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9C04"/>
    <a:srgbClr val="18029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6D3F8-30B2-4ECC-AFCB-59EA9BD05896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4DC-C913-4BFD-8345-AE2C1B93D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74DC-C913-4BFD-8345-AE2C1B93DEE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9" y="62662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&#273;o&#803;c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nh&#226;&#803;n%20bi&#234;&#769;t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1945179"/>
            <a:ext cx="271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77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2962817"/>
            <a:ext cx="642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8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9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1030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5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ỚP 1\77.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4"/>
            <a:ext cx="9144000" cy="4357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479391"/>
            <a:ext cx="871543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36000"/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nghỉ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Hà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thoải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đùa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 Hà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thì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thầm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xoài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lúc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lỉu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trêu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dây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lang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bò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đất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 Hà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nô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giỡn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bên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bông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tay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ve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tiên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khoe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sắc</a:t>
            </a:r>
            <a:r>
              <a:rPr lang="en-US" sz="27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2700" dirty="0"/>
          </a:p>
        </p:txBody>
      </p:sp>
      <p:pic>
        <p:nvPicPr>
          <p:cNvPr id="8" name="77-đọ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714480" y="142852"/>
            <a:ext cx="571504" cy="5715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307767" y="4903747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00562" y="5321554"/>
            <a:ext cx="50006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03151" y="5733256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93405" y="6165305"/>
            <a:ext cx="35719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53184" y="6525344"/>
            <a:ext cx="357190" cy="158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81ED629-83BF-39AF-35FD-668EFCB67A48}"/>
              </a:ext>
            </a:extLst>
          </p:cNvPr>
          <p:cNvSpPr txBox="1"/>
          <p:nvPr/>
        </p:nvSpPr>
        <p:spPr>
          <a:xfrm>
            <a:off x="467544" y="447939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82781-053D-9825-1D38-DA2E04F82193}"/>
              </a:ext>
            </a:extLst>
          </p:cNvPr>
          <p:cNvSpPr txBox="1"/>
          <p:nvPr/>
        </p:nvSpPr>
        <p:spPr>
          <a:xfrm>
            <a:off x="893168" y="489279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174D7-EB9B-FE16-1297-CFDE7AE2EAE6}"/>
              </a:ext>
            </a:extLst>
          </p:cNvPr>
          <p:cNvSpPr txBox="1"/>
          <p:nvPr/>
        </p:nvSpPr>
        <p:spPr>
          <a:xfrm>
            <a:off x="6660232" y="53585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B44E8-7375-BE31-ABC0-C8337EF043A1}"/>
              </a:ext>
            </a:extLst>
          </p:cNvPr>
          <p:cNvSpPr txBox="1"/>
          <p:nvPr/>
        </p:nvSpPr>
        <p:spPr>
          <a:xfrm>
            <a:off x="5652120" y="57278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vi-V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2" grpId="0"/>
      <p:bldP spid="3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85728"/>
            <a:ext cx="9144000" cy="6500834"/>
            <a:chOff x="0" y="357190"/>
            <a:chExt cx="9154718" cy="6500834"/>
          </a:xfrm>
        </p:grpSpPr>
        <p:pic>
          <p:nvPicPr>
            <p:cNvPr id="1026" name="Picture 2" descr="C:\Users\Admin\Desktop\LỚP 1\77.15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57190"/>
              <a:ext cx="9154718" cy="6500834"/>
            </a:xfrm>
            <a:prstGeom prst="rect">
              <a:avLst/>
            </a:prstGeom>
            <a:noFill/>
          </p:spPr>
        </p:pic>
        <p:sp>
          <p:nvSpPr>
            <p:cNvPr id="5" name="Oval 4"/>
            <p:cNvSpPr/>
            <p:nvPr/>
          </p:nvSpPr>
          <p:spPr>
            <a:xfrm>
              <a:off x="7887382" y="5943398"/>
              <a:ext cx="857256" cy="78579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0034" y="500042"/>
            <a:ext cx="8072494" cy="59293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285852" y="1568223"/>
            <a:ext cx="694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85852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en-US" sz="4400" b="1" dirty="0"/>
          </a:p>
        </p:txBody>
      </p:sp>
      <p:sp>
        <p:nvSpPr>
          <p:cNvPr id="7" name="Oval 6"/>
          <p:cNvSpPr/>
          <p:nvPr/>
        </p:nvSpPr>
        <p:spPr>
          <a:xfrm>
            <a:off x="3714744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en-US" sz="4400" b="1" dirty="0"/>
          </a:p>
        </p:txBody>
      </p:sp>
      <p:sp>
        <p:nvSpPr>
          <p:cNvPr id="8" name="Oval 7"/>
          <p:cNvSpPr/>
          <p:nvPr/>
        </p:nvSpPr>
        <p:spPr>
          <a:xfrm>
            <a:off x="6072198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en-US" sz="4400" b="1" dirty="0"/>
          </a:p>
        </p:txBody>
      </p:sp>
      <p:sp>
        <p:nvSpPr>
          <p:cNvPr id="9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42976" y="4640057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18029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Tiết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 1</a:t>
            </a:r>
            <a:endParaRPr lang="vi-VN" sz="8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-93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86388"/>
            <a:ext cx="9144000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Admin\Desktop\LỚP 1\bài 77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5429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2" y="571501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Quê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lũy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xum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xuê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7" name="77-nhận biế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214290"/>
            <a:ext cx="785818" cy="500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9154" y="5715016"/>
            <a:ext cx="928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2540" y="5715016"/>
            <a:ext cx="642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640" y="5715016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720" y="142852"/>
            <a:ext cx="8501122" cy="6572296"/>
          </a:xfrm>
          <a:prstGeom prst="roundRect">
            <a:avLst/>
          </a:prstGeom>
          <a:solidFill>
            <a:srgbClr val="00B050">
              <a:alpha val="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43108" y="1268522"/>
            <a:ext cx="1143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23" y="100414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6248" y="1268522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7950" y="1273886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00364" y="2228622"/>
            <a:ext cx="3571900" cy="1771882"/>
            <a:chOff x="2827156" y="2571744"/>
            <a:chExt cx="3571900" cy="1771882"/>
          </a:xfrm>
        </p:grpSpPr>
        <p:grpSp>
          <p:nvGrpSpPr>
            <p:cNvPr id="17" name="Group 16"/>
            <p:cNvGrpSpPr/>
            <p:nvPr/>
          </p:nvGrpSpPr>
          <p:grpSpPr>
            <a:xfrm>
              <a:off x="2827156" y="2571744"/>
              <a:ext cx="3571900" cy="1771882"/>
              <a:chOff x="2827156" y="2571744"/>
              <a:chExt cx="3571900" cy="177188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27156" y="2571744"/>
                <a:ext cx="178595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42340" y="2571744"/>
                <a:ext cx="1756716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oai</a:t>
                </a:r>
                <a:endParaRPr lang="vi-VN" sz="5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27156" y="3468637"/>
                <a:ext cx="357190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ngoại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442094" y="3481852"/>
              <a:ext cx="14287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oai</a:t>
              </a:r>
              <a:endParaRPr lang="vi-V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57290" y="419530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908" y="5048046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3742" y="5851202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latin typeface="Arial" pitchFamily="34" charset="0"/>
                <a:cs typeface="Arial" pitchFamily="34" charset="0"/>
              </a:rPr>
              <a:t>huy</a:t>
            </a:r>
            <a:endParaRPr lang="en-US" sz="4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1934" y="4197480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ngoái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3552" y="505021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1934" y="5853374"/>
            <a:ext cx="12425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latin typeface="Arial" pitchFamily="34" charset="0"/>
                <a:cs typeface="Arial" pitchFamily="34" charset="0"/>
              </a:rPr>
              <a:t>lũy</a:t>
            </a:r>
            <a:endParaRPr lang="en-US" sz="4900" dirty="0">
              <a:latin typeface="Arial" pitchFamily="34" charset="0"/>
              <a:cs typeface="Arial" pitchFamily="34" charset="0"/>
            </a:endParaRPr>
          </a:p>
          <a:p>
            <a:endParaRPr lang="en-US" sz="4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87004" y="4195308"/>
            <a:ext cx="20002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3702" y="5048046"/>
            <a:ext cx="1143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072" y="5851202"/>
            <a:ext cx="16430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latin typeface="Arial" pitchFamily="34" charset="0"/>
                <a:cs typeface="Arial" pitchFamily="34" charset="0"/>
              </a:rPr>
              <a:t>thủy</a:t>
            </a:r>
            <a:endParaRPr lang="en-US" sz="4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186410" y="490106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57356" y="5716114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57356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71820" y="4899964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43438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342520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529094" y="4871828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00892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358082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000240"/>
            <a:ext cx="2786082" cy="2143140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071678"/>
            <a:ext cx="2681157" cy="200026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357430"/>
            <a:ext cx="2286016" cy="171451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285720" y="4430120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sọ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214414" y="508614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43240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vạn</a:t>
            </a:r>
            <a:r>
              <a:rPr 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744110" y="5086142"/>
            <a:ext cx="642942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72198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7872216" y="5086142"/>
            <a:ext cx="500066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ỚP 1\77.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71438" y="0"/>
            <a:ext cx="1500166" cy="78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2071702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71414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  <p:pic>
        <p:nvPicPr>
          <p:cNvPr id="6150" name="Picture 6" descr="C:\Users\Admin\Desktop\LỚP 1\chữ oai viết thườ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857232"/>
            <a:ext cx="6143668" cy="48689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785786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785786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6151" name="Picture 7" descr="C:\Users\Admin\Desktop\LỚP 1\chữ uê viết thườ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985820"/>
            <a:ext cx="6000792" cy="4800610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>
            <a:off x="2214546" y="5857892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2143108" y="6357958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152" name="Picture 8" descr="C:\Users\Admin\Desktop\LỚP 1\chữ uy viết thườn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1023263"/>
            <a:ext cx="5929354" cy="4593528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3428992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3428992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14716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145</Words>
  <Application>Microsoft Office PowerPoint</Application>
  <PresentationFormat>On-screen Show (4:3)</PresentationFormat>
  <Paragraphs>44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Arial-Rounded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62</cp:revision>
  <dcterms:created xsi:type="dcterms:W3CDTF">2020-08-18T01:23:07Z</dcterms:created>
  <dcterms:modified xsi:type="dcterms:W3CDTF">2024-12-28T19:24:11Z</dcterms:modified>
</cp:coreProperties>
</file>