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57" r:id="rId14"/>
    <p:sldId id="271" r:id="rId15"/>
    <p:sldId id="272" r:id="rId16"/>
    <p:sldId id="273" r:id="rId17"/>
    <p:sldId id="274" r:id="rId18"/>
    <p:sldId id="275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69F8-AF07-4DF5-97E8-C5C859BC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E5661-F42A-404D-A6C2-39E99F87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9FB0E-0C01-403E-AEE7-95100DA6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F1D6-C018-421A-86CF-0490C332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E2B7-EBC6-4442-9DD1-24BB5018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22B1-662D-4F67-B3CF-4735356D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BF9CE-34AD-42E7-9861-16ACA922B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FCE3-DEF5-445F-A4DC-7746DAEF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9A87-34A0-4733-A790-5F01223D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9ACA-0DEB-43FD-8BC8-B3BEA0DD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19109-EF80-461A-88F7-08A92FEEF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795A1-7056-421B-846E-D77F57D91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4C8C-9A84-427F-B91F-0E3B06E1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6FE0-BDED-45C6-97DD-C9D9FE40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C2F9D-BD13-48F6-A93E-C2F9AAF0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5F8C-0532-4180-ABFB-AF0DED7B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4001-E257-40B8-B286-6083E97F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B3D34-7767-42E9-921D-06DE2A6C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7EE1-8BEA-441C-9917-9094DBCF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4EBB-2038-4C16-8545-79BD8CD3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BFE-2B70-46CD-8202-64DF29B5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8048E-3851-45C5-9A98-879BEA2E5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8BF1-6784-44C0-93EF-A818B731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2DCB-2229-4048-90DF-052B2160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02FF-C3D8-4007-86FE-9698BF8A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DAB-F156-4FB6-9B0C-424D9424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5054-702C-411E-85E1-7BE0FF011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7A320-BF89-4C12-85D0-5B06934B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03EF9-309F-4486-BBBA-E575C192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1546C-BAAA-47A4-BB39-2933761E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8528-4F2C-4F71-81AF-5CA46FEF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283D-3D4A-45CD-9AD5-59A75A0F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A2FB4-CA5C-4684-9DFD-1B1501F8E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06EF8-B515-4DF3-81F9-518AB643B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69582-7074-4076-AD6B-0ABCF5CCD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3623F-C1D2-4F65-BC61-22F2FEEAF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40C57-1B2C-498A-ADEF-385EA991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1F9C3-7575-452D-9097-143E6F61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02BE3-941B-48CE-AB26-D237C4B7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A679-122D-438E-9C94-C434B83C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F180-011D-4489-8C14-06148199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07B99-DCEF-4B49-B915-349A831E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79690-9835-4506-B9CD-93C599F3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340B3-E576-4EAD-9408-FD3226C6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B3DD4-5937-4D75-BCFC-7AE2B3E1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986AF-E706-4A2D-A35F-FE61DF43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D13-87D8-427B-BC7D-FF3C7131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5AB2-8E51-4B22-848B-F2756396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2F63F-E000-44C5-9397-4EABC1507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C31F3-AFEE-455E-B408-C281991C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77BB2-7697-4BCC-9163-661750FD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B65E5-79A4-4D90-B693-14B8278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816F-1B6C-4CE9-8321-B4DBB900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31A7B-AC73-4D15-A9C6-72940F892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6469D-C92B-41A8-AE61-4FA1FE621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A8820-7556-4D06-A480-5FDD8962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BFB39-16F8-4ADC-9419-E249D430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5A1B6-19AD-4FCC-A059-DD4577D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8DFFD-BAFD-4B95-9732-7554B12D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F1ED9-CE49-4E86-ABFF-0AF990146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38A42-01F4-4B86-9FD2-F66D2465A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F6B32-BE5C-4D6B-A671-5C11A389CDD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52DA-2BF6-421F-80C8-5E374BDBB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F460-107C-4ED4-8740-B27A1EF89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BEF0-BCD4-48D1-AF0D-02FC8E1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35" b="72029"/>
          <a:stretch/>
        </p:blipFill>
        <p:spPr>
          <a:xfrm>
            <a:off x="1347788" y="884583"/>
            <a:ext cx="9105089" cy="36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4" t="76193" r="49814" b="11627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5" t="75985" r="33433" b="11835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7" t="75662" r="16911" b="12158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5638" r="10451" b="56707"/>
          <a:stretch/>
        </p:blipFill>
        <p:spPr>
          <a:xfrm>
            <a:off x="1401417" y="139146"/>
            <a:ext cx="8622386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17491" r="45119" b="69674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5006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t="17461" r="24941" b="69704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28024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30175" r="58345" b="56990"/>
          <a:stretch/>
        </p:blipFill>
        <p:spPr>
          <a:xfrm>
            <a:off x="3617842" y="1630017"/>
            <a:ext cx="4041373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97594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0" t="30189" r="39699" b="56976"/>
          <a:stretch/>
        </p:blipFill>
        <p:spPr>
          <a:xfrm>
            <a:off x="3617842" y="1630017"/>
            <a:ext cx="3687419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65239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0" t="30228" r="15233" b="56937"/>
          <a:stretch/>
        </p:blipFill>
        <p:spPr>
          <a:xfrm>
            <a:off x="3617842" y="1630017"/>
            <a:ext cx="4572001" cy="2912166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81891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7089" r="21024" b="27829"/>
          <a:stretch/>
        </p:blipFill>
        <p:spPr>
          <a:xfrm>
            <a:off x="407504" y="288233"/>
            <a:ext cx="10870422" cy="54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28551" r="14927" b="62898"/>
          <a:stretch/>
        </p:blipFill>
        <p:spPr>
          <a:xfrm>
            <a:off x="1172816" y="1431234"/>
            <a:ext cx="9539038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2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19CB-535D-4395-AE79-EECB7A8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79900" r="13517" b="5627"/>
          <a:stretch/>
        </p:blipFill>
        <p:spPr>
          <a:xfrm>
            <a:off x="577912" y="1540565"/>
            <a:ext cx="11036175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6666" r="11045" b="29131"/>
          <a:stretch/>
        </p:blipFill>
        <p:spPr>
          <a:xfrm>
            <a:off x="1361660" y="646043"/>
            <a:ext cx="8656269" cy="51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7195" r="50312" b="40771"/>
          <a:stretch/>
        </p:blipFill>
        <p:spPr>
          <a:xfrm>
            <a:off x="1997765" y="1659833"/>
            <a:ext cx="703771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 t="47289" r="12688" b="40677"/>
          <a:stretch/>
        </p:blipFill>
        <p:spPr>
          <a:xfrm>
            <a:off x="1997765" y="1659833"/>
            <a:ext cx="7037717" cy="3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59099" r="50468" b="30727"/>
          <a:stretch/>
        </p:blipFill>
        <p:spPr>
          <a:xfrm>
            <a:off x="2792896" y="1659833"/>
            <a:ext cx="6242586" cy="26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5" t="59071" r="12291" b="29312"/>
          <a:stretch/>
        </p:blipFill>
        <p:spPr>
          <a:xfrm>
            <a:off x="2792895" y="1659833"/>
            <a:ext cx="7116417" cy="30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70868" r="9754" b="11182"/>
          <a:stretch/>
        </p:blipFill>
        <p:spPr>
          <a:xfrm>
            <a:off x="805068" y="1103243"/>
            <a:ext cx="10847401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52C89-3E3B-4FD2-B314-066FC3AE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76293" r="66436" b="11527"/>
          <a:stretch/>
        </p:blipFill>
        <p:spPr>
          <a:xfrm>
            <a:off x="4084983" y="1490869"/>
            <a:ext cx="3379304" cy="3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3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2020-08-14T16:12:50Z</dcterms:created>
  <dcterms:modified xsi:type="dcterms:W3CDTF">2020-08-14T16:53:01Z</dcterms:modified>
</cp:coreProperties>
</file>