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57" r:id="rId8"/>
    <p:sldId id="262" r:id="rId9"/>
    <p:sldId id="263" r:id="rId10"/>
    <p:sldId id="264" r:id="rId11"/>
    <p:sldId id="265" r:id="rId12"/>
    <p:sldId id="266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0069-B8CB-425D-B3FA-D94AA5B2F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27000-677D-47C7-870A-CAA0CFA33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92399-7454-47DB-96BF-2523C2FF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D8C5-C9E5-45DF-BBA1-9875DAE5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BDD43-B519-4EF1-9211-9DA8E392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5A20-3990-4FC5-951C-6A8120C5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3624D-11F1-4984-A288-6EF383E54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3FDBB-9481-48EB-8A58-BAC3E15A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45BA0-F39F-46FF-AAD2-B03BEFDE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43B99-65FA-4BEA-BDC3-AB5F0A16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E19FC-B62B-4EDA-B243-03C282380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F7708-733F-490D-9904-B96FA86F1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476A9-EFF7-46AC-9871-2134EF5F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40DC1-51FD-48C5-9475-509254DE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61EA2-4A1E-4844-AD2A-F184A8A8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714C-7A73-45DC-AF94-1C7BA584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6BF1-1554-4CC7-ACF0-0E0D7258A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1BD2D-BCC9-4B05-B84B-C2AFBCFC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7BB90-1AC1-473E-9D70-C839196C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44C9C-E644-4F88-A22E-C8409454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58EF-1D8F-4820-9CE5-04B9F262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CD082-BC29-42B8-8798-E29547153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CBA77-8AFC-4E8A-AA56-CB5906D1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93346-5CA0-4091-94D6-65FF655E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4DDCF-A96E-4338-91F4-EC242FBE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6CAB-7469-4747-8A3E-BC28A5FD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2E7F-5605-4BE6-A172-53C5E8B9A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0028F-512A-4F3E-9C8F-FCF63419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DC885-5384-49EC-AB9F-2105E049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62D6-E6ED-4950-8810-F4DF8395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84C5C-ACAD-40CD-9062-01A69990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31AF-E2D4-4871-A724-3A040720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0CB9D-321D-4EB0-9706-80BC126DC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3F2A9-4014-403F-AA26-052589C9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34374-6893-49F3-89FD-F60E04DBB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F33DD-6961-47ED-B88F-32A7D2E7E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E4969-16A4-4481-814D-1A83681E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CF5C5-EE13-47FF-953D-F2C3D87F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0DC8A-F857-4100-A464-D6909B4C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3C03-83D7-410D-B1C3-560089DF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39B8F-5C47-41EF-91EA-B3FECBD5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E339E-ECAE-46F8-B8F1-55C5A6E6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987E-A12D-40F0-81BD-64C8DD6C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3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C22E1-BB37-45A6-81E3-F0EA32E6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622D9-BB23-4B77-B752-15480A6E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1E7CE-740A-482F-AE12-5F859843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7779-96C8-46FE-A379-5BFD3BF4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54EA7-5D0D-4275-935A-9210E394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D3244-CC93-4BF0-865E-B3DA0DA08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2BEA0-288C-43A4-AFB4-C021A503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C1F77-1B27-4C37-9CBA-804890E2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2BD3-5FA0-42CD-99A6-D7379D5F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E83B-F10C-4AFD-A517-04984D17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4DD11-E39B-42B0-A773-7D1A37A1D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662BE-FB43-468F-A314-6F970F51D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D9398-A82F-4BAE-AD1C-EEC1D865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55F73-A7C4-43B5-8786-247D9645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5E13A-9F1F-4D3B-9C33-AA7E3C24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D6EC9-94B9-49E0-A566-BBB29FF6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79C08-1731-4EC7-B5C1-BC67F7B6B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D82C3-76F7-4A22-B697-3032ADD25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E27F-C203-4080-9B13-8FEB320D9F9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8680-4615-4790-8B1F-A2DBFCF24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57F22-EA32-4FE0-8E2C-54EC87A19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5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4" b="82899"/>
          <a:stretch/>
        </p:blipFill>
        <p:spPr>
          <a:xfrm>
            <a:off x="1397484" y="1252330"/>
            <a:ext cx="923574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0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4" t="17167" r="14337" b="65986"/>
          <a:stretch/>
        </p:blipFill>
        <p:spPr>
          <a:xfrm>
            <a:off x="3329608" y="1033246"/>
            <a:ext cx="3776870" cy="3776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7487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t="30598" r="49040" b="52555"/>
          <a:stretch/>
        </p:blipFill>
        <p:spPr>
          <a:xfrm>
            <a:off x="3329608" y="1033246"/>
            <a:ext cx="3776870" cy="3776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235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3" t="30655" r="25658" b="52498"/>
          <a:stretch/>
        </p:blipFill>
        <p:spPr>
          <a:xfrm>
            <a:off x="3329608" y="1033246"/>
            <a:ext cx="3776870" cy="3776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0558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52349" r="10911" b="27153"/>
          <a:stretch/>
        </p:blipFill>
        <p:spPr>
          <a:xfrm>
            <a:off x="976627" y="739301"/>
            <a:ext cx="10238745" cy="372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8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79275" r="30308" b="3802"/>
          <a:stretch/>
        </p:blipFill>
        <p:spPr>
          <a:xfrm>
            <a:off x="354057" y="1376464"/>
            <a:ext cx="11140899" cy="41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9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6358" r="15155" b="74449"/>
          <a:stretch/>
        </p:blipFill>
        <p:spPr>
          <a:xfrm>
            <a:off x="1285508" y="2087217"/>
            <a:ext cx="9041250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24737" r="8721" b="29283"/>
          <a:stretch/>
        </p:blipFill>
        <p:spPr>
          <a:xfrm>
            <a:off x="1285507" y="1"/>
            <a:ext cx="8656161" cy="68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 t="38234" r="46420" b="45129"/>
          <a:stretch/>
        </p:blipFill>
        <p:spPr>
          <a:xfrm>
            <a:off x="3071191" y="1719468"/>
            <a:ext cx="5520526" cy="36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9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2" t="39181" r="10622" b="44182"/>
          <a:stretch/>
        </p:blipFill>
        <p:spPr>
          <a:xfrm>
            <a:off x="3071191" y="1719468"/>
            <a:ext cx="5520526" cy="36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t="56078" r="37517" b="29827"/>
          <a:stretch/>
        </p:blipFill>
        <p:spPr>
          <a:xfrm>
            <a:off x="3061698" y="1458929"/>
            <a:ext cx="5479889" cy="35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9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4054" r="11225" b="53031"/>
          <a:stretch/>
        </p:blipFill>
        <p:spPr>
          <a:xfrm>
            <a:off x="1809344" y="0"/>
            <a:ext cx="8229600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6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17052" r="61477" b="66101"/>
          <a:stretch/>
        </p:blipFill>
        <p:spPr>
          <a:xfrm>
            <a:off x="3329608" y="1033246"/>
            <a:ext cx="3776870" cy="3776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798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3" t="16841" r="37738" b="66312"/>
          <a:stretch/>
        </p:blipFill>
        <p:spPr>
          <a:xfrm>
            <a:off x="3329608" y="1033246"/>
            <a:ext cx="3776870" cy="3776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9263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3</cp:revision>
  <dcterms:created xsi:type="dcterms:W3CDTF">2020-08-14T16:15:38Z</dcterms:created>
  <dcterms:modified xsi:type="dcterms:W3CDTF">2020-08-14T16:49:09Z</dcterms:modified>
</cp:coreProperties>
</file>