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7" r:id="rId6"/>
    <p:sldId id="263" r:id="rId7"/>
    <p:sldId id="265" r:id="rId8"/>
    <p:sldId id="264" r:id="rId9"/>
    <p:sldId id="266" r:id="rId10"/>
    <p:sldId id="267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C612-3372-406D-B6FF-9F8C18EBB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6B412-45BA-4220-B0FF-21FA56EED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8DE6-FAEE-45D7-AE0D-03EBD4BE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26C9E-6DFA-4258-A6F6-A8CF1F3E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FFFBE-9FC8-4556-809C-7279BD37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EC61-B366-4F3F-A93E-123C13FE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805C5-56B1-4600-90F8-2AFB19FE9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12097-1244-4E66-9381-B1DCBA3B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8A35F-86A0-4614-A049-981A105A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96FA-8889-4045-8853-A6CD4914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E08F9-DF55-43DD-A691-9D8C059E2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F479F-87D9-40C3-8C63-36A295C91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F98F-5ADA-43E4-BCD8-DB94F931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8530-45A3-43EA-B487-5C240972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1EA12-8554-4E94-AC44-FDF0DB54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EC78-DC73-4309-BF2D-9292CA60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D820-053A-47F6-99DD-A24C5331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5528B-6831-4EA6-8917-E6DACC1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6549B-9700-43C1-98C2-212866C8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7B347-F089-4513-B0C4-3B803E8A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EC5D-436E-4D1F-833A-3F7C795A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776A4-83A6-4087-8662-CFDA99757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244A-2C99-498B-A45F-58AFBC07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8A5F-832C-4AE0-A1AC-FD11A9FE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36F8-9A5B-423C-82A4-8EC69FF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2D49-F6F3-4CEE-8138-6513859F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6703-9F40-4984-AE5A-DAF2BFD95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5F224-2C03-4C5B-8EFE-93BEE9D92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D6257-02F3-4A52-B1C6-2E605ACC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59246-9CF0-4742-A1A8-D6725B71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3B4B9-16C3-4A79-AE58-B0CB2E39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2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F3DC-4864-43A7-B71E-EAA12262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5643F-58D4-44A9-8A15-D849188B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7DA6C-37AD-4CCB-886A-9319C9734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2778F-426B-4AA5-81B8-980E9F4BA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AB577-078C-4581-925B-7DE5A9FD1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8D11E-B14B-437F-8F3A-B1ABE44D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9AED3-6906-4A81-93AE-62E85273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0E04E-04AA-4CF5-BE28-C84DC1B2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6D7B-D505-470B-A717-930B4754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751EE-45F4-4F77-B975-56A9FE5A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63016-BFB3-42DC-9D84-40B17A3D4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5BA4-86BD-45A2-A52A-E28AACE0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D725C-66FB-4270-9AFC-356D1F8D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1C744-F121-4F1C-8C63-8021AF53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16A8C-67B7-4943-8F04-1065D7E3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0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AB9D-E142-4816-A4B2-FF859F0A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62C85-B03D-4E82-8F1B-792F8E1A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DFA1C-5153-4BE5-B54C-38296A2A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5B981-DE01-4F32-982B-BE351D79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4F5A4-9518-4EB6-A974-5B1EB75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B8252-0823-48BB-A186-CD55702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50A0-E156-405D-846C-309CE6C4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101BD-F961-4D93-82B7-94E8DAE27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B124A-1802-478F-A82D-9A5170BA2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5E27A-BC63-4F0C-80F0-923CE07D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A6CFE-B4BF-48E5-8D7A-EA83285C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EFA62-7268-4D0D-9094-3C193745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0057C-AC43-45DB-9E0F-780A6F5A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8D86-9C45-429B-A936-F57C10E28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E5FA-D327-473E-9AC5-E020BD05B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5495-D404-4DA2-BFA2-36804F9D91D1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C576-9C05-4E88-AC0E-CB52DB252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46B0-14E4-452B-904B-B66CC51BD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5835-85FF-468D-ACD5-AA50FF40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8" b="82609"/>
          <a:stretch/>
        </p:blipFill>
        <p:spPr>
          <a:xfrm>
            <a:off x="1286578" y="1321903"/>
            <a:ext cx="9618844" cy="27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1" t="26731" r="30245" b="53641"/>
          <a:stretch/>
        </p:blipFill>
        <p:spPr>
          <a:xfrm>
            <a:off x="3579314" y="1479925"/>
            <a:ext cx="4927688" cy="3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50843" r="16804" b="31500"/>
          <a:stretch/>
        </p:blipFill>
        <p:spPr>
          <a:xfrm>
            <a:off x="-1" y="1058517"/>
            <a:ext cx="12199635" cy="39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79719" r="34315" b="5843"/>
          <a:stretch/>
        </p:blipFill>
        <p:spPr>
          <a:xfrm>
            <a:off x="1490870" y="1838739"/>
            <a:ext cx="89428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17200" r="9315" b="68849"/>
          <a:stretch/>
        </p:blipFill>
        <p:spPr>
          <a:xfrm>
            <a:off x="1898374" y="1858617"/>
            <a:ext cx="9007048" cy="21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6FB15-2128-4427-83EC-6C0DBEC6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30961" r="8597" b="17232"/>
          <a:stretch/>
        </p:blipFill>
        <p:spPr>
          <a:xfrm>
            <a:off x="2281327" y="0"/>
            <a:ext cx="7629345" cy="68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5783" r="8204" b="45521"/>
          <a:stretch/>
        </p:blipFill>
        <p:spPr>
          <a:xfrm>
            <a:off x="2126973" y="89452"/>
            <a:ext cx="7805237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6205" r="13550" b="53072"/>
          <a:stretch/>
        </p:blipFill>
        <p:spPr>
          <a:xfrm>
            <a:off x="2017643" y="2653747"/>
            <a:ext cx="5059018" cy="4043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63939" r="11743" b="9484"/>
          <a:stretch/>
        </p:blipFill>
        <p:spPr>
          <a:xfrm>
            <a:off x="2017643" y="1"/>
            <a:ext cx="5092091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8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68265" r="48242" b="9484"/>
          <a:stretch/>
        </p:blipFill>
        <p:spPr>
          <a:xfrm>
            <a:off x="3150704" y="1073426"/>
            <a:ext cx="4936019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CD10F-EE76-4DFF-B012-E0D745A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68491" r="10691" b="9258"/>
          <a:stretch/>
        </p:blipFill>
        <p:spPr>
          <a:xfrm>
            <a:off x="3150704" y="1073426"/>
            <a:ext cx="4936019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6722" r="51733" b="73650"/>
          <a:stretch/>
        </p:blipFill>
        <p:spPr>
          <a:xfrm>
            <a:off x="3579314" y="1479925"/>
            <a:ext cx="4572617" cy="3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2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1E30A5-5743-4799-8A34-51888200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55362" r="68364" b="36693"/>
          <a:stretch/>
        </p:blipFill>
        <p:spPr>
          <a:xfrm>
            <a:off x="0" y="0"/>
            <a:ext cx="1759601" cy="83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0339B-4FAD-49CF-BE50-C1D21F0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7" t="6722" r="13974" b="73650"/>
          <a:stretch/>
        </p:blipFill>
        <p:spPr>
          <a:xfrm>
            <a:off x="3579314" y="1479925"/>
            <a:ext cx="4572617" cy="37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9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2020-08-14T16:27:49Z</dcterms:created>
  <dcterms:modified xsi:type="dcterms:W3CDTF">2020-08-14T16:43:22Z</dcterms:modified>
</cp:coreProperties>
</file>