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387" r:id="rId2"/>
    <p:sldId id="256" r:id="rId3"/>
    <p:sldId id="380" r:id="rId4"/>
    <p:sldId id="379" r:id="rId5"/>
    <p:sldId id="378" r:id="rId6"/>
    <p:sldId id="257" r:id="rId7"/>
    <p:sldId id="258" r:id="rId8"/>
    <p:sldId id="391" r:id="rId9"/>
    <p:sldId id="393" r:id="rId10"/>
    <p:sldId id="389" r:id="rId11"/>
    <p:sldId id="259" r:id="rId12"/>
    <p:sldId id="260" r:id="rId13"/>
    <p:sldId id="392" r:id="rId14"/>
  </p:sldIdLst>
  <p:sldSz cx="12192000" cy="6858000"/>
  <p:notesSz cx="6858000" cy="9144000"/>
  <p:embeddedFontLst>
    <p:embeddedFont>
      <p:font typeface="Trebuchet MS" panose="020B0603020202020204" pitchFamily="34" charset="0"/>
      <p:regular r:id="rId15"/>
      <p:bold r:id="rId16"/>
      <p:italic r:id="rId17"/>
      <p:boldItalic r:id="rId18"/>
    </p:embeddedFont>
    <p:embeddedFont>
      <p:font typeface="VNI-Avo" pitchFamily="2" charset="0"/>
      <p:regular r:id="rId19"/>
      <p:bold r:id="rId20"/>
      <p:italic r:id="rId21"/>
      <p:boldItalic r:id="rId22"/>
    </p:embeddedFont>
    <p:embeddedFont>
      <p:font typeface="Wingdings 3" panose="05040102010807070707" pitchFamily="18" charset="2"/>
      <p:regular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F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7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0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4559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12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1051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8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52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0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3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2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9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2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6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2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8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7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7096" y="1982450"/>
            <a:ext cx="71192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8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375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1737"/>
            <a:ext cx="121920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200" b="1" dirty="0">
                <a:latin typeface="VNI-Avo" pitchFamily="2" charset="0"/>
              </a:rPr>
              <a:t>    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Nam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theo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meï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ñi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chôï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.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Chôï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ñoâng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vui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vaø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baùn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ñuû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thöù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.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Ngay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töø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coång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laø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nhöõng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daõy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haøng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ñoà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duøng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gia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ñình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.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Beân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trong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laø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haøng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rau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,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thòt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vaø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caù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. Nam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thích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laém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vì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laàn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ñaàu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cuøng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meï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ñi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6200" b="1" dirty="0" err="1">
                <a:solidFill>
                  <a:srgbClr val="00B050"/>
                </a:solidFill>
                <a:latin typeface="VNI-Avo" pitchFamily="2" charset="0"/>
              </a:rPr>
              <a:t>chôï</a:t>
            </a:r>
            <a:r>
              <a:rPr lang="en-US" sz="6200" b="1" dirty="0">
                <a:solidFill>
                  <a:srgbClr val="00B050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0331" y="994287"/>
            <a:ext cx="179408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200" b="1" dirty="0" err="1">
                <a:solidFill>
                  <a:srgbClr val="FF0000"/>
                </a:solidFill>
                <a:latin typeface="VNI-Avo" pitchFamily="2" charset="0"/>
              </a:rPr>
              <a:t>oâng</a:t>
            </a:r>
            <a:endParaRPr lang="en-US" sz="6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36904" y="1936377"/>
            <a:ext cx="179408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200" b="1" dirty="0" err="1">
                <a:solidFill>
                  <a:srgbClr val="FF0000"/>
                </a:solidFill>
                <a:latin typeface="VNI-Avo" pitchFamily="2" charset="0"/>
              </a:rPr>
              <a:t>oâng</a:t>
            </a:r>
            <a:endParaRPr lang="en-US" sz="6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56663" y="1936377"/>
            <a:ext cx="1846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200" b="1" dirty="0" err="1">
                <a:solidFill>
                  <a:srgbClr val="FF00FF"/>
                </a:solidFill>
                <a:latin typeface="VNI-Avo" pitchFamily="2" charset="0"/>
              </a:rPr>
              <a:t>öng</a:t>
            </a:r>
            <a:endParaRPr lang="en-US" sz="6200" dirty="0">
              <a:solidFill>
                <a:srgbClr val="FF00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81928D-852A-4352-96A0-0A9F2E1B0A76}"/>
              </a:ext>
            </a:extLst>
          </p:cNvPr>
          <p:cNvSpPr/>
          <p:nvPr/>
        </p:nvSpPr>
        <p:spPr>
          <a:xfrm>
            <a:off x="1841863" y="2878467"/>
            <a:ext cx="1806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200" b="1" dirty="0" err="1">
                <a:solidFill>
                  <a:srgbClr val="0000FF"/>
                </a:solidFill>
                <a:latin typeface="VNI-Avo" pitchFamily="2" charset="0"/>
              </a:rPr>
              <a:t>ung</a:t>
            </a:r>
            <a:endParaRPr lang="en-US" sz="62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91547" y="2868670"/>
            <a:ext cx="176202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200" b="1" dirty="0" err="1">
                <a:solidFill>
                  <a:schemeClr val="accent4"/>
                </a:solidFill>
                <a:latin typeface="VNI-Avo" pitchFamily="2" charset="0"/>
              </a:rPr>
              <a:t>ong</a:t>
            </a:r>
            <a:endParaRPr lang="en-US" sz="6200" dirty="0">
              <a:solidFill>
                <a:schemeClr val="accent4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05600" y="4768861"/>
            <a:ext cx="172354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200" b="1" dirty="0" err="1">
                <a:solidFill>
                  <a:srgbClr val="0000FF"/>
                </a:solidFill>
                <a:latin typeface="VNI-Avo" pitchFamily="2" charset="0"/>
              </a:rPr>
              <a:t>ung</a:t>
            </a:r>
            <a:endParaRPr lang="en-US" sz="6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0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1572" y="36636"/>
            <a:ext cx="7761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VNI-Avo" pitchFamily="2" charset="0"/>
              </a:rPr>
              <a:t>Chôï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vaø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sieâu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thò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485031" y="25362"/>
            <a:ext cx="164820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781159"/>
            <a:ext cx="12133239" cy="60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hợ Tết Miền Quê - Những ngày Xưa Thân 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3909"/>
            <a:ext cx="3593465" cy="33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ợ xưa, chợ nay | Tạp chí Quê Hương Online | Ủy ban Nhà nước về người Việt  Nam ở nước ngoà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93465" cy="33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ại sao Tết nay không còn ý nghĩa như Tết xưa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659" y="0"/>
            <a:ext cx="3826238" cy="33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àng siêu thị bị gom số lượng lớn để bán ra ngoài - VnExpress Kinh do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921" y="0"/>
            <a:ext cx="4239080" cy="33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9 quy tắc trong siêu th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659" y="3513909"/>
            <a:ext cx="3826238" cy="33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Đề xuất phân loại siêu thị, trung tâm thương mạ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921" y="3513909"/>
            <a:ext cx="4239079" cy="33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96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609443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 dirty="0">
                <a:latin typeface="VNI-Avo" pitchFamily="2" charset="0"/>
              </a:rPr>
              <a:t>Nhöõng boâng hoàng rung rinh trong gioù</a:t>
            </a:r>
            <a:r>
              <a:rPr lang="en-US" sz="5000" b="1" dirty="0">
                <a:latin typeface="VNI-Avo" pitchFamily="2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810590" y="5618321"/>
            <a:ext cx="14953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5000" b="1" dirty="0">
                <a:solidFill>
                  <a:srgbClr val="FF0000"/>
                </a:solidFill>
                <a:latin typeface="VNI-Avo" pitchFamily="2" charset="0"/>
              </a:rPr>
              <a:t>ö</a:t>
            </a:r>
            <a:r>
              <a:rPr lang="en-US" sz="5000" b="1" dirty="0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sz="5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8648" y="5617715"/>
            <a:ext cx="16447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5000" b="1" dirty="0">
                <a:solidFill>
                  <a:srgbClr val="FF0000"/>
                </a:solidFill>
                <a:latin typeface="VNI-Avo" pitchFamily="2" charset="0"/>
              </a:rPr>
              <a:t>oâ</a:t>
            </a:r>
            <a:r>
              <a:rPr lang="en-US" sz="5000" b="1" dirty="0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sz="5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1055" y="5621677"/>
            <a:ext cx="14953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5000" b="1" dirty="0">
                <a:solidFill>
                  <a:srgbClr val="FF0000"/>
                </a:solidFill>
                <a:latin typeface="VNI-Avo" pitchFamily="2" charset="0"/>
              </a:rPr>
              <a:t>oâ</a:t>
            </a:r>
            <a:r>
              <a:rPr lang="en-US" sz="5000" b="1" dirty="0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sz="5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34518" y="5614932"/>
            <a:ext cx="14953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5000" b="1" dirty="0">
                <a:solidFill>
                  <a:srgbClr val="FF0000"/>
                </a:solidFill>
                <a:latin typeface="VNI-Avo" pitchFamily="2" charset="0"/>
              </a:rPr>
              <a:t>u</a:t>
            </a:r>
            <a:r>
              <a:rPr lang="en-US" sz="5000" b="1" dirty="0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sz="50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t="34590"/>
          <a:stretch/>
        </p:blipFill>
        <p:spPr>
          <a:xfrm>
            <a:off x="0" y="250371"/>
            <a:ext cx="12192000" cy="51655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218008" y="5614932"/>
            <a:ext cx="16447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5000" b="1" dirty="0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5000" b="1" dirty="0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218" y="952358"/>
            <a:ext cx="8961120" cy="55137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0BD3B1-2758-4EF2-B970-7F030FFD4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29267" cy="95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8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543" y="941324"/>
            <a:ext cx="9026435" cy="56880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0BD3B1-2758-4EF2-B970-7F030FFD4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034"/>
            <a:ext cx="2629267" cy="95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5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8" t="801" r="43845" b="17068"/>
          <a:stretch/>
        </p:blipFill>
        <p:spPr>
          <a:xfrm>
            <a:off x="1005840" y="809897"/>
            <a:ext cx="9026434" cy="60481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0BD3B1-2758-4EF2-B970-7F030FFD4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440" y="-24097"/>
            <a:ext cx="2629267" cy="95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544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457780" y="25362"/>
            <a:ext cx="1702710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53"/>
            <a:ext cx="1881051" cy="7480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0725" y="-91311"/>
            <a:ext cx="1881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2475" y="-66327"/>
            <a:ext cx="1818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>
                <a:solidFill>
                  <a:srgbClr val="FF0000"/>
                </a:solidFill>
                <a:latin typeface="VNI-Avo" pitchFamily="2" charset="0"/>
              </a:rPr>
              <a:t>oâ</a:t>
            </a:r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38332" y="-66327"/>
            <a:ext cx="176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>
                <a:solidFill>
                  <a:srgbClr val="FF0000"/>
                </a:solidFill>
                <a:latin typeface="VNI-Avo" pitchFamily="2" charset="0"/>
              </a:rPr>
              <a:t>u</a:t>
            </a:r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ng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265240"/>
              </p:ext>
            </p:extLst>
          </p:nvPr>
        </p:nvGraphicFramePr>
        <p:xfrm>
          <a:off x="4266135" y="1157572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vi-VN" sz="440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tr</a:t>
                      </a:r>
                      <a:endParaRPr lang="en-US" sz="4400">
                        <a:solidFill>
                          <a:srgbClr val="00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o</a:t>
                      </a:r>
                      <a:r>
                        <a:rPr lang="en-US" sz="440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vi-VN" sz="4400" b="1" i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tro</a:t>
                      </a:r>
                      <a:r>
                        <a:rPr lang="en-US" sz="4400" b="1" i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26837" y="2810024"/>
            <a:ext cx="2109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>
                <a:latin typeface="VNI-Avo" pitchFamily="2" charset="0"/>
              </a:rPr>
              <a:t>doøng</a:t>
            </a:r>
            <a:endParaRPr lang="en-US" sz="4400" b="1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0082" y="2816185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>
                <a:latin typeface="VNI-Avo" pitchFamily="2" charset="0"/>
              </a:rPr>
              <a:t>voõng</a:t>
            </a:r>
            <a:endParaRPr lang="en-US" sz="4400" b="1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6677" y="281381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>
                <a:latin typeface="VNI-Avo" pitchFamily="2" charset="0"/>
              </a:rPr>
              <a:t>boång</a:t>
            </a:r>
            <a:endParaRPr lang="en-US" sz="4400" b="1"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067082"/>
            <a:ext cx="4077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>
                <a:latin typeface="VNI-Avo" pitchFamily="2" charset="0"/>
              </a:rPr>
              <a:t>chong choùng</a:t>
            </a:r>
            <a:endParaRPr lang="en-US" sz="4400" b="1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6130" y="6041822"/>
            <a:ext cx="3510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>
                <a:latin typeface="VNI-Avo" pitchFamily="2" charset="0"/>
              </a:rPr>
              <a:t>boâng suùng</a:t>
            </a:r>
            <a:endParaRPr lang="en-US" sz="4400" b="1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42482" y="6117098"/>
            <a:ext cx="3763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>
                <a:latin typeface="VNI-Avo" pitchFamily="2" charset="0"/>
              </a:rPr>
              <a:t>baùnh chöng</a:t>
            </a:r>
            <a:endParaRPr lang="en-US" sz="4400" b="1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6836" y="3467855"/>
            <a:ext cx="2166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>
                <a:latin typeface="VNI-Avo" pitchFamily="2" charset="0"/>
              </a:rPr>
              <a:t>thuùng</a:t>
            </a:r>
            <a:endParaRPr lang="en-US" sz="4400" b="1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10082" y="3474016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>
                <a:latin typeface="VNI-Avo" pitchFamily="2" charset="0"/>
              </a:rPr>
              <a:t>vuõng</a:t>
            </a:r>
            <a:endParaRPr lang="en-US" sz="4400" b="1"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26677" y="3471643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>
                <a:latin typeface="VNI-Avo" pitchFamily="2" charset="0"/>
              </a:rPr>
              <a:t>ñöïng</a:t>
            </a:r>
            <a:endParaRPr lang="en-US" sz="4400" b="1"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68785" y="-57150"/>
            <a:ext cx="176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>
                <a:solidFill>
                  <a:srgbClr val="FF0000"/>
                </a:solidFill>
                <a:latin typeface="VNI-Avo" pitchFamily="2" charset="0"/>
              </a:rPr>
              <a:t>ö</a:t>
            </a:r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29158" y="2750935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>
                <a:latin typeface="VNI-Avo" pitchFamily="2" charset="0"/>
              </a:rPr>
              <a:t>coäng</a:t>
            </a:r>
            <a:endParaRPr lang="en-US" sz="4400" b="1">
              <a:latin typeface="VNI-Avo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829158" y="3408766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>
                <a:latin typeface="VNI-Avo" pitchFamily="2" charset="0"/>
              </a:rPr>
              <a:t>höûng</a:t>
            </a:r>
            <a:endParaRPr lang="en-US" sz="4400" b="1">
              <a:latin typeface="VNI-Avo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052" y="4297932"/>
            <a:ext cx="2090576" cy="18236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276" y="4309586"/>
            <a:ext cx="1868518" cy="18685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8" t="801" r="43845" b="17068"/>
          <a:stretch/>
        </p:blipFill>
        <p:spPr>
          <a:xfrm>
            <a:off x="8420186" y="4365249"/>
            <a:ext cx="2067961" cy="168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5" grpId="0"/>
      <p:bldP spid="26" grpId="0"/>
      <p:bldP spid="27" grpId="0"/>
      <p:bldP spid="23" grpId="0"/>
      <p:bldP spid="24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351" b="73651"/>
          <a:stretch/>
        </p:blipFill>
        <p:spPr>
          <a:xfrm>
            <a:off x="0" y="0"/>
            <a:ext cx="2264528" cy="893257"/>
          </a:xfrm>
          <a:prstGeom prst="rect">
            <a:avLst/>
          </a:prstGeom>
        </p:spPr>
      </p:pic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89165"/>
            <a:ext cx="12192000" cy="357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1737"/>
            <a:ext cx="121920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200" b="1" dirty="0">
                <a:latin typeface="VNI-Avo" pitchFamily="2" charset="0"/>
              </a:rPr>
              <a:t>    Nam </a:t>
            </a:r>
            <a:r>
              <a:rPr lang="en-US" sz="6200" b="1" dirty="0" err="1">
                <a:latin typeface="VNI-Avo" pitchFamily="2" charset="0"/>
              </a:rPr>
              <a:t>theo</a:t>
            </a:r>
            <a:r>
              <a:rPr lang="en-US" sz="6200" b="1" dirty="0">
                <a:latin typeface="VNI-Avo" pitchFamily="2" charset="0"/>
              </a:rPr>
              <a:t> </a:t>
            </a:r>
            <a:r>
              <a:rPr lang="en-US" sz="6200" b="1" dirty="0" err="1">
                <a:latin typeface="VNI-Avo" pitchFamily="2" charset="0"/>
              </a:rPr>
              <a:t>meï</a:t>
            </a:r>
            <a:r>
              <a:rPr lang="en-US" sz="6200" b="1" dirty="0">
                <a:latin typeface="VNI-Avo" pitchFamily="2" charset="0"/>
              </a:rPr>
              <a:t> </a:t>
            </a:r>
            <a:r>
              <a:rPr lang="en-US" sz="6200" b="1" dirty="0" err="1">
                <a:latin typeface="VNI-Avo" pitchFamily="2" charset="0"/>
              </a:rPr>
              <a:t>ñi</a:t>
            </a:r>
            <a:r>
              <a:rPr lang="en-US" sz="6200" b="1" dirty="0">
                <a:latin typeface="VNI-Avo" pitchFamily="2" charset="0"/>
              </a:rPr>
              <a:t> </a:t>
            </a:r>
            <a:r>
              <a:rPr lang="en-US" sz="6200" b="1" dirty="0" err="1">
                <a:latin typeface="VNI-Avo" pitchFamily="2" charset="0"/>
              </a:rPr>
              <a:t>chôï</a:t>
            </a:r>
            <a:r>
              <a:rPr lang="en-US" sz="6200" b="1" dirty="0">
                <a:latin typeface="VNI-Avo" pitchFamily="2" charset="0"/>
              </a:rPr>
              <a:t>. </a:t>
            </a:r>
            <a:r>
              <a:rPr lang="en-US" sz="6200" b="1" dirty="0" err="1">
                <a:latin typeface="VNI-Avo" pitchFamily="2" charset="0"/>
              </a:rPr>
              <a:t>Chôï</a:t>
            </a:r>
            <a:r>
              <a:rPr lang="en-US" sz="6200" b="1" dirty="0">
                <a:latin typeface="VNI-Avo" pitchFamily="2" charset="0"/>
              </a:rPr>
              <a:t> </a:t>
            </a:r>
            <a:r>
              <a:rPr lang="en-US" sz="6200" b="1" dirty="0" err="1">
                <a:latin typeface="VNI-Avo" pitchFamily="2" charset="0"/>
              </a:rPr>
              <a:t>ñoâng</a:t>
            </a:r>
            <a:r>
              <a:rPr lang="en-US" sz="6200" b="1" dirty="0">
                <a:latin typeface="VNI-Avo" pitchFamily="2" charset="0"/>
              </a:rPr>
              <a:t> </a:t>
            </a:r>
            <a:r>
              <a:rPr lang="en-US" sz="6200" b="1" dirty="0" err="1">
                <a:latin typeface="VNI-Avo" pitchFamily="2" charset="0"/>
              </a:rPr>
              <a:t>vui</a:t>
            </a:r>
            <a:r>
              <a:rPr lang="en-US" sz="6200" b="1" dirty="0">
                <a:latin typeface="VNI-Avo" pitchFamily="2" charset="0"/>
              </a:rPr>
              <a:t> </a:t>
            </a:r>
            <a:r>
              <a:rPr lang="en-US" sz="6200" b="1" dirty="0" err="1">
                <a:latin typeface="VNI-Avo" pitchFamily="2" charset="0"/>
              </a:rPr>
              <a:t>vaø</a:t>
            </a:r>
            <a:r>
              <a:rPr lang="en-US" sz="6200" b="1" dirty="0">
                <a:latin typeface="VNI-Avo" pitchFamily="2" charset="0"/>
              </a:rPr>
              <a:t> </a:t>
            </a:r>
            <a:r>
              <a:rPr lang="en-US" sz="6200" b="1" dirty="0" err="1">
                <a:latin typeface="VNI-Avo" pitchFamily="2" charset="0"/>
              </a:rPr>
              <a:t>baùn</a:t>
            </a:r>
            <a:r>
              <a:rPr lang="en-US" sz="6200" b="1" dirty="0">
                <a:latin typeface="VNI-Avo" pitchFamily="2" charset="0"/>
              </a:rPr>
              <a:t> </a:t>
            </a:r>
            <a:r>
              <a:rPr lang="en-US" sz="6200" b="1" dirty="0" err="1">
                <a:latin typeface="VNI-Avo" pitchFamily="2" charset="0"/>
              </a:rPr>
              <a:t>ñuû</a:t>
            </a:r>
            <a:r>
              <a:rPr lang="en-US" sz="6200" b="1" dirty="0">
                <a:latin typeface="VNI-Avo" pitchFamily="2" charset="0"/>
              </a:rPr>
              <a:t> </a:t>
            </a:r>
            <a:r>
              <a:rPr lang="en-US" sz="6200" b="1" dirty="0" err="1">
                <a:latin typeface="VNI-Avo" pitchFamily="2" charset="0"/>
              </a:rPr>
              <a:t>thöù</a:t>
            </a:r>
            <a:r>
              <a:rPr lang="en-US" sz="6200" b="1" dirty="0">
                <a:latin typeface="VNI-Avo" pitchFamily="2" charset="0"/>
              </a:rPr>
              <a:t>. </a:t>
            </a:r>
            <a:r>
              <a:rPr lang="en-US" sz="6200" b="1" dirty="0" err="1">
                <a:latin typeface="VNI-Avo" pitchFamily="2" charset="0"/>
              </a:rPr>
              <a:t>Ngay</a:t>
            </a:r>
            <a:r>
              <a:rPr lang="en-US" sz="6200" b="1" dirty="0">
                <a:latin typeface="VNI-Avo" pitchFamily="2" charset="0"/>
              </a:rPr>
              <a:t> </a:t>
            </a:r>
            <a:r>
              <a:rPr lang="en-US" sz="6200" b="1" dirty="0" err="1">
                <a:latin typeface="VNI-Avo" pitchFamily="2" charset="0"/>
              </a:rPr>
              <a:t>töø</a:t>
            </a:r>
            <a:r>
              <a:rPr lang="en-US" sz="6200" b="1" dirty="0">
                <a:latin typeface="VNI-Avo" pitchFamily="2" charset="0"/>
              </a:rPr>
              <a:t> </a:t>
            </a:r>
            <a:r>
              <a:rPr lang="en-US" sz="6200" b="1" dirty="0" err="1">
                <a:latin typeface="VNI-Avo" pitchFamily="2" charset="0"/>
              </a:rPr>
              <a:t>coång</a:t>
            </a:r>
            <a:r>
              <a:rPr lang="en-US" sz="6200" b="1" dirty="0">
                <a:latin typeface="VNI-Avo" pitchFamily="2" charset="0"/>
              </a:rPr>
              <a:t> </a:t>
            </a:r>
            <a:r>
              <a:rPr lang="en-US" sz="6200" b="1" dirty="0" err="1">
                <a:latin typeface="VNI-Avo" pitchFamily="2" charset="0"/>
              </a:rPr>
              <a:t>laø</a:t>
            </a:r>
            <a:r>
              <a:rPr lang="en-US" sz="6200" b="1" dirty="0">
                <a:latin typeface="VNI-Avo" pitchFamily="2" charset="0"/>
              </a:rPr>
              <a:t> </a:t>
            </a:r>
            <a:r>
              <a:rPr lang="en-US" sz="6200" b="1" dirty="0" err="1">
                <a:latin typeface="VNI-Avo" pitchFamily="2" charset="0"/>
              </a:rPr>
              <a:t>nhöõng</a:t>
            </a:r>
            <a:r>
              <a:rPr lang="en-US" sz="6200" b="1" dirty="0">
                <a:latin typeface="VNI-Avo" pitchFamily="2" charset="0"/>
              </a:rPr>
              <a:t> </a:t>
            </a:r>
            <a:r>
              <a:rPr lang="en-US" sz="6200" b="1" dirty="0" err="1">
                <a:latin typeface="VNI-Avo" pitchFamily="2" charset="0"/>
              </a:rPr>
              <a:t>daõy</a:t>
            </a:r>
            <a:r>
              <a:rPr lang="en-US" sz="6200" b="1" dirty="0">
                <a:latin typeface="VNI-Avo" pitchFamily="2" charset="0"/>
              </a:rPr>
              <a:t> </a:t>
            </a:r>
            <a:r>
              <a:rPr lang="en-US" sz="6200" b="1" dirty="0" err="1">
                <a:latin typeface="VNI-Avo" pitchFamily="2" charset="0"/>
              </a:rPr>
              <a:t>haøng</a:t>
            </a:r>
            <a:r>
              <a:rPr lang="en-US" sz="6200" b="1" dirty="0">
                <a:latin typeface="VNI-Avo" pitchFamily="2" charset="0"/>
              </a:rPr>
              <a:t> </a:t>
            </a:r>
            <a:r>
              <a:rPr lang="en-US" sz="6200" b="1" dirty="0" err="1">
                <a:latin typeface="VNI-Avo" pitchFamily="2" charset="0"/>
              </a:rPr>
              <a:t>ñoà</a:t>
            </a:r>
            <a:r>
              <a:rPr lang="en-US" sz="6200" b="1" dirty="0">
                <a:latin typeface="VNI-Avo" pitchFamily="2" charset="0"/>
              </a:rPr>
              <a:t> </a:t>
            </a:r>
            <a:r>
              <a:rPr lang="en-US" sz="6200" b="1" dirty="0" err="1">
                <a:latin typeface="VNI-Avo" pitchFamily="2" charset="0"/>
              </a:rPr>
              <a:t>duøng</a:t>
            </a:r>
            <a:r>
              <a:rPr lang="en-US" sz="6200" b="1" dirty="0">
                <a:latin typeface="VNI-Avo" pitchFamily="2" charset="0"/>
              </a:rPr>
              <a:t> </a:t>
            </a:r>
            <a:r>
              <a:rPr lang="en-US" sz="6200" b="1" dirty="0" err="1">
                <a:latin typeface="VNI-Avo" pitchFamily="2" charset="0"/>
              </a:rPr>
              <a:t>gia</a:t>
            </a:r>
            <a:r>
              <a:rPr lang="en-US" sz="6200" b="1" dirty="0">
                <a:latin typeface="VNI-Avo" pitchFamily="2" charset="0"/>
              </a:rPr>
              <a:t> </a:t>
            </a:r>
            <a:r>
              <a:rPr lang="en-US" sz="6200" b="1" dirty="0" err="1">
                <a:latin typeface="VNI-Avo" pitchFamily="2" charset="0"/>
              </a:rPr>
              <a:t>ñình</a:t>
            </a:r>
            <a:r>
              <a:rPr lang="en-US" sz="6200" b="1" dirty="0">
                <a:latin typeface="VNI-Avo" pitchFamily="2" charset="0"/>
              </a:rPr>
              <a:t>. </a:t>
            </a:r>
            <a:r>
              <a:rPr lang="en-US" sz="6200" b="1" dirty="0" err="1">
                <a:latin typeface="VNI-Avo" pitchFamily="2" charset="0"/>
              </a:rPr>
              <a:t>Beân</a:t>
            </a:r>
            <a:r>
              <a:rPr lang="en-US" sz="6200" b="1" dirty="0">
                <a:latin typeface="VNI-Avo" pitchFamily="2" charset="0"/>
              </a:rPr>
              <a:t> </a:t>
            </a:r>
            <a:r>
              <a:rPr lang="en-US" sz="6200" b="1" dirty="0" err="1">
                <a:latin typeface="VNI-Avo" pitchFamily="2" charset="0"/>
              </a:rPr>
              <a:t>trong</a:t>
            </a:r>
            <a:r>
              <a:rPr lang="en-US" sz="6200" b="1" dirty="0">
                <a:latin typeface="VNI-Avo" pitchFamily="2" charset="0"/>
              </a:rPr>
              <a:t> </a:t>
            </a:r>
            <a:r>
              <a:rPr lang="en-US" sz="6200" b="1" dirty="0" err="1">
                <a:latin typeface="VNI-Avo" pitchFamily="2" charset="0"/>
              </a:rPr>
              <a:t>laø</a:t>
            </a:r>
            <a:r>
              <a:rPr lang="en-US" sz="6200" b="1" dirty="0">
                <a:latin typeface="VNI-Avo" pitchFamily="2" charset="0"/>
              </a:rPr>
              <a:t> </a:t>
            </a:r>
            <a:r>
              <a:rPr lang="en-US" sz="6200" b="1" dirty="0" err="1">
                <a:latin typeface="VNI-Avo" pitchFamily="2" charset="0"/>
              </a:rPr>
              <a:t>haøng</a:t>
            </a:r>
            <a:r>
              <a:rPr lang="en-US" sz="6200" b="1" dirty="0">
                <a:latin typeface="VNI-Avo" pitchFamily="2" charset="0"/>
              </a:rPr>
              <a:t> </a:t>
            </a:r>
            <a:r>
              <a:rPr lang="en-US" sz="6200" b="1" dirty="0" err="1">
                <a:latin typeface="VNI-Avo" pitchFamily="2" charset="0"/>
              </a:rPr>
              <a:t>rau</a:t>
            </a:r>
            <a:r>
              <a:rPr lang="en-US" sz="6200" b="1" dirty="0">
                <a:latin typeface="VNI-Avo" pitchFamily="2" charset="0"/>
              </a:rPr>
              <a:t>, </a:t>
            </a:r>
            <a:r>
              <a:rPr lang="en-US" sz="6200" b="1" dirty="0" err="1">
                <a:latin typeface="VNI-Avo" pitchFamily="2" charset="0"/>
              </a:rPr>
              <a:t>thòt</a:t>
            </a:r>
            <a:r>
              <a:rPr lang="en-US" sz="6200" b="1" dirty="0">
                <a:latin typeface="VNI-Avo" pitchFamily="2" charset="0"/>
              </a:rPr>
              <a:t> </a:t>
            </a:r>
            <a:r>
              <a:rPr lang="en-US" sz="6200" b="1" dirty="0" err="1">
                <a:latin typeface="VNI-Avo" pitchFamily="2" charset="0"/>
              </a:rPr>
              <a:t>vaø</a:t>
            </a:r>
            <a:r>
              <a:rPr lang="en-US" sz="6200" b="1" dirty="0">
                <a:latin typeface="VNI-Avo" pitchFamily="2" charset="0"/>
              </a:rPr>
              <a:t> </a:t>
            </a:r>
            <a:r>
              <a:rPr lang="en-US" sz="6200" b="1" dirty="0" err="1">
                <a:latin typeface="VNI-Avo" pitchFamily="2" charset="0"/>
              </a:rPr>
              <a:t>caù</a:t>
            </a:r>
            <a:r>
              <a:rPr lang="en-US" sz="6200" b="1" dirty="0">
                <a:latin typeface="VNI-Avo" pitchFamily="2" charset="0"/>
              </a:rPr>
              <a:t>. Nam </a:t>
            </a:r>
            <a:r>
              <a:rPr lang="en-US" sz="6200" b="1" dirty="0" err="1">
                <a:latin typeface="VNI-Avo" pitchFamily="2" charset="0"/>
              </a:rPr>
              <a:t>thích</a:t>
            </a:r>
            <a:r>
              <a:rPr lang="en-US" sz="6200" b="1" dirty="0">
                <a:latin typeface="VNI-Avo" pitchFamily="2" charset="0"/>
              </a:rPr>
              <a:t> </a:t>
            </a:r>
            <a:r>
              <a:rPr lang="en-US" sz="6200" b="1" dirty="0" err="1">
                <a:latin typeface="VNI-Avo" pitchFamily="2" charset="0"/>
              </a:rPr>
              <a:t>laém</a:t>
            </a:r>
            <a:r>
              <a:rPr lang="en-US" sz="6200" b="1" dirty="0">
                <a:latin typeface="VNI-Avo" pitchFamily="2" charset="0"/>
              </a:rPr>
              <a:t> </a:t>
            </a:r>
            <a:r>
              <a:rPr lang="en-US" sz="6200" b="1" dirty="0" err="1">
                <a:latin typeface="VNI-Avo" pitchFamily="2" charset="0"/>
              </a:rPr>
              <a:t>vì</a:t>
            </a:r>
            <a:r>
              <a:rPr lang="en-US" sz="6200" b="1" dirty="0">
                <a:latin typeface="VNI-Avo" pitchFamily="2" charset="0"/>
              </a:rPr>
              <a:t> </a:t>
            </a:r>
            <a:r>
              <a:rPr lang="en-US" sz="6200" b="1" dirty="0" err="1">
                <a:latin typeface="VNI-Avo" pitchFamily="2" charset="0"/>
              </a:rPr>
              <a:t>laàn</a:t>
            </a:r>
            <a:r>
              <a:rPr lang="en-US" sz="6200" b="1" dirty="0">
                <a:latin typeface="VNI-Avo" pitchFamily="2" charset="0"/>
              </a:rPr>
              <a:t> </a:t>
            </a:r>
            <a:r>
              <a:rPr lang="en-US" sz="6200" b="1" dirty="0" err="1">
                <a:latin typeface="VNI-Avo" pitchFamily="2" charset="0"/>
              </a:rPr>
              <a:t>ñaàu</a:t>
            </a:r>
            <a:r>
              <a:rPr lang="en-US" sz="6200" b="1" dirty="0">
                <a:latin typeface="VNI-Avo" pitchFamily="2" charset="0"/>
              </a:rPr>
              <a:t> </a:t>
            </a:r>
            <a:r>
              <a:rPr lang="en-US" sz="6200" b="1" dirty="0" err="1">
                <a:latin typeface="VNI-Avo" pitchFamily="2" charset="0"/>
              </a:rPr>
              <a:t>cuøng</a:t>
            </a:r>
            <a:r>
              <a:rPr lang="en-US" sz="6200" b="1" dirty="0">
                <a:latin typeface="VNI-Avo" pitchFamily="2" charset="0"/>
              </a:rPr>
              <a:t> </a:t>
            </a:r>
            <a:r>
              <a:rPr lang="en-US" sz="6200" b="1" dirty="0" err="1">
                <a:latin typeface="VNI-Avo" pitchFamily="2" charset="0"/>
              </a:rPr>
              <a:t>meï</a:t>
            </a:r>
            <a:r>
              <a:rPr lang="en-US" sz="6200" b="1" dirty="0">
                <a:latin typeface="VNI-Avo" pitchFamily="2" charset="0"/>
              </a:rPr>
              <a:t> </a:t>
            </a:r>
            <a:r>
              <a:rPr lang="en-US" sz="6200" b="1" dirty="0" err="1">
                <a:latin typeface="VNI-Avo" pitchFamily="2" charset="0"/>
              </a:rPr>
              <a:t>ñi</a:t>
            </a:r>
            <a:r>
              <a:rPr lang="en-US" sz="6200" b="1" dirty="0">
                <a:latin typeface="VNI-Avo" pitchFamily="2" charset="0"/>
              </a:rPr>
              <a:t> </a:t>
            </a:r>
            <a:r>
              <a:rPr lang="en-US" sz="6200" b="1" dirty="0" err="1">
                <a:latin typeface="VNI-Avo" pitchFamily="2" charset="0"/>
              </a:rPr>
              <a:t>chôï</a:t>
            </a:r>
            <a:r>
              <a:rPr lang="en-US" sz="6200" b="1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264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17FF2-BBC9-1E0A-BC99-3870CA45E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1104FA-C9DB-D521-F73B-A77D40D9A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6AB671-01CC-A4A9-3646-2B74FF1AB1F7}"/>
              </a:ext>
            </a:extLst>
          </p:cNvPr>
          <p:cNvSpPr txBox="1"/>
          <p:nvPr/>
        </p:nvSpPr>
        <p:spPr>
          <a:xfrm>
            <a:off x="0" y="21737"/>
            <a:ext cx="121920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latin typeface="VNI-Avo" pitchFamily="2" charset="0"/>
              </a:rPr>
              <a:t>    1</a:t>
            </a:r>
            <a:r>
              <a:rPr lang="en-US" sz="6000" b="1" dirty="0">
                <a:solidFill>
                  <a:srgbClr val="00B050"/>
                </a:solidFill>
                <a:latin typeface="VNI-Avo" pitchFamily="2" charset="0"/>
              </a:rPr>
              <a:t>Nam </a:t>
            </a:r>
            <a:r>
              <a:rPr lang="en-US" sz="6000" b="1" dirty="0" err="1">
                <a:solidFill>
                  <a:srgbClr val="00B050"/>
                </a:solidFill>
                <a:latin typeface="VNI-Avo" pitchFamily="2" charset="0"/>
              </a:rPr>
              <a:t>theo</a:t>
            </a:r>
            <a:r>
              <a:rPr lang="en-US" sz="60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VNI-Avo" pitchFamily="2" charset="0"/>
              </a:rPr>
              <a:t>meï</a:t>
            </a:r>
            <a:r>
              <a:rPr lang="en-US" sz="60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VNI-Avo" pitchFamily="2" charset="0"/>
              </a:rPr>
              <a:t>ñi</a:t>
            </a:r>
            <a:r>
              <a:rPr lang="en-US" sz="60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VNI-Avo" pitchFamily="2" charset="0"/>
              </a:rPr>
              <a:t>chôï</a:t>
            </a:r>
            <a:r>
              <a:rPr lang="en-US" sz="6000" b="1" dirty="0">
                <a:solidFill>
                  <a:srgbClr val="00B050"/>
                </a:solidFill>
                <a:latin typeface="VNI-Avo" pitchFamily="2" charset="0"/>
              </a:rPr>
              <a:t>./2 </a:t>
            </a:r>
            <a:r>
              <a:rPr lang="en-US" sz="6000" b="1" dirty="0" err="1">
                <a:solidFill>
                  <a:schemeClr val="accent5">
                    <a:lumMod val="75000"/>
                  </a:schemeClr>
                </a:solidFill>
                <a:latin typeface="VNI-Avo" pitchFamily="2" charset="0"/>
              </a:rPr>
              <a:t>Chôï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chemeClr val="accent5">
                    <a:lumMod val="75000"/>
                  </a:schemeClr>
                </a:solidFill>
                <a:latin typeface="VNI-Avo" pitchFamily="2" charset="0"/>
              </a:rPr>
              <a:t>ñoâng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chemeClr val="accent5">
                    <a:lumMod val="75000"/>
                  </a:schemeClr>
                </a:solidFill>
                <a:latin typeface="VNI-Avo" pitchFamily="2" charset="0"/>
              </a:rPr>
              <a:t>vui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chemeClr val="accent5">
                    <a:lumMod val="75000"/>
                  </a:schemeClr>
                </a:solidFill>
                <a:latin typeface="VNI-Avo" pitchFamily="2" charset="0"/>
              </a:rPr>
              <a:t>vaø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chemeClr val="accent5">
                    <a:lumMod val="75000"/>
                  </a:schemeClr>
                </a:solidFill>
                <a:latin typeface="VNI-Avo" pitchFamily="2" charset="0"/>
              </a:rPr>
              <a:t>baùn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chemeClr val="accent5">
                    <a:lumMod val="75000"/>
                  </a:schemeClr>
                </a:solidFill>
                <a:latin typeface="VNI-Avo" pitchFamily="2" charset="0"/>
              </a:rPr>
              <a:t>ñuû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chemeClr val="accent5">
                    <a:lumMod val="75000"/>
                  </a:schemeClr>
                </a:solidFill>
                <a:latin typeface="VNI-Avo" pitchFamily="2" charset="0"/>
              </a:rPr>
              <a:t>thöù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VNI-Avo" pitchFamily="2" charset="0"/>
              </a:rPr>
              <a:t>./</a:t>
            </a:r>
            <a:r>
              <a:rPr lang="en-US" sz="6000" b="1" dirty="0">
                <a:solidFill>
                  <a:srgbClr val="00B050"/>
                </a:solidFill>
                <a:latin typeface="VNI-Avo" pitchFamily="2" charset="0"/>
              </a:rPr>
              <a:t> 3</a:t>
            </a:r>
            <a:r>
              <a:rPr lang="en-US" sz="6000" b="1" dirty="0">
                <a:solidFill>
                  <a:srgbClr val="0070C0"/>
                </a:solidFill>
                <a:latin typeface="VNI-Avo" pitchFamily="2" charset="0"/>
              </a:rPr>
              <a:t>Ngay </a:t>
            </a:r>
            <a:r>
              <a:rPr lang="en-US" sz="6000" b="1" dirty="0" err="1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6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VNI-Avo" pitchFamily="2" charset="0"/>
              </a:rPr>
              <a:t>coång</a:t>
            </a:r>
            <a:r>
              <a:rPr lang="en-US" sz="6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VNI-Avo" pitchFamily="2" charset="0"/>
              </a:rPr>
              <a:t>laø</a:t>
            </a:r>
            <a:r>
              <a:rPr lang="en-US" sz="6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6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VNI-Avo" pitchFamily="2" charset="0"/>
              </a:rPr>
              <a:t>daõy</a:t>
            </a:r>
            <a:r>
              <a:rPr lang="en-US" sz="6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VNI-Avo" pitchFamily="2" charset="0"/>
              </a:rPr>
              <a:t>haøng</a:t>
            </a:r>
            <a:r>
              <a:rPr lang="en-US" sz="6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VNI-Avo" pitchFamily="2" charset="0"/>
              </a:rPr>
              <a:t>ñoà</a:t>
            </a:r>
            <a:r>
              <a:rPr lang="en-US" sz="6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VNI-Avo" pitchFamily="2" charset="0"/>
              </a:rPr>
              <a:t>duøng</a:t>
            </a:r>
            <a:r>
              <a:rPr lang="en-US" sz="6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VNI-Avo" pitchFamily="2" charset="0"/>
              </a:rPr>
              <a:t>gia</a:t>
            </a:r>
            <a:r>
              <a:rPr lang="en-US" sz="6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VNI-Avo" pitchFamily="2" charset="0"/>
              </a:rPr>
              <a:t>ñình</a:t>
            </a:r>
            <a:r>
              <a:rPr lang="en-US" sz="6000" b="1" dirty="0">
                <a:solidFill>
                  <a:srgbClr val="0070C0"/>
                </a:solidFill>
                <a:latin typeface="VNI-Avo" pitchFamily="2" charset="0"/>
              </a:rPr>
              <a:t>./4</a:t>
            </a:r>
            <a:r>
              <a:rPr lang="en-US" sz="60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chemeClr val="accent4"/>
                </a:solidFill>
                <a:latin typeface="VNI-Avo" pitchFamily="2" charset="0"/>
              </a:rPr>
              <a:t>Beân</a:t>
            </a:r>
            <a:r>
              <a:rPr lang="en-US" sz="6000" b="1" dirty="0">
                <a:solidFill>
                  <a:schemeClr val="accent4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chemeClr val="accent4"/>
                </a:solidFill>
                <a:latin typeface="VNI-Avo" pitchFamily="2" charset="0"/>
              </a:rPr>
              <a:t>trong</a:t>
            </a:r>
            <a:r>
              <a:rPr lang="en-US" sz="6000" b="1" dirty="0">
                <a:solidFill>
                  <a:schemeClr val="accent4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chemeClr val="accent4"/>
                </a:solidFill>
                <a:latin typeface="VNI-Avo" pitchFamily="2" charset="0"/>
              </a:rPr>
              <a:t>laø</a:t>
            </a:r>
            <a:r>
              <a:rPr lang="en-US" sz="6000" b="1" dirty="0">
                <a:solidFill>
                  <a:schemeClr val="accent4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chemeClr val="accent4"/>
                </a:solidFill>
                <a:latin typeface="VNI-Avo" pitchFamily="2" charset="0"/>
              </a:rPr>
              <a:t>haøng</a:t>
            </a:r>
            <a:r>
              <a:rPr lang="en-US" sz="6000" b="1" dirty="0">
                <a:solidFill>
                  <a:schemeClr val="accent4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chemeClr val="accent4"/>
                </a:solidFill>
                <a:latin typeface="VNI-Avo" pitchFamily="2" charset="0"/>
              </a:rPr>
              <a:t>rau</a:t>
            </a:r>
            <a:r>
              <a:rPr lang="en-US" sz="6000" b="1" dirty="0">
                <a:solidFill>
                  <a:schemeClr val="accent4"/>
                </a:solidFill>
                <a:latin typeface="VNI-Avo" pitchFamily="2" charset="0"/>
              </a:rPr>
              <a:t>, </a:t>
            </a:r>
            <a:r>
              <a:rPr lang="en-US" sz="6000" b="1" dirty="0" err="1">
                <a:solidFill>
                  <a:schemeClr val="accent4"/>
                </a:solidFill>
                <a:latin typeface="VNI-Avo" pitchFamily="2" charset="0"/>
              </a:rPr>
              <a:t>thòt</a:t>
            </a:r>
            <a:r>
              <a:rPr lang="en-US" sz="6000" b="1" dirty="0">
                <a:solidFill>
                  <a:schemeClr val="accent4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chemeClr val="accent4"/>
                </a:solidFill>
                <a:latin typeface="VNI-Avo" pitchFamily="2" charset="0"/>
              </a:rPr>
              <a:t>vaø</a:t>
            </a:r>
            <a:r>
              <a:rPr lang="en-US" sz="6000" b="1" dirty="0">
                <a:solidFill>
                  <a:schemeClr val="accent4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chemeClr val="accent4"/>
                </a:solidFill>
                <a:latin typeface="VNI-Avo" pitchFamily="2" charset="0"/>
              </a:rPr>
              <a:t>caù</a:t>
            </a:r>
            <a:r>
              <a:rPr lang="en-US" sz="6000" b="1" dirty="0">
                <a:solidFill>
                  <a:schemeClr val="accent4"/>
                </a:solidFill>
                <a:latin typeface="VNI-Avo" pitchFamily="2" charset="0"/>
              </a:rPr>
              <a:t>./ 5</a:t>
            </a:r>
            <a:r>
              <a:rPr lang="en-US" sz="6000" b="1" dirty="0">
                <a:solidFill>
                  <a:srgbClr val="7030A0"/>
                </a:solidFill>
                <a:latin typeface="VNI-Avo" pitchFamily="2" charset="0"/>
              </a:rPr>
              <a:t>Nam </a:t>
            </a:r>
            <a:r>
              <a:rPr lang="en-US" sz="6000" b="1" dirty="0" err="1">
                <a:solidFill>
                  <a:srgbClr val="7030A0"/>
                </a:solidFill>
                <a:latin typeface="VNI-Avo" pitchFamily="2" charset="0"/>
              </a:rPr>
              <a:t>thích</a:t>
            </a:r>
            <a:r>
              <a:rPr lang="en-US" sz="60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VNI-Avo" pitchFamily="2" charset="0"/>
              </a:rPr>
              <a:t>laém</a:t>
            </a:r>
            <a:r>
              <a:rPr lang="en-US" sz="60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VNI-Avo" pitchFamily="2" charset="0"/>
              </a:rPr>
              <a:t>vì</a:t>
            </a:r>
            <a:r>
              <a:rPr lang="en-US" sz="60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VNI-Avo" pitchFamily="2" charset="0"/>
              </a:rPr>
              <a:t>laàn</a:t>
            </a:r>
            <a:r>
              <a:rPr lang="en-US" sz="60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VNI-Avo" pitchFamily="2" charset="0"/>
              </a:rPr>
              <a:t>ñaàu</a:t>
            </a:r>
            <a:r>
              <a:rPr lang="en-US" sz="60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VNI-Avo" pitchFamily="2" charset="0"/>
              </a:rPr>
              <a:t>cuøng</a:t>
            </a:r>
            <a:r>
              <a:rPr lang="en-US" sz="60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VNI-Avo" pitchFamily="2" charset="0"/>
              </a:rPr>
              <a:t>meï</a:t>
            </a:r>
            <a:r>
              <a:rPr lang="en-US" sz="60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VNI-Avo" pitchFamily="2" charset="0"/>
              </a:rPr>
              <a:t>ñi</a:t>
            </a:r>
            <a:r>
              <a:rPr lang="en-US" sz="60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VNI-Avo" pitchFamily="2" charset="0"/>
              </a:rPr>
              <a:t>chôï</a:t>
            </a:r>
            <a:r>
              <a:rPr lang="en-US" sz="6000" b="1" dirty="0">
                <a:solidFill>
                  <a:srgbClr val="7030A0"/>
                </a:solidFill>
                <a:latin typeface="VNI-Avo" pitchFamily="2" charset="0"/>
              </a:rPr>
              <a:t>./</a:t>
            </a:r>
          </a:p>
        </p:txBody>
      </p:sp>
    </p:spTree>
    <p:extLst>
      <p:ext uri="{BB962C8B-B14F-4D97-AF65-F5344CB8AC3E}">
        <p14:creationId xmlns:p14="http://schemas.microsoft.com/office/powerpoint/2010/main" val="268337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1044</TotalTime>
  <Words>215</Words>
  <Application>Microsoft Office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VNI-Avo</vt:lpstr>
      <vt:lpstr>Trebuchet MS</vt:lpstr>
      <vt:lpstr>Wingdings 3</vt:lpstr>
      <vt:lpstr>Arial</vt:lpstr>
      <vt:lpstr>Times New Roman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Admin</cp:lastModifiedBy>
  <cp:revision>309</cp:revision>
  <dcterms:created xsi:type="dcterms:W3CDTF">2020-10-19T12:51:54Z</dcterms:created>
  <dcterms:modified xsi:type="dcterms:W3CDTF">2024-12-09T01:53:55Z</dcterms:modified>
  <cp:category>Kết nối tri thức với cuộc sống</cp:category>
</cp:coreProperties>
</file>