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2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8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0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3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95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35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70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3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7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41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70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39E-0A91-41B2-90F9-904938293EEB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B866-8444-4C52-8665-266DAF4F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2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F639E-0A91-41B2-90F9-904938293EEB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3B866-8444-4C52-8665-266DAF4F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1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347614"/>
            <a:ext cx="8636496" cy="110251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15: VỊ TRÍ, ĐỊNH HƯỚNG TRONG KHÔNG GIAN -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883156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44" t="84543" r="24389" b="6775"/>
          <a:stretch/>
        </p:blipFill>
        <p:spPr>
          <a:xfrm>
            <a:off x="323528" y="771550"/>
            <a:ext cx="8551579" cy="23762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399" y="350785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- </a:t>
            </a:r>
            <a:r>
              <a:rPr lang="en-US" sz="3200" b="1" dirty="0" err="1">
                <a:solidFill>
                  <a:srgbClr val="0070C0"/>
                </a:solidFill>
              </a:rPr>
              <a:t>Từ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trái</a:t>
            </a:r>
            <a:r>
              <a:rPr lang="en-US" sz="3200" b="1" dirty="0">
                <a:solidFill>
                  <a:srgbClr val="0070C0"/>
                </a:solidFill>
              </a:rPr>
              <a:t> sang </a:t>
            </a:r>
            <a:r>
              <a:rPr lang="en-US" sz="3200" b="1" dirty="0" err="1">
                <a:solidFill>
                  <a:srgbClr val="0070C0"/>
                </a:solidFill>
              </a:rPr>
              <a:t>phải</a:t>
            </a:r>
            <a:r>
              <a:rPr lang="en-US" sz="3200" b="1" dirty="0">
                <a:solidFill>
                  <a:srgbClr val="0070C0"/>
                </a:solidFill>
              </a:rPr>
              <a:t>, </a:t>
            </a:r>
            <a:r>
              <a:rPr lang="en-US" sz="3200" b="1" dirty="0" err="1">
                <a:solidFill>
                  <a:srgbClr val="0070C0"/>
                </a:solidFill>
              </a:rPr>
              <a:t>hình</a:t>
            </a:r>
            <a:r>
              <a:rPr lang="en-US" sz="3200" b="1" dirty="0">
                <a:solidFill>
                  <a:srgbClr val="0070C0"/>
                </a:solidFill>
              </a:rPr>
              <a:t> tam </a:t>
            </a:r>
            <a:r>
              <a:rPr lang="en-US" sz="3200" b="1" dirty="0" err="1">
                <a:solidFill>
                  <a:srgbClr val="0070C0"/>
                </a:solidFill>
              </a:rPr>
              <a:t>giác</a:t>
            </a:r>
            <a:r>
              <a:rPr lang="en-US" sz="3200" b="1" dirty="0">
                <a:solidFill>
                  <a:srgbClr val="0070C0"/>
                </a:solidFill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</a:rPr>
              <a:t>vị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trí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thứ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mấy</a:t>
            </a:r>
            <a:r>
              <a:rPr lang="en-US" sz="3200" b="1" dirty="0">
                <a:solidFill>
                  <a:srgbClr val="0070C0"/>
                </a:solidFill>
              </a:rPr>
              <a:t>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27584" y="3147814"/>
            <a:ext cx="7272808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59632" y="1203598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4986" y="1297962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63522" y="1392326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107504" y="51470"/>
            <a:ext cx="720080" cy="7200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5065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44" t="84543" r="24389" b="6775"/>
          <a:stretch/>
        </p:blipFill>
        <p:spPr>
          <a:xfrm>
            <a:off x="323528" y="771550"/>
            <a:ext cx="8551579" cy="23762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399" y="350785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Từ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phải</a:t>
            </a:r>
            <a:r>
              <a:rPr lang="en-US" sz="3200" b="1" dirty="0">
                <a:solidFill>
                  <a:srgbClr val="0070C0"/>
                </a:solidFill>
              </a:rPr>
              <a:t> sang </a:t>
            </a:r>
            <a:r>
              <a:rPr lang="en-US" sz="3200" b="1" dirty="0" err="1">
                <a:solidFill>
                  <a:srgbClr val="0070C0"/>
                </a:solidFill>
              </a:rPr>
              <a:t>trái</a:t>
            </a:r>
            <a:r>
              <a:rPr lang="en-US" sz="3200" b="1" dirty="0">
                <a:solidFill>
                  <a:srgbClr val="0070C0"/>
                </a:solidFill>
              </a:rPr>
              <a:t>, </a:t>
            </a:r>
            <a:r>
              <a:rPr lang="en-US" sz="3200" b="1" dirty="0" err="1">
                <a:solidFill>
                  <a:srgbClr val="0070C0"/>
                </a:solidFill>
              </a:rPr>
              <a:t>hình</a:t>
            </a:r>
            <a:r>
              <a:rPr lang="en-US" sz="3200" b="1" dirty="0">
                <a:solidFill>
                  <a:srgbClr val="0070C0"/>
                </a:solidFill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</a:rPr>
              <a:t>vị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trí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thứ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ba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là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hình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gì</a:t>
            </a:r>
            <a:r>
              <a:rPr lang="en-US" sz="3200" b="1" dirty="0">
                <a:solidFill>
                  <a:srgbClr val="0070C0"/>
                </a:solidFill>
              </a:rPr>
              <a:t>?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971600" y="3147814"/>
            <a:ext cx="7903508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59632" y="1203598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4986" y="1297962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63522" y="1392326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107504" y="51470"/>
            <a:ext cx="720080" cy="7200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0405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44" t="84543" r="24389" b="6775"/>
          <a:stretch/>
        </p:blipFill>
        <p:spPr>
          <a:xfrm>
            <a:off x="323528" y="771550"/>
            <a:ext cx="8551579" cy="23762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399" y="350785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Hình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nào</a:t>
            </a:r>
            <a:r>
              <a:rPr lang="en-US" sz="3200" b="1" dirty="0">
                <a:solidFill>
                  <a:srgbClr val="0070C0"/>
                </a:solidFill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</a:rPr>
              <a:t>giữa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hình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tròn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và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hình</a:t>
            </a:r>
            <a:r>
              <a:rPr lang="en-US" sz="3200" b="1" dirty="0">
                <a:solidFill>
                  <a:srgbClr val="0070C0"/>
                </a:solidFill>
              </a:rPr>
              <a:t> tam </a:t>
            </a:r>
            <a:r>
              <a:rPr lang="en-US" sz="3200" b="1" dirty="0" err="1">
                <a:solidFill>
                  <a:srgbClr val="0070C0"/>
                </a:solidFill>
              </a:rPr>
              <a:t>giác</a:t>
            </a:r>
            <a:r>
              <a:rPr lang="en-US" sz="32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11" name="Oval 10"/>
          <p:cNvSpPr/>
          <p:nvPr/>
        </p:nvSpPr>
        <p:spPr>
          <a:xfrm>
            <a:off x="107504" y="51470"/>
            <a:ext cx="720080" cy="7200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3" name="Oval 2"/>
          <p:cNvSpPr/>
          <p:nvPr/>
        </p:nvSpPr>
        <p:spPr>
          <a:xfrm>
            <a:off x="2771800" y="411510"/>
            <a:ext cx="2592288" cy="30963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4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6" t="15385" r="8252" b="72700"/>
          <a:stretch/>
        </p:blipFill>
        <p:spPr>
          <a:xfrm>
            <a:off x="179512" y="987574"/>
            <a:ext cx="8886744" cy="187220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7504" y="51470"/>
            <a:ext cx="720080" cy="7200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3399" y="350785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a) </a:t>
            </a:r>
            <a:r>
              <a:rPr lang="en-US" sz="3200" b="1" dirty="0" err="1">
                <a:solidFill>
                  <a:srgbClr val="0070C0"/>
                </a:solidFill>
              </a:rPr>
              <a:t>Nêu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tên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các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hình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theo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thứ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tự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từ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trái</a:t>
            </a:r>
            <a:r>
              <a:rPr lang="en-US" sz="3200" b="1" dirty="0">
                <a:solidFill>
                  <a:srgbClr val="0070C0"/>
                </a:solidFill>
              </a:rPr>
              <a:t> sang </a:t>
            </a:r>
            <a:r>
              <a:rPr lang="en-US" sz="3200" b="1" dirty="0" err="1">
                <a:solidFill>
                  <a:srgbClr val="0070C0"/>
                </a:solidFill>
              </a:rPr>
              <a:t>phải</a:t>
            </a:r>
            <a:r>
              <a:rPr lang="en-US" sz="3200" b="1" dirty="0">
                <a:solidFill>
                  <a:srgbClr val="0070C0"/>
                </a:solidFill>
              </a:rPr>
              <a:t>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27584" y="2715765"/>
            <a:ext cx="7272808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3568" y="1261958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71686" y="1261957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1647" y="1244126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59619" y="1248311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3399" y="3507854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b) </a:t>
            </a:r>
            <a:r>
              <a:rPr lang="en-US" sz="3200" b="1" dirty="0" err="1">
                <a:solidFill>
                  <a:srgbClr val="0070C0"/>
                </a:solidFill>
              </a:rPr>
              <a:t>Hình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nào</a:t>
            </a:r>
            <a:r>
              <a:rPr lang="en-US" sz="3200" b="1" dirty="0">
                <a:solidFill>
                  <a:srgbClr val="0070C0"/>
                </a:solidFill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</a:rPr>
              <a:t>giữa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hình</a:t>
            </a:r>
            <a:r>
              <a:rPr lang="en-US" sz="3200" b="1" dirty="0">
                <a:solidFill>
                  <a:srgbClr val="0070C0"/>
                </a:solidFill>
              </a:rPr>
              <a:t> tam </a:t>
            </a:r>
            <a:r>
              <a:rPr lang="en-US" sz="3200" b="1" dirty="0" err="1">
                <a:solidFill>
                  <a:srgbClr val="0070C0"/>
                </a:solidFill>
              </a:rPr>
              <a:t>giác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và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hình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tròn</a:t>
            </a:r>
            <a:r>
              <a:rPr lang="en-US" sz="32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11" name="Oval 10"/>
          <p:cNvSpPr/>
          <p:nvPr/>
        </p:nvSpPr>
        <p:spPr>
          <a:xfrm>
            <a:off x="2051720" y="774963"/>
            <a:ext cx="1800200" cy="19408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82" t="45312" r="11511" b="31273"/>
          <a:stretch/>
        </p:blipFill>
        <p:spPr>
          <a:xfrm>
            <a:off x="827584" y="915566"/>
            <a:ext cx="6840760" cy="3327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0080" y="36840"/>
            <a:ext cx="8532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Ở </a:t>
            </a:r>
            <a:r>
              <a:rPr lang="en-US" sz="3200" b="1" dirty="0" err="1">
                <a:solidFill>
                  <a:srgbClr val="0070C0"/>
                </a:solidFill>
              </a:rPr>
              <a:t>khối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lập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phương</a:t>
            </a:r>
            <a:r>
              <a:rPr lang="en-US" sz="3200" b="1" dirty="0">
                <a:solidFill>
                  <a:srgbClr val="0070C0"/>
                </a:solidFill>
              </a:rPr>
              <a:t> A: </a:t>
            </a:r>
            <a:r>
              <a:rPr lang="en-US" sz="3200" b="1" dirty="0" err="1">
                <a:solidFill>
                  <a:srgbClr val="0070C0"/>
                </a:solidFill>
              </a:rPr>
              <a:t>mặt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trước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tô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màu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đỏ</a:t>
            </a:r>
            <a:r>
              <a:rPr lang="en-US" sz="3200" b="1" dirty="0">
                <a:solidFill>
                  <a:srgbClr val="0070C0"/>
                </a:solidFill>
              </a:rPr>
              <a:t>, </a:t>
            </a:r>
            <a:r>
              <a:rPr lang="en-US" sz="3200" b="1" dirty="0" err="1">
                <a:solidFill>
                  <a:srgbClr val="0070C0"/>
                </a:solidFill>
              </a:rPr>
              <a:t>mặt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trên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tô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màu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xanh</a:t>
            </a:r>
            <a:r>
              <a:rPr lang="en-US" sz="3200" b="1" dirty="0">
                <a:solidFill>
                  <a:srgbClr val="0070C0"/>
                </a:solidFill>
              </a:rPr>
              <a:t>, </a:t>
            </a:r>
            <a:r>
              <a:rPr lang="en-US" sz="3200" b="1" dirty="0" err="1">
                <a:solidFill>
                  <a:srgbClr val="0070C0"/>
                </a:solidFill>
              </a:rPr>
              <a:t>mặt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bên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phải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tô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màu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vàng</a:t>
            </a:r>
            <a:r>
              <a:rPr lang="en-US" sz="32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35496" y="123478"/>
            <a:ext cx="720080" cy="7200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5" name="Notched Right Arrow 4"/>
          <p:cNvSpPr/>
          <p:nvPr/>
        </p:nvSpPr>
        <p:spPr>
          <a:xfrm>
            <a:off x="611560" y="2499742"/>
            <a:ext cx="1008112" cy="360040"/>
          </a:xfrm>
          <a:prstGeom prst="notched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5"/>
          <p:cNvSpPr/>
          <p:nvPr/>
        </p:nvSpPr>
        <p:spPr>
          <a:xfrm rot="1306036">
            <a:off x="1074426" y="1233669"/>
            <a:ext cx="1008112" cy="360040"/>
          </a:xfrm>
          <a:prstGeom prst="notched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otched Right Arrow 6"/>
          <p:cNvSpPr/>
          <p:nvPr/>
        </p:nvSpPr>
        <p:spPr>
          <a:xfrm rot="7544999">
            <a:off x="3004423" y="1785348"/>
            <a:ext cx="1008112" cy="360040"/>
          </a:xfrm>
          <a:prstGeom prst="notched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496" y="4209931"/>
            <a:ext cx="9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Em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biết</a:t>
            </a:r>
            <a:r>
              <a:rPr lang="en-US" sz="2800" b="1" dirty="0">
                <a:solidFill>
                  <a:srgbClr val="FF0000"/>
                </a:solidFill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</a:rPr>
              <a:t>khối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lập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phương</a:t>
            </a:r>
            <a:r>
              <a:rPr lang="en-US" sz="2800" b="1" dirty="0">
                <a:solidFill>
                  <a:srgbClr val="FF0000"/>
                </a:solidFill>
              </a:rPr>
              <a:t> B, </a:t>
            </a:r>
            <a:r>
              <a:rPr lang="en-US" sz="2800" b="1" dirty="0" err="1">
                <a:solidFill>
                  <a:srgbClr val="FF0000"/>
                </a:solidFill>
              </a:rPr>
              <a:t>mặt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trước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tô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màu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gì</a:t>
            </a:r>
            <a:r>
              <a:rPr lang="en-US" sz="2800" b="1" dirty="0">
                <a:solidFill>
                  <a:srgbClr val="FF0000"/>
                </a:solidFill>
              </a:rPr>
              <a:t>? </a:t>
            </a:r>
            <a:r>
              <a:rPr lang="en-US" sz="2800" b="1" dirty="0" err="1">
                <a:solidFill>
                  <a:srgbClr val="FF0000"/>
                </a:solidFill>
              </a:rPr>
              <a:t>Mặt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trên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tô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màu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gì</a:t>
            </a:r>
            <a:r>
              <a:rPr lang="en-US" sz="2800" b="1" dirty="0">
                <a:solidFill>
                  <a:srgbClr val="FF0000"/>
                </a:solidFill>
              </a:rPr>
              <a:t>? </a:t>
            </a:r>
            <a:r>
              <a:rPr lang="en-US" sz="2800" b="1" dirty="0" err="1">
                <a:solidFill>
                  <a:srgbClr val="FF0000"/>
                </a:solidFill>
              </a:rPr>
              <a:t>Mặt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bên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phải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tô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màu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gì</a:t>
            </a:r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1459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8" t="18211" b="42981"/>
          <a:stretch/>
        </p:blipFill>
        <p:spPr>
          <a:xfrm>
            <a:off x="44072" y="0"/>
            <a:ext cx="8992424" cy="51003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371950"/>
            <a:ext cx="1619672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62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96" t="62222" r="6185" b="22385"/>
          <a:stretch/>
        </p:blipFill>
        <p:spPr>
          <a:xfrm>
            <a:off x="160306" y="771550"/>
            <a:ext cx="8856984" cy="34563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40152" y="876657"/>
            <a:ext cx="504056" cy="83099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0152" y="1779662"/>
            <a:ext cx="504056" cy="83099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0152" y="2715766"/>
            <a:ext cx="504056" cy="83099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Arial Black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3338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7" t="79350" r="39746" b="6125"/>
          <a:stretch/>
        </p:blipFill>
        <p:spPr>
          <a:xfrm>
            <a:off x="103206" y="123478"/>
            <a:ext cx="9005298" cy="352839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5796136" y="915566"/>
            <a:ext cx="2016224" cy="2880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148064" y="1887674"/>
            <a:ext cx="2808312" cy="14401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796136" y="2715766"/>
            <a:ext cx="217114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93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8" t="11274" r="6071" b="47762"/>
          <a:stretch/>
        </p:blipFill>
        <p:spPr>
          <a:xfrm>
            <a:off x="203834" y="-20538"/>
            <a:ext cx="8688646" cy="450332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rot="20363808">
            <a:off x="2646148" y="1991881"/>
            <a:ext cx="4291786" cy="9723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20363808">
            <a:off x="1293100" y="1486310"/>
            <a:ext cx="4291786" cy="9723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7504" y="4515966"/>
            <a:ext cx="8530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a) </a:t>
            </a:r>
            <a:r>
              <a:rPr lang="en-US" sz="3200" b="1" dirty="0" err="1">
                <a:solidFill>
                  <a:srgbClr val="FF0000"/>
                </a:solidFill>
              </a:rPr>
              <a:t>Hàng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trước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mấy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bạn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hàng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sau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mấy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bạn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4515966"/>
            <a:ext cx="7425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b)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tất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bao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nhiêu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bạn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ngồi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xem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phim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331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/>
      <p:bldP spid="5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146" t="77832" r="23206" b="11084"/>
          <a:stretch/>
        </p:blipFill>
        <p:spPr>
          <a:xfrm>
            <a:off x="3743359" y="1563638"/>
            <a:ext cx="5171915" cy="2448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5" y="123478"/>
            <a:ext cx="903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2. </a:t>
            </a:r>
            <a:r>
              <a:rPr lang="en-US" sz="3200" b="1" dirty="0" err="1">
                <a:solidFill>
                  <a:srgbClr val="0070C0"/>
                </a:solidFill>
              </a:rPr>
              <a:t>Các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viên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gạch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được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xếp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thành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hình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dưới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đây</a:t>
            </a:r>
            <a:r>
              <a:rPr lang="en-US" sz="3200" b="1" dirty="0">
                <a:solidFill>
                  <a:srgbClr val="0070C0"/>
                </a:solidFill>
              </a:rPr>
              <a:t>. </a:t>
            </a:r>
            <a:r>
              <a:rPr lang="en-US" sz="3200" b="1" dirty="0" err="1">
                <a:solidFill>
                  <a:srgbClr val="0070C0"/>
                </a:solidFill>
              </a:rPr>
              <a:t>Hỏi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có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bao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nhiêu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viên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gạch</a:t>
            </a:r>
            <a:r>
              <a:rPr lang="en-US" sz="3200" b="1" dirty="0">
                <a:solidFill>
                  <a:srgbClr val="0070C0"/>
                </a:solidFill>
              </a:rPr>
              <a:t> ở: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2130991"/>
            <a:ext cx="3592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a) </a:t>
            </a:r>
            <a:r>
              <a:rPr lang="en-US" sz="3200" b="1" dirty="0" err="1">
                <a:solidFill>
                  <a:srgbClr val="FF0000"/>
                </a:solidFill>
              </a:rPr>
              <a:t>Hàng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cùng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419872" y="2499742"/>
            <a:ext cx="1296144" cy="152727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7504" y="3427135"/>
            <a:ext cx="3592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b) </a:t>
            </a:r>
            <a:r>
              <a:rPr lang="en-US" sz="3200" b="1" dirty="0" err="1">
                <a:solidFill>
                  <a:srgbClr val="FF0000"/>
                </a:solidFill>
              </a:rPr>
              <a:t>Hàng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dưới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cùng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19872" y="3795886"/>
            <a:ext cx="792088" cy="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7504" y="2779063"/>
            <a:ext cx="3592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c) </a:t>
            </a:r>
            <a:r>
              <a:rPr lang="en-US" sz="3200" b="1" dirty="0" err="1">
                <a:solidFill>
                  <a:srgbClr val="FF0000"/>
                </a:solidFill>
              </a:rPr>
              <a:t>Hàng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giữa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555776" y="3147814"/>
            <a:ext cx="2160240" cy="152727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9905" y="2635047"/>
            <a:ext cx="3592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d) </a:t>
            </a:r>
            <a:r>
              <a:rPr lang="en-US" sz="3200" b="1" dirty="0" err="1">
                <a:solidFill>
                  <a:srgbClr val="FF0000"/>
                </a:solidFill>
              </a:rPr>
              <a:t>Cả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hàng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5" name="Left Brace 14"/>
          <p:cNvSpPr/>
          <p:nvPr/>
        </p:nvSpPr>
        <p:spPr>
          <a:xfrm>
            <a:off x="3077972" y="1932389"/>
            <a:ext cx="648072" cy="2059877"/>
          </a:xfrm>
          <a:prstGeom prst="leftBrac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7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10" grpId="0"/>
      <p:bldP spid="10" grpId="1"/>
      <p:bldP spid="13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51520" y="1419622"/>
            <a:ext cx="8636496" cy="110251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15: VỊ TRÍ, ĐỊNH HƯỚNG TRONG KHÔNG GIAN -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47664" y="195486"/>
            <a:ext cx="553967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2023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TOÁN: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188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13" t="10840" r="6183" b="57073"/>
          <a:stretch/>
        </p:blipFill>
        <p:spPr>
          <a:xfrm>
            <a:off x="35496" y="0"/>
            <a:ext cx="9124226" cy="502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64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12" t="62365" r="29635" b="28672"/>
          <a:stretch/>
        </p:blipFill>
        <p:spPr>
          <a:xfrm>
            <a:off x="323528" y="627534"/>
            <a:ext cx="8496944" cy="35015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5" y="123478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1. </a:t>
            </a:r>
            <a:r>
              <a:rPr lang="en-US" sz="2800" b="1" dirty="0" err="1">
                <a:solidFill>
                  <a:srgbClr val="0070C0"/>
                </a:solidFill>
              </a:rPr>
              <a:t>Bên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phải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là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khối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hình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nào</a:t>
            </a:r>
            <a:r>
              <a:rPr lang="en-US" sz="2800" b="1" dirty="0">
                <a:solidFill>
                  <a:srgbClr val="0070C0"/>
                </a:solidFill>
              </a:rPr>
              <a:t>, </a:t>
            </a:r>
            <a:r>
              <a:rPr lang="en-US" sz="2800" b="1" dirty="0" err="1">
                <a:solidFill>
                  <a:srgbClr val="0070C0"/>
                </a:solidFill>
              </a:rPr>
              <a:t>bên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trái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là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khối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hình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nào</a:t>
            </a:r>
            <a:r>
              <a:rPr lang="en-US" sz="28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5004048" y="4227934"/>
            <a:ext cx="2736304" cy="746937"/>
          </a:xfrm>
          <a:prstGeom prst="wedgeRoundRectCallout">
            <a:avLst>
              <a:gd name="adj1" fmla="val -15943"/>
              <a:gd name="adj2" fmla="val -198762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</a:rPr>
              <a:t>Bên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phải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043608" y="4168126"/>
            <a:ext cx="2736304" cy="746937"/>
          </a:xfrm>
          <a:prstGeom prst="wedgeRoundRectCallout">
            <a:avLst>
              <a:gd name="adj1" fmla="val -15943"/>
              <a:gd name="adj2" fmla="val -198762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</a:rPr>
              <a:t>Bên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trái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3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266</Words>
  <Application>Microsoft Office PowerPoint</Application>
  <PresentationFormat>On-screen Show (16:9)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Times New Roman</vt:lpstr>
      <vt:lpstr>Office Theme</vt:lpstr>
      <vt:lpstr>BÀI 15: VỊ TRÍ, ĐỊNH HƯỚNG TRONG KHÔNG GIAN -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15: VỊ TRÍ, ĐỊNH HƯỚNG TRONG KHÔNG GIAN -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VỊ TRÍ, ĐỊNH HƯỚNG TRONG KHÔNG GIAN</dc:title>
  <dc:creator>Dell</dc:creator>
  <cp:lastModifiedBy>Admin</cp:lastModifiedBy>
  <cp:revision>22</cp:revision>
  <dcterms:created xsi:type="dcterms:W3CDTF">2020-08-22T03:51:24Z</dcterms:created>
  <dcterms:modified xsi:type="dcterms:W3CDTF">2024-12-28T19:41:38Z</dcterms:modified>
</cp:coreProperties>
</file>