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5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6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8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6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8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8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A973-F626-48C8-8C38-BE77D6BCA70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BD3B-0A19-4489-A170-22836912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482" y="62995"/>
            <a:ext cx="10919012" cy="468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1" y="4846284"/>
            <a:ext cx="11228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Yeán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phuïng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boä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loâng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tím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bieâng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bieác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troâng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raát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dieâm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duùa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2023" y="567728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ieâm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4846284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Yeân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6641" y="567728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" y="928282"/>
            <a:ext cx="1199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   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ñeán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saân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chim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2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Saân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coø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dieäc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saùo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boà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noâng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,..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Haø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chaêm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chuù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nhìn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ñaøn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coø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traéng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dieäc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xaùm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bay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lieäng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ñaäu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kín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ngoïn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/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4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Sau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moät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kieám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aên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töøng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ñaøn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chim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ríu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rít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veà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toå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troâng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thaät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yeân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bình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.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6630" y="5303917"/>
            <a:ext cx="172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VNI-Avo" pitchFamily="2" charset="0"/>
              </a:rPr>
              <a:t>yeân</a:t>
            </a:r>
            <a:endParaRPr lang="en-US" sz="4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103" y="3144272"/>
            <a:ext cx="172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326" y="4587837"/>
            <a:ext cx="172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VNI-Avo" pitchFamily="2" charset="0"/>
              </a:rPr>
              <a:t>ieâm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93" y="93839"/>
            <a:ext cx="3704644" cy="286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935070" y="2897257"/>
            <a:ext cx="223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dieäc</a:t>
            </a:r>
            <a:endParaRPr lang="en-US" sz="5400" b="1" dirty="0">
              <a:solidFill>
                <a:srgbClr val="C00000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215" y="93839"/>
            <a:ext cx="3938860" cy="280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5553" y="93839"/>
            <a:ext cx="3412671" cy="280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0865" y="3996003"/>
            <a:ext cx="24669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224489" y="3072673"/>
            <a:ext cx="1130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coø</a:t>
            </a:r>
            <a:endParaRPr lang="en-US" sz="5400" b="1" dirty="0">
              <a:solidFill>
                <a:srgbClr val="C0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01233" y="2897257"/>
            <a:ext cx="223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saùo</a:t>
            </a:r>
            <a:endParaRPr lang="en-US" sz="5400" b="1" dirty="0">
              <a:solidFill>
                <a:srgbClr val="C00000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9337" y="4820222"/>
            <a:ext cx="3105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boà</a:t>
            </a:r>
            <a:r>
              <a:rPr lang="en-US" sz="5400" b="1" dirty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noâng</a:t>
            </a:r>
            <a:endParaRPr lang="en-US" sz="5400" b="1" dirty="0">
              <a:solidFill>
                <a:srgbClr val="C00000"/>
              </a:solidFill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516" y="757558"/>
            <a:ext cx="511550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5506" y="-8445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Noùi</a:t>
            </a:r>
            <a:r>
              <a:rPr lang="vi-VN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800" b="1" dirty="0">
              <a:solidFill>
                <a:srgbClr val="0070C0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1859" y="755928"/>
            <a:ext cx="54875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583635" y="3504619"/>
            <a:ext cx="3076128" cy="340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595802" y="0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VNI-Avo" pitchFamily="2" charset="0"/>
                <a:cs typeface="Arial" pitchFamily="34" charset="0"/>
              </a:rPr>
              <a:t>Loaøi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VNI-Avo" pitchFamily="2" charset="0"/>
                <a:cs typeface="Arial" pitchFamily="34" charset="0"/>
              </a:rPr>
              <a:t>chim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0" y="285729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Họa mi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059769" y="1964537"/>
            <a:ext cx="2071702" cy="3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1" y="25717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714836"/>
            <a:ext cx="3143240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24001" y="4786323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Vẹt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0116" y="214290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oïa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mi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laø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loaøi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coù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gioïng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hoùt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hay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cuøng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moät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boä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loâng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saëc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sôõ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maøu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saéc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Chuùng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raát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hieàn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vaø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thaân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thieän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ñem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laïi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caûm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giaùc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vui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veû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Chuùng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hoùt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raát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hay.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0116" y="2679465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Chim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eùn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laø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nhöõng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loaøi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chim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thích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nghi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vôùi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cuoäc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soáng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saên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moài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treân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khoâng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Chuùng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laø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loaøi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chim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baùo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hieäu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muøa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xuaân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5512" y="5057551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Laø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loaïi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chim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thöôøng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coù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loâng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maøu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xanh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bieác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moû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quaëp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maøu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ñoû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coù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theå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baét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chöôùc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tieáng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ngöôøi</a:t>
            </a:r>
            <a:r>
              <a:rPr lang="en-US" sz="2400" b="1">
                <a:solidFill>
                  <a:srgbClr val="0070C0"/>
                </a:solidFill>
                <a:latin typeface="VNI-Avo" pitchFamily="2" charset="0"/>
                <a:cs typeface="Arial" pitchFamily="34" charset="0"/>
              </a:rPr>
              <a:t>. </a:t>
            </a:r>
            <a:endParaRPr lang="en-US" sz="2400" b="1" dirty="0">
              <a:solidFill>
                <a:srgbClr val="0070C0"/>
              </a:solidFill>
              <a:latin typeface="VNI-Avo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0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43014"/>
              </p:ext>
            </p:extLst>
          </p:nvPr>
        </p:nvGraphicFramePr>
        <p:xfrm>
          <a:off x="4037831" y="3286516"/>
          <a:ext cx="3653887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0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63" name="Text Box 6"/>
          <p:cNvSpPr txBox="1">
            <a:spLocks noChangeArrowheads="1"/>
          </p:cNvSpPr>
          <p:nvPr/>
        </p:nvSpPr>
        <p:spPr bwMode="auto">
          <a:xfrm>
            <a:off x="1089212" y="1219201"/>
            <a:ext cx="103407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ieâm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yeân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            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67200" y="3336151"/>
            <a:ext cx="121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000" b="1" dirty="0">
                <a:latin typeface="VNI-Avo" pitchFamily="2" charset="0"/>
              </a:rPr>
              <a:t>b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80529" y="3336150"/>
            <a:ext cx="20170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21306" y="4590076"/>
            <a:ext cx="2545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000" b="1" dirty="0" err="1">
                <a:latin typeface="VNI-Avo" pitchFamily="2" charset="0"/>
              </a:rPr>
              <a:t>bieâng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3328" name="Rectangle 8"/>
          <p:cNvSpPr>
            <a:spLocks noChangeArrowheads="1"/>
          </p:cNvSpPr>
          <p:nvPr/>
        </p:nvSpPr>
        <p:spPr bwMode="auto">
          <a:xfrm>
            <a:off x="2133601" y="152400"/>
            <a:ext cx="7271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tö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8 </a:t>
            </a: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2020</a:t>
            </a: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4876800" y="617539"/>
            <a:ext cx="2088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>
                <a:solidFill>
                  <a:srgbClr val="0070C0"/>
                </a:solidFill>
              </a:rPr>
              <a:t>Tiếng việt</a:t>
            </a:r>
          </a:p>
        </p:txBody>
      </p:sp>
      <p:sp>
        <p:nvSpPr>
          <p:cNvPr id="13330" name="TextBox 25"/>
          <p:cNvSpPr txBox="1">
            <a:spLocks noChangeArrowheads="1"/>
          </p:cNvSpPr>
          <p:nvPr/>
        </p:nvSpPr>
        <p:spPr bwMode="auto">
          <a:xfrm>
            <a:off x="13182600" y="-2719388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FF0000"/>
                </a:solidFill>
                <a:latin typeface="VNI-Avo" pitchFamily="2" charset="0"/>
              </a:rPr>
              <a:t>aâu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15532" y="4590076"/>
            <a:ext cx="2051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29"/>
            <a:ext cx="2629267" cy="1238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1726" y="487415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ieâm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8547" y="465368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yeân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895" y="2338886"/>
            <a:ext cx="2489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kieãng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2283948"/>
            <a:ext cx="2353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lieäng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6" y="2226243"/>
            <a:ext cx="240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rieàng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544" y="3519214"/>
            <a:ext cx="2330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dieãm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3400" y="3473544"/>
            <a:ext cx="2191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kieåm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6" y="3473544"/>
            <a:ext cx="2241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xieâm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544" y="4699542"/>
            <a:ext cx="233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yeân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7614" y="4748800"/>
            <a:ext cx="2139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yeán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0007" y="487415"/>
            <a:ext cx="2063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0800000" flipV="1">
            <a:off x="4564591" y="4764151"/>
            <a:ext cx="209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VNI-Avo" pitchFamily="2" charset="0"/>
              </a:rPr>
              <a:t>yeân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0800000" flipV="1">
            <a:off x="1155858" y="2338885"/>
            <a:ext cx="209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0800000" flipV="1">
            <a:off x="4530720" y="2285113"/>
            <a:ext cx="209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0800000" flipV="1">
            <a:off x="7919029" y="2231325"/>
            <a:ext cx="209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0800000" flipV="1">
            <a:off x="1155857" y="3516593"/>
            <a:ext cx="209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ieâm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0800000" flipV="1">
            <a:off x="4789575" y="3475450"/>
            <a:ext cx="209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ieâm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0800000" flipV="1">
            <a:off x="8097552" y="3478959"/>
            <a:ext cx="209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ieâm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0800000" flipV="1">
            <a:off x="649544" y="4694300"/>
            <a:ext cx="209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VNI-Avo" pitchFamily="2" charset="0"/>
              </a:rPr>
              <a:t>yeân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6341" y="5472953"/>
            <a:ext cx="4450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VNI-Avo" pitchFamily="2" charset="0"/>
              </a:rPr>
              <a:t>saàu</a:t>
            </a:r>
            <a:r>
              <a:rPr lang="en-US" sz="6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VNI-Avo" pitchFamily="2" charset="0"/>
              </a:rPr>
              <a:t>rieâng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9953" y="5472953"/>
            <a:ext cx="2285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ieâng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1026" name="Picture 2" descr="Cây giống sầu riêng RI6 (Sầu riêng Sáu Ri) da xanh cơm vàng hạt l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5" y="174812"/>
            <a:ext cx="10569387" cy="49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6341" y="5472953"/>
            <a:ext cx="4450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6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VNI-Avo" pitchFamily="2" charset="0"/>
              </a:rPr>
              <a:t>kieám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483" y="5472953"/>
            <a:ext cx="2285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ieâm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2050" name="Picture 2" descr="Những Thông Tin Cơ Bản Liên Quan đến Cá Kiếm - Báo Khuyến N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4" y="121023"/>
            <a:ext cx="11295529" cy="4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7259" y="4988858"/>
            <a:ext cx="4450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VNI-Avo" pitchFamily="2" charset="0"/>
              </a:rPr>
              <a:t>toå</a:t>
            </a:r>
            <a:r>
              <a:rPr lang="en-US" sz="6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VNI-Avo" pitchFamily="2" charset="0"/>
              </a:rPr>
              <a:t>yeán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747" y="4988858"/>
            <a:ext cx="2285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yeân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3074" name="Picture 2" descr="Cuộc đời đau thương của loài chim yến - Cuộc Sống - THƯ VIỆN HOA 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" y="147918"/>
            <a:ext cx="5429250" cy="45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ghề Yến có như mọi người nghĩ? – YẾN SÀO HIN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13" y="147918"/>
            <a:ext cx="6191250" cy="45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2133600" y="152400"/>
            <a:ext cx="7271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Thöù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tö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9 </a:t>
            </a: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thaùng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12 </a:t>
            </a:r>
            <a:r>
              <a:rPr lang="en-US" b="1" i="1" dirty="0" err="1">
                <a:solidFill>
                  <a:srgbClr val="0070C0"/>
                </a:solidFill>
                <a:latin typeface="VNI-Avo" pitchFamily="2" charset="0"/>
              </a:rPr>
              <a:t>naêm</a:t>
            </a:r>
            <a:r>
              <a:rPr lang="en-US" b="1" i="1" dirty="0">
                <a:solidFill>
                  <a:srgbClr val="0070C0"/>
                </a:solidFill>
                <a:latin typeface="VNI-Avo" pitchFamily="2" charset="0"/>
              </a:rPr>
              <a:t> 2020</a:t>
            </a: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4876800" y="617539"/>
            <a:ext cx="2088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>
                <a:solidFill>
                  <a:srgbClr val="0070C0"/>
                </a:solidFill>
              </a:rPr>
              <a:t>Tiếng việt</a:t>
            </a:r>
          </a:p>
        </p:txBody>
      </p:sp>
      <p:sp>
        <p:nvSpPr>
          <p:cNvPr id="15364" name="Rectangle 39"/>
          <p:cNvSpPr>
            <a:spLocks noChangeArrowheads="1"/>
          </p:cNvSpPr>
          <p:nvPr/>
        </p:nvSpPr>
        <p:spPr bwMode="auto">
          <a:xfrm>
            <a:off x="5795963" y="2921000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418348" y="2284322"/>
            <a:ext cx="500490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saàu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rieâng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kieám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toå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yeán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1550" y="982897"/>
            <a:ext cx="115985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5400" b="1" dirty="0">
                <a:latin typeface="VNI-Avo" pitchFamily="2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ieâng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ieâm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yeân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63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Hi\Downloads\IMG-3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9288" y="-2394009"/>
            <a:ext cx="6173062" cy="113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6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426F5-BA8E-7242-73E1-E765FD06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D145A-801A-316D-682F-2801979AA792}"/>
              </a:ext>
            </a:extLst>
          </p:cNvPr>
          <p:cNvSpPr txBox="1"/>
          <p:nvPr/>
        </p:nvSpPr>
        <p:spPr>
          <a:xfrm>
            <a:off x="0" y="1069190"/>
            <a:ext cx="1199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     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ñeán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saân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chim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Saân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coø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dieäc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saùo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boà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noâng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,..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chaêm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chuù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nhìn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ñaøn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coø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traéng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dieäc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xaùm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bay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lieäng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ñaäu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kín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ngoïn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. Sau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moät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kieám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aên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töøng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ñaøn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chim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ríu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rít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veà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toå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troâng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thaät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yeân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bình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24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309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VNI-Times</vt:lpstr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2020-12-07T15:38:01Z</dcterms:created>
  <dcterms:modified xsi:type="dcterms:W3CDTF">2024-12-10T23:35:42Z</dcterms:modified>
</cp:coreProperties>
</file>