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2.wav" ContentType="audio/wav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462" r:id="rId3"/>
    <p:sldId id="360" r:id="rId4"/>
    <p:sldId id="543" r:id="rId5"/>
    <p:sldId id="469" r:id="rId6"/>
    <p:sldId id="470" r:id="rId7"/>
    <p:sldId id="471" r:id="rId8"/>
    <p:sldId id="472" r:id="rId9"/>
    <p:sldId id="880" r:id="rId10"/>
    <p:sldId id="877" r:id="rId11"/>
    <p:sldId id="878" r:id="rId12"/>
    <p:sldId id="1361" r:id="rId13"/>
    <p:sldId id="1362" r:id="rId14"/>
    <p:sldId id="1363" r:id="rId15"/>
    <p:sldId id="1364" r:id="rId16"/>
    <p:sldId id="1365" r:id="rId17"/>
    <p:sldId id="1366" r:id="rId18"/>
    <p:sldId id="53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F8FE"/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 2: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Have groups put the posters on the desk and practice the presentation. Encourage all members in the group to present. Go around the classroom and offer help where necessary.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4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17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7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4B524-B2BE-4E8C-83F8-C5FB7E179F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2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3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8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7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  <p:sldLayoutId id="21474836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12.mp3"/><Relationship Id="rId18" Type="http://schemas.openxmlformats.org/officeDocument/2006/relationships/audio" Target="../media/media14.mp3"/><Relationship Id="rId3" Type="http://schemas.microsoft.com/office/2007/relationships/media" Target="../media/media7.mp3"/><Relationship Id="rId21" Type="http://schemas.openxmlformats.org/officeDocument/2006/relationships/image" Target="../media/image1.png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microsoft.com/office/2007/relationships/media" Target="../media/media14.mp3"/><Relationship Id="rId2" Type="http://schemas.openxmlformats.org/officeDocument/2006/relationships/audio" Target="../media/media6.mp3"/><Relationship Id="rId16" Type="http://schemas.openxmlformats.org/officeDocument/2006/relationships/audio" Target="../media/media13.mp3"/><Relationship Id="rId20" Type="http://schemas.openxmlformats.org/officeDocument/2006/relationships/notesSlide" Target="../notesSlides/notesSlide10.xml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microsoft.com/office/2007/relationships/media" Target="../media/media13.mp3"/><Relationship Id="rId23" Type="http://schemas.openxmlformats.org/officeDocument/2006/relationships/image" Target="../media/image4.png"/><Relationship Id="rId10" Type="http://schemas.openxmlformats.org/officeDocument/2006/relationships/audio" Target="../media/media10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12.mp3"/><Relationship Id="rId2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18.png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925157" y="1663398"/>
            <a:ext cx="1034168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9: OUR OUTDOOR ACTIVITIES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3DAC3B-EB7B-5E6F-2C90-9EA7C0124D0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7700" y="554913"/>
            <a:ext cx="10808576" cy="5866908"/>
          </a:xfrm>
          <a:prstGeom prst="rect">
            <a:avLst/>
          </a:prstGeom>
        </p:spPr>
      </p:pic>
      <p:pic>
        <p:nvPicPr>
          <p:cNvPr id="3" name="Track 92">
            <a:hlinkClick r:id="" action="ppaction://media"/>
            <a:extLst>
              <a:ext uri="{FF2B5EF4-FFF2-40B4-BE49-F238E27FC236}">
                <a16:creationId xmlns:a16="http://schemas.microsoft.com/office/drawing/2014/main" id="{B7C48C03-8BF8-01C6-D8F3-CE367F683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16855" y="554913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" name="U 9 L2.6. cau 1, 6">
            <a:hlinkClick r:id="" action="ppaction://media"/>
            <a:extLst>
              <a:ext uri="{FF2B5EF4-FFF2-40B4-BE49-F238E27FC236}">
                <a16:creationId xmlns:a16="http://schemas.microsoft.com/office/drawing/2014/main" id="{F33FCC03-E780-AEBF-3FAB-E1C475D8FD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64054" y="191200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U 9 L2.6. cau 1, 6">
            <a:hlinkClick r:id="" action="ppaction://media"/>
            <a:extLst>
              <a:ext uri="{FF2B5EF4-FFF2-40B4-BE49-F238E27FC236}">
                <a16:creationId xmlns:a16="http://schemas.microsoft.com/office/drawing/2014/main" id="{06FD0B66-973D-D2A7-DF99-9C6FEFDE7D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44172" y="315912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9" name="U 9 L2.6. cau 2">
            <a:hlinkClick r:id="" action="ppaction://media"/>
            <a:extLst>
              <a:ext uri="{FF2B5EF4-FFF2-40B4-BE49-F238E27FC236}">
                <a16:creationId xmlns:a16="http://schemas.microsoft.com/office/drawing/2014/main" id="{0CE617AE-0477-B63E-4C0B-5D61A647A5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89455" y="234993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9 L2.6. cau 3, 8">
            <a:hlinkClick r:id="" action="ppaction://media"/>
            <a:extLst>
              <a:ext uri="{FF2B5EF4-FFF2-40B4-BE49-F238E27FC236}">
                <a16:creationId xmlns:a16="http://schemas.microsoft.com/office/drawing/2014/main" id="{B82A4F01-9696-04A6-1DCF-5D7BCC36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89455" y="279049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9 L2.6. cau 3, 8">
            <a:hlinkClick r:id="" action="ppaction://media"/>
            <a:extLst>
              <a:ext uri="{FF2B5EF4-FFF2-40B4-BE49-F238E27FC236}">
                <a16:creationId xmlns:a16="http://schemas.microsoft.com/office/drawing/2014/main" id="{123F317E-2499-3B93-809E-7A21B69ECC3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34100" y="407642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9 L2.6. cau 4">
            <a:hlinkClick r:id="" action="ppaction://media"/>
            <a:extLst>
              <a:ext uri="{FF2B5EF4-FFF2-40B4-BE49-F238E27FC236}">
                <a16:creationId xmlns:a16="http://schemas.microsoft.com/office/drawing/2014/main" id="{2E092FF8-3D14-E987-FCEB-76C2C9F8D6B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4856" y="325470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9 L2.6. cau 5">
            <a:hlinkClick r:id="" action="ppaction://media"/>
            <a:extLst>
              <a:ext uri="{FF2B5EF4-FFF2-40B4-BE49-F238E27FC236}">
                <a16:creationId xmlns:a16="http://schemas.microsoft.com/office/drawing/2014/main" id="{63EF1EB1-7979-E990-7721-A9BBABCA871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8723" y="3686401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9 L2.6. cau 7">
            <a:hlinkClick r:id="" action="ppaction://media"/>
            <a:extLst>
              <a:ext uri="{FF2B5EF4-FFF2-40B4-BE49-F238E27FC236}">
                <a16:creationId xmlns:a16="http://schemas.microsoft.com/office/drawing/2014/main" id="{3C702C97-FE9D-108C-0077-898083B059B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98628" y="36464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9 L2.6. cau 9">
            <a:hlinkClick r:id="" action="ppaction://media"/>
            <a:extLst>
              <a:ext uri="{FF2B5EF4-FFF2-40B4-BE49-F238E27FC236}">
                <a16:creationId xmlns:a16="http://schemas.microsoft.com/office/drawing/2014/main" id="{34905E65-902A-C3AF-0B0E-2DD2C29B1D7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44172" y="454679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 9 L2.6. cau 10">
            <a:hlinkClick r:id="" action="ppaction://media"/>
            <a:extLst>
              <a:ext uri="{FF2B5EF4-FFF2-40B4-BE49-F238E27FC236}">
                <a16:creationId xmlns:a16="http://schemas.microsoft.com/office/drawing/2014/main" id="{DBAD1582-E3DF-7290-833F-08509CC503A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78331" y="499372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82035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2662D-4444-382F-B94B-75464CF0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087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55738" y="794997"/>
            <a:ext cx="10226934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9740168" y="5108077"/>
            <a:ext cx="1267566" cy="1258059"/>
          </a:xfrm>
          <a:custGeom>
            <a:avLst/>
            <a:gdLst/>
            <a:ahLst/>
            <a:cxnLst/>
            <a:rect l="l" t="t" r="r" b="b"/>
            <a:pathLst>
              <a:path w="1901349" h="1887088">
                <a:moveTo>
                  <a:pt x="0" y="0"/>
                </a:moveTo>
                <a:lnTo>
                  <a:pt x="1901349" y="0"/>
                </a:lnTo>
                <a:lnTo>
                  <a:pt x="1901349" y="1887089"/>
                </a:lnTo>
                <a:lnTo>
                  <a:pt x="0" y="1887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F2742097-8C85-981B-88DF-061B282798C4}"/>
              </a:ext>
            </a:extLst>
          </p:cNvPr>
          <p:cNvSpPr txBox="1"/>
          <p:nvPr/>
        </p:nvSpPr>
        <p:spPr>
          <a:xfrm>
            <a:off x="1239521" y="3357408"/>
            <a:ext cx="9843151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vi-VN" sz="9000" dirty="0">
                <a:solidFill>
                  <a:srgbClr val="00B050"/>
                </a:solidFill>
                <a:latin typeface="Congenial" panose="02000503040000020004" pitchFamily="2" charset="0"/>
              </a:rPr>
              <a:t>WHISPER GAME</a:t>
            </a:r>
            <a:endParaRPr lang="en-US" sz="9000" dirty="0">
              <a:solidFill>
                <a:srgbClr val="00B050"/>
              </a:solidFill>
              <a:latin typeface="Congenial" panose="02000503040000020004" pitchFamily="2" charset="0"/>
            </a:endParaRPr>
          </a:p>
        </p:txBody>
      </p:sp>
      <p:sp>
        <p:nvSpPr>
          <p:cNvPr id="5" name="WordArt 2">
            <a:extLst>
              <a:ext uri="{FF2B5EF4-FFF2-40B4-BE49-F238E27FC236}">
                <a16:creationId xmlns:a16="http://schemas.microsoft.com/office/drawing/2014/main" id="{A1F1EDBE-E916-3762-9543-BE0B409C6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74428" y="1063695"/>
            <a:ext cx="9043146" cy="1363381"/>
          </a:xfrm>
          <a:prstGeom prst="rect">
            <a:avLst/>
          </a:prstGeom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PLAY GAME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344525DF-5AE7-D377-BC96-5FDFD9BF0B3C}"/>
              </a:ext>
            </a:extLst>
          </p:cNvPr>
          <p:cNvSpPr/>
          <p:nvPr/>
        </p:nvSpPr>
        <p:spPr>
          <a:xfrm>
            <a:off x="692042" y="4990950"/>
            <a:ext cx="1962259" cy="1049582"/>
          </a:xfrm>
          <a:custGeom>
            <a:avLst/>
            <a:gdLst/>
            <a:ahLst/>
            <a:cxnLst/>
            <a:rect l="l" t="t" r="r" b="b"/>
            <a:pathLst>
              <a:path w="4670538" h="4641348">
                <a:moveTo>
                  <a:pt x="0" y="0"/>
                </a:moveTo>
                <a:lnTo>
                  <a:pt x="4670538" y="0"/>
                </a:lnTo>
                <a:lnTo>
                  <a:pt x="4670538" y="4641347"/>
                </a:lnTo>
                <a:lnTo>
                  <a:pt x="0" y="46413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8" name="Picture 7" descr="A couple of girls holding books&#10;&#10;Description automatically generated">
            <a:extLst>
              <a:ext uri="{FF2B5EF4-FFF2-40B4-BE49-F238E27FC236}">
                <a16:creationId xmlns:a16="http://schemas.microsoft.com/office/drawing/2014/main" id="{D7A5045B-F68A-339A-18F9-2AC151107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9" y="3615763"/>
            <a:ext cx="3447215" cy="27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334859" y="5477983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3641439" y="3273824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90BB1-36C6-1BAF-5428-C60CF1B21EF5}"/>
              </a:ext>
            </a:extLst>
          </p:cNvPr>
          <p:cNvSpPr txBox="1"/>
          <p:nvPr/>
        </p:nvSpPr>
        <p:spPr>
          <a:xfrm>
            <a:off x="948930" y="2302430"/>
            <a:ext cx="10261819" cy="56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vi-V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were you last month?</a:t>
            </a:r>
            <a:endParaRPr 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62595" y="5570241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089556" y="3381998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CD64-3381-104C-E6F0-76D73F654C65}"/>
              </a:ext>
            </a:extLst>
          </p:cNvPr>
          <p:cNvSpPr txBox="1"/>
          <p:nvPr/>
        </p:nvSpPr>
        <p:spPr>
          <a:xfrm>
            <a:off x="-234379" y="2112169"/>
            <a:ext cx="12416801" cy="55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were at the campsite.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95055" y="526413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11853" y="5803875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296066" y="3212592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385BEA2-3053-60E8-DABB-0C9426D73156}"/>
              </a:ext>
            </a:extLst>
          </p:cNvPr>
          <p:cNvSpPr txBox="1"/>
          <p:nvPr/>
        </p:nvSpPr>
        <p:spPr>
          <a:xfrm>
            <a:off x="451999" y="2195129"/>
            <a:ext cx="11288001" cy="873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in the afternoon?</a:t>
            </a:r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4132930" y="3339483"/>
            <a:ext cx="4876800" cy="2456688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613B0-8B05-B03D-9BBB-902B594BBC61}"/>
              </a:ext>
            </a:extLst>
          </p:cNvPr>
          <p:cNvSpPr txBox="1"/>
          <p:nvPr/>
        </p:nvSpPr>
        <p:spPr>
          <a:xfrm>
            <a:off x="1352932" y="1061829"/>
            <a:ext cx="932892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played the guitar with our friends.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918124">
            <a:off x="-162649" y="2643933"/>
            <a:ext cx="2608059" cy="2258601"/>
          </a:xfrm>
          <a:custGeom>
            <a:avLst/>
            <a:gdLst/>
            <a:ahLst/>
            <a:cxnLst/>
            <a:rect l="l" t="t" r="r" b="b"/>
            <a:pathLst>
              <a:path w="5407279" h="5407279">
                <a:moveTo>
                  <a:pt x="0" y="0"/>
                </a:moveTo>
                <a:lnTo>
                  <a:pt x="5407279" y="0"/>
                </a:lnTo>
                <a:lnTo>
                  <a:pt x="5407279" y="5407279"/>
                </a:lnTo>
                <a:lnTo>
                  <a:pt x="0" y="5407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0861040" y="1469129"/>
            <a:ext cx="1330960" cy="3919742"/>
          </a:xfrm>
          <a:custGeom>
            <a:avLst/>
            <a:gdLst/>
            <a:ahLst/>
            <a:cxnLst/>
            <a:rect l="l" t="t" r="r" b="b"/>
            <a:pathLst>
              <a:path w="2619446" h="7704252">
                <a:moveTo>
                  <a:pt x="0" y="0"/>
                </a:moveTo>
                <a:lnTo>
                  <a:pt x="2619446" y="0"/>
                </a:lnTo>
                <a:lnTo>
                  <a:pt x="2619446" y="7704252"/>
                </a:lnTo>
                <a:lnTo>
                  <a:pt x="0" y="7704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979551" y="4414844"/>
            <a:ext cx="4876800" cy="1948054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Explosion 2 9"/>
          <p:cNvSpPr/>
          <p:nvPr/>
        </p:nvSpPr>
        <p:spPr>
          <a:xfrm rot="879644">
            <a:off x="1746858" y="-209419"/>
            <a:ext cx="8698284" cy="5079899"/>
          </a:xfrm>
          <a:prstGeom prst="irregularSeal2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ectangle 13"/>
          <p:cNvSpPr/>
          <p:nvPr/>
        </p:nvSpPr>
        <p:spPr>
          <a:xfrm>
            <a:off x="2592136" y="1646873"/>
            <a:ext cx="6264215" cy="1477328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9200" dirty="0">
                <a:ln w="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howcard Gothic" panose="04020904020102020604" pitchFamily="82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289997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crapbook.momsbreak.com/School/SchoolHouseFreamRedYellowRoof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" y="28576"/>
            <a:ext cx="11887200" cy="6677024"/>
          </a:xfrm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62400" y="2286001"/>
            <a:ext cx="369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</a:rPr>
              <a:t>Homework: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7653" y="3177827"/>
            <a:ext cx="55251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Practice more at home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Prepare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Unit 9-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Lesson 3 ( 1, 2, 3)</a:t>
            </a:r>
          </a:p>
        </p:txBody>
      </p:sp>
      <p:pic>
        <p:nvPicPr>
          <p:cNvPr id="55302" name="Picture 7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20" y="0"/>
            <a:ext cx="1855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happy_daisy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8100"/>
            <a:ext cx="1752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1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WordArt 2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7620000" cy="403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 -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00100" y="3761583"/>
            <a:ext cx="108585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26876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215262" y="1721205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8;p19">
            <a:extLst>
              <a:ext uri="{FF2B5EF4-FFF2-40B4-BE49-F238E27FC236}">
                <a16:creationId xmlns:a16="http://schemas.microsoft.com/office/drawing/2014/main" id="{02D0DD07-34B7-4243-8F66-D19292500240}"/>
              </a:ext>
            </a:extLst>
          </p:cNvPr>
          <p:cNvSpPr/>
          <p:nvPr/>
        </p:nvSpPr>
        <p:spPr>
          <a:xfrm>
            <a:off x="141054" y="786493"/>
            <a:ext cx="1185924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9900" b="1" dirty="0">
                <a:latin typeface="Arial"/>
                <a:ea typeface="Arial"/>
                <a:cs typeface="Arial"/>
                <a:sym typeface="Arial"/>
              </a:rPr>
              <a:t>FARM</a:t>
            </a:r>
            <a:endParaRPr dirty="0"/>
          </a:p>
        </p:txBody>
      </p:sp>
      <p:sp>
        <p:nvSpPr>
          <p:cNvPr id="8" name="Google Shape;320;p18">
            <a:extLst>
              <a:ext uri="{FF2B5EF4-FFF2-40B4-BE49-F238E27FC236}">
                <a16:creationId xmlns:a16="http://schemas.microsoft.com/office/drawing/2014/main" id="{8CB5D326-5A83-4044-BAE3-46D090612293}"/>
              </a:ext>
            </a:extLst>
          </p:cNvPr>
          <p:cNvSpPr/>
          <p:nvPr/>
        </p:nvSpPr>
        <p:spPr>
          <a:xfrm>
            <a:off x="5751788" y="773614"/>
            <a:ext cx="1883978" cy="264250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56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9;p18">
            <a:extLst>
              <a:ext uri="{FF2B5EF4-FFF2-40B4-BE49-F238E27FC236}">
                <a16:creationId xmlns:a16="http://schemas.microsoft.com/office/drawing/2014/main" id="{3DB31FEC-52E0-4A5A-9C0C-7C2574A460B1}"/>
              </a:ext>
            </a:extLst>
          </p:cNvPr>
          <p:cNvSpPr/>
          <p:nvPr/>
        </p:nvSpPr>
        <p:spPr>
          <a:xfrm>
            <a:off x="0" y="756185"/>
            <a:ext cx="1185924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000" b="1" dirty="0">
                <a:latin typeface="Arial"/>
                <a:ea typeface="Arial"/>
                <a:cs typeface="Arial"/>
                <a:sym typeface="Arial"/>
              </a:rPr>
              <a:t>WALKED</a:t>
            </a:r>
            <a:endParaRPr sz="12000" dirty="0"/>
          </a:p>
        </p:txBody>
      </p:sp>
      <p:sp>
        <p:nvSpPr>
          <p:cNvPr id="8" name="Google Shape;320;p18">
            <a:extLst>
              <a:ext uri="{FF2B5EF4-FFF2-40B4-BE49-F238E27FC236}">
                <a16:creationId xmlns:a16="http://schemas.microsoft.com/office/drawing/2014/main" id="{C2BDE519-BCA6-4662-B8A5-9F9FE75D2E29}"/>
              </a:ext>
            </a:extLst>
          </p:cNvPr>
          <p:cNvSpPr/>
          <p:nvPr/>
        </p:nvSpPr>
        <p:spPr>
          <a:xfrm>
            <a:off x="6096000" y="847123"/>
            <a:ext cx="1019695" cy="16722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37;p20">
            <a:extLst>
              <a:ext uri="{FF2B5EF4-FFF2-40B4-BE49-F238E27FC236}">
                <a16:creationId xmlns:a16="http://schemas.microsoft.com/office/drawing/2014/main" id="{88DFDDE0-C8F2-4FE8-98BB-99D32367AB5B}"/>
              </a:ext>
            </a:extLst>
          </p:cNvPr>
          <p:cNvSpPr/>
          <p:nvPr/>
        </p:nvSpPr>
        <p:spPr>
          <a:xfrm>
            <a:off x="160027" y="1081672"/>
            <a:ext cx="1185924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5000" b="1" dirty="0">
                <a:latin typeface="Arial"/>
                <a:ea typeface="Arial"/>
                <a:cs typeface="Arial"/>
                <a:sym typeface="Arial"/>
              </a:rPr>
              <a:t>THEATER</a:t>
            </a:r>
            <a:endParaRPr sz="15000" dirty="0"/>
          </a:p>
        </p:txBody>
      </p:sp>
      <p:sp>
        <p:nvSpPr>
          <p:cNvPr id="10" name="Google Shape;320;p18">
            <a:extLst>
              <a:ext uri="{FF2B5EF4-FFF2-40B4-BE49-F238E27FC236}">
                <a16:creationId xmlns:a16="http://schemas.microsoft.com/office/drawing/2014/main" id="{18CA2B58-7B62-449A-8EA6-434FCB1833D0}"/>
              </a:ext>
            </a:extLst>
          </p:cNvPr>
          <p:cNvSpPr/>
          <p:nvPr/>
        </p:nvSpPr>
        <p:spPr>
          <a:xfrm>
            <a:off x="5385059" y="990512"/>
            <a:ext cx="1394113" cy="2219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44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0;p17">
            <a:extLst>
              <a:ext uri="{FF2B5EF4-FFF2-40B4-BE49-F238E27FC236}">
                <a16:creationId xmlns:a16="http://schemas.microsoft.com/office/drawing/2014/main" id="{31F2B735-F8C2-4DFA-82AF-D9945489392F}"/>
              </a:ext>
            </a:extLst>
          </p:cNvPr>
          <p:cNvSpPr/>
          <p:nvPr/>
        </p:nvSpPr>
        <p:spPr>
          <a:xfrm>
            <a:off x="319093" y="1078687"/>
            <a:ext cx="11859246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3000" b="1" dirty="0">
                <a:latin typeface="Arial"/>
                <a:cs typeface="Arial"/>
                <a:sym typeface="Arial"/>
              </a:rPr>
              <a:t>VISITED</a:t>
            </a:r>
            <a:endParaRPr sz="13000" dirty="0"/>
          </a:p>
        </p:txBody>
      </p:sp>
      <p:sp>
        <p:nvSpPr>
          <p:cNvPr id="9" name="Google Shape;320;p18">
            <a:extLst>
              <a:ext uri="{FF2B5EF4-FFF2-40B4-BE49-F238E27FC236}">
                <a16:creationId xmlns:a16="http://schemas.microsoft.com/office/drawing/2014/main" id="{D2C0B06A-78E2-40B7-A0DD-09EAE717242C}"/>
              </a:ext>
            </a:extLst>
          </p:cNvPr>
          <p:cNvSpPr/>
          <p:nvPr/>
        </p:nvSpPr>
        <p:spPr>
          <a:xfrm>
            <a:off x="7235026" y="1139887"/>
            <a:ext cx="980741" cy="17670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00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9E166B-214F-67B1-B2CF-1B9FF6F978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379" y="1071562"/>
            <a:ext cx="10710042" cy="5140052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8DD36AE3-74EB-C0D2-71B1-8CF42F53C717}"/>
              </a:ext>
            </a:extLst>
          </p:cNvPr>
          <p:cNvSpPr txBox="1">
            <a:spLocks/>
          </p:cNvSpPr>
          <p:nvPr/>
        </p:nvSpPr>
        <p:spPr>
          <a:xfrm>
            <a:off x="559676" y="67003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</a:t>
            </a:r>
          </a:p>
        </p:txBody>
      </p:sp>
      <p:pic>
        <p:nvPicPr>
          <p:cNvPr id="8" name="Track 91">
            <a:hlinkClick r:id="" action="ppaction://media"/>
            <a:extLst>
              <a:ext uri="{FF2B5EF4-FFF2-40B4-BE49-F238E27FC236}">
                <a16:creationId xmlns:a16="http://schemas.microsoft.com/office/drawing/2014/main" id="{6051068B-7185-945A-AC4F-0EFCF1247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78739" y="262964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" name="U 9 L2.4. cau 1">
            <a:hlinkClick r:id="" action="ppaction://media"/>
            <a:extLst>
              <a:ext uri="{FF2B5EF4-FFF2-40B4-BE49-F238E27FC236}">
                <a16:creationId xmlns:a16="http://schemas.microsoft.com/office/drawing/2014/main" id="{C2C278E0-56EE-F450-5462-7EC35D6BE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4800" y="118787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 9 L2.4. cau 2">
            <a:hlinkClick r:id="" action="ppaction://media"/>
            <a:extLst>
              <a:ext uri="{FF2B5EF4-FFF2-40B4-BE49-F238E27FC236}">
                <a16:creationId xmlns:a16="http://schemas.microsoft.com/office/drawing/2014/main" id="{1761D603-9012-2943-B1D5-D8A83543E4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4800" y="224374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 9 L2.4. cau 3">
            <a:hlinkClick r:id="" action="ppaction://media"/>
            <a:extLst>
              <a:ext uri="{FF2B5EF4-FFF2-40B4-BE49-F238E27FC236}">
                <a16:creationId xmlns:a16="http://schemas.microsoft.com/office/drawing/2014/main" id="{61048E1B-FC3B-B22E-5AE4-A8865CF377E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9469" y="392974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9 L2.4. cau 4">
            <a:hlinkClick r:id="" action="ppaction://media"/>
            <a:extLst>
              <a:ext uri="{FF2B5EF4-FFF2-40B4-BE49-F238E27FC236}">
                <a16:creationId xmlns:a16="http://schemas.microsoft.com/office/drawing/2014/main" id="{69EFDA55-2E01-B1AC-ED7B-50E088A4E59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6476" y="498561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4DABFEE-C434-1055-236D-8C58449619D7}"/>
              </a:ext>
            </a:extLst>
          </p:cNvPr>
          <p:cNvSpPr/>
          <p:nvPr/>
        </p:nvSpPr>
        <p:spPr>
          <a:xfrm>
            <a:off x="1668805" y="1708406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17AC77-7AE9-3D16-9E43-59DF2EE9340D}"/>
              </a:ext>
            </a:extLst>
          </p:cNvPr>
          <p:cNvSpPr/>
          <p:nvPr/>
        </p:nvSpPr>
        <p:spPr>
          <a:xfrm>
            <a:off x="5930900" y="3362325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529C2D-6D86-3661-CF46-AD3E9D2C40BB}"/>
              </a:ext>
            </a:extLst>
          </p:cNvPr>
          <p:cNvSpPr/>
          <p:nvPr/>
        </p:nvSpPr>
        <p:spPr>
          <a:xfrm>
            <a:off x="5930900" y="4474109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E34976-C6D4-2698-A9BE-7D23A1CF524F}"/>
              </a:ext>
            </a:extLst>
          </p:cNvPr>
          <p:cNvSpPr/>
          <p:nvPr/>
        </p:nvSpPr>
        <p:spPr>
          <a:xfrm>
            <a:off x="1689825" y="5583238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FF6B71-1725-F808-7DF0-CB110AAAC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482490"/>
            <a:ext cx="11113766" cy="5981372"/>
          </a:xfrm>
          <a:prstGeom prst="rect">
            <a:avLst/>
          </a:prstGeom>
        </p:spPr>
      </p:pic>
      <p:sp>
        <p:nvSpPr>
          <p:cNvPr id="3" name="Google Shape;1768;p43">
            <a:extLst>
              <a:ext uri="{FF2B5EF4-FFF2-40B4-BE49-F238E27FC236}">
                <a16:creationId xmlns:a16="http://schemas.microsoft.com/office/drawing/2014/main" id="{93E08B2E-E55B-AC69-BF50-F32E811BF163}"/>
              </a:ext>
            </a:extLst>
          </p:cNvPr>
          <p:cNvSpPr txBox="1">
            <a:spLocks/>
          </p:cNvSpPr>
          <p:nvPr/>
        </p:nvSpPr>
        <p:spPr>
          <a:xfrm>
            <a:off x="3756139" y="1960473"/>
            <a:ext cx="2115206" cy="33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FD4F5F8A-F6BB-9923-D215-876F9D778F77}"/>
              </a:ext>
            </a:extLst>
          </p:cNvPr>
          <p:cNvSpPr txBox="1">
            <a:spLocks/>
          </p:cNvSpPr>
          <p:nvPr/>
        </p:nvSpPr>
        <p:spPr>
          <a:xfrm>
            <a:off x="2369308" y="3026159"/>
            <a:ext cx="277366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 football</a:t>
            </a: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125D0101-EDCB-8D8F-04B4-CEADC41F6056}"/>
              </a:ext>
            </a:extLst>
          </p:cNvPr>
          <p:cNvSpPr txBox="1">
            <a:spLocks/>
          </p:cNvSpPr>
          <p:nvPr/>
        </p:nvSpPr>
        <p:spPr>
          <a:xfrm>
            <a:off x="2809146" y="4387889"/>
            <a:ext cx="189398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were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83F264BB-7278-3E84-9F2E-FCABF136DFA7}"/>
              </a:ext>
            </a:extLst>
          </p:cNvPr>
          <p:cNvSpPr txBox="1">
            <a:spLocks/>
          </p:cNvSpPr>
          <p:nvPr/>
        </p:nvSpPr>
        <p:spPr>
          <a:xfrm>
            <a:off x="2639036" y="5446895"/>
            <a:ext cx="277366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listened to music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9168BCBE-6E66-4FFA-D498-8AEFBDB08B37}"/>
              </a:ext>
            </a:extLst>
          </p:cNvPr>
          <p:cNvSpPr txBox="1">
            <a:spLocks/>
          </p:cNvSpPr>
          <p:nvPr/>
        </p:nvSpPr>
        <p:spPr>
          <a:xfrm>
            <a:off x="4424644" y="4950389"/>
            <a:ext cx="71832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41928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2468</TotalTime>
  <Words>335</Words>
  <Application>Microsoft Office PowerPoint</Application>
  <PresentationFormat>Widescreen</PresentationFormat>
  <Paragraphs>61</Paragraphs>
  <Slides>17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A3.OpenSansBold-San</vt:lpstr>
      <vt:lpstr>A3.OpenSans-San</vt:lpstr>
      <vt:lpstr>Arial</vt:lpstr>
      <vt:lpstr>Calibri</vt:lpstr>
      <vt:lpstr>Calibri Light</vt:lpstr>
      <vt:lpstr>Congenial</vt:lpstr>
      <vt:lpstr>Impact</vt:lpstr>
      <vt:lpstr>Nixie One</vt:lpstr>
      <vt:lpstr>Showcard Gothic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146</cp:revision>
  <dcterms:created xsi:type="dcterms:W3CDTF">2021-11-11T15:46:46Z</dcterms:created>
  <dcterms:modified xsi:type="dcterms:W3CDTF">2024-12-12T12:21:45Z</dcterms:modified>
</cp:coreProperties>
</file>