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438" r:id="rId3"/>
    <p:sldId id="791" r:id="rId4"/>
    <p:sldId id="1234" r:id="rId5"/>
    <p:sldId id="994" r:id="rId6"/>
    <p:sldId id="995" r:id="rId7"/>
    <p:sldId id="439" r:id="rId8"/>
    <p:sldId id="996" r:id="rId9"/>
    <p:sldId id="774" r:id="rId10"/>
    <p:sldId id="1236" r:id="rId11"/>
    <p:sldId id="1237" r:id="rId12"/>
    <p:sldId id="1238" r:id="rId13"/>
    <p:sldId id="1239" r:id="rId14"/>
    <p:sldId id="1240" r:id="rId15"/>
    <p:sldId id="1241" r:id="rId16"/>
    <p:sldId id="792" r:id="rId17"/>
    <p:sldId id="1033" r:id="rId18"/>
    <p:sldId id="795" r:id="rId19"/>
    <p:sldId id="1235" r:id="rId20"/>
    <p:sldId id="609" r:id="rId21"/>
    <p:sldId id="540"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FFFFCC"/>
    <a:srgbClr val="FF5050"/>
    <a:srgbClr val="A8BB2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78832" autoAdjust="0"/>
  </p:normalViewPr>
  <p:slideViewPr>
    <p:cSldViewPr snapToGrid="0">
      <p:cViewPr varScale="1">
        <p:scale>
          <a:sx n="73" d="100"/>
          <a:sy n="73" d="100"/>
        </p:scale>
        <p:origin x="4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 BY FACEBOOK :TRAN THI THANH TAM</a:t>
            </a:r>
          </a:p>
        </p:txBody>
      </p:sp>
      <p:sp>
        <p:nvSpPr>
          <p:cNvPr id="4" name="Slide Number Placeholder 3"/>
          <p:cNvSpPr>
            <a:spLocks noGrp="1"/>
          </p:cNvSpPr>
          <p:nvPr>
            <p:ph type="sldNum" sz="quarter" idx="5"/>
          </p:nvPr>
        </p:nvSpPr>
        <p:spPr/>
        <p:txBody>
          <a:bodyPr/>
          <a:lstStyle/>
          <a:p>
            <a:fld id="{CC37FF0D-3108-4406-A6C2-4DB64F82457E}" type="slidenum">
              <a:rPr lang="en-US" smtClean="0"/>
              <a:t>1</a:t>
            </a:fld>
            <a:endParaRPr lang="en-US"/>
          </a:p>
        </p:txBody>
      </p:sp>
    </p:spTree>
    <p:extLst>
      <p:ext uri="{BB962C8B-B14F-4D97-AF65-F5344CB8AC3E}">
        <p14:creationId xmlns:p14="http://schemas.microsoft.com/office/powerpoint/2010/main" val="3789688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16</a:t>
            </a:fld>
            <a:endParaRPr lang="en-US"/>
          </a:p>
        </p:txBody>
      </p:sp>
    </p:spTree>
    <p:extLst>
      <p:ext uri="{BB962C8B-B14F-4D97-AF65-F5344CB8AC3E}">
        <p14:creationId xmlns:p14="http://schemas.microsoft.com/office/powerpoint/2010/main" val="21574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17</a:t>
            </a:fld>
            <a:endParaRPr lang="en-US"/>
          </a:p>
        </p:txBody>
      </p:sp>
    </p:spTree>
    <p:extLst>
      <p:ext uri="{BB962C8B-B14F-4D97-AF65-F5344CB8AC3E}">
        <p14:creationId xmlns:p14="http://schemas.microsoft.com/office/powerpoint/2010/main" val="393097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18</a:t>
            </a:fld>
            <a:endParaRPr lang="en-US"/>
          </a:p>
        </p:txBody>
      </p:sp>
    </p:spTree>
    <p:extLst>
      <p:ext uri="{BB962C8B-B14F-4D97-AF65-F5344CB8AC3E}">
        <p14:creationId xmlns:p14="http://schemas.microsoft.com/office/powerpoint/2010/main" val="2157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pPr>
              <a:defRPr/>
            </a:pPr>
            <a:fld id="{7BB4B524-B2BE-4E8C-83F8-C5FB7E179F34}" type="slidenum">
              <a:rPr lang="en-US" smtClean="0"/>
              <a:pPr>
                <a:defRPr/>
              </a:pPr>
              <a:t>20</a:t>
            </a:fld>
            <a:endParaRPr lang="en-US"/>
          </a:p>
        </p:txBody>
      </p:sp>
    </p:spTree>
    <p:extLst>
      <p:ext uri="{BB962C8B-B14F-4D97-AF65-F5344CB8AC3E}">
        <p14:creationId xmlns:p14="http://schemas.microsoft.com/office/powerpoint/2010/main" val="196000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2</a:t>
            </a:fld>
            <a:endParaRPr lang="en-US"/>
          </a:p>
        </p:txBody>
      </p:sp>
    </p:spTree>
    <p:extLst>
      <p:ext uri="{BB962C8B-B14F-4D97-AF65-F5344CB8AC3E}">
        <p14:creationId xmlns:p14="http://schemas.microsoft.com/office/powerpoint/2010/main" val="80835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3</a:t>
            </a:fld>
            <a:endParaRPr lang="en-US"/>
          </a:p>
        </p:txBody>
      </p:sp>
    </p:spTree>
    <p:extLst>
      <p:ext uri="{BB962C8B-B14F-4D97-AF65-F5344CB8AC3E}">
        <p14:creationId xmlns:p14="http://schemas.microsoft.com/office/powerpoint/2010/main" val="423780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Click on the red button to reveal the answer.</a:t>
            </a:r>
          </a:p>
        </p:txBody>
      </p:sp>
    </p:spTree>
    <p:extLst>
      <p:ext uri="{BB962C8B-B14F-4D97-AF65-F5344CB8AC3E}">
        <p14:creationId xmlns:p14="http://schemas.microsoft.com/office/powerpoint/2010/main" val="377173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on the red button to reveal the answer.</a:t>
            </a:r>
          </a:p>
          <a:p>
            <a:endParaRPr lang="en-US"/>
          </a:p>
        </p:txBody>
      </p:sp>
    </p:spTree>
    <p:extLst>
      <p:ext uri="{BB962C8B-B14F-4D97-AF65-F5344CB8AC3E}">
        <p14:creationId xmlns:p14="http://schemas.microsoft.com/office/powerpoint/2010/main" val="36952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on the red button to reveal the answer.</a:t>
            </a:r>
          </a:p>
          <a:p>
            <a:endParaRPr lang="en-US"/>
          </a:p>
        </p:txBody>
      </p:sp>
    </p:spTree>
    <p:extLst>
      <p:ext uri="{BB962C8B-B14F-4D97-AF65-F5344CB8AC3E}">
        <p14:creationId xmlns:p14="http://schemas.microsoft.com/office/powerpoint/2010/main" val="143441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on the red button to reveal the answer.</a:t>
            </a:r>
          </a:p>
          <a:p>
            <a:endParaRPr lang="en-US"/>
          </a:p>
        </p:txBody>
      </p:sp>
    </p:spTree>
    <p:extLst>
      <p:ext uri="{BB962C8B-B14F-4D97-AF65-F5344CB8AC3E}">
        <p14:creationId xmlns:p14="http://schemas.microsoft.com/office/powerpoint/2010/main" val="310407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8</a:t>
            </a:fld>
            <a:endParaRPr lang="en-US"/>
          </a:p>
        </p:txBody>
      </p:sp>
    </p:spTree>
    <p:extLst>
      <p:ext uri="{BB962C8B-B14F-4D97-AF65-F5344CB8AC3E}">
        <p14:creationId xmlns:p14="http://schemas.microsoft.com/office/powerpoint/2010/main" val="112904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15</a:t>
            </a:fld>
            <a:endParaRPr lang="en-US"/>
          </a:p>
        </p:txBody>
      </p:sp>
    </p:spTree>
    <p:extLst>
      <p:ext uri="{BB962C8B-B14F-4D97-AF65-F5344CB8AC3E}">
        <p14:creationId xmlns:p14="http://schemas.microsoft.com/office/powerpoint/2010/main" val="112904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12/26/2024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12/26/2024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12/26/2024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12/26/2024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12/26/2024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12/26/2024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12/26/2024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12/26/2024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12/26/2024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12/26/2024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12/26/2024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12/26/2024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12/26/2024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12/26/2024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AF3DA9-B0E9-4A94-AC64-500F1D0711BE}" type="slidenum">
              <a:rPr lang="en-US"/>
              <a:pPr>
                <a:defRPr/>
              </a:pPr>
              <a:t>‹#›</a:t>
            </a:fld>
            <a:endParaRPr lang="en-US"/>
          </a:p>
        </p:txBody>
      </p:sp>
    </p:spTree>
    <p:extLst>
      <p:ext uri="{BB962C8B-B14F-4D97-AF65-F5344CB8AC3E}">
        <p14:creationId xmlns:p14="http://schemas.microsoft.com/office/powerpoint/2010/main" val="29170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A069F0-B8D4-4841-AF23-326ACF4E749B}" type="datetimeFigureOut">
              <a:rPr lang="en-US"/>
              <a:pPr>
                <a:defRPr/>
              </a:pPr>
              <a:t>12/26/2024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1EB63-822E-40D0-96BD-00928042FFD2}" type="slidenum">
              <a:rPr lang="en-US"/>
              <a:pPr>
                <a:defRPr/>
              </a:pPr>
              <a:t>‹#›</a:t>
            </a:fld>
            <a:endParaRPr lang="en-US"/>
          </a:p>
        </p:txBody>
      </p:sp>
    </p:spTree>
    <p:extLst>
      <p:ext uri="{BB962C8B-B14F-4D97-AF65-F5344CB8AC3E}">
        <p14:creationId xmlns:p14="http://schemas.microsoft.com/office/powerpoint/2010/main" val="2861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12/26/2024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12/26/2024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12/26/2024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12/26/2024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3.gif"/><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gif"/><Relationship Id="rId4" Type="http://schemas.openxmlformats.org/officeDocument/2006/relationships/audio" Target="../media/audio2.wav"/><Relationship Id="rId9" Type="http://schemas.openxmlformats.org/officeDocument/2006/relationships/image" Target="../media/image5.jpe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3.gif"/><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gif"/><Relationship Id="rId4" Type="http://schemas.openxmlformats.org/officeDocument/2006/relationships/audio" Target="../media/audio2.wav"/><Relationship Id="rId9" Type="http://schemas.openxmlformats.org/officeDocument/2006/relationships/image" Target="../media/image5.jpe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3.gif"/><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gif"/><Relationship Id="rId4" Type="http://schemas.openxmlformats.org/officeDocument/2006/relationships/audio" Target="../media/audio2.wav"/><Relationship Id="rId9" Type="http://schemas.openxmlformats.org/officeDocument/2006/relationships/image" Target="../media/image5.jpe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3.gif"/><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gif"/><Relationship Id="rId4" Type="http://schemas.openxmlformats.org/officeDocument/2006/relationships/audio" Target="../media/audio2.wav"/><Relationship Id="rId9" Type="http://schemas.openxmlformats.org/officeDocument/2006/relationships/image" Target="../media/image5.jpe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731BF-E697-A299-AE88-91D7D08D6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22A700F-6C3E-C5E5-A7D8-083A66434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2">
            <a:extLst>
              <a:ext uri="{FF2B5EF4-FFF2-40B4-BE49-F238E27FC236}">
                <a16:creationId xmlns:a16="http://schemas.microsoft.com/office/drawing/2014/main" id="{474FE2B3-A48B-BF65-4CDE-7B55F594BC61}"/>
              </a:ext>
            </a:extLst>
          </p:cNvPr>
          <p:cNvSpPr txBox="1">
            <a:spLocks noChangeArrowheads="1"/>
          </p:cNvSpPr>
          <p:nvPr/>
        </p:nvSpPr>
        <p:spPr bwMode="auto">
          <a:xfrm>
            <a:off x="1874016" y="980655"/>
            <a:ext cx="89535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8000" b="1" dirty="0">
                <a:latin typeface="Arial" pitchFamily="34" charset="0"/>
              </a:rPr>
              <a:t>         </a:t>
            </a:r>
            <a:r>
              <a:rPr lang="en-US" sz="13000" b="1" dirty="0">
                <a:solidFill>
                  <a:srgbClr val="FF0000"/>
                </a:solidFill>
                <a:latin typeface="Arial" pitchFamily="34" charset="0"/>
              </a:rPr>
              <a:t>REVIEW 2</a:t>
            </a:r>
          </a:p>
        </p:txBody>
      </p:sp>
    </p:spTree>
    <p:extLst>
      <p:ext uri="{BB962C8B-B14F-4D97-AF65-F5344CB8AC3E}">
        <p14:creationId xmlns:p14="http://schemas.microsoft.com/office/powerpoint/2010/main" val="3350472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64ECD5-3AE7-4C01-B4B4-42F81B2DD1B0}"/>
              </a:ext>
            </a:extLst>
          </p:cNvPr>
          <p:cNvPicPr>
            <a:picLocks noChangeAspect="1"/>
          </p:cNvPicPr>
          <p:nvPr/>
        </p:nvPicPr>
        <p:blipFill>
          <a:blip r:embed="rId4"/>
          <a:stretch>
            <a:fillRect/>
          </a:stretch>
        </p:blipFill>
        <p:spPr>
          <a:xfrm>
            <a:off x="438512" y="2520950"/>
            <a:ext cx="11753488" cy="2924810"/>
          </a:xfrm>
          <a:prstGeom prst="rect">
            <a:avLst/>
          </a:prstGeom>
        </p:spPr>
      </p:pic>
      <p:sp>
        <p:nvSpPr>
          <p:cNvPr id="3" name="TextBox 2">
            <a:extLst>
              <a:ext uri="{FF2B5EF4-FFF2-40B4-BE49-F238E27FC236}">
                <a16:creationId xmlns:a16="http://schemas.microsoft.com/office/drawing/2014/main" id="{8A3C5D9F-F538-4140-89C6-97E516075707}"/>
              </a:ext>
            </a:extLst>
          </p:cNvPr>
          <p:cNvSpPr txBox="1"/>
          <p:nvPr/>
        </p:nvSpPr>
        <p:spPr>
          <a:xfrm>
            <a:off x="443889" y="1562669"/>
            <a:ext cx="7872668" cy="584775"/>
          </a:xfrm>
          <a:prstGeom prst="rect">
            <a:avLst/>
          </a:prstGeom>
          <a:noFill/>
        </p:spPr>
        <p:txBody>
          <a:bodyPr wrap="none" rtlCol="0">
            <a:spAutoFit/>
          </a:bodyPr>
          <a:lstStyle/>
          <a:p>
            <a:r>
              <a:rPr lang="en-US" sz="3200" b="1">
                <a:latin typeface="Comic Sans MS" panose="030F0702030302020204" pitchFamily="66" charset="0"/>
              </a:rPr>
              <a:t>2. </a:t>
            </a:r>
            <a:r>
              <a:rPr lang="en-US" sz="3200">
                <a:latin typeface="Comic Sans MS" panose="030F0702030302020204" pitchFamily="66" charset="0"/>
              </a:rPr>
              <a:t>What school activity does Nam like? </a:t>
            </a:r>
          </a:p>
        </p:txBody>
      </p:sp>
      <p:sp>
        <p:nvSpPr>
          <p:cNvPr id="4" name="Google Shape;1768;p43">
            <a:extLst>
              <a:ext uri="{FF2B5EF4-FFF2-40B4-BE49-F238E27FC236}">
                <a16:creationId xmlns:a16="http://schemas.microsoft.com/office/drawing/2014/main" id="{A91315AD-7149-A0C8-C195-595AFD2810C0}"/>
              </a:ext>
            </a:extLst>
          </p:cNvPr>
          <p:cNvSpPr txBox="1">
            <a:spLocks/>
          </p:cNvSpPr>
          <p:nvPr/>
        </p:nvSpPr>
        <p:spPr>
          <a:xfrm>
            <a:off x="1233930" y="347750"/>
            <a:ext cx="5941169" cy="5322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r>
              <a:rPr lang="en-US" sz="3733" b="1" dirty="0">
                <a:solidFill>
                  <a:srgbClr val="FF0000"/>
                </a:solidFill>
                <a:latin typeface="Times New Roman" panose="02020603050405020304" pitchFamily="18" charset="0"/>
                <a:cs typeface="Times New Roman" panose="02020603050405020304" pitchFamily="18" charset="0"/>
              </a:rPr>
              <a:t>1.Listen and tick</a:t>
            </a:r>
          </a:p>
        </p:txBody>
      </p:sp>
      <p:pic>
        <p:nvPicPr>
          <p:cNvPr id="5" name="Review 2 cau 2">
            <a:hlinkClick r:id="" action="ppaction://media"/>
            <a:extLst>
              <a:ext uri="{FF2B5EF4-FFF2-40B4-BE49-F238E27FC236}">
                <a16:creationId xmlns:a16="http://schemas.microsoft.com/office/drawing/2014/main" id="{2595D550-057B-DF57-B7CA-AE8A376C93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36160" y="676765"/>
            <a:ext cx="406400" cy="406400"/>
          </a:xfrm>
          <a:prstGeom prst="rect">
            <a:avLst/>
          </a:prstGeom>
          <a:solidFill>
            <a:schemeClr val="accent5">
              <a:lumMod val="20000"/>
              <a:lumOff val="80000"/>
            </a:schemeClr>
          </a:solidFill>
        </p:spPr>
      </p:pic>
    </p:spTree>
    <p:extLst>
      <p:ext uri="{BB962C8B-B14F-4D97-AF65-F5344CB8AC3E}">
        <p14:creationId xmlns:p14="http://schemas.microsoft.com/office/powerpoint/2010/main" val="25767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64ECD5-3AE7-4C01-B4B4-42F81B2DD1B0}"/>
              </a:ext>
            </a:extLst>
          </p:cNvPr>
          <p:cNvPicPr>
            <a:picLocks noChangeAspect="1"/>
          </p:cNvPicPr>
          <p:nvPr/>
        </p:nvPicPr>
        <p:blipFill>
          <a:blip r:embed="rId4"/>
          <a:stretch>
            <a:fillRect/>
          </a:stretch>
        </p:blipFill>
        <p:spPr>
          <a:xfrm>
            <a:off x="438512" y="2520950"/>
            <a:ext cx="11753488" cy="2924810"/>
          </a:xfrm>
          <a:prstGeom prst="rect">
            <a:avLst/>
          </a:prstGeom>
        </p:spPr>
      </p:pic>
      <p:sp>
        <p:nvSpPr>
          <p:cNvPr id="3" name="TextBox 2">
            <a:extLst>
              <a:ext uri="{FF2B5EF4-FFF2-40B4-BE49-F238E27FC236}">
                <a16:creationId xmlns:a16="http://schemas.microsoft.com/office/drawing/2014/main" id="{8A3C5D9F-F538-4140-89C6-97E516075707}"/>
              </a:ext>
            </a:extLst>
          </p:cNvPr>
          <p:cNvSpPr txBox="1"/>
          <p:nvPr/>
        </p:nvSpPr>
        <p:spPr>
          <a:xfrm>
            <a:off x="443889" y="1562669"/>
            <a:ext cx="7872668" cy="584775"/>
          </a:xfrm>
          <a:prstGeom prst="rect">
            <a:avLst/>
          </a:prstGeom>
          <a:noFill/>
        </p:spPr>
        <p:txBody>
          <a:bodyPr wrap="none" rtlCol="0">
            <a:spAutoFit/>
          </a:bodyPr>
          <a:lstStyle/>
          <a:p>
            <a:r>
              <a:rPr lang="en-US" sz="3200" b="1">
                <a:latin typeface="Comic Sans MS" panose="030F0702030302020204" pitchFamily="66" charset="0"/>
              </a:rPr>
              <a:t>2. </a:t>
            </a:r>
            <a:r>
              <a:rPr lang="en-US" sz="3200">
                <a:latin typeface="Comic Sans MS" panose="030F0702030302020204" pitchFamily="66" charset="0"/>
              </a:rPr>
              <a:t>What school activity does Nam like? </a:t>
            </a:r>
          </a:p>
        </p:txBody>
      </p:sp>
      <p:sp>
        <p:nvSpPr>
          <p:cNvPr id="4" name="Google Shape;1768;p43">
            <a:extLst>
              <a:ext uri="{FF2B5EF4-FFF2-40B4-BE49-F238E27FC236}">
                <a16:creationId xmlns:a16="http://schemas.microsoft.com/office/drawing/2014/main" id="{A91315AD-7149-A0C8-C195-595AFD2810C0}"/>
              </a:ext>
            </a:extLst>
          </p:cNvPr>
          <p:cNvSpPr txBox="1">
            <a:spLocks/>
          </p:cNvSpPr>
          <p:nvPr/>
        </p:nvSpPr>
        <p:spPr>
          <a:xfrm>
            <a:off x="1233930" y="347750"/>
            <a:ext cx="5941169" cy="5322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r>
              <a:rPr lang="en-US" sz="3733" b="1" dirty="0">
                <a:solidFill>
                  <a:srgbClr val="FF0000"/>
                </a:solidFill>
                <a:latin typeface="Times New Roman" panose="02020603050405020304" pitchFamily="18" charset="0"/>
                <a:cs typeface="Times New Roman" panose="02020603050405020304" pitchFamily="18" charset="0"/>
              </a:rPr>
              <a:t>1.Listen and tick</a:t>
            </a:r>
          </a:p>
        </p:txBody>
      </p:sp>
      <p:pic>
        <p:nvPicPr>
          <p:cNvPr id="5" name="Review 2 cau 2">
            <a:hlinkClick r:id="" action="ppaction://media"/>
            <a:extLst>
              <a:ext uri="{FF2B5EF4-FFF2-40B4-BE49-F238E27FC236}">
                <a16:creationId xmlns:a16="http://schemas.microsoft.com/office/drawing/2014/main" id="{2595D550-057B-DF57-B7CA-AE8A376C93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36160" y="676765"/>
            <a:ext cx="406400" cy="406400"/>
          </a:xfrm>
          <a:prstGeom prst="rect">
            <a:avLst/>
          </a:prstGeom>
          <a:solidFill>
            <a:schemeClr val="accent5">
              <a:lumMod val="20000"/>
              <a:lumOff val="80000"/>
            </a:schemeClr>
          </a:solidFill>
        </p:spPr>
      </p:pic>
    </p:spTree>
    <p:extLst>
      <p:ext uri="{BB962C8B-B14F-4D97-AF65-F5344CB8AC3E}">
        <p14:creationId xmlns:p14="http://schemas.microsoft.com/office/powerpoint/2010/main" val="28007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C5D9F-F538-4140-89C6-97E516075707}"/>
              </a:ext>
            </a:extLst>
          </p:cNvPr>
          <p:cNvSpPr txBox="1"/>
          <p:nvPr/>
        </p:nvSpPr>
        <p:spPr>
          <a:xfrm>
            <a:off x="283468" y="1562669"/>
            <a:ext cx="6983002" cy="584775"/>
          </a:xfrm>
          <a:prstGeom prst="rect">
            <a:avLst/>
          </a:prstGeom>
          <a:noFill/>
        </p:spPr>
        <p:txBody>
          <a:bodyPr wrap="none" rtlCol="0">
            <a:spAutoFit/>
          </a:bodyPr>
          <a:lstStyle/>
          <a:p>
            <a:pPr lvl="1"/>
            <a:r>
              <a:rPr lang="en-US" sz="3200" b="1">
                <a:latin typeface="Comic Sans MS" panose="030F0702030302020204" pitchFamily="66" charset="0"/>
              </a:rPr>
              <a:t>3. </a:t>
            </a:r>
            <a:r>
              <a:rPr lang="en-US" sz="3200">
                <a:latin typeface="Comic Sans MS" panose="030F0702030302020204" pitchFamily="66" charset="0"/>
              </a:rPr>
              <a:t>Where are Mary’s notebooks?</a:t>
            </a:r>
          </a:p>
        </p:txBody>
      </p:sp>
      <p:pic>
        <p:nvPicPr>
          <p:cNvPr id="3" name="Picture 2">
            <a:extLst>
              <a:ext uri="{FF2B5EF4-FFF2-40B4-BE49-F238E27FC236}">
                <a16:creationId xmlns:a16="http://schemas.microsoft.com/office/drawing/2014/main" id="{BAEFED6B-8894-4090-A5ED-32D66AA7C8B6}"/>
              </a:ext>
            </a:extLst>
          </p:cNvPr>
          <p:cNvPicPr>
            <a:picLocks noChangeAspect="1"/>
          </p:cNvPicPr>
          <p:nvPr/>
        </p:nvPicPr>
        <p:blipFill>
          <a:blip r:embed="rId4"/>
          <a:stretch>
            <a:fillRect/>
          </a:stretch>
        </p:blipFill>
        <p:spPr>
          <a:xfrm>
            <a:off x="283468" y="2609850"/>
            <a:ext cx="11619776" cy="2592070"/>
          </a:xfrm>
          <a:prstGeom prst="rect">
            <a:avLst/>
          </a:prstGeom>
        </p:spPr>
      </p:pic>
      <p:sp>
        <p:nvSpPr>
          <p:cNvPr id="4" name="Google Shape;1768;p43">
            <a:extLst>
              <a:ext uri="{FF2B5EF4-FFF2-40B4-BE49-F238E27FC236}">
                <a16:creationId xmlns:a16="http://schemas.microsoft.com/office/drawing/2014/main" id="{F45C3189-4A2E-08FF-2924-8CB913F344E0}"/>
              </a:ext>
            </a:extLst>
          </p:cNvPr>
          <p:cNvSpPr txBox="1">
            <a:spLocks/>
          </p:cNvSpPr>
          <p:nvPr/>
        </p:nvSpPr>
        <p:spPr>
          <a:xfrm>
            <a:off x="1073509" y="347750"/>
            <a:ext cx="5941169" cy="5322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r>
              <a:rPr lang="en-US" sz="3733" b="1" dirty="0">
                <a:solidFill>
                  <a:srgbClr val="FF0000"/>
                </a:solidFill>
                <a:latin typeface="Times New Roman" panose="02020603050405020304" pitchFamily="18" charset="0"/>
                <a:cs typeface="Times New Roman" panose="02020603050405020304" pitchFamily="18" charset="0"/>
              </a:rPr>
              <a:t>1.Listen and tick</a:t>
            </a:r>
          </a:p>
        </p:txBody>
      </p:sp>
      <p:pic>
        <p:nvPicPr>
          <p:cNvPr id="5" name="Review 2 cau 3">
            <a:hlinkClick r:id="" action="ppaction://media"/>
            <a:extLst>
              <a:ext uri="{FF2B5EF4-FFF2-40B4-BE49-F238E27FC236}">
                <a16:creationId xmlns:a16="http://schemas.microsoft.com/office/drawing/2014/main" id="{EDD7958F-DC84-77A1-39DF-284E779FF6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68240" y="501568"/>
            <a:ext cx="406400" cy="406400"/>
          </a:xfrm>
          <a:prstGeom prst="rect">
            <a:avLst/>
          </a:prstGeom>
          <a:solidFill>
            <a:schemeClr val="accent5">
              <a:lumMod val="20000"/>
              <a:lumOff val="80000"/>
            </a:schemeClr>
          </a:solidFill>
        </p:spPr>
      </p:pic>
    </p:spTree>
    <p:extLst>
      <p:ext uri="{BB962C8B-B14F-4D97-AF65-F5344CB8AC3E}">
        <p14:creationId xmlns:p14="http://schemas.microsoft.com/office/powerpoint/2010/main" val="1549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C5D9F-F538-4140-89C6-97E516075707}"/>
              </a:ext>
            </a:extLst>
          </p:cNvPr>
          <p:cNvSpPr txBox="1"/>
          <p:nvPr/>
        </p:nvSpPr>
        <p:spPr>
          <a:xfrm>
            <a:off x="283469" y="1562669"/>
            <a:ext cx="8951489" cy="584775"/>
          </a:xfrm>
          <a:prstGeom prst="rect">
            <a:avLst/>
          </a:prstGeom>
          <a:noFill/>
        </p:spPr>
        <p:txBody>
          <a:bodyPr wrap="none" rtlCol="0">
            <a:spAutoFit/>
          </a:bodyPr>
          <a:lstStyle/>
          <a:p>
            <a:pPr lvl="1"/>
            <a:r>
              <a:rPr lang="en-US" sz="3200" b="1">
                <a:latin typeface="Comic Sans MS" panose="030F0702030302020204" pitchFamily="66" charset="0"/>
              </a:rPr>
              <a:t>4. </a:t>
            </a:r>
            <a:r>
              <a:rPr lang="en-US" sz="3200">
                <a:latin typeface="Comic Sans MS" panose="030F0702030302020204" pitchFamily="66" charset="0"/>
              </a:rPr>
              <a:t>What did Minh and Mai do last Sunday? </a:t>
            </a:r>
          </a:p>
        </p:txBody>
      </p:sp>
      <p:pic>
        <p:nvPicPr>
          <p:cNvPr id="3" name="Picture 2">
            <a:extLst>
              <a:ext uri="{FF2B5EF4-FFF2-40B4-BE49-F238E27FC236}">
                <a16:creationId xmlns:a16="http://schemas.microsoft.com/office/drawing/2014/main" id="{689CB2BA-81EF-4BE2-BC67-F202083B7491}"/>
              </a:ext>
            </a:extLst>
          </p:cNvPr>
          <p:cNvPicPr>
            <a:picLocks noChangeAspect="1"/>
          </p:cNvPicPr>
          <p:nvPr/>
        </p:nvPicPr>
        <p:blipFill>
          <a:blip r:embed="rId4"/>
          <a:stretch>
            <a:fillRect/>
          </a:stretch>
        </p:blipFill>
        <p:spPr>
          <a:xfrm>
            <a:off x="256671" y="2622550"/>
            <a:ext cx="11678659" cy="2904490"/>
          </a:xfrm>
          <a:prstGeom prst="rect">
            <a:avLst/>
          </a:prstGeom>
        </p:spPr>
      </p:pic>
      <p:sp>
        <p:nvSpPr>
          <p:cNvPr id="4" name="Google Shape;1768;p43">
            <a:extLst>
              <a:ext uri="{FF2B5EF4-FFF2-40B4-BE49-F238E27FC236}">
                <a16:creationId xmlns:a16="http://schemas.microsoft.com/office/drawing/2014/main" id="{ADB0D415-3069-76BA-B4C7-6816C8462CBC}"/>
              </a:ext>
            </a:extLst>
          </p:cNvPr>
          <p:cNvSpPr txBox="1">
            <a:spLocks/>
          </p:cNvSpPr>
          <p:nvPr/>
        </p:nvSpPr>
        <p:spPr>
          <a:xfrm>
            <a:off x="1073509" y="347750"/>
            <a:ext cx="5941169" cy="5322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r>
              <a:rPr lang="en-US" sz="3733" b="1" dirty="0">
                <a:solidFill>
                  <a:srgbClr val="FF0000"/>
                </a:solidFill>
                <a:latin typeface="Times New Roman" panose="02020603050405020304" pitchFamily="18" charset="0"/>
                <a:cs typeface="Times New Roman" panose="02020603050405020304" pitchFamily="18" charset="0"/>
              </a:rPr>
              <a:t>1.Listen and tick</a:t>
            </a:r>
          </a:p>
        </p:txBody>
      </p:sp>
      <p:pic>
        <p:nvPicPr>
          <p:cNvPr id="5" name="Review 2 cau 4">
            <a:hlinkClick r:id="" action="ppaction://media"/>
            <a:extLst>
              <a:ext uri="{FF2B5EF4-FFF2-40B4-BE49-F238E27FC236}">
                <a16:creationId xmlns:a16="http://schemas.microsoft.com/office/drawing/2014/main" id="{EEEEC70A-67F0-E03F-D6A2-DFA4A7D89D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27600" y="547817"/>
            <a:ext cx="406400" cy="406400"/>
          </a:xfrm>
          <a:prstGeom prst="rect">
            <a:avLst/>
          </a:prstGeom>
          <a:solidFill>
            <a:schemeClr val="accent5">
              <a:lumMod val="20000"/>
              <a:lumOff val="80000"/>
            </a:schemeClr>
          </a:solidFill>
        </p:spPr>
      </p:pic>
    </p:spTree>
    <p:extLst>
      <p:ext uri="{BB962C8B-B14F-4D97-AF65-F5344CB8AC3E}">
        <p14:creationId xmlns:p14="http://schemas.microsoft.com/office/powerpoint/2010/main" val="6569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C5D9F-F538-4140-89C6-97E516075707}"/>
              </a:ext>
            </a:extLst>
          </p:cNvPr>
          <p:cNvSpPr txBox="1"/>
          <p:nvPr/>
        </p:nvSpPr>
        <p:spPr>
          <a:xfrm>
            <a:off x="283468" y="1562669"/>
            <a:ext cx="9244838" cy="584775"/>
          </a:xfrm>
          <a:prstGeom prst="rect">
            <a:avLst/>
          </a:prstGeom>
          <a:noFill/>
        </p:spPr>
        <p:txBody>
          <a:bodyPr wrap="none" rtlCol="0">
            <a:spAutoFit/>
          </a:bodyPr>
          <a:lstStyle/>
          <a:p>
            <a:pPr lvl="1"/>
            <a:r>
              <a:rPr lang="en-US" sz="3200" b="1">
                <a:latin typeface="Comic Sans MS" panose="030F0702030302020204" pitchFamily="66" charset="0"/>
              </a:rPr>
              <a:t>5. </a:t>
            </a:r>
            <a:r>
              <a:rPr lang="en-US" sz="3200">
                <a:latin typeface="Comic Sans MS" panose="030F0702030302020204" pitchFamily="66" charset="0"/>
              </a:rPr>
              <a:t>What did Lucy and Linh do last weekend? </a:t>
            </a:r>
          </a:p>
        </p:txBody>
      </p:sp>
      <p:pic>
        <p:nvPicPr>
          <p:cNvPr id="3" name="Picture 2">
            <a:extLst>
              <a:ext uri="{FF2B5EF4-FFF2-40B4-BE49-F238E27FC236}">
                <a16:creationId xmlns:a16="http://schemas.microsoft.com/office/drawing/2014/main" id="{2FDD3411-F1CC-4473-9C6D-64A5D0E133AF}"/>
              </a:ext>
            </a:extLst>
          </p:cNvPr>
          <p:cNvPicPr>
            <a:picLocks noChangeAspect="1"/>
          </p:cNvPicPr>
          <p:nvPr/>
        </p:nvPicPr>
        <p:blipFill>
          <a:blip r:embed="rId4"/>
          <a:stretch>
            <a:fillRect/>
          </a:stretch>
        </p:blipFill>
        <p:spPr>
          <a:xfrm>
            <a:off x="283468" y="2622550"/>
            <a:ext cx="11716027" cy="3128010"/>
          </a:xfrm>
          <a:prstGeom prst="rect">
            <a:avLst/>
          </a:prstGeom>
        </p:spPr>
      </p:pic>
      <p:sp>
        <p:nvSpPr>
          <p:cNvPr id="4" name="Google Shape;1768;p43">
            <a:extLst>
              <a:ext uri="{FF2B5EF4-FFF2-40B4-BE49-F238E27FC236}">
                <a16:creationId xmlns:a16="http://schemas.microsoft.com/office/drawing/2014/main" id="{3B517D42-50F2-F5E2-9C2B-9D24CF088670}"/>
              </a:ext>
            </a:extLst>
          </p:cNvPr>
          <p:cNvSpPr txBox="1">
            <a:spLocks/>
          </p:cNvSpPr>
          <p:nvPr/>
        </p:nvSpPr>
        <p:spPr>
          <a:xfrm>
            <a:off x="1073509" y="347750"/>
            <a:ext cx="5941169" cy="5322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r>
              <a:rPr lang="en-US" sz="3733" b="1" dirty="0">
                <a:solidFill>
                  <a:srgbClr val="FF0000"/>
                </a:solidFill>
                <a:latin typeface="Times New Roman" panose="02020603050405020304" pitchFamily="18" charset="0"/>
                <a:cs typeface="Times New Roman" panose="02020603050405020304" pitchFamily="18" charset="0"/>
              </a:rPr>
              <a:t>1.Listen and tick</a:t>
            </a:r>
          </a:p>
        </p:txBody>
      </p:sp>
      <p:pic>
        <p:nvPicPr>
          <p:cNvPr id="5" name="Review 2 cau 5">
            <a:hlinkClick r:id="" action="ppaction://media"/>
            <a:extLst>
              <a:ext uri="{FF2B5EF4-FFF2-40B4-BE49-F238E27FC236}">
                <a16:creationId xmlns:a16="http://schemas.microsoft.com/office/drawing/2014/main" id="{12E3D094-9B88-0048-16E7-8423F2B849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85567" y="586317"/>
            <a:ext cx="406400" cy="406400"/>
          </a:xfrm>
          <a:prstGeom prst="rect">
            <a:avLst/>
          </a:prstGeom>
          <a:solidFill>
            <a:schemeClr val="accent5">
              <a:lumMod val="20000"/>
              <a:lumOff val="80000"/>
            </a:schemeClr>
          </a:solidFill>
        </p:spPr>
      </p:pic>
    </p:spTree>
    <p:extLst>
      <p:ext uri="{BB962C8B-B14F-4D97-AF65-F5344CB8AC3E}">
        <p14:creationId xmlns:p14="http://schemas.microsoft.com/office/powerpoint/2010/main" val="17077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356ECDA-3E7E-458E-7787-31775335AA01}"/>
              </a:ext>
            </a:extLst>
          </p:cNvPr>
          <p:cNvPicPr>
            <a:picLocks noChangeAspect="1"/>
          </p:cNvPicPr>
          <p:nvPr/>
        </p:nvPicPr>
        <p:blipFill>
          <a:blip r:embed="rId4"/>
          <a:stretch>
            <a:fillRect/>
          </a:stretch>
        </p:blipFill>
        <p:spPr>
          <a:xfrm>
            <a:off x="854786" y="576261"/>
            <a:ext cx="11055303" cy="5645863"/>
          </a:xfrm>
          <a:prstGeom prst="rect">
            <a:avLst/>
          </a:prstGeom>
        </p:spPr>
      </p:pic>
    </p:spTree>
    <p:extLst>
      <p:ext uri="{BB962C8B-B14F-4D97-AF65-F5344CB8AC3E}">
        <p14:creationId xmlns:p14="http://schemas.microsoft.com/office/powerpoint/2010/main" val="456909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3BE3726-4B84-14DE-3024-875DC26C9B88}"/>
              </a:ext>
            </a:extLst>
          </p:cNvPr>
          <p:cNvSpPr txBox="1"/>
          <p:nvPr/>
        </p:nvSpPr>
        <p:spPr>
          <a:xfrm>
            <a:off x="1168113" y="131140"/>
            <a:ext cx="3775393" cy="630942"/>
          </a:xfrm>
          <a:prstGeom prst="rect">
            <a:avLst/>
          </a:prstGeom>
          <a:noFill/>
        </p:spPr>
        <p:txBody>
          <a:bodyPr wrap="none" rtlCol="0">
            <a:spAutoFit/>
          </a:bodyPr>
          <a:lstStyle/>
          <a:p>
            <a:r>
              <a:rPr lang="en-US" sz="3500" b="1" dirty="0">
                <a:solidFill>
                  <a:srgbClr val="FF0000"/>
                </a:solidFill>
                <a:latin typeface="Times New Roman" pitchFamily="18" charset="0"/>
                <a:cs typeface="Times New Roman" pitchFamily="18" charset="0"/>
              </a:rPr>
              <a:t>3. Read and match</a:t>
            </a:r>
          </a:p>
        </p:txBody>
      </p:sp>
      <p:pic>
        <p:nvPicPr>
          <p:cNvPr id="3" name="Picture 2">
            <a:extLst>
              <a:ext uri="{FF2B5EF4-FFF2-40B4-BE49-F238E27FC236}">
                <a16:creationId xmlns:a16="http://schemas.microsoft.com/office/drawing/2014/main" id="{7C56DA70-A292-0BC4-615F-BD2B6F5A04E0}"/>
              </a:ext>
            </a:extLst>
          </p:cNvPr>
          <p:cNvPicPr>
            <a:picLocks noChangeAspect="1"/>
          </p:cNvPicPr>
          <p:nvPr/>
        </p:nvPicPr>
        <p:blipFill>
          <a:blip r:embed="rId4"/>
          <a:stretch>
            <a:fillRect/>
          </a:stretch>
        </p:blipFill>
        <p:spPr>
          <a:xfrm>
            <a:off x="638339" y="825142"/>
            <a:ext cx="10965082" cy="5649229"/>
          </a:xfrm>
          <a:prstGeom prst="rect">
            <a:avLst/>
          </a:prstGeom>
        </p:spPr>
      </p:pic>
      <p:cxnSp>
        <p:nvCxnSpPr>
          <p:cNvPr id="4" name="Connector: Curved 3">
            <a:extLst>
              <a:ext uri="{FF2B5EF4-FFF2-40B4-BE49-F238E27FC236}">
                <a16:creationId xmlns:a16="http://schemas.microsoft.com/office/drawing/2014/main" id="{15F98F2C-71B8-952F-9F19-9BF23F542878}"/>
              </a:ext>
            </a:extLst>
          </p:cNvPr>
          <p:cNvCxnSpPr>
            <a:cxnSpLocks/>
          </p:cNvCxnSpPr>
          <p:nvPr/>
        </p:nvCxnSpPr>
        <p:spPr>
          <a:xfrm>
            <a:off x="5499727" y="1482113"/>
            <a:ext cx="2224547" cy="4436464"/>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94B36E56-1AED-EF52-C78F-56DC87E9C0BE}"/>
              </a:ext>
            </a:extLst>
          </p:cNvPr>
          <p:cNvCxnSpPr>
            <a:cxnSpLocks/>
          </p:cNvCxnSpPr>
          <p:nvPr/>
        </p:nvCxnSpPr>
        <p:spPr>
          <a:xfrm rot="16200000" flipH="1">
            <a:off x="5438027" y="2900813"/>
            <a:ext cx="2464390" cy="1626288"/>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AEF7F389-8F6F-4B1C-0899-A7BBF3175A7C}"/>
              </a:ext>
            </a:extLst>
          </p:cNvPr>
          <p:cNvCxnSpPr>
            <a:cxnSpLocks/>
          </p:cNvCxnSpPr>
          <p:nvPr/>
        </p:nvCxnSpPr>
        <p:spPr>
          <a:xfrm rot="5400000" flipH="1" flipV="1">
            <a:off x="5706918" y="1703302"/>
            <a:ext cx="2269809" cy="1764913"/>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2D06675E-5A87-DD4F-1B8B-2A0EA26CBE8A}"/>
              </a:ext>
            </a:extLst>
          </p:cNvPr>
          <p:cNvCxnSpPr>
            <a:cxnSpLocks/>
          </p:cNvCxnSpPr>
          <p:nvPr/>
        </p:nvCxnSpPr>
        <p:spPr>
          <a:xfrm rot="5400000" flipH="1" flipV="1">
            <a:off x="5634956" y="2888105"/>
            <a:ext cx="2311429" cy="1867185"/>
          </a:xfrm>
          <a:prstGeom prst="curved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9060B300-AF96-33A3-0F38-C4417EB7B428}"/>
              </a:ext>
            </a:extLst>
          </p:cNvPr>
          <p:cNvCxnSpPr>
            <a:cxnSpLocks/>
          </p:cNvCxnSpPr>
          <p:nvPr/>
        </p:nvCxnSpPr>
        <p:spPr>
          <a:xfrm rot="5400000" flipH="1" flipV="1">
            <a:off x="5744202" y="4035415"/>
            <a:ext cx="2195231" cy="1764902"/>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0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CAB31-D95B-1CEE-4DDE-B432634E4B2E}"/>
              </a:ext>
            </a:extLst>
          </p:cNvPr>
          <p:cNvPicPr>
            <a:picLocks noChangeAspect="1"/>
          </p:cNvPicPr>
          <p:nvPr/>
        </p:nvPicPr>
        <p:blipFill>
          <a:blip r:embed="rId3"/>
          <a:stretch>
            <a:fillRect/>
          </a:stretch>
        </p:blipFill>
        <p:spPr>
          <a:xfrm>
            <a:off x="76200" y="1"/>
            <a:ext cx="12115800" cy="6724649"/>
          </a:xfrm>
          <a:prstGeom prst="rect">
            <a:avLst/>
          </a:prstGeom>
        </p:spPr>
      </p:pic>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2D16054-074B-8F43-2ADD-36A1098B145C}"/>
              </a:ext>
            </a:extLst>
          </p:cNvPr>
          <p:cNvPicPr>
            <a:picLocks noChangeAspect="1"/>
          </p:cNvPicPr>
          <p:nvPr/>
        </p:nvPicPr>
        <p:blipFill>
          <a:blip r:embed="rId5"/>
          <a:stretch>
            <a:fillRect/>
          </a:stretch>
        </p:blipFill>
        <p:spPr>
          <a:xfrm>
            <a:off x="685799" y="471487"/>
            <a:ext cx="10917622" cy="6023906"/>
          </a:xfrm>
          <a:prstGeom prst="rect">
            <a:avLst/>
          </a:prstGeom>
        </p:spPr>
      </p:pic>
      <p:sp>
        <p:nvSpPr>
          <p:cNvPr id="3" name="TextBox 2">
            <a:extLst>
              <a:ext uri="{FF2B5EF4-FFF2-40B4-BE49-F238E27FC236}">
                <a16:creationId xmlns:a16="http://schemas.microsoft.com/office/drawing/2014/main" id="{E3BE665C-2469-DBF6-1716-20A6A0382C0F}"/>
              </a:ext>
            </a:extLst>
          </p:cNvPr>
          <p:cNvSpPr txBox="1"/>
          <p:nvPr/>
        </p:nvSpPr>
        <p:spPr>
          <a:xfrm>
            <a:off x="1583485" y="4031867"/>
            <a:ext cx="393056" cy="584775"/>
          </a:xfrm>
          <a:prstGeom prst="rect">
            <a:avLst/>
          </a:prstGeom>
          <a:noFill/>
        </p:spPr>
        <p:txBody>
          <a:bodyPr wrap="none" rtlCol="0">
            <a:spAutoFit/>
          </a:bodyPr>
          <a:lstStyle/>
          <a:p>
            <a:r>
              <a:rPr lang="en-US" sz="3200" b="1" dirty="0">
                <a:solidFill>
                  <a:srgbClr val="FF0000"/>
                </a:solidFill>
              </a:rPr>
              <a:t>2</a:t>
            </a:r>
          </a:p>
        </p:txBody>
      </p:sp>
      <p:sp>
        <p:nvSpPr>
          <p:cNvPr id="4" name="TextBox 3">
            <a:extLst>
              <a:ext uri="{FF2B5EF4-FFF2-40B4-BE49-F238E27FC236}">
                <a16:creationId xmlns:a16="http://schemas.microsoft.com/office/drawing/2014/main" id="{C8B0EF2E-A8D5-49AC-2D7E-BA5E4E5BB30C}"/>
              </a:ext>
            </a:extLst>
          </p:cNvPr>
          <p:cNvSpPr txBox="1"/>
          <p:nvPr/>
        </p:nvSpPr>
        <p:spPr>
          <a:xfrm>
            <a:off x="1562465" y="4501028"/>
            <a:ext cx="393056" cy="584775"/>
          </a:xfrm>
          <a:prstGeom prst="rect">
            <a:avLst/>
          </a:prstGeom>
          <a:noFill/>
        </p:spPr>
        <p:txBody>
          <a:bodyPr wrap="none" rtlCol="0">
            <a:spAutoFit/>
          </a:bodyPr>
          <a:lstStyle/>
          <a:p>
            <a:r>
              <a:rPr lang="en-US" sz="3200" b="1" dirty="0">
                <a:solidFill>
                  <a:srgbClr val="FF0000"/>
                </a:solidFill>
              </a:rPr>
              <a:t>4</a:t>
            </a:r>
          </a:p>
        </p:txBody>
      </p:sp>
      <p:sp>
        <p:nvSpPr>
          <p:cNvPr id="8" name="TextBox 7">
            <a:extLst>
              <a:ext uri="{FF2B5EF4-FFF2-40B4-BE49-F238E27FC236}">
                <a16:creationId xmlns:a16="http://schemas.microsoft.com/office/drawing/2014/main" id="{605FEF94-0D45-4525-6F78-12858DEE1DFA}"/>
              </a:ext>
            </a:extLst>
          </p:cNvPr>
          <p:cNvSpPr txBox="1"/>
          <p:nvPr/>
        </p:nvSpPr>
        <p:spPr>
          <a:xfrm>
            <a:off x="1541438" y="4967670"/>
            <a:ext cx="393056" cy="584775"/>
          </a:xfrm>
          <a:prstGeom prst="rect">
            <a:avLst/>
          </a:prstGeom>
          <a:noFill/>
        </p:spPr>
        <p:txBody>
          <a:bodyPr wrap="none" rtlCol="0">
            <a:spAutoFit/>
          </a:bodyPr>
          <a:lstStyle/>
          <a:p>
            <a:r>
              <a:rPr lang="en-US" sz="3200" b="1" dirty="0">
                <a:solidFill>
                  <a:srgbClr val="FF0000"/>
                </a:solidFill>
              </a:rPr>
              <a:t>3</a:t>
            </a:r>
          </a:p>
        </p:txBody>
      </p:sp>
      <p:sp>
        <p:nvSpPr>
          <p:cNvPr id="9" name="TextBox 8">
            <a:extLst>
              <a:ext uri="{FF2B5EF4-FFF2-40B4-BE49-F238E27FC236}">
                <a16:creationId xmlns:a16="http://schemas.microsoft.com/office/drawing/2014/main" id="{DB2B64CB-B5D1-BA57-F7D5-B74CEA907D26}"/>
              </a:ext>
            </a:extLst>
          </p:cNvPr>
          <p:cNvSpPr txBox="1"/>
          <p:nvPr/>
        </p:nvSpPr>
        <p:spPr>
          <a:xfrm>
            <a:off x="1528554" y="5640324"/>
            <a:ext cx="363903" cy="595287"/>
          </a:xfrm>
          <a:prstGeom prst="rect">
            <a:avLst/>
          </a:prstGeom>
          <a:noFill/>
        </p:spPr>
        <p:txBody>
          <a:bodyPr wrap="square" rtlCol="0">
            <a:spAutoFit/>
          </a:bodyPr>
          <a:lstStyle/>
          <a:p>
            <a:r>
              <a:rPr lang="en-US" sz="3200" b="1" dirty="0">
                <a:solidFill>
                  <a:srgbClr val="FF0000"/>
                </a:solidFill>
              </a:rPr>
              <a:t>1</a:t>
            </a:r>
          </a:p>
        </p:txBody>
      </p:sp>
    </p:spTree>
    <p:extLst>
      <p:ext uri="{BB962C8B-B14F-4D97-AF65-F5344CB8AC3E}">
        <p14:creationId xmlns:p14="http://schemas.microsoft.com/office/powerpoint/2010/main" val="9974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3BE3726-4B84-14DE-3024-875DC26C9B88}"/>
              </a:ext>
            </a:extLst>
          </p:cNvPr>
          <p:cNvSpPr txBox="1"/>
          <p:nvPr/>
        </p:nvSpPr>
        <p:spPr>
          <a:xfrm>
            <a:off x="1168113" y="194201"/>
            <a:ext cx="2695931" cy="630942"/>
          </a:xfrm>
          <a:prstGeom prst="rect">
            <a:avLst/>
          </a:prstGeom>
          <a:noFill/>
        </p:spPr>
        <p:txBody>
          <a:bodyPr wrap="none" rtlCol="0">
            <a:spAutoFit/>
          </a:bodyPr>
          <a:lstStyle/>
          <a:p>
            <a:r>
              <a:rPr lang="en-US" sz="3500" b="1" dirty="0">
                <a:solidFill>
                  <a:srgbClr val="FF0000"/>
                </a:solidFill>
                <a:latin typeface="Times New Roman" pitchFamily="18" charset="0"/>
                <a:cs typeface="Times New Roman" pitchFamily="18" charset="0"/>
              </a:rPr>
              <a:t>5. Let’s write</a:t>
            </a:r>
          </a:p>
        </p:txBody>
      </p:sp>
      <p:pic>
        <p:nvPicPr>
          <p:cNvPr id="3" name="Picture 2">
            <a:extLst>
              <a:ext uri="{FF2B5EF4-FFF2-40B4-BE49-F238E27FC236}">
                <a16:creationId xmlns:a16="http://schemas.microsoft.com/office/drawing/2014/main" id="{7F2B2C4E-2043-EEC6-4EB3-81255D954BDE}"/>
              </a:ext>
            </a:extLst>
          </p:cNvPr>
          <p:cNvPicPr>
            <a:picLocks noChangeAspect="1"/>
          </p:cNvPicPr>
          <p:nvPr/>
        </p:nvPicPr>
        <p:blipFill>
          <a:blip r:embed="rId4"/>
          <a:stretch>
            <a:fillRect/>
          </a:stretch>
        </p:blipFill>
        <p:spPr>
          <a:xfrm>
            <a:off x="505810" y="1571131"/>
            <a:ext cx="11066080" cy="4619461"/>
          </a:xfrm>
          <a:prstGeom prst="rect">
            <a:avLst/>
          </a:prstGeom>
        </p:spPr>
      </p:pic>
      <p:sp>
        <p:nvSpPr>
          <p:cNvPr id="4" name="TextBox 3">
            <a:extLst>
              <a:ext uri="{FF2B5EF4-FFF2-40B4-BE49-F238E27FC236}">
                <a16:creationId xmlns:a16="http://schemas.microsoft.com/office/drawing/2014/main" id="{CB6CFAD0-7D45-BC4D-1D4B-11EB8C456759}"/>
              </a:ext>
            </a:extLst>
          </p:cNvPr>
          <p:cNvSpPr txBox="1"/>
          <p:nvPr/>
        </p:nvSpPr>
        <p:spPr>
          <a:xfrm>
            <a:off x="1282263" y="825143"/>
            <a:ext cx="10246952" cy="630942"/>
          </a:xfrm>
          <a:prstGeom prst="rect">
            <a:avLst/>
          </a:prstGeom>
          <a:noFill/>
        </p:spPr>
        <p:txBody>
          <a:bodyPr wrap="square" rtlCol="0">
            <a:spAutoFit/>
          </a:bodyPr>
          <a:lstStyle/>
          <a:p>
            <a:r>
              <a:rPr lang="en-US" sz="3500" b="1" dirty="0">
                <a:solidFill>
                  <a:srgbClr val="0070C0"/>
                </a:solidFill>
                <a:latin typeface="Times New Roman" pitchFamily="18" charset="0"/>
                <a:cs typeface="Times New Roman" pitchFamily="18" charset="0"/>
              </a:rPr>
              <a:t>Write about your trip last Sunday (about 30 words)</a:t>
            </a:r>
          </a:p>
        </p:txBody>
      </p:sp>
    </p:spTree>
    <p:extLst>
      <p:ext uri="{BB962C8B-B14F-4D97-AF65-F5344CB8AC3E}">
        <p14:creationId xmlns:p14="http://schemas.microsoft.com/office/powerpoint/2010/main" val="3662156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04E8114-4264-4541-BB40-BA815B954C85}"/>
              </a:ext>
            </a:extLst>
          </p:cNvPr>
          <p:cNvSpPr txBox="1"/>
          <p:nvPr/>
        </p:nvSpPr>
        <p:spPr>
          <a:xfrm>
            <a:off x="662785" y="1475061"/>
            <a:ext cx="2202335" cy="553998"/>
          </a:xfrm>
          <a:prstGeom prst="rect">
            <a:avLst/>
          </a:prstGeom>
          <a:solidFill>
            <a:srgbClr val="FFFF00"/>
          </a:solidFill>
        </p:spPr>
        <p:txBody>
          <a:bodyPr wrap="square">
            <a:spAutoFit/>
          </a:bodyPr>
          <a:lstStyle/>
          <a:p>
            <a:r>
              <a:rPr lang="en-US" sz="3000" b="1" dirty="0">
                <a:solidFill>
                  <a:srgbClr val="000000"/>
                </a:solidFill>
                <a:latin typeface="Comic Sans MS" panose="030F0702030302020204" pitchFamily="66" charset="0"/>
              </a:rPr>
              <a:t>Suggestion</a:t>
            </a:r>
            <a:r>
              <a:rPr lang="en-US" sz="3000" dirty="0">
                <a:solidFill>
                  <a:srgbClr val="000000"/>
                </a:solidFill>
                <a:latin typeface="Comic Sans MS" panose="030F0702030302020204" pitchFamily="66" charset="0"/>
              </a:rPr>
              <a:t> </a:t>
            </a:r>
          </a:p>
        </p:txBody>
      </p:sp>
      <p:grpSp>
        <p:nvGrpSpPr>
          <p:cNvPr id="17" name="Group 16">
            <a:extLst>
              <a:ext uri="{FF2B5EF4-FFF2-40B4-BE49-F238E27FC236}">
                <a16:creationId xmlns:a16="http://schemas.microsoft.com/office/drawing/2014/main" id="{5C52B29D-6528-4CE5-88DB-F57A6AA644BA}"/>
              </a:ext>
            </a:extLst>
          </p:cNvPr>
          <p:cNvGrpSpPr/>
          <p:nvPr/>
        </p:nvGrpSpPr>
        <p:grpSpPr>
          <a:xfrm>
            <a:off x="604543" y="2229138"/>
            <a:ext cx="10924672" cy="4310694"/>
            <a:chOff x="4610048" y="1421605"/>
            <a:chExt cx="4236771" cy="2672191"/>
          </a:xfrm>
        </p:grpSpPr>
        <p:sp>
          <p:nvSpPr>
            <p:cNvPr id="18" name="TextBox 17">
              <a:extLst>
                <a:ext uri="{FF2B5EF4-FFF2-40B4-BE49-F238E27FC236}">
                  <a16:creationId xmlns:a16="http://schemas.microsoft.com/office/drawing/2014/main" id="{CE476008-CB9B-4CB2-90DA-58D68D52D3BB}"/>
                </a:ext>
              </a:extLst>
            </p:cNvPr>
            <p:cNvSpPr txBox="1"/>
            <p:nvPr/>
          </p:nvSpPr>
          <p:spPr>
            <a:xfrm>
              <a:off x="4666040" y="1421606"/>
              <a:ext cx="4180779" cy="2567240"/>
            </a:xfrm>
            <a:prstGeom prst="rect">
              <a:avLst/>
            </a:prstGeom>
            <a:noFill/>
            <a:ln>
              <a:solidFill>
                <a:schemeClr val="accent5">
                  <a:lumMod val="20000"/>
                  <a:lumOff val="80000"/>
                </a:schemeClr>
              </a:solidFill>
            </a:ln>
          </p:spPr>
          <p:txBody>
            <a:bodyPr wrap="square">
              <a:spAutoFit/>
            </a:bodyPr>
            <a:lstStyle/>
            <a:p>
              <a:pPr algn="ctr">
                <a:lnSpc>
                  <a:spcPct val="150000"/>
                </a:lnSpc>
              </a:pPr>
              <a:r>
                <a:rPr lang="en-US" sz="3200" b="1">
                  <a:solidFill>
                    <a:srgbClr val="F99D1C"/>
                  </a:solidFill>
                  <a:latin typeface="Comic Sans MS" panose="030F0702030302020204" pitchFamily="66" charset="0"/>
                </a:rPr>
                <a:t>My trip last Sunday</a:t>
              </a:r>
            </a:p>
            <a:p>
              <a:pPr algn="just">
                <a:lnSpc>
                  <a:spcPct val="150000"/>
                </a:lnSpc>
              </a:pPr>
              <a:r>
                <a:rPr lang="en-US" sz="2933">
                  <a:solidFill>
                    <a:srgbClr val="000000"/>
                  </a:solidFill>
                  <a:latin typeface="Comic Sans MS" panose="030F0702030302020204" pitchFamily="66" charset="0"/>
                </a:rPr>
                <a:t>Last Sunday, I went </a:t>
              </a:r>
              <a:r>
                <a:rPr lang="en-US" sz="2933">
                  <a:latin typeface="Comic Sans MS" panose="030F0702030302020204" pitchFamily="66" charset="0"/>
                </a:rPr>
                <a:t>to Hoan Kiem Lake with my friends. In the morning, we walked around the lake. We visited Ngoc Son Temple. In the afternoon, we went to see the water puppet show at the waterpuppet theatre by the lake. Our trip was a lot of fun!</a:t>
              </a:r>
              <a:endParaRPr lang="en-US" sz="2933" b="1">
                <a:solidFill>
                  <a:schemeClr val="accent4">
                    <a:lumMod val="60000"/>
                    <a:lumOff val="40000"/>
                  </a:schemeClr>
                </a:solidFill>
                <a:latin typeface="Comic Sans MS" panose="030F0702030302020204" pitchFamily="66" charset="0"/>
              </a:endParaRPr>
            </a:p>
          </p:txBody>
        </p:sp>
        <p:sp>
          <p:nvSpPr>
            <p:cNvPr id="19" name="Rectangle: Rounded Corners 18">
              <a:extLst>
                <a:ext uri="{FF2B5EF4-FFF2-40B4-BE49-F238E27FC236}">
                  <a16:creationId xmlns:a16="http://schemas.microsoft.com/office/drawing/2014/main" id="{1B9D9E6B-0A85-48BB-ADC5-234B16459278}"/>
                </a:ext>
              </a:extLst>
            </p:cNvPr>
            <p:cNvSpPr/>
            <p:nvPr/>
          </p:nvSpPr>
          <p:spPr>
            <a:xfrm>
              <a:off x="4610048" y="1421605"/>
              <a:ext cx="4236771" cy="2672191"/>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CC276"/>
                </a:solidFill>
                <a:latin typeface="Arial"/>
                <a:sym typeface="Arial"/>
              </a:endParaRPr>
            </a:p>
          </p:txBody>
        </p:sp>
      </p:grpSp>
      <p:sp>
        <p:nvSpPr>
          <p:cNvPr id="2" name="TextBox 1">
            <a:extLst>
              <a:ext uri="{FF2B5EF4-FFF2-40B4-BE49-F238E27FC236}">
                <a16:creationId xmlns:a16="http://schemas.microsoft.com/office/drawing/2014/main" id="{F28A9655-8890-7F90-BE2E-8C96C8266239}"/>
              </a:ext>
            </a:extLst>
          </p:cNvPr>
          <p:cNvSpPr txBox="1"/>
          <p:nvPr/>
        </p:nvSpPr>
        <p:spPr>
          <a:xfrm>
            <a:off x="1168113" y="194201"/>
            <a:ext cx="2695931" cy="630942"/>
          </a:xfrm>
          <a:prstGeom prst="rect">
            <a:avLst/>
          </a:prstGeom>
          <a:noFill/>
        </p:spPr>
        <p:txBody>
          <a:bodyPr wrap="none" rtlCol="0">
            <a:spAutoFit/>
          </a:bodyPr>
          <a:lstStyle/>
          <a:p>
            <a:r>
              <a:rPr lang="en-US" sz="3500" b="1" dirty="0">
                <a:solidFill>
                  <a:srgbClr val="FF0000"/>
                </a:solidFill>
                <a:latin typeface="Times New Roman" pitchFamily="18" charset="0"/>
                <a:cs typeface="Times New Roman" pitchFamily="18" charset="0"/>
              </a:rPr>
              <a:t>5. Let’s write</a:t>
            </a:r>
          </a:p>
        </p:txBody>
      </p:sp>
      <p:sp>
        <p:nvSpPr>
          <p:cNvPr id="3" name="TextBox 2">
            <a:extLst>
              <a:ext uri="{FF2B5EF4-FFF2-40B4-BE49-F238E27FC236}">
                <a16:creationId xmlns:a16="http://schemas.microsoft.com/office/drawing/2014/main" id="{9209AF16-F78B-35E3-8667-949035613FF7}"/>
              </a:ext>
            </a:extLst>
          </p:cNvPr>
          <p:cNvSpPr txBox="1"/>
          <p:nvPr/>
        </p:nvSpPr>
        <p:spPr>
          <a:xfrm>
            <a:off x="1282263" y="825143"/>
            <a:ext cx="10246952" cy="630942"/>
          </a:xfrm>
          <a:prstGeom prst="rect">
            <a:avLst/>
          </a:prstGeom>
          <a:noFill/>
        </p:spPr>
        <p:txBody>
          <a:bodyPr wrap="square" rtlCol="0">
            <a:spAutoFit/>
          </a:bodyPr>
          <a:lstStyle/>
          <a:p>
            <a:r>
              <a:rPr lang="en-US" sz="3500" b="1" dirty="0">
                <a:solidFill>
                  <a:srgbClr val="0070C0"/>
                </a:solidFill>
                <a:latin typeface="Times New Roman" pitchFamily="18" charset="0"/>
                <a:cs typeface="Times New Roman" pitchFamily="18" charset="0"/>
              </a:rPr>
              <a:t>Write about your trip last Sunday (about 30 words)</a:t>
            </a:r>
          </a:p>
        </p:txBody>
      </p:sp>
    </p:spTree>
    <p:extLst>
      <p:ext uri="{BB962C8B-B14F-4D97-AF65-F5344CB8AC3E}">
        <p14:creationId xmlns:p14="http://schemas.microsoft.com/office/powerpoint/2010/main" val="57959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F3BA8C-EB85-B862-6043-175034538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72506D9-A035-2D52-74E8-912254CBD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2">
            <a:extLst>
              <a:ext uri="{FF2B5EF4-FFF2-40B4-BE49-F238E27FC236}">
                <a16:creationId xmlns:a16="http://schemas.microsoft.com/office/drawing/2014/main" id="{BEE97F77-4508-BBA1-6B46-1A150A312561}"/>
              </a:ext>
            </a:extLst>
          </p:cNvPr>
          <p:cNvSpPr>
            <a:spLocks noChangeArrowheads="1" noChangeShapeType="1" noTextEdit="1"/>
          </p:cNvSpPr>
          <p:nvPr/>
        </p:nvSpPr>
        <p:spPr bwMode="auto">
          <a:xfrm>
            <a:off x="1574427" y="1919566"/>
            <a:ext cx="9043146" cy="2733115"/>
          </a:xfrm>
          <a:prstGeom prst="rect">
            <a:avLst/>
          </a:prstGeom>
          <a:ln w="9525">
            <a:solidFill>
              <a:srgbClr val="000000"/>
            </a:solidFill>
            <a:round/>
            <a:headEnd/>
            <a:tailEnd/>
          </a:ln>
        </p:spPr>
        <p:txBody>
          <a:bodyPr wrap="none" fromWordArt="1">
            <a:prstTxWarp prst="textPlain">
              <a:avLst>
                <a:gd name="adj" fmla="val 50000"/>
              </a:avLst>
            </a:prstTxWarp>
          </a:bodyPr>
          <a:lstStyle/>
          <a:p>
            <a:pPr algn="ctr"/>
            <a:r>
              <a:rPr lang="en-US" sz="3600" kern="10" dirty="0">
                <a:solidFill>
                  <a:srgbClr val="FF0000"/>
                </a:solidFill>
                <a:effectLst>
                  <a:outerShdw dist="35921" dir="2700000" algn="ctr" rotWithShape="0">
                    <a:srgbClr val="C0C0C0">
                      <a:alpha val="79999"/>
                    </a:srgbClr>
                  </a:outerShdw>
                </a:effectLst>
                <a:latin typeface="Impact"/>
              </a:rPr>
              <a:t>Warm - up</a:t>
            </a:r>
          </a:p>
        </p:txBody>
      </p:sp>
    </p:spTree>
    <p:extLst>
      <p:ext uri="{BB962C8B-B14F-4D97-AF65-F5344CB8AC3E}">
        <p14:creationId xmlns:p14="http://schemas.microsoft.com/office/powerpoint/2010/main" val="2598088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crapbook.momsbreak.com/School/SchoolHouseFreamRedYellowRoof.jp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3350" y="28576"/>
            <a:ext cx="11887200" cy="6677024"/>
          </a:xfrm>
        </p:spPr>
      </p:pic>
      <p:sp>
        <p:nvSpPr>
          <p:cNvPr id="55299" name="Rectangle 3"/>
          <p:cNvSpPr>
            <a:spLocks noChangeArrowheads="1"/>
          </p:cNvSpPr>
          <p:nvPr/>
        </p:nvSpPr>
        <p:spPr bwMode="auto">
          <a:xfrm>
            <a:off x="3962400" y="2286001"/>
            <a:ext cx="3695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000" b="1" u="sng" dirty="0">
                <a:solidFill>
                  <a:srgbClr val="FF0000"/>
                </a:solidFill>
                <a:latin typeface="Times New Roman" pitchFamily="18" charset="0"/>
              </a:rPr>
              <a:t>Homework:</a:t>
            </a:r>
          </a:p>
        </p:txBody>
      </p:sp>
      <p:sp>
        <p:nvSpPr>
          <p:cNvPr id="55300" name="Rectangle 4"/>
          <p:cNvSpPr>
            <a:spLocks noChangeArrowheads="1"/>
          </p:cNvSpPr>
          <p:nvPr/>
        </p:nvSpPr>
        <p:spPr bwMode="auto">
          <a:xfrm>
            <a:off x="3047653" y="3177827"/>
            <a:ext cx="584696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rgbClr val="FF0066"/>
                </a:solidFill>
                <a:latin typeface="Times New Roman" pitchFamily="18" charset="0"/>
              </a:rPr>
              <a:t>- </a:t>
            </a:r>
            <a:r>
              <a:rPr lang="en-US" sz="2800" b="1" dirty="0">
                <a:solidFill>
                  <a:srgbClr val="0000FF"/>
                </a:solidFill>
                <a:latin typeface="Times New Roman" pitchFamily="18" charset="0"/>
              </a:rPr>
              <a:t>Practice more at home</a:t>
            </a:r>
          </a:p>
          <a:p>
            <a:endParaRPr lang="en-US" sz="2800" b="1" dirty="0">
              <a:solidFill>
                <a:srgbClr val="0000FF"/>
              </a:solidFill>
              <a:latin typeface="Times New Roman" pitchFamily="18" charset="0"/>
            </a:endParaRPr>
          </a:p>
          <a:p>
            <a:r>
              <a:rPr lang="en-US" sz="2800" b="1" dirty="0">
                <a:solidFill>
                  <a:srgbClr val="FF0066"/>
                </a:solidFill>
                <a:latin typeface="Times New Roman" pitchFamily="18" charset="0"/>
              </a:rPr>
              <a:t>-</a:t>
            </a:r>
            <a:r>
              <a:rPr lang="en-US" sz="2800" b="1" dirty="0">
                <a:solidFill>
                  <a:srgbClr val="0000FF"/>
                </a:solidFill>
                <a:latin typeface="Times New Roman" pitchFamily="18" charset="0"/>
              </a:rPr>
              <a:t> Prepare :Extension activities</a:t>
            </a:r>
          </a:p>
        </p:txBody>
      </p:sp>
      <p:pic>
        <p:nvPicPr>
          <p:cNvPr id="55302" name="Picture 7" descr="happy_daisy_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284620" y="0"/>
            <a:ext cx="18557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8" descr="happy_daisy_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 y="38100"/>
            <a:ext cx="17526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104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7D49E-3802-20E6-85A7-F445BB8F1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4DC7193-6FCF-E48A-03B4-5AE8EB9EA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3">
            <a:extLst>
              <a:ext uri="{FF2B5EF4-FFF2-40B4-BE49-F238E27FC236}">
                <a16:creationId xmlns:a16="http://schemas.microsoft.com/office/drawing/2014/main" id="{51A06AD0-7373-48FA-9A5E-364266204D97}"/>
              </a:ext>
            </a:extLst>
          </p:cNvPr>
          <p:cNvSpPr>
            <a:spLocks noChangeArrowheads="1" noChangeShapeType="1" noTextEdit="1"/>
          </p:cNvSpPr>
          <p:nvPr/>
        </p:nvSpPr>
        <p:spPr bwMode="auto">
          <a:xfrm>
            <a:off x="1931424" y="1102294"/>
            <a:ext cx="9129251" cy="146999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00B050"/>
                </a:solidFill>
                <a:effectLst>
                  <a:outerShdw dist="35921" dir="2700000" algn="ctr" rotWithShape="0">
                    <a:srgbClr val="C0C0C0">
                      <a:alpha val="79999"/>
                    </a:srgbClr>
                  </a:outerShdw>
                </a:effectLst>
                <a:latin typeface="Impact"/>
              </a:rPr>
              <a:t>PLAY GAME</a:t>
            </a:r>
          </a:p>
        </p:txBody>
      </p:sp>
      <p:sp>
        <p:nvSpPr>
          <p:cNvPr id="2" name="Google Shape;1171;p48">
            <a:extLst>
              <a:ext uri="{FF2B5EF4-FFF2-40B4-BE49-F238E27FC236}">
                <a16:creationId xmlns:a16="http://schemas.microsoft.com/office/drawing/2014/main" id="{150C6A92-8EAA-C1C5-438A-F379AA9B6079}"/>
              </a:ext>
            </a:extLst>
          </p:cNvPr>
          <p:cNvSpPr txBox="1">
            <a:spLocks/>
          </p:cNvSpPr>
          <p:nvPr/>
        </p:nvSpPr>
        <p:spPr>
          <a:xfrm>
            <a:off x="1371600" y="2912031"/>
            <a:ext cx="10375900" cy="1582167"/>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8000" b="1" dirty="0">
                <a:solidFill>
                  <a:srgbClr val="FF0000"/>
                </a:solidFill>
                <a:latin typeface="Times New Roman" panose="02020603050405020304" pitchFamily="18" charset="0"/>
                <a:cs typeface="Times New Roman" panose="02020603050405020304" pitchFamily="18" charset="0"/>
              </a:rPr>
              <a:t>Unscramble the letters</a:t>
            </a:r>
          </a:p>
        </p:txBody>
      </p:sp>
    </p:spTree>
    <p:extLst>
      <p:ext uri="{BB962C8B-B14F-4D97-AF65-F5344CB8AC3E}">
        <p14:creationId xmlns:p14="http://schemas.microsoft.com/office/powerpoint/2010/main" val="28321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u" descr="http://slconceptual.files.wordpress.com/2008/12/vu-meter1.gif"/>
          <p:cNvPicPr>
            <a:picLocks noChangeAspect="1" noChangeArrowheads="1" noCrop="1"/>
          </p:cNvPicPr>
          <p:nvPr/>
        </p:nvPicPr>
        <p:blipFill>
          <a:blip r:embed="rId6"/>
          <a:srcRect/>
          <a:stretch>
            <a:fillRect/>
          </a:stretch>
        </p:blipFill>
        <p:spPr bwMode="auto">
          <a:xfrm>
            <a:off x="5310183" y="4572008"/>
            <a:ext cx="1692000" cy="1692000"/>
          </a:xfrm>
          <a:prstGeom prst="rect">
            <a:avLst/>
          </a:prstGeom>
          <a:noFill/>
        </p:spPr>
      </p:pic>
      <p:pic>
        <p:nvPicPr>
          <p:cNvPr id="3" name="Monitor" descr="http://i8.glitter-graphics.org/pub/2796/2796318vi67chrsn3.gif"/>
          <p:cNvPicPr>
            <a:picLocks noChangeAspect="1" noChangeArrowheads="1" noCrop="1"/>
          </p:cNvPicPr>
          <p:nvPr/>
        </p:nvPicPr>
        <p:blipFill>
          <a:blip r:embed="rId7"/>
          <a:srcRect/>
          <a:stretch>
            <a:fillRect/>
          </a:stretch>
        </p:blipFill>
        <p:spPr bwMode="auto">
          <a:xfrm>
            <a:off x="5297492" y="4398347"/>
            <a:ext cx="1724600" cy="659405"/>
          </a:xfrm>
          <a:prstGeom prst="rect">
            <a:avLst/>
          </a:prstGeom>
          <a:noFill/>
        </p:spPr>
      </p:pic>
      <p:sp>
        <p:nvSpPr>
          <p:cNvPr id="4" name="black bar"/>
          <p:cNvSpPr/>
          <p:nvPr/>
        </p:nvSpPr>
        <p:spPr>
          <a:xfrm>
            <a:off x="5310183" y="5001117"/>
            <a:ext cx="1714512" cy="1428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pic>
        <p:nvPicPr>
          <p:cNvPr id="5" name="Metal frame"/>
          <p:cNvPicPr>
            <a:picLocks noChangeAspect="1" noChangeArrowheads="1"/>
          </p:cNvPicPr>
          <p:nvPr/>
        </p:nvPicPr>
        <p:blipFill>
          <a:blip r:embed="rId8" cstate="print"/>
          <a:srcRect/>
          <a:stretch>
            <a:fillRect/>
          </a:stretch>
        </p:blipFill>
        <p:spPr bwMode="auto">
          <a:xfrm>
            <a:off x="4952993" y="4102765"/>
            <a:ext cx="2428892" cy="242889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card" descr="http://littleangelstudios.com/wp-content/uploads/2012/12/ivory-off-white-paper-texture.jpg"/>
          <p:cNvPicPr>
            <a:picLocks noChangeAspect="1" noChangeArrowheads="1"/>
          </p:cNvPicPr>
          <p:nvPr/>
        </p:nvPicPr>
        <p:blipFill>
          <a:blip r:embed="rId9" cstate="print"/>
          <a:srcRect t="42138"/>
          <a:stretch>
            <a:fillRect/>
          </a:stretch>
        </p:blipFill>
        <p:spPr bwMode="auto">
          <a:xfrm>
            <a:off x="790880" y="1290797"/>
            <a:ext cx="10588320" cy="2500331"/>
          </a:xfrm>
          <a:prstGeom prst="rect">
            <a:avLst/>
          </a:prstGeom>
          <a:noFill/>
          <a:effectLst>
            <a:outerShdw blurRad="50800" dist="38100" dir="8100000" algn="tr" rotWithShape="0">
              <a:prstClr val="black">
                <a:alpha val="40000"/>
              </a:prstClr>
            </a:outerShdw>
          </a:effectLst>
        </p:spPr>
      </p:pic>
      <p:grpSp>
        <p:nvGrpSpPr>
          <p:cNvPr id="7" name="Card group"/>
          <p:cNvGrpSpPr/>
          <p:nvPr/>
        </p:nvGrpSpPr>
        <p:grpSpPr>
          <a:xfrm>
            <a:off x="790880" y="-714404"/>
            <a:ext cx="10588320" cy="2500331"/>
            <a:chOff x="714347" y="-714404"/>
            <a:chExt cx="7632000" cy="2500330"/>
          </a:xfrm>
        </p:grpSpPr>
        <p:pic>
          <p:nvPicPr>
            <p:cNvPr id="8" name="Picture 2" descr="http://littleangelstudios.com/wp-content/uploads/2012/12/ivory-off-white-paper-texture.jpg"/>
            <p:cNvPicPr>
              <a:picLocks noChangeAspect="1" noChangeArrowheads="1"/>
            </p:cNvPicPr>
            <p:nvPr/>
          </p:nvPicPr>
          <p:blipFill>
            <a:blip r:embed="rId9" cstate="print"/>
            <a:srcRect t="42138"/>
            <a:stretch>
              <a:fillRect/>
            </a:stretch>
          </p:blipFill>
          <p:spPr bwMode="auto">
            <a:xfrm>
              <a:off x="714347" y="-714404"/>
              <a:ext cx="7632000" cy="2500330"/>
            </a:xfrm>
            <a:prstGeom prst="rect">
              <a:avLst/>
            </a:prstGeom>
            <a:noFill/>
            <a:effectLst>
              <a:outerShdw blurRad="50800" dist="38100" dir="8100000" algn="tr" rotWithShape="0">
                <a:prstClr val="black">
                  <a:alpha val="40000"/>
                </a:prstClr>
              </a:outerShdw>
            </a:effectLst>
          </p:spPr>
        </p:pic>
        <p:sp>
          <p:nvSpPr>
            <p:cNvPr id="9" name="TextBox 8"/>
            <p:cNvSpPr txBox="1"/>
            <p:nvPr/>
          </p:nvSpPr>
          <p:spPr>
            <a:xfrm>
              <a:off x="785786" y="188640"/>
              <a:ext cx="7429552" cy="995209"/>
            </a:xfrm>
            <a:prstGeom prst="rect">
              <a:avLst/>
            </a:prstGeom>
            <a:noFill/>
          </p:spPr>
          <p:txBody>
            <a:bodyPr wrap="square" rtlCol="0">
              <a:spAutoFit/>
            </a:bodyPr>
            <a:lstStyle/>
            <a:p>
              <a:pPr algn="ctr" defTabSz="914377"/>
              <a:r>
                <a:rPr lang="en-US" sz="5867" b="1" dirty="0">
                  <a:solidFill>
                    <a:srgbClr val="C00000"/>
                  </a:solidFill>
                  <a:latin typeface="Comic Sans MS" panose="030F0702030302020204" pitchFamily="66" charset="0"/>
                </a:rPr>
                <a:t>DENKEWE</a:t>
              </a:r>
            </a:p>
          </p:txBody>
        </p:sp>
      </p:grpSp>
      <p:pic>
        <p:nvPicPr>
          <p:cNvPr id="10" name="conversion gif" descr="http://24.media.tumblr.com/tumblr_lpwgeg0zWg1qe7vhgo1_500.gif"/>
          <p:cNvPicPr>
            <a:picLocks noChangeAspect="1" noChangeArrowheads="1" noCrop="1"/>
          </p:cNvPicPr>
          <p:nvPr/>
        </p:nvPicPr>
        <p:blipFill>
          <a:blip r:embed="rId10"/>
          <a:srcRect/>
          <a:stretch>
            <a:fillRect/>
          </a:stretch>
        </p:blipFill>
        <p:spPr bwMode="auto">
          <a:xfrm>
            <a:off x="2238348" y="2143116"/>
            <a:ext cx="7715304" cy="1714512"/>
          </a:xfrm>
          <a:prstGeom prst="rect">
            <a:avLst/>
          </a:prstGeom>
          <a:noFill/>
        </p:spPr>
      </p:pic>
      <p:grpSp>
        <p:nvGrpSpPr>
          <p:cNvPr id="11" name="decoder"/>
          <p:cNvGrpSpPr/>
          <p:nvPr/>
        </p:nvGrpSpPr>
        <p:grpSpPr>
          <a:xfrm>
            <a:off x="595275" y="1898461"/>
            <a:ext cx="11001452" cy="2143140"/>
            <a:chOff x="-928726" y="1362706"/>
            <a:chExt cx="11001452" cy="2143140"/>
          </a:xfrm>
        </p:grpSpPr>
        <p:pic>
          <p:nvPicPr>
            <p:cNvPr id="12" name="Picture 19"/>
            <p:cNvPicPr>
              <a:picLocks noChangeAspect="1" noChangeArrowheads="1"/>
            </p:cNvPicPr>
            <p:nvPr/>
          </p:nvPicPr>
          <p:blipFill>
            <a:blip r:embed="rId11"/>
            <a:srcRect/>
            <a:stretch>
              <a:fillRect/>
            </a:stretch>
          </p:blipFill>
          <p:spPr bwMode="auto">
            <a:xfrm>
              <a:off x="-928726" y="1362706"/>
              <a:ext cx="11001452" cy="214314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직사각형 12"/>
            <p:cNvSpPr/>
            <p:nvPr/>
          </p:nvSpPr>
          <p:spPr>
            <a:xfrm>
              <a:off x="714348" y="1643050"/>
              <a:ext cx="7715304" cy="157163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sp>
          <p:nvSpPr>
            <p:cNvPr id="14" name="직사각형 13"/>
            <p:cNvSpPr/>
            <p:nvPr/>
          </p:nvSpPr>
          <p:spPr>
            <a:xfrm>
              <a:off x="714349" y="1623987"/>
              <a:ext cx="7715304" cy="157163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grpSp>
      <p:sp>
        <p:nvSpPr>
          <p:cNvPr id="15" name="Answer Text"/>
          <p:cNvSpPr txBox="1"/>
          <p:nvPr/>
        </p:nvSpPr>
        <p:spPr>
          <a:xfrm>
            <a:off x="2309787" y="2476129"/>
            <a:ext cx="7572428" cy="995209"/>
          </a:xfrm>
          <a:prstGeom prst="rect">
            <a:avLst/>
          </a:prstGeom>
          <a:noFill/>
        </p:spPr>
        <p:txBody>
          <a:bodyPr wrap="square" rtlCol="0">
            <a:spAutoFit/>
          </a:bodyPr>
          <a:lstStyle/>
          <a:p>
            <a:pPr algn="ctr" defTabSz="914377"/>
            <a:r>
              <a:rPr lang="en-US" sz="5867" b="1" dirty="0">
                <a:ln w="15875">
                  <a:solidFill>
                    <a:schemeClr val="bg1"/>
                  </a:solidFill>
                </a:ln>
                <a:solidFill>
                  <a:srgbClr val="FF0000"/>
                </a:solidFill>
                <a:latin typeface="Comic Sans MS" panose="030F0702030302020204" pitchFamily="66" charset="0"/>
              </a:rPr>
              <a:t>WEEKEND</a:t>
            </a:r>
          </a:p>
        </p:txBody>
      </p:sp>
      <p:pic>
        <p:nvPicPr>
          <p:cNvPr id="16" name="Picture 10" descr="http://help.malighting.com/en-us/image/Conc_Executor_Fader_Button.png"/>
          <p:cNvPicPr>
            <a:picLocks noChangeAspect="1" noChangeArrowheads="1"/>
          </p:cNvPicPr>
          <p:nvPr/>
        </p:nvPicPr>
        <p:blipFill>
          <a:blip r:embed="rId12"/>
          <a:srcRect t="24138" r="66080" b="31034"/>
          <a:stretch>
            <a:fillRect/>
          </a:stretch>
        </p:blipFill>
        <p:spPr bwMode="auto">
          <a:xfrm>
            <a:off x="2452661" y="4429133"/>
            <a:ext cx="1928827" cy="1857388"/>
          </a:xfrm>
          <a:prstGeom prst="rect">
            <a:avLst/>
          </a:prstGeom>
          <a:noFill/>
          <a:scene3d>
            <a:camera prst="orthographicFront"/>
            <a:lightRig rig="threePt" dir="t"/>
          </a:scene3d>
          <a:sp3d>
            <a:bevelT prst="slope"/>
          </a:sp3d>
        </p:spPr>
      </p:pic>
      <p:pic>
        <p:nvPicPr>
          <p:cNvPr id="17" name="Picture 2"/>
          <p:cNvPicPr>
            <a:picLocks noChangeAspect="1" noChangeArrowheads="1"/>
          </p:cNvPicPr>
          <p:nvPr/>
        </p:nvPicPr>
        <p:blipFill>
          <a:blip r:embed="rId13"/>
          <a:srcRect/>
          <a:stretch>
            <a:fillRect/>
          </a:stretch>
        </p:blipFill>
        <p:spPr bwMode="auto">
          <a:xfrm>
            <a:off x="7677576" y="4175063"/>
            <a:ext cx="2370139" cy="2370139"/>
          </a:xfrm>
          <a:prstGeom prst="rect">
            <a:avLst/>
          </a:prstGeom>
          <a:noFill/>
          <a:ln w="9525">
            <a:noFill/>
            <a:miter lim="800000"/>
            <a:headEnd/>
            <a:tailEnd/>
          </a:ln>
          <a:effectLst/>
        </p:spPr>
      </p:pic>
      <p:pic>
        <p:nvPicPr>
          <p:cNvPr id="18" name="Off" descr="http://dribbble.s3.amazonaws.com/users/81899/screenshots/507716/red_switch.png"/>
          <p:cNvPicPr>
            <a:picLocks noChangeAspect="1" noChangeArrowheads="1"/>
          </p:cNvPicPr>
          <p:nvPr/>
        </p:nvPicPr>
        <p:blipFill>
          <a:blip r:embed="rId14"/>
          <a:srcRect l="17959" t="31797" r="53953" b="31631"/>
          <a:stretch>
            <a:fillRect/>
          </a:stretch>
        </p:blipFill>
        <p:spPr bwMode="auto">
          <a:xfrm>
            <a:off x="8310579" y="5241492"/>
            <a:ext cx="1070149" cy="1045029"/>
          </a:xfrm>
          <a:prstGeom prst="roundRect">
            <a:avLst/>
          </a:prstGeom>
          <a:noFill/>
          <a:scene3d>
            <a:camera prst="orthographicFront"/>
            <a:lightRig rig="threePt" dir="t"/>
          </a:scene3d>
          <a:sp3d>
            <a:bevelT prst="relaxedInset"/>
          </a:sp3d>
        </p:spPr>
      </p:pic>
      <p:pic>
        <p:nvPicPr>
          <p:cNvPr id="19" name="On" descr="http://dribbble.s3.amazonaws.com/users/81899/screenshots/507716/red_switch.png"/>
          <p:cNvPicPr>
            <a:picLocks noChangeAspect="1" noChangeArrowheads="1"/>
          </p:cNvPicPr>
          <p:nvPr/>
        </p:nvPicPr>
        <p:blipFill>
          <a:blip r:embed="rId14"/>
          <a:srcRect l="52273" t="31934" r="19771" b="31670"/>
          <a:stretch>
            <a:fillRect/>
          </a:stretch>
        </p:blipFill>
        <p:spPr bwMode="auto">
          <a:xfrm>
            <a:off x="8313091" y="5244003"/>
            <a:ext cx="1065125" cy="1040004"/>
          </a:xfrm>
          <a:prstGeom prst="roundRect">
            <a:avLst/>
          </a:prstGeom>
          <a:noFill/>
          <a:scene3d>
            <a:camera prst="orthographicFront"/>
            <a:lightRig rig="threePt" dir="t"/>
          </a:scene3d>
          <a:sp3d>
            <a:bevelT prst="relaxedInset"/>
          </a:sp3d>
        </p:spPr>
      </p:pic>
      <p:pic>
        <p:nvPicPr>
          <p:cNvPr id="20" name="Screw" descr="http://www.officialpsds.com/images/thumbs/Screw-head-psd64835.png">
            <a:hlinkClick r:id="" action="ppaction://hlinkshowjump?jump=nextslide"/>
          </p:cNvPr>
          <p:cNvPicPr>
            <a:picLocks noChangeAspect="1" noChangeArrowheads="1"/>
          </p:cNvPicPr>
          <p:nvPr/>
        </p:nvPicPr>
        <p:blipFill>
          <a:blip r:embed="rId15" cstate="print"/>
          <a:srcRect/>
          <a:stretch>
            <a:fillRect/>
          </a:stretch>
        </p:blipFill>
        <p:spPr bwMode="auto">
          <a:xfrm>
            <a:off x="10239404" y="6175767"/>
            <a:ext cx="285752" cy="285752"/>
          </a:xfrm>
          <a:prstGeom prst="rect">
            <a:avLst/>
          </a:prstGeom>
          <a:noFill/>
        </p:spPr>
      </p:pic>
    </p:spTree>
    <p:extLst>
      <p:ext uri="{BB962C8B-B14F-4D97-AF65-F5344CB8AC3E}">
        <p14:creationId xmlns:p14="http://schemas.microsoft.com/office/powerpoint/2010/main" val="37549489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paper sli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codebreaker.wav"/>
                                        </p:tgtEl>
                                      </p:cMediaNode>
                                    </p:audio>
                                  </p:sub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64" presetClass="path" presetSubtype="0" accel="50000" decel="50000" fill="hold" nodeType="withEffect">
                                  <p:stCondLst>
                                    <p:cond delay="0"/>
                                  </p:stCondLst>
                                  <p:childTnLst>
                                    <p:animMotion origin="layout" path="M -1.11111E-6 7.40741E-7 L -1.11111E-6 0.2919 " pathEditMode="relative" rAng="0" ptsTypes="AA">
                                      <p:cBhvr>
                                        <p:cTn id="20" dur="2000" fill="hold"/>
                                        <p:tgtEl>
                                          <p:spTgt spid="7"/>
                                        </p:tgtEl>
                                        <p:attrNameLst>
                                          <p:attrName>ppt_x</p:attrName>
                                          <p:attrName>ppt_y</p:attrName>
                                        </p:attrNameLst>
                                      </p:cBhvr>
                                      <p:rCtr x="0" y="146"/>
                                    </p:animMotion>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click off.wav"/>
                                        </p:tgtEl>
                                      </p:cMediaNode>
                                    </p:audio>
                                  </p:sub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u" descr="http://slconceptual.files.wordpress.com/2008/12/vu-meter1.gif"/>
          <p:cNvPicPr>
            <a:picLocks noChangeAspect="1" noChangeArrowheads="1" noCrop="1"/>
          </p:cNvPicPr>
          <p:nvPr/>
        </p:nvPicPr>
        <p:blipFill>
          <a:blip r:embed="rId6"/>
          <a:srcRect/>
          <a:stretch>
            <a:fillRect/>
          </a:stretch>
        </p:blipFill>
        <p:spPr bwMode="auto">
          <a:xfrm>
            <a:off x="5310183" y="4572008"/>
            <a:ext cx="1692000" cy="1692000"/>
          </a:xfrm>
          <a:prstGeom prst="rect">
            <a:avLst/>
          </a:prstGeom>
          <a:noFill/>
        </p:spPr>
      </p:pic>
      <p:pic>
        <p:nvPicPr>
          <p:cNvPr id="3" name="Monitor" descr="http://i8.glitter-graphics.org/pub/2796/2796318vi67chrsn3.gif"/>
          <p:cNvPicPr>
            <a:picLocks noChangeAspect="1" noChangeArrowheads="1" noCrop="1"/>
          </p:cNvPicPr>
          <p:nvPr/>
        </p:nvPicPr>
        <p:blipFill>
          <a:blip r:embed="rId7"/>
          <a:srcRect/>
          <a:stretch>
            <a:fillRect/>
          </a:stretch>
        </p:blipFill>
        <p:spPr bwMode="auto">
          <a:xfrm>
            <a:off x="5297492" y="4398347"/>
            <a:ext cx="1724600" cy="659405"/>
          </a:xfrm>
          <a:prstGeom prst="rect">
            <a:avLst/>
          </a:prstGeom>
          <a:noFill/>
        </p:spPr>
      </p:pic>
      <p:sp>
        <p:nvSpPr>
          <p:cNvPr id="4" name="black bar"/>
          <p:cNvSpPr/>
          <p:nvPr/>
        </p:nvSpPr>
        <p:spPr>
          <a:xfrm>
            <a:off x="5310183" y="5001117"/>
            <a:ext cx="1714512" cy="1428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pic>
        <p:nvPicPr>
          <p:cNvPr id="5" name="Metal frame"/>
          <p:cNvPicPr>
            <a:picLocks noChangeAspect="1" noChangeArrowheads="1"/>
          </p:cNvPicPr>
          <p:nvPr/>
        </p:nvPicPr>
        <p:blipFill>
          <a:blip r:embed="rId8" cstate="print"/>
          <a:srcRect/>
          <a:stretch>
            <a:fillRect/>
          </a:stretch>
        </p:blipFill>
        <p:spPr bwMode="auto">
          <a:xfrm>
            <a:off x="4952993" y="4102765"/>
            <a:ext cx="2428892" cy="242889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card" descr="http://littleangelstudios.com/wp-content/uploads/2012/12/ivory-off-white-paper-texture.jpg"/>
          <p:cNvPicPr>
            <a:picLocks noChangeAspect="1" noChangeArrowheads="1"/>
          </p:cNvPicPr>
          <p:nvPr/>
        </p:nvPicPr>
        <p:blipFill>
          <a:blip r:embed="rId9" cstate="print"/>
          <a:srcRect t="42138"/>
          <a:stretch>
            <a:fillRect/>
          </a:stretch>
        </p:blipFill>
        <p:spPr bwMode="auto">
          <a:xfrm>
            <a:off x="790880" y="1290797"/>
            <a:ext cx="10588320" cy="2500331"/>
          </a:xfrm>
          <a:prstGeom prst="rect">
            <a:avLst/>
          </a:prstGeom>
          <a:noFill/>
          <a:effectLst>
            <a:outerShdw blurRad="50800" dist="38100" dir="8100000" algn="tr" rotWithShape="0">
              <a:prstClr val="black">
                <a:alpha val="40000"/>
              </a:prstClr>
            </a:outerShdw>
          </a:effectLst>
        </p:spPr>
      </p:pic>
      <p:grpSp>
        <p:nvGrpSpPr>
          <p:cNvPr id="7" name="Card group"/>
          <p:cNvGrpSpPr/>
          <p:nvPr/>
        </p:nvGrpSpPr>
        <p:grpSpPr>
          <a:xfrm>
            <a:off x="790880" y="-714404"/>
            <a:ext cx="10588320" cy="2500331"/>
            <a:chOff x="714347" y="-714404"/>
            <a:chExt cx="7632000" cy="2500330"/>
          </a:xfrm>
        </p:grpSpPr>
        <p:pic>
          <p:nvPicPr>
            <p:cNvPr id="8" name="Picture 2" descr="http://littleangelstudios.com/wp-content/uploads/2012/12/ivory-off-white-paper-texture.jpg"/>
            <p:cNvPicPr>
              <a:picLocks noChangeAspect="1" noChangeArrowheads="1"/>
            </p:cNvPicPr>
            <p:nvPr/>
          </p:nvPicPr>
          <p:blipFill>
            <a:blip r:embed="rId9" cstate="print"/>
            <a:srcRect t="42138"/>
            <a:stretch>
              <a:fillRect/>
            </a:stretch>
          </p:blipFill>
          <p:spPr bwMode="auto">
            <a:xfrm>
              <a:off x="714347" y="-714404"/>
              <a:ext cx="7632000" cy="2500330"/>
            </a:xfrm>
            <a:prstGeom prst="rect">
              <a:avLst/>
            </a:prstGeom>
            <a:noFill/>
            <a:effectLst>
              <a:outerShdw blurRad="50800" dist="38100" dir="8100000" algn="tr" rotWithShape="0">
                <a:prstClr val="black">
                  <a:alpha val="40000"/>
                </a:prstClr>
              </a:outerShdw>
            </a:effectLst>
          </p:spPr>
        </p:pic>
        <p:sp>
          <p:nvSpPr>
            <p:cNvPr id="9" name="TextBox 8"/>
            <p:cNvSpPr txBox="1"/>
            <p:nvPr/>
          </p:nvSpPr>
          <p:spPr>
            <a:xfrm>
              <a:off x="730147" y="96387"/>
              <a:ext cx="7429552" cy="995209"/>
            </a:xfrm>
            <a:prstGeom prst="rect">
              <a:avLst/>
            </a:prstGeom>
            <a:noFill/>
          </p:spPr>
          <p:txBody>
            <a:bodyPr wrap="square" rtlCol="0">
              <a:spAutoFit/>
            </a:bodyPr>
            <a:lstStyle/>
            <a:p>
              <a:pPr algn="ctr" defTabSz="914377"/>
              <a:r>
                <a:rPr lang="en-US" sz="5867" b="1" dirty="0">
                  <a:solidFill>
                    <a:srgbClr val="C00000"/>
                  </a:solidFill>
                  <a:latin typeface="Comic Sans MS" panose="030F0702030302020204" pitchFamily="66" charset="0"/>
                </a:rPr>
                <a:t>SUMIC</a:t>
              </a:r>
            </a:p>
          </p:txBody>
        </p:sp>
      </p:grpSp>
      <p:pic>
        <p:nvPicPr>
          <p:cNvPr id="10" name="conversion gif" descr="http://24.media.tumblr.com/tumblr_lpwgeg0zWg1qe7vhgo1_500.gif"/>
          <p:cNvPicPr>
            <a:picLocks noChangeAspect="1" noChangeArrowheads="1" noCrop="1"/>
          </p:cNvPicPr>
          <p:nvPr/>
        </p:nvPicPr>
        <p:blipFill>
          <a:blip r:embed="rId10"/>
          <a:srcRect/>
          <a:stretch>
            <a:fillRect/>
          </a:stretch>
        </p:blipFill>
        <p:spPr bwMode="auto">
          <a:xfrm>
            <a:off x="2238348" y="2143116"/>
            <a:ext cx="7715304" cy="1714512"/>
          </a:xfrm>
          <a:prstGeom prst="rect">
            <a:avLst/>
          </a:prstGeom>
          <a:noFill/>
        </p:spPr>
      </p:pic>
      <p:grpSp>
        <p:nvGrpSpPr>
          <p:cNvPr id="11" name="decoder"/>
          <p:cNvGrpSpPr/>
          <p:nvPr/>
        </p:nvGrpSpPr>
        <p:grpSpPr>
          <a:xfrm>
            <a:off x="595275" y="1898461"/>
            <a:ext cx="11001452" cy="2143140"/>
            <a:chOff x="-928726" y="1362706"/>
            <a:chExt cx="11001452" cy="2143140"/>
          </a:xfrm>
        </p:grpSpPr>
        <p:pic>
          <p:nvPicPr>
            <p:cNvPr id="12" name="Picture 19"/>
            <p:cNvPicPr>
              <a:picLocks noChangeAspect="1" noChangeArrowheads="1"/>
            </p:cNvPicPr>
            <p:nvPr/>
          </p:nvPicPr>
          <p:blipFill>
            <a:blip r:embed="rId11"/>
            <a:srcRect/>
            <a:stretch>
              <a:fillRect/>
            </a:stretch>
          </p:blipFill>
          <p:spPr bwMode="auto">
            <a:xfrm>
              <a:off x="-928726" y="1362706"/>
              <a:ext cx="11001452" cy="214314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직사각형 12"/>
            <p:cNvSpPr/>
            <p:nvPr/>
          </p:nvSpPr>
          <p:spPr>
            <a:xfrm>
              <a:off x="714348" y="1643050"/>
              <a:ext cx="7715304" cy="157163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sp>
          <p:nvSpPr>
            <p:cNvPr id="14" name="직사각형 13"/>
            <p:cNvSpPr/>
            <p:nvPr/>
          </p:nvSpPr>
          <p:spPr>
            <a:xfrm>
              <a:off x="714349" y="1623987"/>
              <a:ext cx="7715304" cy="157163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grpSp>
      <p:sp>
        <p:nvSpPr>
          <p:cNvPr id="15" name="Answer Text"/>
          <p:cNvSpPr txBox="1"/>
          <p:nvPr/>
        </p:nvSpPr>
        <p:spPr>
          <a:xfrm>
            <a:off x="2309787" y="2476129"/>
            <a:ext cx="7572428" cy="995209"/>
          </a:xfrm>
          <a:prstGeom prst="rect">
            <a:avLst/>
          </a:prstGeom>
          <a:noFill/>
        </p:spPr>
        <p:txBody>
          <a:bodyPr wrap="square" rtlCol="0">
            <a:spAutoFit/>
          </a:bodyPr>
          <a:lstStyle/>
          <a:p>
            <a:pPr algn="ctr" defTabSz="914377"/>
            <a:r>
              <a:rPr lang="en-US" sz="5867" b="1" dirty="0">
                <a:ln w="15875">
                  <a:solidFill>
                    <a:schemeClr val="bg1"/>
                  </a:solidFill>
                </a:ln>
                <a:solidFill>
                  <a:srgbClr val="FF0000"/>
                </a:solidFill>
                <a:latin typeface="Comic Sans MS" panose="030F0702030302020204" pitchFamily="66" charset="0"/>
              </a:rPr>
              <a:t>MUSIC</a:t>
            </a:r>
          </a:p>
        </p:txBody>
      </p:sp>
      <p:pic>
        <p:nvPicPr>
          <p:cNvPr id="16" name="Picture 10" descr="http://help.malighting.com/en-us/image/Conc_Executor_Fader_Button.png"/>
          <p:cNvPicPr>
            <a:picLocks noChangeAspect="1" noChangeArrowheads="1"/>
          </p:cNvPicPr>
          <p:nvPr/>
        </p:nvPicPr>
        <p:blipFill>
          <a:blip r:embed="rId12"/>
          <a:srcRect t="24138" r="66080" b="31034"/>
          <a:stretch>
            <a:fillRect/>
          </a:stretch>
        </p:blipFill>
        <p:spPr bwMode="auto">
          <a:xfrm>
            <a:off x="2452661" y="4429133"/>
            <a:ext cx="1928827" cy="1857388"/>
          </a:xfrm>
          <a:prstGeom prst="rect">
            <a:avLst/>
          </a:prstGeom>
          <a:noFill/>
          <a:scene3d>
            <a:camera prst="orthographicFront"/>
            <a:lightRig rig="threePt" dir="t"/>
          </a:scene3d>
          <a:sp3d>
            <a:bevelT prst="slope"/>
          </a:sp3d>
        </p:spPr>
      </p:pic>
      <p:pic>
        <p:nvPicPr>
          <p:cNvPr id="17" name="Picture 2"/>
          <p:cNvPicPr>
            <a:picLocks noChangeAspect="1" noChangeArrowheads="1"/>
          </p:cNvPicPr>
          <p:nvPr/>
        </p:nvPicPr>
        <p:blipFill>
          <a:blip r:embed="rId13"/>
          <a:srcRect/>
          <a:stretch>
            <a:fillRect/>
          </a:stretch>
        </p:blipFill>
        <p:spPr bwMode="auto">
          <a:xfrm>
            <a:off x="7677576" y="4175063"/>
            <a:ext cx="2370139" cy="2370139"/>
          </a:xfrm>
          <a:prstGeom prst="rect">
            <a:avLst/>
          </a:prstGeom>
          <a:noFill/>
          <a:ln w="9525">
            <a:noFill/>
            <a:miter lim="800000"/>
            <a:headEnd/>
            <a:tailEnd/>
          </a:ln>
          <a:effectLst/>
        </p:spPr>
      </p:pic>
      <p:pic>
        <p:nvPicPr>
          <p:cNvPr id="18" name="Off" descr="http://dribbble.s3.amazonaws.com/users/81899/screenshots/507716/red_switch.png"/>
          <p:cNvPicPr>
            <a:picLocks noChangeAspect="1" noChangeArrowheads="1"/>
          </p:cNvPicPr>
          <p:nvPr/>
        </p:nvPicPr>
        <p:blipFill>
          <a:blip r:embed="rId14"/>
          <a:srcRect l="17959" t="31797" r="53953" b="31631"/>
          <a:stretch>
            <a:fillRect/>
          </a:stretch>
        </p:blipFill>
        <p:spPr bwMode="auto">
          <a:xfrm>
            <a:off x="8310579" y="5241492"/>
            <a:ext cx="1070149" cy="1045029"/>
          </a:xfrm>
          <a:prstGeom prst="roundRect">
            <a:avLst/>
          </a:prstGeom>
          <a:noFill/>
          <a:scene3d>
            <a:camera prst="orthographicFront"/>
            <a:lightRig rig="threePt" dir="t"/>
          </a:scene3d>
          <a:sp3d>
            <a:bevelT prst="relaxedInset"/>
          </a:sp3d>
        </p:spPr>
      </p:pic>
      <p:pic>
        <p:nvPicPr>
          <p:cNvPr id="19" name="On" descr="http://dribbble.s3.amazonaws.com/users/81899/screenshots/507716/red_switch.png"/>
          <p:cNvPicPr>
            <a:picLocks noChangeAspect="1" noChangeArrowheads="1"/>
          </p:cNvPicPr>
          <p:nvPr/>
        </p:nvPicPr>
        <p:blipFill>
          <a:blip r:embed="rId14"/>
          <a:srcRect l="52273" t="31934" r="19771" b="31670"/>
          <a:stretch>
            <a:fillRect/>
          </a:stretch>
        </p:blipFill>
        <p:spPr bwMode="auto">
          <a:xfrm>
            <a:off x="8313091" y="5244003"/>
            <a:ext cx="1065125" cy="1040004"/>
          </a:xfrm>
          <a:prstGeom prst="roundRect">
            <a:avLst/>
          </a:prstGeom>
          <a:noFill/>
          <a:scene3d>
            <a:camera prst="orthographicFront"/>
            <a:lightRig rig="threePt" dir="t"/>
          </a:scene3d>
          <a:sp3d>
            <a:bevelT prst="relaxedInset"/>
          </a:sp3d>
        </p:spPr>
      </p:pic>
      <p:pic>
        <p:nvPicPr>
          <p:cNvPr id="20" name="Screw" descr="http://www.officialpsds.com/images/thumbs/Screw-head-psd64835.png">
            <a:hlinkClick r:id="" action="ppaction://hlinkshowjump?jump=nextslide"/>
          </p:cNvPr>
          <p:cNvPicPr>
            <a:picLocks noChangeAspect="1" noChangeArrowheads="1"/>
          </p:cNvPicPr>
          <p:nvPr/>
        </p:nvPicPr>
        <p:blipFill>
          <a:blip r:embed="rId15" cstate="print"/>
          <a:srcRect/>
          <a:stretch>
            <a:fillRect/>
          </a:stretch>
        </p:blipFill>
        <p:spPr bwMode="auto">
          <a:xfrm>
            <a:off x="10239404" y="6175767"/>
            <a:ext cx="285752" cy="285752"/>
          </a:xfrm>
          <a:prstGeom prst="rect">
            <a:avLst/>
          </a:prstGeom>
          <a:noFill/>
        </p:spPr>
      </p:pic>
    </p:spTree>
    <p:extLst>
      <p:ext uri="{BB962C8B-B14F-4D97-AF65-F5344CB8AC3E}">
        <p14:creationId xmlns:p14="http://schemas.microsoft.com/office/powerpoint/2010/main" val="42341957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paper sli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codebreaker.wav"/>
                                        </p:tgtEl>
                                      </p:cMediaNode>
                                    </p:audio>
                                  </p:sub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64" presetClass="path" presetSubtype="0" accel="50000" decel="50000" fill="hold" nodeType="withEffect">
                                  <p:stCondLst>
                                    <p:cond delay="0"/>
                                  </p:stCondLst>
                                  <p:childTnLst>
                                    <p:animMotion origin="layout" path="M -1.11111E-6 7.40741E-7 L -1.11111E-6 0.2919 " pathEditMode="relative" rAng="0" ptsTypes="AA">
                                      <p:cBhvr>
                                        <p:cTn id="20" dur="2000" fill="hold"/>
                                        <p:tgtEl>
                                          <p:spTgt spid="7"/>
                                        </p:tgtEl>
                                        <p:attrNameLst>
                                          <p:attrName>ppt_x</p:attrName>
                                          <p:attrName>ppt_y</p:attrName>
                                        </p:attrNameLst>
                                      </p:cBhvr>
                                      <p:rCtr x="0" y="146"/>
                                    </p:animMotion>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click off.wav"/>
                                        </p:tgtEl>
                                      </p:cMediaNode>
                                    </p:audio>
                                  </p:sub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u" descr="http://slconceptual.files.wordpress.com/2008/12/vu-meter1.gif"/>
          <p:cNvPicPr>
            <a:picLocks noChangeAspect="1" noChangeArrowheads="1" noCrop="1"/>
          </p:cNvPicPr>
          <p:nvPr/>
        </p:nvPicPr>
        <p:blipFill>
          <a:blip r:embed="rId6"/>
          <a:srcRect/>
          <a:stretch>
            <a:fillRect/>
          </a:stretch>
        </p:blipFill>
        <p:spPr bwMode="auto">
          <a:xfrm>
            <a:off x="5310183" y="4572008"/>
            <a:ext cx="1692000" cy="1692000"/>
          </a:xfrm>
          <a:prstGeom prst="rect">
            <a:avLst/>
          </a:prstGeom>
          <a:noFill/>
        </p:spPr>
      </p:pic>
      <p:pic>
        <p:nvPicPr>
          <p:cNvPr id="3" name="Monitor" descr="http://i8.glitter-graphics.org/pub/2796/2796318vi67chrsn3.gif"/>
          <p:cNvPicPr>
            <a:picLocks noChangeAspect="1" noChangeArrowheads="1" noCrop="1"/>
          </p:cNvPicPr>
          <p:nvPr/>
        </p:nvPicPr>
        <p:blipFill>
          <a:blip r:embed="rId7"/>
          <a:srcRect/>
          <a:stretch>
            <a:fillRect/>
          </a:stretch>
        </p:blipFill>
        <p:spPr bwMode="auto">
          <a:xfrm>
            <a:off x="5297492" y="4398347"/>
            <a:ext cx="1724600" cy="659405"/>
          </a:xfrm>
          <a:prstGeom prst="rect">
            <a:avLst/>
          </a:prstGeom>
          <a:noFill/>
        </p:spPr>
      </p:pic>
      <p:sp>
        <p:nvSpPr>
          <p:cNvPr id="4" name="black bar"/>
          <p:cNvSpPr/>
          <p:nvPr/>
        </p:nvSpPr>
        <p:spPr>
          <a:xfrm>
            <a:off x="5310183" y="5001117"/>
            <a:ext cx="1714512" cy="1428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pic>
        <p:nvPicPr>
          <p:cNvPr id="5" name="Metal frame"/>
          <p:cNvPicPr>
            <a:picLocks noChangeAspect="1" noChangeArrowheads="1"/>
          </p:cNvPicPr>
          <p:nvPr/>
        </p:nvPicPr>
        <p:blipFill>
          <a:blip r:embed="rId8" cstate="print"/>
          <a:srcRect/>
          <a:stretch>
            <a:fillRect/>
          </a:stretch>
        </p:blipFill>
        <p:spPr bwMode="auto">
          <a:xfrm>
            <a:off x="4952993" y="4102765"/>
            <a:ext cx="2428892" cy="242889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card" descr="http://littleangelstudios.com/wp-content/uploads/2012/12/ivory-off-white-paper-texture.jpg"/>
          <p:cNvPicPr>
            <a:picLocks noChangeAspect="1" noChangeArrowheads="1"/>
          </p:cNvPicPr>
          <p:nvPr/>
        </p:nvPicPr>
        <p:blipFill>
          <a:blip r:embed="rId9" cstate="print"/>
          <a:srcRect t="42138"/>
          <a:stretch>
            <a:fillRect/>
          </a:stretch>
        </p:blipFill>
        <p:spPr bwMode="auto">
          <a:xfrm>
            <a:off x="790880" y="1290797"/>
            <a:ext cx="10588320" cy="2500331"/>
          </a:xfrm>
          <a:prstGeom prst="rect">
            <a:avLst/>
          </a:prstGeom>
          <a:noFill/>
          <a:effectLst>
            <a:outerShdw blurRad="50800" dist="38100" dir="8100000" algn="tr" rotWithShape="0">
              <a:prstClr val="black">
                <a:alpha val="40000"/>
              </a:prstClr>
            </a:outerShdw>
          </a:effectLst>
        </p:spPr>
      </p:pic>
      <p:grpSp>
        <p:nvGrpSpPr>
          <p:cNvPr id="7" name="Card group"/>
          <p:cNvGrpSpPr/>
          <p:nvPr/>
        </p:nvGrpSpPr>
        <p:grpSpPr>
          <a:xfrm>
            <a:off x="790880" y="-714404"/>
            <a:ext cx="10588320" cy="2500331"/>
            <a:chOff x="714347" y="-714404"/>
            <a:chExt cx="7632000" cy="2500330"/>
          </a:xfrm>
        </p:grpSpPr>
        <p:pic>
          <p:nvPicPr>
            <p:cNvPr id="8" name="Picture 2" descr="http://littleangelstudios.com/wp-content/uploads/2012/12/ivory-off-white-paper-texture.jpg"/>
            <p:cNvPicPr>
              <a:picLocks noChangeAspect="1" noChangeArrowheads="1"/>
            </p:cNvPicPr>
            <p:nvPr/>
          </p:nvPicPr>
          <p:blipFill>
            <a:blip r:embed="rId9" cstate="print"/>
            <a:srcRect t="42138"/>
            <a:stretch>
              <a:fillRect/>
            </a:stretch>
          </p:blipFill>
          <p:spPr bwMode="auto">
            <a:xfrm>
              <a:off x="714347" y="-714404"/>
              <a:ext cx="7632000" cy="2500330"/>
            </a:xfrm>
            <a:prstGeom prst="rect">
              <a:avLst/>
            </a:prstGeom>
            <a:noFill/>
            <a:effectLst>
              <a:outerShdw blurRad="50800" dist="38100" dir="8100000" algn="tr" rotWithShape="0">
                <a:prstClr val="black">
                  <a:alpha val="40000"/>
                </a:prstClr>
              </a:outerShdw>
            </a:effectLst>
          </p:spPr>
        </p:pic>
        <p:sp>
          <p:nvSpPr>
            <p:cNvPr id="9" name="TextBox 8"/>
            <p:cNvSpPr txBox="1"/>
            <p:nvPr/>
          </p:nvSpPr>
          <p:spPr>
            <a:xfrm>
              <a:off x="785786" y="188640"/>
              <a:ext cx="7429552" cy="995209"/>
            </a:xfrm>
            <a:prstGeom prst="rect">
              <a:avLst/>
            </a:prstGeom>
            <a:noFill/>
          </p:spPr>
          <p:txBody>
            <a:bodyPr wrap="square" rtlCol="0">
              <a:spAutoFit/>
            </a:bodyPr>
            <a:lstStyle/>
            <a:p>
              <a:pPr algn="ctr" defTabSz="914377"/>
              <a:r>
                <a:rPr lang="en-US" sz="5867" b="1" dirty="0">
                  <a:solidFill>
                    <a:srgbClr val="C00000"/>
                  </a:solidFill>
                  <a:latin typeface="Comic Sans MS" panose="030F0702030302020204" pitchFamily="66" charset="0"/>
                </a:rPr>
                <a:t>SONRACY</a:t>
              </a:r>
            </a:p>
          </p:txBody>
        </p:sp>
      </p:grpSp>
      <p:pic>
        <p:nvPicPr>
          <p:cNvPr id="10" name="conversion gif" descr="http://24.media.tumblr.com/tumblr_lpwgeg0zWg1qe7vhgo1_500.gif"/>
          <p:cNvPicPr>
            <a:picLocks noChangeAspect="1" noChangeArrowheads="1" noCrop="1"/>
          </p:cNvPicPr>
          <p:nvPr/>
        </p:nvPicPr>
        <p:blipFill>
          <a:blip r:embed="rId10"/>
          <a:srcRect/>
          <a:stretch>
            <a:fillRect/>
          </a:stretch>
        </p:blipFill>
        <p:spPr bwMode="auto">
          <a:xfrm>
            <a:off x="2238348" y="2143116"/>
            <a:ext cx="7715304" cy="1714512"/>
          </a:xfrm>
          <a:prstGeom prst="rect">
            <a:avLst/>
          </a:prstGeom>
          <a:noFill/>
        </p:spPr>
      </p:pic>
      <p:grpSp>
        <p:nvGrpSpPr>
          <p:cNvPr id="11" name="decoder"/>
          <p:cNvGrpSpPr/>
          <p:nvPr/>
        </p:nvGrpSpPr>
        <p:grpSpPr>
          <a:xfrm>
            <a:off x="595275" y="1898461"/>
            <a:ext cx="11001452" cy="2143140"/>
            <a:chOff x="-928726" y="1362706"/>
            <a:chExt cx="11001452" cy="2143140"/>
          </a:xfrm>
        </p:grpSpPr>
        <p:pic>
          <p:nvPicPr>
            <p:cNvPr id="12" name="Picture 19"/>
            <p:cNvPicPr>
              <a:picLocks noChangeAspect="1" noChangeArrowheads="1"/>
            </p:cNvPicPr>
            <p:nvPr/>
          </p:nvPicPr>
          <p:blipFill>
            <a:blip r:embed="rId11"/>
            <a:srcRect/>
            <a:stretch>
              <a:fillRect/>
            </a:stretch>
          </p:blipFill>
          <p:spPr bwMode="auto">
            <a:xfrm>
              <a:off x="-928726" y="1362706"/>
              <a:ext cx="11001452" cy="214314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직사각형 12"/>
            <p:cNvSpPr/>
            <p:nvPr/>
          </p:nvSpPr>
          <p:spPr>
            <a:xfrm>
              <a:off x="714348" y="1643050"/>
              <a:ext cx="7715304" cy="157163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sp>
          <p:nvSpPr>
            <p:cNvPr id="14" name="직사각형 13"/>
            <p:cNvSpPr/>
            <p:nvPr/>
          </p:nvSpPr>
          <p:spPr>
            <a:xfrm>
              <a:off x="714349" y="1623987"/>
              <a:ext cx="7715304" cy="157163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grpSp>
      <p:sp>
        <p:nvSpPr>
          <p:cNvPr id="15" name="Answer Text"/>
          <p:cNvSpPr txBox="1"/>
          <p:nvPr/>
        </p:nvSpPr>
        <p:spPr>
          <a:xfrm>
            <a:off x="2309787" y="2476129"/>
            <a:ext cx="7572428" cy="995209"/>
          </a:xfrm>
          <a:prstGeom prst="rect">
            <a:avLst/>
          </a:prstGeom>
          <a:noFill/>
        </p:spPr>
        <p:txBody>
          <a:bodyPr wrap="square" rtlCol="0">
            <a:spAutoFit/>
          </a:bodyPr>
          <a:lstStyle/>
          <a:p>
            <a:pPr algn="ctr" defTabSz="914377"/>
            <a:r>
              <a:rPr lang="en-US" sz="5867" b="1" dirty="0">
                <a:ln w="15875">
                  <a:solidFill>
                    <a:schemeClr val="bg1"/>
                  </a:solidFill>
                </a:ln>
                <a:solidFill>
                  <a:srgbClr val="FF0000"/>
                </a:solidFill>
                <a:latin typeface="Comic Sans MS" panose="030F0702030302020204" pitchFamily="66" charset="0"/>
              </a:rPr>
              <a:t>CRAYONS</a:t>
            </a:r>
          </a:p>
        </p:txBody>
      </p:sp>
      <p:pic>
        <p:nvPicPr>
          <p:cNvPr id="16" name="Picture 10" descr="http://help.malighting.com/en-us/image/Conc_Executor_Fader_Button.png"/>
          <p:cNvPicPr>
            <a:picLocks noChangeAspect="1" noChangeArrowheads="1"/>
          </p:cNvPicPr>
          <p:nvPr/>
        </p:nvPicPr>
        <p:blipFill>
          <a:blip r:embed="rId12"/>
          <a:srcRect t="24138" r="66080" b="31034"/>
          <a:stretch>
            <a:fillRect/>
          </a:stretch>
        </p:blipFill>
        <p:spPr bwMode="auto">
          <a:xfrm>
            <a:off x="2452661" y="4429133"/>
            <a:ext cx="1928827" cy="1857388"/>
          </a:xfrm>
          <a:prstGeom prst="rect">
            <a:avLst/>
          </a:prstGeom>
          <a:noFill/>
          <a:scene3d>
            <a:camera prst="orthographicFront"/>
            <a:lightRig rig="threePt" dir="t"/>
          </a:scene3d>
          <a:sp3d>
            <a:bevelT prst="slope"/>
          </a:sp3d>
        </p:spPr>
      </p:pic>
      <p:pic>
        <p:nvPicPr>
          <p:cNvPr id="17" name="Picture 2"/>
          <p:cNvPicPr>
            <a:picLocks noChangeAspect="1" noChangeArrowheads="1"/>
          </p:cNvPicPr>
          <p:nvPr/>
        </p:nvPicPr>
        <p:blipFill>
          <a:blip r:embed="rId13"/>
          <a:srcRect/>
          <a:stretch>
            <a:fillRect/>
          </a:stretch>
        </p:blipFill>
        <p:spPr bwMode="auto">
          <a:xfrm>
            <a:off x="7677576" y="4175063"/>
            <a:ext cx="2370139" cy="2370139"/>
          </a:xfrm>
          <a:prstGeom prst="rect">
            <a:avLst/>
          </a:prstGeom>
          <a:noFill/>
          <a:ln w="9525">
            <a:noFill/>
            <a:miter lim="800000"/>
            <a:headEnd/>
            <a:tailEnd/>
          </a:ln>
          <a:effectLst/>
        </p:spPr>
      </p:pic>
      <p:pic>
        <p:nvPicPr>
          <p:cNvPr id="18" name="Off" descr="http://dribbble.s3.amazonaws.com/users/81899/screenshots/507716/red_switch.png"/>
          <p:cNvPicPr>
            <a:picLocks noChangeAspect="1" noChangeArrowheads="1"/>
          </p:cNvPicPr>
          <p:nvPr/>
        </p:nvPicPr>
        <p:blipFill>
          <a:blip r:embed="rId14"/>
          <a:srcRect l="17959" t="31797" r="53953" b="31631"/>
          <a:stretch>
            <a:fillRect/>
          </a:stretch>
        </p:blipFill>
        <p:spPr bwMode="auto">
          <a:xfrm>
            <a:off x="8310579" y="5241492"/>
            <a:ext cx="1070149" cy="1045029"/>
          </a:xfrm>
          <a:prstGeom prst="roundRect">
            <a:avLst/>
          </a:prstGeom>
          <a:noFill/>
          <a:scene3d>
            <a:camera prst="orthographicFront"/>
            <a:lightRig rig="threePt" dir="t"/>
          </a:scene3d>
          <a:sp3d>
            <a:bevelT prst="relaxedInset"/>
          </a:sp3d>
        </p:spPr>
      </p:pic>
      <p:pic>
        <p:nvPicPr>
          <p:cNvPr id="19" name="On" descr="http://dribbble.s3.amazonaws.com/users/81899/screenshots/507716/red_switch.png"/>
          <p:cNvPicPr>
            <a:picLocks noChangeAspect="1" noChangeArrowheads="1"/>
          </p:cNvPicPr>
          <p:nvPr/>
        </p:nvPicPr>
        <p:blipFill>
          <a:blip r:embed="rId14"/>
          <a:srcRect l="52273" t="31934" r="19771" b="31670"/>
          <a:stretch>
            <a:fillRect/>
          </a:stretch>
        </p:blipFill>
        <p:spPr bwMode="auto">
          <a:xfrm>
            <a:off x="8313091" y="5244003"/>
            <a:ext cx="1065125" cy="1040004"/>
          </a:xfrm>
          <a:prstGeom prst="roundRect">
            <a:avLst/>
          </a:prstGeom>
          <a:noFill/>
          <a:scene3d>
            <a:camera prst="orthographicFront"/>
            <a:lightRig rig="threePt" dir="t"/>
          </a:scene3d>
          <a:sp3d>
            <a:bevelT prst="relaxedInset"/>
          </a:sp3d>
        </p:spPr>
      </p:pic>
      <p:pic>
        <p:nvPicPr>
          <p:cNvPr id="20" name="Screw" descr="http://www.officialpsds.com/images/thumbs/Screw-head-psd64835.png">
            <a:hlinkClick r:id="" action="ppaction://hlinkshowjump?jump=nextslide"/>
          </p:cNvPr>
          <p:cNvPicPr>
            <a:picLocks noChangeAspect="1" noChangeArrowheads="1"/>
          </p:cNvPicPr>
          <p:nvPr/>
        </p:nvPicPr>
        <p:blipFill>
          <a:blip r:embed="rId15" cstate="print"/>
          <a:srcRect/>
          <a:stretch>
            <a:fillRect/>
          </a:stretch>
        </p:blipFill>
        <p:spPr bwMode="auto">
          <a:xfrm>
            <a:off x="10239404" y="6175767"/>
            <a:ext cx="285752" cy="285752"/>
          </a:xfrm>
          <a:prstGeom prst="rect">
            <a:avLst/>
          </a:prstGeom>
          <a:noFill/>
        </p:spPr>
      </p:pic>
    </p:spTree>
    <p:extLst>
      <p:ext uri="{BB962C8B-B14F-4D97-AF65-F5344CB8AC3E}">
        <p14:creationId xmlns:p14="http://schemas.microsoft.com/office/powerpoint/2010/main" val="36343428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paper sli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codebreaker.wav"/>
                                        </p:tgtEl>
                                      </p:cMediaNode>
                                    </p:audio>
                                  </p:sub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64" presetClass="path" presetSubtype="0" accel="50000" decel="50000" fill="hold" nodeType="withEffect">
                                  <p:stCondLst>
                                    <p:cond delay="0"/>
                                  </p:stCondLst>
                                  <p:childTnLst>
                                    <p:animMotion origin="layout" path="M -1.11111E-6 7.40741E-7 L -1.11111E-6 0.2919 " pathEditMode="relative" rAng="0" ptsTypes="AA">
                                      <p:cBhvr>
                                        <p:cTn id="20" dur="2000" fill="hold"/>
                                        <p:tgtEl>
                                          <p:spTgt spid="7"/>
                                        </p:tgtEl>
                                        <p:attrNameLst>
                                          <p:attrName>ppt_x</p:attrName>
                                          <p:attrName>ppt_y</p:attrName>
                                        </p:attrNameLst>
                                      </p:cBhvr>
                                      <p:rCtr x="0" y="146"/>
                                    </p:animMotion>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click off.wav"/>
                                        </p:tgtEl>
                                      </p:cMediaNode>
                                    </p:audio>
                                  </p:sub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u" descr="http://slconceptual.files.wordpress.com/2008/12/vu-meter1.gif"/>
          <p:cNvPicPr>
            <a:picLocks noChangeAspect="1" noChangeArrowheads="1" noCrop="1"/>
          </p:cNvPicPr>
          <p:nvPr/>
        </p:nvPicPr>
        <p:blipFill>
          <a:blip r:embed="rId6"/>
          <a:srcRect/>
          <a:stretch>
            <a:fillRect/>
          </a:stretch>
        </p:blipFill>
        <p:spPr bwMode="auto">
          <a:xfrm>
            <a:off x="5310183" y="4572008"/>
            <a:ext cx="1692000" cy="1692000"/>
          </a:xfrm>
          <a:prstGeom prst="rect">
            <a:avLst/>
          </a:prstGeom>
          <a:noFill/>
        </p:spPr>
      </p:pic>
      <p:pic>
        <p:nvPicPr>
          <p:cNvPr id="3" name="Monitor" descr="http://i8.glitter-graphics.org/pub/2796/2796318vi67chrsn3.gif"/>
          <p:cNvPicPr>
            <a:picLocks noChangeAspect="1" noChangeArrowheads="1" noCrop="1"/>
          </p:cNvPicPr>
          <p:nvPr/>
        </p:nvPicPr>
        <p:blipFill>
          <a:blip r:embed="rId7"/>
          <a:srcRect/>
          <a:stretch>
            <a:fillRect/>
          </a:stretch>
        </p:blipFill>
        <p:spPr bwMode="auto">
          <a:xfrm>
            <a:off x="5297492" y="4398347"/>
            <a:ext cx="1724600" cy="659405"/>
          </a:xfrm>
          <a:prstGeom prst="rect">
            <a:avLst/>
          </a:prstGeom>
          <a:noFill/>
        </p:spPr>
      </p:pic>
      <p:sp>
        <p:nvSpPr>
          <p:cNvPr id="4" name="black bar"/>
          <p:cNvSpPr/>
          <p:nvPr/>
        </p:nvSpPr>
        <p:spPr>
          <a:xfrm>
            <a:off x="5310183" y="5001117"/>
            <a:ext cx="1714512" cy="1428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pic>
        <p:nvPicPr>
          <p:cNvPr id="5" name="Metal frame"/>
          <p:cNvPicPr>
            <a:picLocks noChangeAspect="1" noChangeArrowheads="1"/>
          </p:cNvPicPr>
          <p:nvPr/>
        </p:nvPicPr>
        <p:blipFill>
          <a:blip r:embed="rId8" cstate="print"/>
          <a:srcRect/>
          <a:stretch>
            <a:fillRect/>
          </a:stretch>
        </p:blipFill>
        <p:spPr bwMode="auto">
          <a:xfrm>
            <a:off x="4952993" y="4102765"/>
            <a:ext cx="2428892" cy="242889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card" descr="http://littleangelstudios.com/wp-content/uploads/2012/12/ivory-off-white-paper-texture.jpg"/>
          <p:cNvPicPr>
            <a:picLocks noChangeAspect="1" noChangeArrowheads="1"/>
          </p:cNvPicPr>
          <p:nvPr/>
        </p:nvPicPr>
        <p:blipFill>
          <a:blip r:embed="rId9" cstate="print"/>
          <a:srcRect t="42138"/>
          <a:stretch>
            <a:fillRect/>
          </a:stretch>
        </p:blipFill>
        <p:spPr bwMode="auto">
          <a:xfrm>
            <a:off x="790880" y="1290797"/>
            <a:ext cx="10588320" cy="2500331"/>
          </a:xfrm>
          <a:prstGeom prst="rect">
            <a:avLst/>
          </a:prstGeom>
          <a:noFill/>
          <a:effectLst>
            <a:outerShdw blurRad="50800" dist="38100" dir="8100000" algn="tr" rotWithShape="0">
              <a:prstClr val="black">
                <a:alpha val="40000"/>
              </a:prstClr>
            </a:outerShdw>
          </a:effectLst>
        </p:spPr>
      </p:pic>
      <p:grpSp>
        <p:nvGrpSpPr>
          <p:cNvPr id="7" name="Card group"/>
          <p:cNvGrpSpPr/>
          <p:nvPr/>
        </p:nvGrpSpPr>
        <p:grpSpPr>
          <a:xfrm>
            <a:off x="790880" y="-714404"/>
            <a:ext cx="10588320" cy="2500331"/>
            <a:chOff x="714347" y="-714404"/>
            <a:chExt cx="7632000" cy="2500330"/>
          </a:xfrm>
        </p:grpSpPr>
        <p:pic>
          <p:nvPicPr>
            <p:cNvPr id="8" name="Picture 2" descr="http://littleangelstudios.com/wp-content/uploads/2012/12/ivory-off-white-paper-texture.jpg"/>
            <p:cNvPicPr>
              <a:picLocks noChangeAspect="1" noChangeArrowheads="1"/>
            </p:cNvPicPr>
            <p:nvPr/>
          </p:nvPicPr>
          <p:blipFill>
            <a:blip r:embed="rId9" cstate="print"/>
            <a:srcRect t="42138"/>
            <a:stretch>
              <a:fillRect/>
            </a:stretch>
          </p:blipFill>
          <p:spPr bwMode="auto">
            <a:xfrm>
              <a:off x="714347" y="-714404"/>
              <a:ext cx="7632000" cy="2500330"/>
            </a:xfrm>
            <a:prstGeom prst="rect">
              <a:avLst/>
            </a:prstGeom>
            <a:noFill/>
            <a:effectLst>
              <a:outerShdw blurRad="50800" dist="38100" dir="8100000" algn="tr" rotWithShape="0">
                <a:prstClr val="black">
                  <a:alpha val="40000"/>
                </a:prstClr>
              </a:outerShdw>
            </a:effectLst>
          </p:spPr>
        </p:pic>
        <p:sp>
          <p:nvSpPr>
            <p:cNvPr id="9" name="TextBox 8"/>
            <p:cNvSpPr txBox="1"/>
            <p:nvPr/>
          </p:nvSpPr>
          <p:spPr>
            <a:xfrm>
              <a:off x="785786" y="188640"/>
              <a:ext cx="7429552" cy="995209"/>
            </a:xfrm>
            <a:prstGeom prst="rect">
              <a:avLst/>
            </a:prstGeom>
            <a:noFill/>
          </p:spPr>
          <p:txBody>
            <a:bodyPr wrap="square" rtlCol="0">
              <a:spAutoFit/>
            </a:bodyPr>
            <a:lstStyle/>
            <a:p>
              <a:pPr algn="ctr" defTabSz="914377"/>
              <a:r>
                <a:rPr lang="en-US" sz="5867" b="1" dirty="0">
                  <a:solidFill>
                    <a:srgbClr val="C00000"/>
                  </a:solidFill>
                  <a:latin typeface="Comic Sans MS" panose="030F0702030302020204" pitchFamily="66" charset="0"/>
                </a:rPr>
                <a:t>TESBOKONO</a:t>
              </a:r>
            </a:p>
          </p:txBody>
        </p:sp>
      </p:grpSp>
      <p:pic>
        <p:nvPicPr>
          <p:cNvPr id="10" name="conversion gif" descr="http://24.media.tumblr.com/tumblr_lpwgeg0zWg1qe7vhgo1_500.gif"/>
          <p:cNvPicPr>
            <a:picLocks noChangeAspect="1" noChangeArrowheads="1" noCrop="1"/>
          </p:cNvPicPr>
          <p:nvPr/>
        </p:nvPicPr>
        <p:blipFill>
          <a:blip r:embed="rId10"/>
          <a:srcRect/>
          <a:stretch>
            <a:fillRect/>
          </a:stretch>
        </p:blipFill>
        <p:spPr bwMode="auto">
          <a:xfrm>
            <a:off x="2238348" y="2143116"/>
            <a:ext cx="7715304" cy="1714512"/>
          </a:xfrm>
          <a:prstGeom prst="rect">
            <a:avLst/>
          </a:prstGeom>
          <a:noFill/>
        </p:spPr>
      </p:pic>
      <p:grpSp>
        <p:nvGrpSpPr>
          <p:cNvPr id="11" name="decoder"/>
          <p:cNvGrpSpPr/>
          <p:nvPr/>
        </p:nvGrpSpPr>
        <p:grpSpPr>
          <a:xfrm>
            <a:off x="595275" y="1898461"/>
            <a:ext cx="11001452" cy="2143140"/>
            <a:chOff x="-928726" y="1362706"/>
            <a:chExt cx="11001452" cy="2143140"/>
          </a:xfrm>
        </p:grpSpPr>
        <p:pic>
          <p:nvPicPr>
            <p:cNvPr id="12" name="Picture 19"/>
            <p:cNvPicPr>
              <a:picLocks noChangeAspect="1" noChangeArrowheads="1"/>
            </p:cNvPicPr>
            <p:nvPr/>
          </p:nvPicPr>
          <p:blipFill>
            <a:blip r:embed="rId11"/>
            <a:srcRect/>
            <a:stretch>
              <a:fillRect/>
            </a:stretch>
          </p:blipFill>
          <p:spPr bwMode="auto">
            <a:xfrm>
              <a:off x="-928726" y="1362706"/>
              <a:ext cx="11001452" cy="214314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직사각형 12"/>
            <p:cNvSpPr/>
            <p:nvPr/>
          </p:nvSpPr>
          <p:spPr>
            <a:xfrm>
              <a:off x="714348" y="1643050"/>
              <a:ext cx="7715304" cy="157163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sp>
          <p:nvSpPr>
            <p:cNvPr id="14" name="직사각형 13"/>
            <p:cNvSpPr/>
            <p:nvPr/>
          </p:nvSpPr>
          <p:spPr>
            <a:xfrm>
              <a:off x="714349" y="1623987"/>
              <a:ext cx="7715304" cy="1571636"/>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dirty="0">
                <a:solidFill>
                  <a:prstClr val="white"/>
                </a:solidFill>
                <a:latin typeface="Comic Sans MS" panose="030F0702030302020204" pitchFamily="66" charset="0"/>
              </a:endParaRPr>
            </a:p>
          </p:txBody>
        </p:sp>
      </p:grpSp>
      <p:sp>
        <p:nvSpPr>
          <p:cNvPr id="15" name="Answer Text"/>
          <p:cNvSpPr txBox="1"/>
          <p:nvPr/>
        </p:nvSpPr>
        <p:spPr>
          <a:xfrm>
            <a:off x="2309787" y="2476129"/>
            <a:ext cx="7572428" cy="995209"/>
          </a:xfrm>
          <a:prstGeom prst="rect">
            <a:avLst/>
          </a:prstGeom>
          <a:noFill/>
        </p:spPr>
        <p:txBody>
          <a:bodyPr wrap="square" rtlCol="0">
            <a:spAutoFit/>
          </a:bodyPr>
          <a:lstStyle/>
          <a:p>
            <a:pPr algn="ctr" defTabSz="914377"/>
            <a:r>
              <a:rPr lang="en-US" sz="5867" b="1" dirty="0">
                <a:ln w="15875">
                  <a:solidFill>
                    <a:schemeClr val="bg1"/>
                  </a:solidFill>
                </a:ln>
                <a:solidFill>
                  <a:srgbClr val="FF0000"/>
                </a:solidFill>
                <a:latin typeface="Comic Sans MS" panose="030F0702030302020204" pitchFamily="66" charset="0"/>
              </a:rPr>
              <a:t>NOTEBOOKS</a:t>
            </a:r>
          </a:p>
        </p:txBody>
      </p:sp>
      <p:pic>
        <p:nvPicPr>
          <p:cNvPr id="16" name="Picture 10" descr="http://help.malighting.com/en-us/image/Conc_Executor_Fader_Button.png"/>
          <p:cNvPicPr>
            <a:picLocks noChangeAspect="1" noChangeArrowheads="1"/>
          </p:cNvPicPr>
          <p:nvPr/>
        </p:nvPicPr>
        <p:blipFill>
          <a:blip r:embed="rId12"/>
          <a:srcRect t="24138" r="66080" b="31034"/>
          <a:stretch>
            <a:fillRect/>
          </a:stretch>
        </p:blipFill>
        <p:spPr bwMode="auto">
          <a:xfrm>
            <a:off x="2452661" y="4429133"/>
            <a:ext cx="1928827" cy="1857388"/>
          </a:xfrm>
          <a:prstGeom prst="rect">
            <a:avLst/>
          </a:prstGeom>
          <a:noFill/>
          <a:scene3d>
            <a:camera prst="orthographicFront"/>
            <a:lightRig rig="threePt" dir="t"/>
          </a:scene3d>
          <a:sp3d>
            <a:bevelT prst="slope"/>
          </a:sp3d>
        </p:spPr>
      </p:pic>
      <p:pic>
        <p:nvPicPr>
          <p:cNvPr id="17" name="Picture 2"/>
          <p:cNvPicPr>
            <a:picLocks noChangeAspect="1" noChangeArrowheads="1"/>
          </p:cNvPicPr>
          <p:nvPr/>
        </p:nvPicPr>
        <p:blipFill>
          <a:blip r:embed="rId13"/>
          <a:srcRect/>
          <a:stretch>
            <a:fillRect/>
          </a:stretch>
        </p:blipFill>
        <p:spPr bwMode="auto">
          <a:xfrm>
            <a:off x="7677576" y="4175063"/>
            <a:ext cx="2370139" cy="2370139"/>
          </a:xfrm>
          <a:prstGeom prst="rect">
            <a:avLst/>
          </a:prstGeom>
          <a:noFill/>
          <a:ln w="9525">
            <a:noFill/>
            <a:miter lim="800000"/>
            <a:headEnd/>
            <a:tailEnd/>
          </a:ln>
          <a:effectLst/>
        </p:spPr>
      </p:pic>
      <p:pic>
        <p:nvPicPr>
          <p:cNvPr id="18" name="Off" descr="http://dribbble.s3.amazonaws.com/users/81899/screenshots/507716/red_switch.png"/>
          <p:cNvPicPr>
            <a:picLocks noChangeAspect="1" noChangeArrowheads="1"/>
          </p:cNvPicPr>
          <p:nvPr/>
        </p:nvPicPr>
        <p:blipFill>
          <a:blip r:embed="rId14"/>
          <a:srcRect l="17959" t="31797" r="53953" b="31631"/>
          <a:stretch>
            <a:fillRect/>
          </a:stretch>
        </p:blipFill>
        <p:spPr bwMode="auto">
          <a:xfrm>
            <a:off x="8310579" y="5241492"/>
            <a:ext cx="1070149" cy="1045029"/>
          </a:xfrm>
          <a:prstGeom prst="roundRect">
            <a:avLst/>
          </a:prstGeom>
          <a:noFill/>
          <a:scene3d>
            <a:camera prst="orthographicFront"/>
            <a:lightRig rig="threePt" dir="t"/>
          </a:scene3d>
          <a:sp3d>
            <a:bevelT prst="relaxedInset"/>
          </a:sp3d>
        </p:spPr>
      </p:pic>
      <p:pic>
        <p:nvPicPr>
          <p:cNvPr id="19" name="On" descr="http://dribbble.s3.amazonaws.com/users/81899/screenshots/507716/red_switch.png"/>
          <p:cNvPicPr>
            <a:picLocks noChangeAspect="1" noChangeArrowheads="1"/>
          </p:cNvPicPr>
          <p:nvPr/>
        </p:nvPicPr>
        <p:blipFill>
          <a:blip r:embed="rId14"/>
          <a:srcRect l="52273" t="31934" r="19771" b="31670"/>
          <a:stretch>
            <a:fillRect/>
          </a:stretch>
        </p:blipFill>
        <p:spPr bwMode="auto">
          <a:xfrm>
            <a:off x="8313091" y="5244003"/>
            <a:ext cx="1065125" cy="1040004"/>
          </a:xfrm>
          <a:prstGeom prst="roundRect">
            <a:avLst/>
          </a:prstGeom>
          <a:noFill/>
          <a:scene3d>
            <a:camera prst="orthographicFront"/>
            <a:lightRig rig="threePt" dir="t"/>
          </a:scene3d>
          <a:sp3d>
            <a:bevelT prst="relaxedInset"/>
          </a:sp3d>
        </p:spPr>
      </p:pic>
      <p:pic>
        <p:nvPicPr>
          <p:cNvPr id="20" name="Screw" descr="http://www.officialpsds.com/images/thumbs/Screw-head-psd64835.png">
            <a:hlinkClick r:id="" action="ppaction://hlinkshowjump?jump=nextslide"/>
          </p:cNvPr>
          <p:cNvPicPr>
            <a:picLocks noChangeAspect="1" noChangeArrowheads="1"/>
          </p:cNvPicPr>
          <p:nvPr/>
        </p:nvPicPr>
        <p:blipFill>
          <a:blip r:embed="rId15" cstate="print"/>
          <a:srcRect/>
          <a:stretch>
            <a:fillRect/>
          </a:stretch>
        </p:blipFill>
        <p:spPr bwMode="auto">
          <a:xfrm>
            <a:off x="10239404" y="6175767"/>
            <a:ext cx="285752" cy="285752"/>
          </a:xfrm>
          <a:prstGeom prst="rect">
            <a:avLst/>
          </a:prstGeom>
          <a:noFill/>
        </p:spPr>
      </p:pic>
    </p:spTree>
    <p:extLst>
      <p:ext uri="{BB962C8B-B14F-4D97-AF65-F5344CB8AC3E}">
        <p14:creationId xmlns:p14="http://schemas.microsoft.com/office/powerpoint/2010/main" val="18445681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paper sli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codebreaker.wav"/>
                                        </p:tgtEl>
                                      </p:cMediaNode>
                                    </p:audio>
                                  </p:sub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64" presetClass="path" presetSubtype="0" accel="50000" decel="50000" fill="hold" nodeType="withEffect">
                                  <p:stCondLst>
                                    <p:cond delay="0"/>
                                  </p:stCondLst>
                                  <p:childTnLst>
                                    <p:animMotion origin="layout" path="M -1.11111E-6 7.40741E-7 L -1.11111E-6 0.2919 " pathEditMode="relative" rAng="0" ptsTypes="AA">
                                      <p:cBhvr>
                                        <p:cTn id="20" dur="2000" fill="hold"/>
                                        <p:tgtEl>
                                          <p:spTgt spid="7"/>
                                        </p:tgtEl>
                                        <p:attrNameLst>
                                          <p:attrName>ppt_x</p:attrName>
                                          <p:attrName>ppt_y</p:attrName>
                                        </p:attrNameLst>
                                      </p:cBhvr>
                                      <p:rCtr x="0" y="146"/>
                                    </p:animMotion>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click off.wav"/>
                                        </p:tgtEl>
                                      </p:cMediaNode>
                                    </p:audio>
                                  </p:sub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3C766-96E6-1F23-9E36-4F8079F25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65ED38B5-65FE-1ABE-727C-D969C59676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C38FF37-B415-A79F-E7E4-55363384B03A}"/>
              </a:ext>
            </a:extLst>
          </p:cNvPr>
          <p:cNvPicPr>
            <a:picLocks noChangeAspect="1"/>
          </p:cNvPicPr>
          <p:nvPr/>
        </p:nvPicPr>
        <p:blipFill>
          <a:blip r:embed="rId6"/>
          <a:stretch>
            <a:fillRect/>
          </a:stretch>
        </p:blipFill>
        <p:spPr>
          <a:xfrm>
            <a:off x="609600" y="294290"/>
            <a:ext cx="11025352" cy="6295696"/>
          </a:xfrm>
          <a:prstGeom prst="rect">
            <a:avLst/>
          </a:prstGeom>
        </p:spPr>
      </p:pic>
      <p:pic>
        <p:nvPicPr>
          <p:cNvPr id="3" name="Track 106">
            <a:hlinkClick r:id="" action="ppaction://media"/>
            <a:extLst>
              <a:ext uri="{FF2B5EF4-FFF2-40B4-BE49-F238E27FC236}">
                <a16:creationId xmlns:a16="http://schemas.microsoft.com/office/drawing/2014/main" id="{09A3A1B2-CF39-2C3E-45EB-F581DDA9ABC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35449" y="294290"/>
            <a:ext cx="406400" cy="406400"/>
          </a:xfrm>
          <a:prstGeom prst="rect">
            <a:avLst/>
          </a:prstGeom>
          <a:solidFill>
            <a:schemeClr val="accent2"/>
          </a:solidFill>
        </p:spPr>
      </p:pic>
    </p:spTree>
    <p:extLst>
      <p:ext uri="{BB962C8B-B14F-4D97-AF65-F5344CB8AC3E}">
        <p14:creationId xmlns:p14="http://schemas.microsoft.com/office/powerpoint/2010/main" val="251003042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68;p43">
            <a:extLst>
              <a:ext uri="{FF2B5EF4-FFF2-40B4-BE49-F238E27FC236}">
                <a16:creationId xmlns:a16="http://schemas.microsoft.com/office/drawing/2014/main" id="{F0A52E36-8D81-5AB4-2929-3D30FB069963}"/>
              </a:ext>
            </a:extLst>
          </p:cNvPr>
          <p:cNvSpPr txBox="1">
            <a:spLocks/>
          </p:cNvSpPr>
          <p:nvPr/>
        </p:nvSpPr>
        <p:spPr>
          <a:xfrm>
            <a:off x="1073509" y="347750"/>
            <a:ext cx="5941169" cy="5322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l"/>
            <a:r>
              <a:rPr lang="en-US" sz="3733" b="1" dirty="0">
                <a:solidFill>
                  <a:srgbClr val="FF0000"/>
                </a:solidFill>
                <a:latin typeface="Times New Roman" panose="02020603050405020304" pitchFamily="18" charset="0"/>
                <a:cs typeface="Times New Roman" panose="02020603050405020304" pitchFamily="18" charset="0"/>
              </a:rPr>
              <a:t>1.Listen and tick</a:t>
            </a:r>
          </a:p>
        </p:txBody>
      </p:sp>
      <p:sp>
        <p:nvSpPr>
          <p:cNvPr id="3" name="TextBox 2">
            <a:extLst>
              <a:ext uri="{FF2B5EF4-FFF2-40B4-BE49-F238E27FC236}">
                <a16:creationId xmlns:a16="http://schemas.microsoft.com/office/drawing/2014/main" id="{8A3C5D9F-F538-4140-89C6-97E516075707}"/>
              </a:ext>
            </a:extLst>
          </p:cNvPr>
          <p:cNvSpPr txBox="1"/>
          <p:nvPr/>
        </p:nvSpPr>
        <p:spPr>
          <a:xfrm>
            <a:off x="379721" y="1524001"/>
            <a:ext cx="5715026" cy="584775"/>
          </a:xfrm>
          <a:prstGeom prst="rect">
            <a:avLst/>
          </a:prstGeom>
          <a:noFill/>
        </p:spPr>
        <p:txBody>
          <a:bodyPr wrap="none" rtlCol="0">
            <a:spAutoFit/>
          </a:bodyPr>
          <a:lstStyle/>
          <a:p>
            <a:r>
              <a:rPr lang="en-US" sz="3200" b="1">
                <a:solidFill>
                  <a:srgbClr val="231F20"/>
                </a:solidFill>
                <a:latin typeface="Comic Sans MS" panose="030F0702030302020204" pitchFamily="66" charset="0"/>
              </a:rPr>
              <a:t>1. </a:t>
            </a:r>
            <a:r>
              <a:rPr lang="en-US" sz="3200">
                <a:solidFill>
                  <a:srgbClr val="231F20"/>
                </a:solidFill>
                <a:latin typeface="Comic Sans MS" panose="030F0702030302020204" pitchFamily="66" charset="0"/>
              </a:rPr>
              <a:t>Where’s the music room?</a:t>
            </a:r>
            <a:r>
              <a:rPr lang="en-US" sz="2400">
                <a:latin typeface="Comic Sans MS" panose="030F0702030302020204" pitchFamily="66" charset="0"/>
              </a:rPr>
              <a:t> </a:t>
            </a:r>
          </a:p>
        </p:txBody>
      </p:sp>
      <p:pic>
        <p:nvPicPr>
          <p:cNvPr id="4" name="Picture 3">
            <a:extLst>
              <a:ext uri="{FF2B5EF4-FFF2-40B4-BE49-F238E27FC236}">
                <a16:creationId xmlns:a16="http://schemas.microsoft.com/office/drawing/2014/main" id="{A6D541D8-C5DB-4DBB-9270-0217A4AD71AC}"/>
              </a:ext>
            </a:extLst>
          </p:cNvPr>
          <p:cNvPicPr>
            <a:picLocks noChangeAspect="1"/>
          </p:cNvPicPr>
          <p:nvPr/>
        </p:nvPicPr>
        <p:blipFill rotWithShape="1">
          <a:blip r:embed="rId2"/>
          <a:srcRect l="1354" r="1251"/>
          <a:stretch/>
        </p:blipFill>
        <p:spPr>
          <a:xfrm>
            <a:off x="165099" y="2477674"/>
            <a:ext cx="11874500" cy="2622646"/>
          </a:xfrm>
          <a:prstGeom prst="rect">
            <a:avLst/>
          </a:prstGeom>
        </p:spPr>
      </p:pic>
    </p:spTree>
    <p:extLst>
      <p:ext uri="{BB962C8B-B14F-4D97-AF65-F5344CB8AC3E}">
        <p14:creationId xmlns:p14="http://schemas.microsoft.com/office/powerpoint/2010/main" val="15486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27204049"/>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2307</TotalTime>
  <Words>325</Words>
  <Application>Microsoft Office PowerPoint</Application>
  <PresentationFormat>Widescreen</PresentationFormat>
  <Paragraphs>62</Paragraphs>
  <Slides>20</Slides>
  <Notes>13</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A3.OpenSansBold-San</vt:lpstr>
      <vt:lpstr>A3.OpenSans-San</vt:lpstr>
      <vt:lpstr>Arial</vt:lpstr>
      <vt:lpstr>Calibri</vt:lpstr>
      <vt:lpstr>Calibri Light</vt:lpstr>
      <vt:lpstr>Comic Sans MS</vt:lpstr>
      <vt:lpstr>Impact</vt:lpstr>
      <vt:lpstr>Nixie One</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STD_PHUONG</cp:lastModifiedBy>
  <cp:revision>146</cp:revision>
  <dcterms:created xsi:type="dcterms:W3CDTF">2021-11-11T15:46:46Z</dcterms:created>
  <dcterms:modified xsi:type="dcterms:W3CDTF">2024-12-26T10:45:52Z</dcterms:modified>
</cp:coreProperties>
</file>