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7322" r:id="rId3"/>
    <p:sldId id="334" r:id="rId4"/>
    <p:sldId id="332" r:id="rId5"/>
    <p:sldId id="331" r:id="rId6"/>
    <p:sldId id="7312" r:id="rId7"/>
    <p:sldId id="333" r:id="rId8"/>
    <p:sldId id="7313" r:id="rId9"/>
    <p:sldId id="7314" r:id="rId10"/>
    <p:sldId id="7311" r:id="rId11"/>
    <p:sldId id="7315" r:id="rId12"/>
    <p:sldId id="7316" r:id="rId13"/>
    <p:sldId id="7317" r:id="rId14"/>
    <p:sldId id="7318" r:id="rId15"/>
    <p:sldId id="259" r:id="rId16"/>
    <p:sldId id="321" r:id="rId17"/>
    <p:sldId id="322" r:id="rId18"/>
    <p:sldId id="7319" r:id="rId19"/>
    <p:sldId id="7320" r:id="rId20"/>
    <p:sldId id="335" r:id="rId21"/>
    <p:sldId id="730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090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275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5.xml"/><Relationship Id="rId21" Type="http://schemas.openxmlformats.org/officeDocument/2006/relationships/slide" Target="slide8.xml"/><Relationship Id="rId7" Type="http://schemas.openxmlformats.org/officeDocument/2006/relationships/image" Target="../media/image17.GIF"/><Relationship Id="rId12" Type="http://schemas.openxmlformats.org/officeDocument/2006/relationships/image" Target="../media/image21.png"/><Relationship Id="rId17" Type="http://schemas.openxmlformats.org/officeDocument/2006/relationships/slide" Target="slide6.xml"/><Relationship Id="rId25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24" Type="http://schemas.microsoft.com/office/2007/relationships/hdphoto" Target="../media/hdphoto2.wdp"/><Relationship Id="rId5" Type="http://schemas.openxmlformats.org/officeDocument/2006/relationships/image" Target="../media/image15.jpeg"/><Relationship Id="rId15" Type="http://schemas.openxmlformats.org/officeDocument/2006/relationships/slide" Target="slide5.xml"/><Relationship Id="rId23" Type="http://schemas.openxmlformats.org/officeDocument/2006/relationships/image" Target="../media/image28.png"/><Relationship Id="rId28" Type="http://schemas.openxmlformats.org/officeDocument/2006/relationships/slide" Target="slide9.xml"/><Relationship Id="rId10" Type="http://schemas.microsoft.com/office/2007/relationships/hdphoto" Target="../media/hdphoto1.wdp"/><Relationship Id="rId19" Type="http://schemas.openxmlformats.org/officeDocument/2006/relationships/slide" Target="slide7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-46892" y="-123092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3404382"/>
            <a:ext cx="3125270" cy="3453618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38400" y="-1219200"/>
            <a:ext cx="812800" cy="812800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689294" y="216790"/>
            <a:ext cx="10747717" cy="20960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 DỰ TIẾT HỌC NGÀY HÔM NAY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42929F7C-191A-48DA-A979-0460A0D2136C}"/>
              </a:ext>
            </a:extLst>
          </p:cNvPr>
          <p:cNvSpPr txBox="1"/>
          <p:nvPr/>
        </p:nvSpPr>
        <p:spPr>
          <a:xfrm>
            <a:off x="3915000" y="2275657"/>
            <a:ext cx="6724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   MÔN:TOÁN</a:t>
            </a:r>
          </a:p>
          <a:p>
            <a:r>
              <a:rPr lang="en-US" altLang="zh-CN" sz="3600" b="1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                 LỚP </a:t>
            </a:r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4A</a:t>
            </a:r>
            <a:endParaRPr lang="zh-CN" alt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6222730" y="4290514"/>
            <a:ext cx="4751529" cy="523221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88166D9F-42B0-45EB-9DDB-08E307463AD7}"/>
              </a:ext>
            </a:extLst>
          </p:cNvPr>
          <p:cNvSpPr txBox="1"/>
          <p:nvPr/>
        </p:nvSpPr>
        <p:spPr>
          <a:xfrm>
            <a:off x="6312863" y="4301161"/>
            <a:ext cx="476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b="1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Nguyễn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Thị</a:t>
            </a:r>
            <a:r>
              <a:rPr lang="en-US" altLang="zh-CN" sz="2800" b="1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Thuận</a:t>
            </a:r>
            <a:endParaRPr lang="zh-CN" altLang="en-US" sz="28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660023" y="1942014"/>
            <a:ext cx="562707" cy="35615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660023" y="6404852"/>
            <a:ext cx="387913" cy="35043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2471138" y="4440273"/>
            <a:ext cx="348851" cy="37346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9778340" y="1846187"/>
            <a:ext cx="404323" cy="27390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1301257" y="2010591"/>
            <a:ext cx="461963" cy="28049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3602310" y="5818278"/>
            <a:ext cx="322910" cy="28972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824408" y="5852160"/>
            <a:ext cx="348922" cy="33823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138249" y="927789"/>
            <a:ext cx="464061" cy="33704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998869" y="853859"/>
            <a:ext cx="466683" cy="38836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9139447" y="4625263"/>
            <a:ext cx="383154" cy="26190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797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3075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405</Words>
  <Application>Microsoft Office PowerPoint</Application>
  <PresentationFormat>Widescreen</PresentationFormat>
  <Paragraphs>47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Calibri</vt:lpstr>
      <vt:lpstr>Cambria</vt:lpstr>
      <vt:lpstr>等线</vt:lpstr>
      <vt:lpstr>inpin heiti</vt:lpstr>
      <vt:lpstr>Karla</vt:lpstr>
      <vt:lpstr>Karla Regular</vt:lpstr>
      <vt:lpstr>Luckiest Guy</vt:lpstr>
      <vt:lpstr>Times New Roman</vt:lpstr>
      <vt:lpstr>UTM Cookies</vt:lpstr>
      <vt:lpstr>Vogue-ExtraBold</vt:lpstr>
      <vt:lpstr>标小智龙珠体</vt:lpstr>
      <vt:lpstr>阿里巴巴普惠体</vt:lpstr>
      <vt:lpstr>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24</cp:revision>
  <dcterms:created xsi:type="dcterms:W3CDTF">2023-10-06T02:27:46Z</dcterms:created>
  <dcterms:modified xsi:type="dcterms:W3CDTF">2024-12-27T02:03:49Z</dcterms:modified>
</cp:coreProperties>
</file>