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Lst>
  <p:notesMasterIdLst>
    <p:notesMasterId r:id="rId26"/>
  </p:notesMasterIdLst>
  <p:sldIdLst>
    <p:sldId id="346" r:id="rId3"/>
    <p:sldId id="262" r:id="rId4"/>
    <p:sldId id="263" r:id="rId5"/>
    <p:sldId id="350" r:id="rId6"/>
    <p:sldId id="285" r:id="rId7"/>
    <p:sldId id="364" r:id="rId8"/>
    <p:sldId id="357" r:id="rId9"/>
    <p:sldId id="365" r:id="rId10"/>
    <p:sldId id="343" r:id="rId11"/>
    <p:sldId id="358" r:id="rId12"/>
    <p:sldId id="354" r:id="rId13"/>
    <p:sldId id="318" r:id="rId14"/>
    <p:sldId id="366" r:id="rId15"/>
    <p:sldId id="347" r:id="rId16"/>
    <p:sldId id="360" r:id="rId17"/>
    <p:sldId id="361" r:id="rId18"/>
    <p:sldId id="362" r:id="rId19"/>
    <p:sldId id="367" r:id="rId20"/>
    <p:sldId id="363" r:id="rId21"/>
    <p:sldId id="355" r:id="rId22"/>
    <p:sldId id="356" r:id="rId23"/>
    <p:sldId id="333" r:id="rId24"/>
    <p:sldId id="268"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3979" autoAdjust="0"/>
  </p:normalViewPr>
  <p:slideViewPr>
    <p:cSldViewPr snapToGrid="0">
      <p:cViewPr varScale="1">
        <p:scale>
          <a:sx n="66" d="100"/>
          <a:sy n="66" d="100"/>
        </p:scale>
        <p:origin x="656" y="6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E40777-9260-4C85-9107-4ADDC8A0F2BC}"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EBBF38-04C4-4B2E-881B-93DC44ECD80F}" type="slidenum">
              <a:rPr lang="en-US" smtClean="0"/>
              <a:t>‹#›</a:t>
            </a:fld>
            <a:endParaRPr lang="en-US"/>
          </a:p>
        </p:txBody>
      </p:sp>
    </p:spTree>
    <p:extLst>
      <p:ext uri="{BB962C8B-B14F-4D97-AF65-F5344CB8AC3E}">
        <p14:creationId xmlns:p14="http://schemas.microsoft.com/office/powerpoint/2010/main" val="2213419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7D204D4-4250-43D2-AFD0-F3539099374D}" type="slidenum">
              <a:rPr lang="en-US" altLang="en-US" smtClean="0"/>
              <a:pPr/>
              <a:t>1</a:t>
            </a:fld>
            <a:endParaRPr lang="en-US" altLang="en-US" smtClean="0"/>
          </a:p>
        </p:txBody>
      </p:sp>
    </p:spTree>
    <p:extLst>
      <p:ext uri="{BB962C8B-B14F-4D97-AF65-F5344CB8AC3E}">
        <p14:creationId xmlns:p14="http://schemas.microsoft.com/office/powerpoint/2010/main" val="3382293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810F88-E020-4357-A507-5ED31B2CE637}" type="slidenum">
              <a:rPr lang="en-US" smtClean="0"/>
              <a:t>20</a:t>
            </a:fld>
            <a:endParaRPr lang="en-US"/>
          </a:p>
        </p:txBody>
      </p:sp>
    </p:spTree>
    <p:extLst>
      <p:ext uri="{BB962C8B-B14F-4D97-AF65-F5344CB8AC3E}">
        <p14:creationId xmlns:p14="http://schemas.microsoft.com/office/powerpoint/2010/main" val="229596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93817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A84285-B92D-4931-9034-D3C613BFF3A1}" type="slidenum">
              <a:rPr lang="en-US" smtClean="0"/>
              <a:t>8</a:t>
            </a:fld>
            <a:endParaRPr lang="en-US"/>
          </a:p>
        </p:txBody>
      </p:sp>
    </p:spTree>
    <p:extLst>
      <p:ext uri="{BB962C8B-B14F-4D97-AF65-F5344CB8AC3E}">
        <p14:creationId xmlns:p14="http://schemas.microsoft.com/office/powerpoint/2010/main" val="2291471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75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525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630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413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676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232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34271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451761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58846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814992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78100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914121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595929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31156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802013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5444637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9928C2-E602-4E7C-90BE-820E8BC00D79}"/>
              </a:ext>
            </a:extLst>
          </p:cNvPr>
          <p:cNvSpPr>
            <a:spLocks noGrp="1"/>
          </p:cNvSpPr>
          <p:nvPr>
            <p:ph type="title"/>
          </p:nvPr>
        </p:nvSpPr>
        <p:spPr>
          <a:xfrm>
            <a:off x="838200" y="365125"/>
            <a:ext cx="10515600" cy="1325563"/>
          </a:xfrm>
          <a:prstGeom prst="rect">
            <a:avLst/>
          </a:prstGeom>
        </p:spPr>
        <p:txBody>
          <a:bodyPr/>
          <a:lstStyle>
            <a:lvl1pPr>
              <a:defRPr>
                <a:latin typeface="仓耳玄三M W05" panose="02020400000000000000" pitchFamily="18" charset="-122"/>
              </a:defRPr>
            </a:lvl1pPr>
          </a:lstStyle>
          <a:p>
            <a:r>
              <a:rPr lang="zh-CN" altLang="en-US" dirty="0"/>
              <a:t>单击此处编辑母版标题样式</a:t>
            </a:r>
          </a:p>
        </p:txBody>
      </p:sp>
    </p:spTree>
    <p:extLst>
      <p:ext uri="{BB962C8B-B14F-4D97-AF65-F5344CB8AC3E}">
        <p14:creationId xmlns:p14="http://schemas.microsoft.com/office/powerpoint/2010/main" val="2982692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869837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FA5C032-A06A-4E7E-A75F-CA3CD0844C76}"/>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418BDAB-ADD0-47BD-9E45-1A96AF837A33}"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6" name="Freeform 6">
            <a:extLst>
              <a:ext uri="{FF2B5EF4-FFF2-40B4-BE49-F238E27FC236}">
                <a16:creationId xmlns:a16="http://schemas.microsoft.com/office/drawing/2014/main" id="{CA3FAC3B-E73D-4C08-AA0C-CED2A9DF3EA9}"/>
              </a:ext>
            </a:extLst>
          </p:cNvPr>
          <p:cNvSpPr/>
          <p:nvPr userDrawn="1"/>
        </p:nvSpPr>
        <p:spPr>
          <a:xfrm rot="7674710">
            <a:off x="1071562" y="-3317875"/>
            <a:ext cx="6215063" cy="7107238"/>
          </a:xfrm>
          <a:custGeom>
            <a:avLst/>
            <a:gdLst>
              <a:gd name="connsiteX0" fmla="*/ 4668964 w 5268413"/>
              <a:gd name="connsiteY0" fmla="*/ 6023997 h 6023997"/>
              <a:gd name="connsiteX1" fmla="*/ 0 w 5268413"/>
              <a:gd name="connsiteY1" fmla="*/ 29003 h 6023997"/>
              <a:gd name="connsiteX2" fmla="*/ 9891 w 5268413"/>
              <a:gd name="connsiteY2" fmla="*/ 25855 h 6023997"/>
              <a:gd name="connsiteX3" fmla="*/ 5101167 w 5268413"/>
              <a:gd name="connsiteY3" fmla="*/ 3265423 h 6023997"/>
              <a:gd name="connsiteX4" fmla="*/ 5020266 w 5268413"/>
              <a:gd name="connsiteY4" fmla="*/ 5553569 h 6023997"/>
              <a:gd name="connsiteX5" fmla="*/ 5096802 w 5268413"/>
              <a:gd name="connsiteY5" fmla="*/ 5690793 h 602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8413" h="6023997">
                <a:moveTo>
                  <a:pt x="4668964" y="6023997"/>
                </a:moveTo>
                <a:lnTo>
                  <a:pt x="0" y="29003"/>
                </a:lnTo>
                <a:lnTo>
                  <a:pt x="9891" y="25855"/>
                </a:lnTo>
                <a:cubicBezTo>
                  <a:pt x="1352291" y="-267086"/>
                  <a:pt x="6226651" y="1999700"/>
                  <a:pt x="5101167" y="3265423"/>
                </a:cubicBezTo>
                <a:cubicBezTo>
                  <a:pt x="4276532" y="4192364"/>
                  <a:pt x="4683456" y="4953870"/>
                  <a:pt x="5020266" y="5553569"/>
                </a:cubicBezTo>
                <a:lnTo>
                  <a:pt x="5096802" y="5690793"/>
                </a:lnTo>
                <a:close/>
              </a:path>
            </a:pathLst>
          </a:custGeom>
          <a:noFill/>
          <a:ln w="6350">
            <a:solidFill>
              <a:schemeClr val="tx1">
                <a:alpha val="15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7" name="Picture Placeholder 7"/>
          <p:cNvSpPr>
            <a:spLocks noGrp="1"/>
          </p:cNvSpPr>
          <p:nvPr>
            <p:ph type="pic" sz="quarter" idx="12"/>
          </p:nvPr>
        </p:nvSpPr>
        <p:spPr>
          <a:xfrm>
            <a:off x="6407344" y="1606568"/>
            <a:ext cx="3622075" cy="375727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21311 h 3621238"/>
              <a:gd name="connsiteX1" fmla="*/ 1799927 w 3599854"/>
              <a:gd name="connsiteY1" fmla="*/ 21384 h 3621238"/>
              <a:gd name="connsiteX2" fmla="*/ 3599854 w 3599854"/>
              <a:gd name="connsiteY2" fmla="*/ 1821311 h 3621238"/>
              <a:gd name="connsiteX3" fmla="*/ 1799927 w 3599854"/>
              <a:gd name="connsiteY3" fmla="*/ 3621238 h 3621238"/>
              <a:gd name="connsiteX4" fmla="*/ 0 w 3599854"/>
              <a:gd name="connsiteY4" fmla="*/ 1821311 h 3621238"/>
              <a:gd name="connsiteX0" fmla="*/ 6 w 3599860"/>
              <a:gd name="connsiteY0" fmla="*/ 1821311 h 3756149"/>
              <a:gd name="connsiteX1" fmla="*/ 1799933 w 3599860"/>
              <a:gd name="connsiteY1" fmla="*/ 21384 h 3756149"/>
              <a:gd name="connsiteX2" fmla="*/ 3599860 w 3599860"/>
              <a:gd name="connsiteY2" fmla="*/ 1821311 h 3756149"/>
              <a:gd name="connsiteX3" fmla="*/ 1814923 w 3599860"/>
              <a:gd name="connsiteY3" fmla="*/ 3756149 h 3756149"/>
              <a:gd name="connsiteX4" fmla="*/ 6 w 3599860"/>
              <a:gd name="connsiteY4" fmla="*/ 1821311 h 3756149"/>
              <a:gd name="connsiteX0" fmla="*/ 6 w 3622075"/>
              <a:gd name="connsiteY0" fmla="*/ 1822432 h 3757270"/>
              <a:gd name="connsiteX1" fmla="*/ 1799933 w 3622075"/>
              <a:gd name="connsiteY1" fmla="*/ 22505 h 3757270"/>
              <a:gd name="connsiteX2" fmla="*/ 3599860 w 3622075"/>
              <a:gd name="connsiteY2" fmla="*/ 1822432 h 3757270"/>
              <a:gd name="connsiteX3" fmla="*/ 1814923 w 3622075"/>
              <a:gd name="connsiteY3" fmla="*/ 3757270 h 3757270"/>
              <a:gd name="connsiteX4" fmla="*/ 6 w 3622075"/>
              <a:gd name="connsiteY4" fmla="*/ 1822432 h 375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075" h="3757270">
                <a:moveTo>
                  <a:pt x="6" y="1822432"/>
                </a:moveTo>
                <a:cubicBezTo>
                  <a:pt x="-2492" y="1199971"/>
                  <a:pt x="760890" y="202387"/>
                  <a:pt x="1799933" y="22505"/>
                </a:cubicBezTo>
                <a:cubicBezTo>
                  <a:pt x="2838976" y="-157377"/>
                  <a:pt x="3779742" y="768399"/>
                  <a:pt x="3599860" y="1822432"/>
                </a:cubicBezTo>
                <a:cubicBezTo>
                  <a:pt x="3419978" y="2876465"/>
                  <a:pt x="2808995" y="3757270"/>
                  <a:pt x="1814923" y="3757270"/>
                </a:cubicBezTo>
                <a:cubicBezTo>
                  <a:pt x="820851" y="3757270"/>
                  <a:pt x="2504" y="2444893"/>
                  <a:pt x="6" y="1822432"/>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9" name="Picture Placeholder 7"/>
          <p:cNvSpPr>
            <a:spLocks noGrp="1"/>
          </p:cNvSpPr>
          <p:nvPr>
            <p:ph type="pic" sz="quarter" idx="14"/>
          </p:nvPr>
        </p:nvSpPr>
        <p:spPr>
          <a:xfrm>
            <a:off x="10332111" y="1628144"/>
            <a:ext cx="3684017" cy="3699640"/>
          </a:xfrm>
          <a:custGeom>
            <a:avLst/>
            <a:gdLst>
              <a:gd name="connsiteX0" fmla="*/ 0 w 3599854"/>
              <a:gd name="connsiteY0" fmla="*/ 1799927 h 3599854"/>
              <a:gd name="connsiteX1" fmla="*/ 1799927 w 3599854"/>
              <a:gd name="connsiteY1" fmla="*/ 0 h 3599854"/>
              <a:gd name="connsiteX2" fmla="*/ 3599854 w 3599854"/>
              <a:gd name="connsiteY2" fmla="*/ 1799927 h 3599854"/>
              <a:gd name="connsiteX3" fmla="*/ 1799927 w 3599854"/>
              <a:gd name="connsiteY3" fmla="*/ 3599854 h 3599854"/>
              <a:gd name="connsiteX4" fmla="*/ 0 w 3599854"/>
              <a:gd name="connsiteY4" fmla="*/ 1799927 h 3599854"/>
              <a:gd name="connsiteX0" fmla="*/ 0 w 3599854"/>
              <a:gd name="connsiteY0" fmla="*/ 1818333 h 3618260"/>
              <a:gd name="connsiteX1" fmla="*/ 1799927 w 3599854"/>
              <a:gd name="connsiteY1" fmla="*/ 18406 h 3618260"/>
              <a:gd name="connsiteX2" fmla="*/ 3599854 w 3599854"/>
              <a:gd name="connsiteY2" fmla="*/ 1818333 h 3618260"/>
              <a:gd name="connsiteX3" fmla="*/ 1799927 w 3599854"/>
              <a:gd name="connsiteY3" fmla="*/ 3618260 h 3618260"/>
              <a:gd name="connsiteX4" fmla="*/ 0 w 3599854"/>
              <a:gd name="connsiteY4" fmla="*/ 1818333 h 3618260"/>
              <a:gd name="connsiteX0" fmla="*/ 0 w 3659815"/>
              <a:gd name="connsiteY0" fmla="*/ 1995713 h 3601943"/>
              <a:gd name="connsiteX1" fmla="*/ 1859888 w 3659815"/>
              <a:gd name="connsiteY1" fmla="*/ 914 h 3601943"/>
              <a:gd name="connsiteX2" fmla="*/ 3659815 w 3659815"/>
              <a:gd name="connsiteY2" fmla="*/ 1800841 h 3601943"/>
              <a:gd name="connsiteX3" fmla="*/ 1859888 w 3659815"/>
              <a:gd name="connsiteY3" fmla="*/ 3600768 h 3601943"/>
              <a:gd name="connsiteX4" fmla="*/ 0 w 3659815"/>
              <a:gd name="connsiteY4" fmla="*/ 1995713 h 3601943"/>
              <a:gd name="connsiteX0" fmla="*/ 0 w 3659815"/>
              <a:gd name="connsiteY0" fmla="*/ 1995713 h 3698801"/>
              <a:gd name="connsiteX1" fmla="*/ 1859888 w 3659815"/>
              <a:gd name="connsiteY1" fmla="*/ 914 h 3698801"/>
              <a:gd name="connsiteX2" fmla="*/ 3659815 w 3659815"/>
              <a:gd name="connsiteY2" fmla="*/ 1800841 h 3698801"/>
              <a:gd name="connsiteX3" fmla="*/ 1859888 w 3659815"/>
              <a:gd name="connsiteY3" fmla="*/ 3600768 h 3698801"/>
              <a:gd name="connsiteX4" fmla="*/ 0 w 3659815"/>
              <a:gd name="connsiteY4" fmla="*/ 1995713 h 3698801"/>
              <a:gd name="connsiteX0" fmla="*/ 0 w 3684017"/>
              <a:gd name="connsiteY0" fmla="*/ 1995728 h 3699640"/>
              <a:gd name="connsiteX1" fmla="*/ 1859888 w 3684017"/>
              <a:gd name="connsiteY1" fmla="*/ 929 h 3699640"/>
              <a:gd name="connsiteX2" fmla="*/ 3659815 w 3684017"/>
              <a:gd name="connsiteY2" fmla="*/ 1800856 h 3699640"/>
              <a:gd name="connsiteX3" fmla="*/ 1859888 w 3684017"/>
              <a:gd name="connsiteY3" fmla="*/ 3600783 h 3699640"/>
              <a:gd name="connsiteX4" fmla="*/ 0 w 3684017"/>
              <a:gd name="connsiteY4" fmla="*/ 1995728 h 3699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4017" h="3699640">
                <a:moveTo>
                  <a:pt x="0" y="1995728"/>
                </a:moveTo>
                <a:cubicBezTo>
                  <a:pt x="0" y="1001656"/>
                  <a:pt x="1249919" y="33408"/>
                  <a:pt x="1859888" y="929"/>
                </a:cubicBezTo>
                <a:cubicBezTo>
                  <a:pt x="2469857" y="-31550"/>
                  <a:pt x="3434962" y="791794"/>
                  <a:pt x="3659815" y="1800856"/>
                </a:cubicBezTo>
                <a:cubicBezTo>
                  <a:pt x="3884668" y="2809918"/>
                  <a:pt x="2484847" y="4062979"/>
                  <a:pt x="1859888" y="3600783"/>
                </a:cubicBezTo>
                <a:cubicBezTo>
                  <a:pt x="1234929" y="3138587"/>
                  <a:pt x="0" y="2989800"/>
                  <a:pt x="0" y="1995728"/>
                </a:cubicBezTo>
                <a:close/>
              </a:path>
            </a:pathLst>
          </a:custGeom>
          <a:gradFill>
            <a:gsLst>
              <a:gs pos="0">
                <a:schemeClr val="tx1">
                  <a:alpha val="20000"/>
                </a:schemeClr>
              </a:gs>
              <a:gs pos="98000">
                <a:schemeClr val="tx1">
                  <a:alpha val="10000"/>
                </a:schemeClr>
              </a:gs>
            </a:gsLst>
            <a:lin ang="5400000" scaled="1"/>
          </a:gradFill>
          <a:ln>
            <a:noFill/>
          </a:ln>
        </p:spPr>
        <p:txBody>
          <a:bodyPr rtlCol="0" anchor="ctr">
            <a:normAutofit/>
          </a:bodyPr>
          <a:lstStyle>
            <a:lvl1pPr algn="ctr">
              <a:defRPr sz="1200">
                <a:solidFill>
                  <a:schemeClr val="tx1"/>
                </a:solidFill>
                <a:latin typeface="仓耳玄三M W05" panose="02020400000000000000" pitchFamily="18" charset="-122"/>
              </a:defRPr>
            </a:lvl1pPr>
          </a:lstStyle>
          <a:p>
            <a:pPr lvl="0"/>
            <a:endParaRPr lang="en-US" noProof="0" dirty="0"/>
          </a:p>
        </p:txBody>
      </p:sp>
      <p:sp>
        <p:nvSpPr>
          <p:cNvPr id="11" name="Title 9"/>
          <p:cNvSpPr>
            <a:spLocks noGrp="1"/>
          </p:cNvSpPr>
          <p:nvPr>
            <p:ph type="title"/>
          </p:nvPr>
        </p:nvSpPr>
        <p:spPr>
          <a:xfrm>
            <a:off x="1724527" y="504315"/>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091462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8EA571F0-90F8-4D8B-A1A8-51833FC2B528}"/>
              </a:ext>
            </a:extLst>
          </p:cNvPr>
          <p:cNvSpPr txBox="1">
            <a:spLocks/>
          </p:cNvSpPr>
          <p:nvPr userDrawn="1"/>
        </p:nvSpPr>
        <p:spPr>
          <a:xfrm>
            <a:off x="11385550" y="234950"/>
            <a:ext cx="647700" cy="328613"/>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7CECC2FC-0273-4936-992D-1F9EDD8FAA1B}" type="slidenum">
              <a:rPr lang="en-US" b="1" smtClean="0">
                <a:solidFill>
                  <a:schemeClr val="tx1"/>
                </a:solidFill>
                <a:latin typeface="仓耳玄三M W05" panose="02020400000000000000" pitchFamily="18" charset="-122"/>
                <a:ea typeface="仓耳玄三M W05" panose="02020400000000000000" pitchFamily="18" charset="-122"/>
                <a:cs typeface="Source Sans Pro" charset="0"/>
              </a:rPr>
              <a:pPr algn="ctr" fontAlgn="auto">
                <a:spcBef>
                  <a:spcPts val="0"/>
                </a:spcBef>
                <a:spcAft>
                  <a:spcPts val="0"/>
                </a:spcAft>
                <a:defRPr/>
              </a:pPr>
              <a:t>‹#›</a:t>
            </a:fld>
            <a:endParaRPr lang="en-US" b="1" dirty="0">
              <a:solidFill>
                <a:schemeClr val="tx1"/>
              </a:solidFill>
              <a:latin typeface="仓耳玄三M W05" panose="02020400000000000000" pitchFamily="18" charset="-122"/>
              <a:ea typeface="仓耳玄三M W05" panose="02020400000000000000" pitchFamily="18" charset="-122"/>
              <a:cs typeface="Source Sans Pro" charset="0"/>
            </a:endParaRPr>
          </a:p>
        </p:txBody>
      </p:sp>
      <p:sp>
        <p:nvSpPr>
          <p:cNvPr id="4" name="Freeform 6">
            <a:extLst>
              <a:ext uri="{FF2B5EF4-FFF2-40B4-BE49-F238E27FC236}">
                <a16:creationId xmlns:a16="http://schemas.microsoft.com/office/drawing/2014/main" id="{65363E90-C980-4F9E-9303-A332C5C64378}"/>
              </a:ext>
            </a:extLst>
          </p:cNvPr>
          <p:cNvSpPr/>
          <p:nvPr userDrawn="1"/>
        </p:nvSpPr>
        <p:spPr>
          <a:xfrm>
            <a:off x="-114300" y="-139700"/>
            <a:ext cx="12407900" cy="7137400"/>
          </a:xfrm>
          <a:custGeom>
            <a:avLst/>
            <a:gdLst>
              <a:gd name="connsiteX0" fmla="*/ 658522 w 12407900"/>
              <a:gd name="connsiteY0" fmla="*/ 0 h 7137400"/>
              <a:gd name="connsiteX1" fmla="*/ 11911775 w 12407900"/>
              <a:gd name="connsiteY1" fmla="*/ 0 h 7137400"/>
              <a:gd name="connsiteX2" fmla="*/ 11995325 w 12407900"/>
              <a:gd name="connsiteY2" fmla="*/ 75959 h 7137400"/>
              <a:gd name="connsiteX3" fmla="*/ 12211517 w 12407900"/>
              <a:gd name="connsiteY3" fmla="*/ 294981 h 7137400"/>
              <a:gd name="connsiteX4" fmla="*/ 12407900 w 12407900"/>
              <a:gd name="connsiteY4" fmla="*/ 516916 h 7137400"/>
              <a:gd name="connsiteX5" fmla="*/ 12407900 w 12407900"/>
              <a:gd name="connsiteY5" fmla="*/ 7137400 h 7137400"/>
              <a:gd name="connsiteX6" fmla="*/ 0 w 12407900"/>
              <a:gd name="connsiteY6" fmla="*/ 7137400 h 7137400"/>
              <a:gd name="connsiteX7" fmla="*/ 0 w 12407900"/>
              <a:gd name="connsiteY7" fmla="*/ 528784 h 7137400"/>
              <a:gd name="connsiteX8" fmla="*/ 34696 w 12407900"/>
              <a:gd name="connsiteY8" fmla="*/ 496355 h 7137400"/>
              <a:gd name="connsiteX9" fmla="*/ 527063 w 12407900"/>
              <a:gd name="connsiteY9" fmla="*/ 94059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7900" h="7137400">
                <a:moveTo>
                  <a:pt x="658522" y="0"/>
                </a:moveTo>
                <a:lnTo>
                  <a:pt x="11911775" y="0"/>
                </a:lnTo>
                <a:lnTo>
                  <a:pt x="11995325" y="75959"/>
                </a:lnTo>
                <a:cubicBezTo>
                  <a:pt x="12069628" y="147265"/>
                  <a:pt x="12141703" y="220292"/>
                  <a:pt x="12211517" y="294981"/>
                </a:cubicBezTo>
                <a:lnTo>
                  <a:pt x="12407900" y="516916"/>
                </a:lnTo>
                <a:lnTo>
                  <a:pt x="12407900" y="7137400"/>
                </a:lnTo>
                <a:lnTo>
                  <a:pt x="0" y="7137400"/>
                </a:lnTo>
                <a:lnTo>
                  <a:pt x="0" y="528784"/>
                </a:lnTo>
                <a:lnTo>
                  <a:pt x="34696" y="496355"/>
                </a:lnTo>
                <a:cubicBezTo>
                  <a:pt x="190692" y="356990"/>
                  <a:pt x="354945" y="222777"/>
                  <a:pt x="527063" y="94059"/>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6" name="Freeform 7">
            <a:extLst>
              <a:ext uri="{FF2B5EF4-FFF2-40B4-BE49-F238E27FC236}">
                <a16:creationId xmlns:a16="http://schemas.microsoft.com/office/drawing/2014/main" id="{814333CF-CCA4-496D-82E9-B395FBBB6C99}"/>
              </a:ext>
            </a:extLst>
          </p:cNvPr>
          <p:cNvSpPr/>
          <p:nvPr userDrawn="1"/>
        </p:nvSpPr>
        <p:spPr>
          <a:xfrm>
            <a:off x="-114300" y="-139700"/>
            <a:ext cx="12407900" cy="7137400"/>
          </a:xfrm>
          <a:custGeom>
            <a:avLst/>
            <a:gdLst>
              <a:gd name="connsiteX0" fmla="*/ 1272925 w 12407900"/>
              <a:gd name="connsiteY0" fmla="*/ 0 h 7137400"/>
              <a:gd name="connsiteX1" fmla="*/ 10937726 w 12407900"/>
              <a:gd name="connsiteY1" fmla="*/ 0 h 7137400"/>
              <a:gd name="connsiteX2" fmla="*/ 10963608 w 12407900"/>
              <a:gd name="connsiteY2" fmla="*/ 14979 h 7137400"/>
              <a:gd name="connsiteX3" fmla="*/ 12322394 w 12407900"/>
              <a:gd name="connsiteY3" fmla="*/ 1369901 h 7137400"/>
              <a:gd name="connsiteX4" fmla="*/ 12407900 w 12407900"/>
              <a:gd name="connsiteY4" fmla="*/ 1534095 h 7137400"/>
              <a:gd name="connsiteX5" fmla="*/ 12407900 w 12407900"/>
              <a:gd name="connsiteY5" fmla="*/ 5377854 h 7137400"/>
              <a:gd name="connsiteX6" fmla="*/ 12378438 w 12407900"/>
              <a:gd name="connsiteY6" fmla="*/ 5451150 h 7137400"/>
              <a:gd name="connsiteX7" fmla="*/ 11169762 w 12407900"/>
              <a:gd name="connsiteY7" fmla="*/ 7126105 h 7137400"/>
              <a:gd name="connsiteX8" fmla="*/ 11156476 w 12407900"/>
              <a:gd name="connsiteY8" fmla="*/ 7137400 h 7137400"/>
              <a:gd name="connsiteX9" fmla="*/ 1914992 w 12407900"/>
              <a:gd name="connsiteY9" fmla="*/ 7137400 h 7137400"/>
              <a:gd name="connsiteX10" fmla="*/ 1859553 w 12407900"/>
              <a:gd name="connsiteY10" fmla="*/ 7096884 h 7137400"/>
              <a:gd name="connsiteX11" fmla="*/ 11346 w 12407900"/>
              <a:gd name="connsiteY11" fmla="*/ 4439115 h 7137400"/>
              <a:gd name="connsiteX12" fmla="*/ 0 w 12407900"/>
              <a:gd name="connsiteY12" fmla="*/ 4392155 h 7137400"/>
              <a:gd name="connsiteX13" fmla="*/ 0 w 12407900"/>
              <a:gd name="connsiteY13" fmla="*/ 2026681 h 7137400"/>
              <a:gd name="connsiteX14" fmla="*/ 2778 w 12407900"/>
              <a:gd name="connsiteY14" fmla="*/ 2015010 h 7137400"/>
              <a:gd name="connsiteX15" fmla="*/ 1245599 w 12407900"/>
              <a:gd name="connsiteY15" fmla="*/ 22791 h 713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7900" h="7137400">
                <a:moveTo>
                  <a:pt x="1272925" y="0"/>
                </a:moveTo>
                <a:lnTo>
                  <a:pt x="10937726" y="0"/>
                </a:lnTo>
                <a:lnTo>
                  <a:pt x="10963608" y="14979"/>
                </a:lnTo>
                <a:cubicBezTo>
                  <a:pt x="11553437" y="376200"/>
                  <a:pt x="12011461" y="821317"/>
                  <a:pt x="12322394" y="1369901"/>
                </a:cubicBezTo>
                <a:lnTo>
                  <a:pt x="12407900" y="1534095"/>
                </a:lnTo>
                <a:lnTo>
                  <a:pt x="12407900" y="5377854"/>
                </a:lnTo>
                <a:lnTo>
                  <a:pt x="12378438" y="5451150"/>
                </a:lnTo>
                <a:cubicBezTo>
                  <a:pt x="12103005" y="6086896"/>
                  <a:pt x="11696132" y="6653946"/>
                  <a:pt x="11169762" y="7126105"/>
                </a:cubicBezTo>
                <a:lnTo>
                  <a:pt x="11156476" y="7137400"/>
                </a:lnTo>
                <a:lnTo>
                  <a:pt x="1914992" y="7137400"/>
                </a:lnTo>
                <a:lnTo>
                  <a:pt x="1859553" y="7096884"/>
                </a:lnTo>
                <a:cubicBezTo>
                  <a:pt x="941226" y="6394410"/>
                  <a:pt x="294190" y="5483064"/>
                  <a:pt x="11346" y="4439115"/>
                </a:cubicBezTo>
                <a:lnTo>
                  <a:pt x="0" y="4392155"/>
                </a:lnTo>
                <a:lnTo>
                  <a:pt x="0" y="2026681"/>
                </a:lnTo>
                <a:lnTo>
                  <a:pt x="2778" y="2015010"/>
                </a:lnTo>
                <a:cubicBezTo>
                  <a:pt x="214624" y="1236503"/>
                  <a:pt x="640538" y="559617"/>
                  <a:pt x="1245599" y="22791"/>
                </a:cubicBezTo>
                <a:close/>
              </a:path>
            </a:pathLst>
          </a:custGeom>
          <a:noFill/>
          <a:ln w="6350">
            <a:solidFill>
              <a:schemeClr val="tx1">
                <a:alpha val="20000"/>
              </a:schemeClr>
            </a:solidFill>
            <a:miter lim="400000"/>
          </a:ln>
        </p:spPr>
        <p:txBody>
          <a:bodyPr lIns="38100" tIns="38100" rIns="38100" bIns="38100" anchor="ctr"/>
          <a:lstStyle/>
          <a:p>
            <a:pPr eaLnBrk="1" fontAlgn="auto" hangingPunct="1">
              <a:spcBef>
                <a:spcPts val="0"/>
              </a:spcBef>
              <a:spcAft>
                <a:spcPts val="0"/>
              </a:spcAft>
              <a:defRPr>
                <a:effectLst>
                  <a:outerShdw blurRad="38100" dist="12700" dir="5400000" rotWithShape="0">
                    <a:srgbClr val="000000">
                      <a:alpha val="50000"/>
                    </a:srgbClr>
                  </a:outerShdw>
                </a:effectLst>
              </a:defRPr>
            </a:pPr>
            <a:endParaRPr dirty="0">
              <a:effectLst>
                <a:outerShdw blurRad="38100" dist="12700" dir="5400000" rotWithShape="0">
                  <a:srgbClr val="000000">
                    <a:alpha val="50000"/>
                  </a:srgbClr>
                </a:outerShdw>
              </a:effectLst>
              <a:latin typeface="仓耳玄三M W05" panose="02020400000000000000" pitchFamily="18" charset="-122"/>
            </a:endParaRPr>
          </a:p>
        </p:txBody>
      </p:sp>
      <p:sp>
        <p:nvSpPr>
          <p:cNvPr id="5" name="Title 9"/>
          <p:cNvSpPr>
            <a:spLocks noGrp="1"/>
          </p:cNvSpPr>
          <p:nvPr>
            <p:ph type="title"/>
          </p:nvPr>
        </p:nvSpPr>
        <p:spPr>
          <a:xfrm>
            <a:off x="1724526" y="459392"/>
            <a:ext cx="3891083" cy="2358197"/>
          </a:xfrm>
        </p:spPr>
        <p:txBody>
          <a:bodyPr anchor="t">
            <a:normAutofit/>
          </a:bodyPr>
          <a:lstStyle>
            <a:lvl1pPr>
              <a:defRPr sz="3800" b="1" i="0">
                <a:latin typeface="仓耳玄三M W05" panose="02020400000000000000" pitchFamily="18" charset="-122"/>
                <a:ea typeface="仓耳玄三M W05" panose="02020400000000000000" pitchFamily="18" charset="-122"/>
                <a:cs typeface="仓耳玄三M W05" panose="02020400000000000000" pitchFamily="18" charset="-122"/>
              </a:defRPr>
            </a:lvl1pPr>
          </a:lstStyle>
          <a:p>
            <a:r>
              <a:rPr lang="en-US" dirty="0"/>
              <a:t>Click to edit Master title style</a:t>
            </a:r>
          </a:p>
        </p:txBody>
      </p:sp>
    </p:spTree>
    <p:extLst>
      <p:ext uri="{BB962C8B-B14F-4D97-AF65-F5344CB8AC3E}">
        <p14:creationId xmlns:p14="http://schemas.microsoft.com/office/powerpoint/2010/main" val="395968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4BD90B4-95C1-447C-9DDC-D2EB69A1A4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矩形 5">
            <a:extLst>
              <a:ext uri="{FF2B5EF4-FFF2-40B4-BE49-F238E27FC236}">
                <a16:creationId xmlns:a16="http://schemas.microsoft.com/office/drawing/2014/main" id="{2FA1A283-87EF-4621-AA35-2BCE9A87F5F5}"/>
              </a:ext>
            </a:extLst>
          </p:cNvPr>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1A2623C1-F497-428A-83EE-AE1D7D93B9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777" r="76112"/>
          <a:stretch/>
        </p:blipFill>
        <p:spPr>
          <a:xfrm rot="5400000">
            <a:off x="5715000" y="-5156200"/>
            <a:ext cx="762000" cy="12192000"/>
          </a:xfrm>
          <a:prstGeom prst="rect">
            <a:avLst/>
          </a:prstGeom>
        </p:spPr>
      </p:pic>
    </p:spTree>
    <p:extLst>
      <p:ext uri="{BB962C8B-B14F-4D97-AF65-F5344CB8AC3E}">
        <p14:creationId xmlns:p14="http://schemas.microsoft.com/office/powerpoint/2010/main" val="126136409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47AAF3-E189-42AD-8496-4921C2073F6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5E1ED68-59E1-4BD0-9BC8-AA80E7B597A7}"/>
              </a:ext>
            </a:extLst>
          </p:cNvPr>
          <p:cNvSpPr>
            <a:spLocks noGrp="1"/>
          </p:cNvSpPr>
          <p:nvPr>
            <p:ph type="dt" sz="half" idx="10"/>
          </p:nvPr>
        </p:nvSpPr>
        <p:spPr>
          <a:xfrm>
            <a:off x="838200" y="6356350"/>
            <a:ext cx="2743200" cy="365125"/>
          </a:xfrm>
          <a:prstGeom prst="rect">
            <a:avLst/>
          </a:prstGeom>
        </p:spPr>
        <p:txBody>
          <a:bodyPr/>
          <a:lstStyle/>
          <a:p>
            <a:fld id="{2AE95AF1-9CBC-47EC-BE4B-361A47E611E1}" type="datetimeFigureOut">
              <a:rPr lang="zh-CN" altLang="en-US" smtClean="0"/>
              <a:t>2024/12/13</a:t>
            </a:fld>
            <a:endParaRPr lang="zh-CN" altLang="en-US"/>
          </a:p>
        </p:txBody>
      </p:sp>
      <p:sp>
        <p:nvSpPr>
          <p:cNvPr id="4" name="页脚占位符 3">
            <a:extLst>
              <a:ext uri="{FF2B5EF4-FFF2-40B4-BE49-F238E27FC236}">
                <a16:creationId xmlns:a16="http://schemas.microsoft.com/office/drawing/2014/main" id="{3CC04DD3-BE5C-4FD2-B14F-AA47A0E87A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4A8EAEF-0C5C-4F6F-8C97-F66C46C2ECE0}"/>
              </a:ext>
            </a:extLst>
          </p:cNvPr>
          <p:cNvSpPr>
            <a:spLocks noGrp="1"/>
          </p:cNvSpPr>
          <p:nvPr>
            <p:ph type="sldNum" sz="quarter" idx="12"/>
          </p:nvPr>
        </p:nvSpPr>
        <p:spPr>
          <a:xfrm>
            <a:off x="8610600" y="6356350"/>
            <a:ext cx="2743200" cy="365125"/>
          </a:xfrm>
          <a:prstGeom prst="rect">
            <a:avLst/>
          </a:prstGeom>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3359285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12/13/2024</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0960709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7013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873915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FB7DC9A-6B94-4C26-BED4-6CAED37E4B3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3370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 id="2147483710" r:id="rId5"/>
    <p:sldLayoutId id="2147483678" r:id="rId6"/>
    <p:sldLayoutId id="2147483711" r:id="rId7"/>
    <p:sldLayoutId id="2147483712"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CE67826-A11F-4709-90DF-8ECD893E61D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894774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8.gif"/><Relationship Id="rId3" Type="http://schemas.openxmlformats.org/officeDocument/2006/relationships/slideLayout" Target="../slideLayouts/slideLayout5.xml"/><Relationship Id="rId7" Type="http://schemas.openxmlformats.org/officeDocument/2006/relationships/audio" Target="../media/audio1.wav"/><Relationship Id="rId12" Type="http://schemas.openxmlformats.org/officeDocument/2006/relationships/image" Target="../media/image7.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3.wmf"/><Relationship Id="rId11" Type="http://schemas.openxmlformats.org/officeDocument/2006/relationships/image" Target="../media/image4.wmf"/><Relationship Id="rId5" Type="http://schemas.openxmlformats.org/officeDocument/2006/relationships/oleObject" Target="../embeddings/oleObject1.bin"/><Relationship Id="rId10" Type="http://schemas.openxmlformats.org/officeDocument/2006/relationships/oleObject" Target="../embeddings/oleObject2.bin"/><Relationship Id="rId4" Type="http://schemas.openxmlformats.org/officeDocument/2006/relationships/notesSlide" Target="../notesSlides/notesSlide1.xml"/><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4.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0.xml"/><Relationship Id="rId1" Type="http://schemas.openxmlformats.org/officeDocument/2006/relationships/tags" Target="../tags/tag8.xml"/><Relationship Id="rId5" Type="http://schemas.openxmlformats.org/officeDocument/2006/relationships/image" Target="../media/image35.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29.png"/><Relationship Id="rId3" Type="http://schemas.openxmlformats.org/officeDocument/2006/relationships/audio" Target="../media/media2.mp3"/><Relationship Id="rId7" Type="http://schemas.openxmlformats.org/officeDocument/2006/relationships/image" Target="../media/image37.png"/><Relationship Id="rId12" Type="http://schemas.openxmlformats.org/officeDocument/2006/relationships/image" Target="../media/image42.jpg"/><Relationship Id="rId17" Type="http://schemas.microsoft.com/office/2007/relationships/hdphoto" Target="../media/hdphoto6.wdp"/><Relationship Id="rId2" Type="http://schemas.microsoft.com/office/2007/relationships/media" Target="../media/media2.mp3"/><Relationship Id="rId16" Type="http://schemas.openxmlformats.org/officeDocument/2006/relationships/image" Target="../media/image46.png"/><Relationship Id="rId1" Type="http://schemas.openxmlformats.org/officeDocument/2006/relationships/tags" Target="../tags/tag9.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notesSlide" Target="../notesSlides/notesSlide6.xml"/><Relationship Id="rId15" Type="http://schemas.openxmlformats.org/officeDocument/2006/relationships/image" Target="../media/image45.emf"/><Relationship Id="rId10" Type="http://schemas.openxmlformats.org/officeDocument/2006/relationships/image" Target="../media/image40.png"/><Relationship Id="rId4" Type="http://schemas.openxmlformats.org/officeDocument/2006/relationships/slideLayout" Target="../slideLayouts/slideLayout11.xml"/><Relationship Id="rId9" Type="http://schemas.openxmlformats.org/officeDocument/2006/relationships/image" Target="../media/image39.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29.png"/><Relationship Id="rId3" Type="http://schemas.openxmlformats.org/officeDocument/2006/relationships/audio" Target="../media/media2.mp3"/><Relationship Id="rId7" Type="http://schemas.openxmlformats.org/officeDocument/2006/relationships/image" Target="../media/image37.png"/><Relationship Id="rId12" Type="http://schemas.openxmlformats.org/officeDocument/2006/relationships/image" Target="../media/image42.jpg"/><Relationship Id="rId17" Type="http://schemas.microsoft.com/office/2007/relationships/hdphoto" Target="../media/hdphoto6.wdp"/><Relationship Id="rId2" Type="http://schemas.microsoft.com/office/2007/relationships/media" Target="../media/media2.mp3"/><Relationship Id="rId16" Type="http://schemas.openxmlformats.org/officeDocument/2006/relationships/image" Target="../media/image46.png"/><Relationship Id="rId1" Type="http://schemas.openxmlformats.org/officeDocument/2006/relationships/tags" Target="../tags/tag10.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notesSlide" Target="../notesSlides/notesSlide7.xml"/><Relationship Id="rId15" Type="http://schemas.openxmlformats.org/officeDocument/2006/relationships/image" Target="../media/image45.emf"/><Relationship Id="rId10" Type="http://schemas.openxmlformats.org/officeDocument/2006/relationships/image" Target="../media/image40.png"/><Relationship Id="rId4" Type="http://schemas.openxmlformats.org/officeDocument/2006/relationships/slideLayout" Target="../slideLayouts/slideLayout11.xml"/><Relationship Id="rId9" Type="http://schemas.openxmlformats.org/officeDocument/2006/relationships/image" Target="../media/image39.png"/><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29.png"/><Relationship Id="rId3" Type="http://schemas.openxmlformats.org/officeDocument/2006/relationships/audio" Target="../media/media2.mp3"/><Relationship Id="rId7" Type="http://schemas.openxmlformats.org/officeDocument/2006/relationships/image" Target="../media/image37.png"/><Relationship Id="rId12" Type="http://schemas.openxmlformats.org/officeDocument/2006/relationships/image" Target="../media/image42.jpg"/><Relationship Id="rId17" Type="http://schemas.microsoft.com/office/2007/relationships/hdphoto" Target="../media/hdphoto6.wdp"/><Relationship Id="rId2" Type="http://schemas.microsoft.com/office/2007/relationships/media" Target="../media/media2.mp3"/><Relationship Id="rId16" Type="http://schemas.openxmlformats.org/officeDocument/2006/relationships/image" Target="../media/image46.png"/><Relationship Id="rId1" Type="http://schemas.openxmlformats.org/officeDocument/2006/relationships/tags" Target="../tags/tag1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notesSlide" Target="../notesSlides/notesSlide9.xml"/><Relationship Id="rId15" Type="http://schemas.openxmlformats.org/officeDocument/2006/relationships/image" Target="../media/image45.emf"/><Relationship Id="rId10" Type="http://schemas.openxmlformats.org/officeDocument/2006/relationships/image" Target="../media/image40.png"/><Relationship Id="rId4" Type="http://schemas.openxmlformats.org/officeDocument/2006/relationships/slideLayout" Target="../slideLayouts/slideLayout8.xml"/><Relationship Id="rId9" Type="http://schemas.openxmlformats.org/officeDocument/2006/relationships/image" Target="../media/image39.pn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41.sv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slideLayout" Target="../slideLayouts/slideLayout20.xml"/><Relationship Id="rId1" Type="http://schemas.openxmlformats.org/officeDocument/2006/relationships/tags" Target="../tags/tag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9.jpe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5.xml"/><Relationship Id="rId7" Type="http://schemas.openxmlformats.org/officeDocument/2006/relationships/image" Target="../media/image25.jpeg"/><Relationship Id="rId12"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emf"/><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jpeg"/><Relationship Id="rId4" Type="http://schemas.openxmlformats.org/officeDocument/2006/relationships/notesSlide" Target="../notesSlides/notesSlide2.xml"/><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42"/>
          <p:cNvGraphicFramePr>
            <a:graphicFrameLocks noChangeAspect="1"/>
          </p:cNvGraphicFramePr>
          <p:nvPr/>
        </p:nvGraphicFramePr>
        <p:xfrm>
          <a:off x="9526588" y="5026025"/>
          <a:ext cx="2665412" cy="1831975"/>
        </p:xfrm>
        <a:graphic>
          <a:graphicData uri="http://schemas.openxmlformats.org/presentationml/2006/ole">
            <mc:AlternateContent xmlns:mc="http://schemas.openxmlformats.org/markup-compatibility/2006">
              <mc:Choice xmlns:v="urn:schemas-microsoft-com:vml" Requires="v">
                <p:oleObj spid="_x0000_s1192" name="Clip" r:id="rId5" imgW="1999793" imgH="1831543" progId="">
                  <p:embed/>
                </p:oleObj>
              </mc:Choice>
              <mc:Fallback>
                <p:oleObj name="Clip" r:id="rId5" imgW="1999793" imgH="1831543" progId="">
                  <p:embed/>
                  <p:pic>
                    <p:nvPicPr>
                      <p:cNvPr id="13314" name="Object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6588" y="5026025"/>
                        <a:ext cx="2665412" cy="183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5" name="AutoShape 4">
            <a:hlinkClick r:id="" action="ppaction://noaction" highlightClick="1"/>
            <a:hlinkHover r:id="" action="ppaction://noaction">
              <a:snd r:embed="rId7" name="applause.wav"/>
            </a:hlinkHover>
          </p:cNvPr>
          <p:cNvSpPr>
            <a:spLocks noChangeArrowheads="1"/>
          </p:cNvSpPr>
          <p:nvPr/>
        </p:nvSpPr>
        <p:spPr bwMode="auto">
          <a:xfrm>
            <a:off x="8940800" y="6477000"/>
            <a:ext cx="439738" cy="230188"/>
          </a:xfrm>
          <a:prstGeom prst="actionButtonSou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4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4000"/>
              </a:spcBef>
              <a:buFont typeface="Arial" panose="020B0604020202020204" pitchFamily="34" charset="0"/>
              <a:buChar char="–"/>
              <a:defRPr sz="2500">
                <a:solidFill>
                  <a:schemeClr val="tx1"/>
                </a:solidFill>
                <a:latin typeface="Calibri" panose="020F0502020204030204" pitchFamily="34" charset="0"/>
              </a:defRPr>
            </a:lvl2pPr>
            <a:lvl3pPr marL="1143000" indent="-228600">
              <a:spcBef>
                <a:spcPct val="24000"/>
              </a:spcBef>
              <a:buFont typeface="Arial" panose="020B0604020202020204" pitchFamily="34" charset="0"/>
              <a:buChar char="•"/>
              <a:defRPr sz="2100">
                <a:solidFill>
                  <a:schemeClr val="tx1"/>
                </a:solidFill>
                <a:latin typeface="Calibri" panose="020F0502020204030204" pitchFamily="34" charset="0"/>
              </a:defRPr>
            </a:lvl3pPr>
            <a:lvl4pPr marL="1600200" indent="-228600">
              <a:spcBef>
                <a:spcPct val="24000"/>
              </a:spcBef>
              <a:buFont typeface="Arial" panose="020B0604020202020204" pitchFamily="34" charset="0"/>
              <a:buChar char="–"/>
              <a:defRPr>
                <a:solidFill>
                  <a:schemeClr val="tx1"/>
                </a:solidFill>
                <a:latin typeface="Calibri" panose="020F0502020204030204" pitchFamily="34" charset="0"/>
              </a:defRPr>
            </a:lvl4pPr>
            <a:lvl5pPr marL="2057400" indent="-228600">
              <a:spcBef>
                <a:spcPct val="24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4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4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4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4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endParaRPr lang="vi-VN" altLang="vi-VN" sz="1800"/>
          </a:p>
        </p:txBody>
      </p:sp>
      <p:sp>
        <p:nvSpPr>
          <p:cNvPr id="13316" name="WordArt 14"/>
          <p:cNvSpPr>
            <a:spLocks noChangeArrowheads="1" noChangeShapeType="1" noTextEdit="1"/>
          </p:cNvSpPr>
          <p:nvPr/>
        </p:nvSpPr>
        <p:spPr bwMode="auto">
          <a:xfrm>
            <a:off x="2133600" y="381000"/>
            <a:ext cx="8432800" cy="2438400"/>
          </a:xfrm>
          <a:prstGeom prst="rect">
            <a:avLst/>
          </a:prstGeom>
        </p:spPr>
        <p:txBody>
          <a:bodyPr wrap="none" fromWordArt="1">
            <a:prstTxWarp prst="textCanUp">
              <a:avLst>
                <a:gd name="adj" fmla="val 85713"/>
              </a:avLst>
            </a:prstTxWarp>
          </a:bodyPr>
          <a:lstStyle/>
          <a:p>
            <a:pPr algn="ctr"/>
            <a:endParaRPr lang="en-GB" sz="2800" kern="10">
              <a:ln w="12700">
                <a:solidFill>
                  <a:srgbClr val="00FF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Calibri" panose="020F0502020204030204" pitchFamily="34" charset="0"/>
            </a:endParaRPr>
          </a:p>
        </p:txBody>
      </p:sp>
      <p:sp>
        <p:nvSpPr>
          <p:cNvPr id="13317" name="WordArt 20"/>
          <p:cNvSpPr>
            <a:spLocks noChangeArrowheads="1" noChangeShapeType="1" noTextEdit="1"/>
          </p:cNvSpPr>
          <p:nvPr/>
        </p:nvSpPr>
        <p:spPr bwMode="auto">
          <a:xfrm>
            <a:off x="2540000" y="3408363"/>
            <a:ext cx="7229641" cy="1028700"/>
          </a:xfrm>
          <a:prstGeom prst="rect">
            <a:avLst/>
          </a:prstGeom>
        </p:spPr>
        <p:txBody>
          <a:bodyPr wrap="none" fromWordArt="1">
            <a:prstTxWarp prst="textPlain">
              <a:avLst>
                <a:gd name="adj" fmla="val 50000"/>
              </a:avLst>
            </a:prstTxWarp>
          </a:bodyPr>
          <a:lstStyle/>
          <a:p>
            <a:pPr algn="ctr"/>
            <a:r>
              <a:rPr lang="en-GB" sz="3600" b="1" kern="10" dirty="0" smtClean="0">
                <a:ln w="9525" cap="sq">
                  <a:solidFill>
                    <a:srgbClr val="FF0066"/>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HỘI THI GVCN GIỎI</a:t>
            </a:r>
            <a:endParaRPr lang="en-GB" sz="3600" b="1" kern="10" dirty="0">
              <a:ln w="9525" cap="sq">
                <a:solidFill>
                  <a:srgbClr val="FF0066"/>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pic>
        <p:nvPicPr>
          <p:cNvPr id="13318" name="Picture 4" descr="1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3733800"/>
            <a:ext cx="812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0" descr="1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5486400"/>
            <a:ext cx="2133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5" descr="1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flipV="1">
            <a:off x="3657600" y="3708400"/>
            <a:ext cx="6096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0" descr="1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114088" y="0"/>
            <a:ext cx="10779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9" descr="1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379200" y="990600"/>
            <a:ext cx="812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9" descr="1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9702800" y="-1168400"/>
            <a:ext cx="609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24" name="Object 43"/>
          <p:cNvGraphicFramePr>
            <a:graphicFrameLocks noChangeAspect="1"/>
          </p:cNvGraphicFramePr>
          <p:nvPr/>
        </p:nvGraphicFramePr>
        <p:xfrm>
          <a:off x="0" y="0"/>
          <a:ext cx="1427163" cy="1146175"/>
        </p:xfrm>
        <a:graphic>
          <a:graphicData uri="http://schemas.openxmlformats.org/presentationml/2006/ole">
            <mc:AlternateContent xmlns:mc="http://schemas.openxmlformats.org/markup-compatibility/2006">
              <mc:Choice xmlns:v="urn:schemas-microsoft-com:vml" Requires="v">
                <p:oleObj spid="_x0000_s1193" name="Clip" r:id="rId10" imgW="1278331" imgH="1273759" progId="">
                  <p:embed/>
                </p:oleObj>
              </mc:Choice>
              <mc:Fallback>
                <p:oleObj name="Clip" r:id="rId10" imgW="1278331" imgH="1273759" progId="">
                  <p:embed/>
                  <p:pic>
                    <p:nvPicPr>
                      <p:cNvPr id="13324" name="Object 4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42716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325" name="Picture 29" descr="Bauernba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02013" y="5767388"/>
            <a:ext cx="609600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5"/>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12509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5"/>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219200" y="1570038"/>
            <a:ext cx="13208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TextBox 19"/>
          <p:cNvSpPr txBox="1">
            <a:spLocks noChangeArrowheads="1"/>
          </p:cNvSpPr>
          <p:nvPr/>
        </p:nvSpPr>
        <p:spPr bwMode="auto">
          <a:xfrm>
            <a:off x="1720850" y="4822825"/>
            <a:ext cx="92567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4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4000"/>
              </a:spcBef>
              <a:buFont typeface="Arial" panose="020B0604020202020204" pitchFamily="34" charset="0"/>
              <a:buChar char="–"/>
              <a:defRPr sz="2500">
                <a:solidFill>
                  <a:schemeClr val="tx1"/>
                </a:solidFill>
                <a:latin typeface="Calibri" panose="020F0502020204030204" pitchFamily="34" charset="0"/>
              </a:defRPr>
            </a:lvl2pPr>
            <a:lvl3pPr marL="1143000" indent="-228600">
              <a:spcBef>
                <a:spcPct val="24000"/>
              </a:spcBef>
              <a:buFont typeface="Arial" panose="020B0604020202020204" pitchFamily="34" charset="0"/>
              <a:buChar char="•"/>
              <a:defRPr sz="2100">
                <a:solidFill>
                  <a:schemeClr val="tx1"/>
                </a:solidFill>
                <a:latin typeface="Calibri" panose="020F0502020204030204" pitchFamily="34" charset="0"/>
              </a:defRPr>
            </a:lvl3pPr>
            <a:lvl4pPr marL="1600200" indent="-228600">
              <a:spcBef>
                <a:spcPct val="24000"/>
              </a:spcBef>
              <a:buFont typeface="Arial" panose="020B0604020202020204" pitchFamily="34" charset="0"/>
              <a:buChar char="–"/>
              <a:defRPr>
                <a:solidFill>
                  <a:schemeClr val="tx1"/>
                </a:solidFill>
                <a:latin typeface="Calibri" panose="020F0502020204030204" pitchFamily="34" charset="0"/>
              </a:defRPr>
            </a:lvl4pPr>
            <a:lvl5pPr marL="2057400" indent="-228600">
              <a:spcBef>
                <a:spcPct val="24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4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4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4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4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vi-VN" sz="3600" b="1" dirty="0" err="1" smtClean="0">
                <a:solidFill>
                  <a:srgbClr val="FF0000"/>
                </a:solidFill>
                <a:latin typeface="Times New Roman" panose="02020603050405020304" pitchFamily="18" charset="0"/>
                <a:cs typeface="Times New Roman" panose="02020603050405020304" pitchFamily="18" charset="0"/>
              </a:rPr>
              <a:t>Năm</a:t>
            </a:r>
            <a:r>
              <a:rPr lang="en-US" altLang="vi-VN" sz="3600" b="1" dirty="0" smtClean="0">
                <a:solidFill>
                  <a:srgbClr val="FF0000"/>
                </a:solidFill>
                <a:latin typeface="Times New Roman" panose="02020603050405020304" pitchFamily="18" charset="0"/>
                <a:cs typeface="Times New Roman" panose="02020603050405020304" pitchFamily="18" charset="0"/>
              </a:rPr>
              <a:t> </a:t>
            </a:r>
            <a:r>
              <a:rPr lang="en-US" altLang="vi-VN" sz="3600" b="1" dirty="0" err="1" smtClean="0">
                <a:solidFill>
                  <a:srgbClr val="FF0000"/>
                </a:solidFill>
                <a:latin typeface="Times New Roman" panose="02020603050405020304" pitchFamily="18" charset="0"/>
                <a:cs typeface="Times New Roman" panose="02020603050405020304" pitchFamily="18" charset="0"/>
              </a:rPr>
              <a:t>học</a:t>
            </a:r>
            <a:r>
              <a:rPr lang="en-US" altLang="vi-VN" sz="3600" b="1" dirty="0" smtClean="0">
                <a:solidFill>
                  <a:srgbClr val="FF0000"/>
                </a:solidFill>
                <a:latin typeface="Times New Roman" panose="02020603050405020304" pitchFamily="18" charset="0"/>
                <a:cs typeface="Times New Roman" panose="02020603050405020304" pitchFamily="18" charset="0"/>
              </a:rPr>
              <a:t>: 2024- 2025</a:t>
            </a:r>
            <a:endParaRPr lang="en-US" altLang="vi-VN" sz="3600" b="1" dirty="0">
              <a:solidFill>
                <a:srgbClr val="FF0000"/>
              </a:solidFill>
              <a:latin typeface="Times New Roman" panose="02020603050405020304" pitchFamily="18" charset="0"/>
              <a:cs typeface="Times New Roman" panose="02020603050405020304" pitchFamily="18" charset="0"/>
            </a:endParaRPr>
          </a:p>
        </p:txBody>
      </p:sp>
      <p:sp>
        <p:nvSpPr>
          <p:cNvPr id="13329" name="WordArt 22"/>
          <p:cNvSpPr>
            <a:spLocks noChangeArrowheads="1" noChangeShapeType="1" noTextEdit="1"/>
          </p:cNvSpPr>
          <p:nvPr/>
        </p:nvSpPr>
        <p:spPr bwMode="auto">
          <a:xfrm>
            <a:off x="895350" y="2230438"/>
            <a:ext cx="10668000" cy="6400800"/>
          </a:xfrm>
          <a:prstGeom prst="rect">
            <a:avLst/>
          </a:prstGeom>
        </p:spPr>
        <p:txBody>
          <a:bodyPr spcFirstLastPara="1" wrap="none" fromWordArt="1">
            <a:prstTxWarp prst="textButton">
              <a:avLst>
                <a:gd name="adj" fmla="val 11199004"/>
              </a:avLst>
            </a:prstTxWarp>
          </a:bodyPr>
          <a:lstStyle/>
          <a:p>
            <a:pPr algn="ctr"/>
            <a:r>
              <a:rPr lang="en-GB" sz="4000" b="1" kern="1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Kính chào quý thầy cô giáo về dự </a:t>
            </a:r>
          </a:p>
        </p:txBody>
      </p:sp>
      <p:sp>
        <p:nvSpPr>
          <p:cNvPr id="21" name="Rectangle 20"/>
          <p:cNvSpPr/>
          <p:nvPr/>
        </p:nvSpPr>
        <p:spPr>
          <a:xfrm>
            <a:off x="438567" y="428736"/>
            <a:ext cx="11472446" cy="107721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3200" b="1" dirty="0">
                <a:solidFill>
                  <a:srgbClr val="FF0000"/>
                </a:solidFill>
                <a:latin typeface="Times New Roman" pitchFamily="18" charset="0"/>
                <a:cs typeface="+mn-cs"/>
              </a:rPr>
              <a:t>UỶ BAN NHÂN DÂN HUYỆN AN LÃO</a:t>
            </a:r>
          </a:p>
          <a:p>
            <a:pPr algn="ctr" eaLnBrk="1" fontAlgn="auto" hangingPunct="1">
              <a:spcBef>
                <a:spcPts val="0"/>
              </a:spcBef>
              <a:spcAft>
                <a:spcPts val="0"/>
              </a:spcAft>
              <a:defRPr/>
            </a:pPr>
            <a:r>
              <a:rPr lang="en-US" sz="3200" b="1" dirty="0">
                <a:solidFill>
                  <a:srgbClr val="FF0000"/>
                </a:solidFill>
                <a:latin typeface="Times New Roman" pitchFamily="18" charset="0"/>
                <a:cs typeface="+mn-cs"/>
              </a:rPr>
              <a:t>TRƯỜNG </a:t>
            </a:r>
            <a:r>
              <a:rPr lang="en-US" sz="3200" b="1" dirty="0" smtClean="0">
                <a:solidFill>
                  <a:srgbClr val="FF0000"/>
                </a:solidFill>
                <a:latin typeface="Times New Roman" pitchFamily="18" charset="0"/>
                <a:cs typeface="+mn-cs"/>
              </a:rPr>
              <a:t>TH&amp;THCS QUANG HƯNG</a:t>
            </a:r>
            <a:endParaRPr lang="en-US" sz="3200" b="1" dirty="0">
              <a:solidFill>
                <a:srgbClr val="FF0000"/>
              </a:solidFill>
              <a:latin typeface="Times New Roman" pitchFamily="18" charset="0"/>
              <a:cs typeface="+mn-cs"/>
            </a:endParaRPr>
          </a:p>
        </p:txBody>
      </p:sp>
    </p:spTree>
    <p:custDataLst>
      <p:tags r:id="rId2"/>
    </p:custDataLst>
    <p:extLst>
      <p:ext uri="{BB962C8B-B14F-4D97-AF65-F5344CB8AC3E}">
        <p14:creationId xmlns:p14="http://schemas.microsoft.com/office/powerpoint/2010/main" val="3120283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4314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2" name="图片 51">
            <a:extLst>
              <a:ext uri="{FF2B5EF4-FFF2-40B4-BE49-F238E27FC236}">
                <a16:creationId xmlns:a16="http://schemas.microsoft.com/office/drawing/2014/main" id="{51C96358-DC33-434D-AEE2-6DB413B1DB63}"/>
              </a:ext>
            </a:extLst>
          </p:cNvPr>
          <p:cNvPicPr>
            <a:picLocks noChangeAspect="1"/>
          </p:cNvPicPr>
          <p:nvPr/>
        </p:nvPicPr>
        <p:blipFill rotWithShape="1">
          <a:blip r:embed="rId5">
            <a:extLst>
              <a:ext uri="{28A0092B-C50C-407E-A947-70E740481C1C}">
                <a14:useLocalDpi xmlns:a14="http://schemas.microsoft.com/office/drawing/2010/main" val="0"/>
              </a:ext>
            </a:extLst>
          </a:blip>
          <a:srcRect t="70001"/>
          <a:stretch/>
        </p:blipFill>
        <p:spPr>
          <a:xfrm rot="5400000">
            <a:off x="-1600200" y="1600200"/>
            <a:ext cx="6858000" cy="36576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487360" y="2330048"/>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6225" t="28161" r="45048" b="36550"/>
          <a:stretch/>
        </p:blipFill>
        <p:spPr>
          <a:xfrm flipH="1">
            <a:off x="2479715" y="4496242"/>
            <a:ext cx="2031723" cy="2207143"/>
          </a:xfrm>
          <a:prstGeom prst="rect">
            <a:avLst/>
          </a:prstGeom>
        </p:spPr>
      </p:pic>
      <p:pic>
        <p:nvPicPr>
          <p:cNvPr id="53" name="图片 56">
            <a:extLst>
              <a:ext uri="{FF2B5EF4-FFF2-40B4-BE49-F238E27FC236}">
                <a16:creationId xmlns:a16="http://schemas.microsoft.com/office/drawing/2014/main" id="{F93C2710-1E4B-4AE5-A836-5834CA91FDE5}"/>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6609203" y="-1072438"/>
            <a:ext cx="2631193" cy="8534400"/>
          </a:xfrm>
          <a:prstGeom prst="rect">
            <a:avLst/>
          </a:prstGeom>
        </p:spPr>
      </p:pic>
      <p:sp>
        <p:nvSpPr>
          <p:cNvPr id="2" name="TextBox 1">
            <a:extLst>
              <a:ext uri="{FF2B5EF4-FFF2-40B4-BE49-F238E27FC236}">
                <a16:creationId xmlns:a16="http://schemas.microsoft.com/office/drawing/2014/main" id="{4C7C2300-C2AE-4824-8F4D-67B02736B056}"/>
              </a:ext>
            </a:extLst>
          </p:cNvPr>
          <p:cNvSpPr txBox="1"/>
          <p:nvPr/>
        </p:nvSpPr>
        <p:spPr>
          <a:xfrm>
            <a:off x="3761369" y="2048698"/>
            <a:ext cx="7868977" cy="1754326"/>
          </a:xfrm>
          <a:prstGeom prst="rect">
            <a:avLst/>
          </a:prstGeom>
          <a:noFill/>
        </p:spPr>
        <p:txBody>
          <a:bodyPr wrap="square" rtlCol="0">
            <a:spAutoFit/>
          </a:bodyPr>
          <a:lstStyle/>
          <a:p>
            <a:pPr lvl="0" algn="ct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HĐ </a:t>
            </a:r>
            <a:r>
              <a:rPr lang="en-US" sz="5400" b="1" dirty="0"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1: </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Chia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sẻ</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thu</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hoạch</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sau</a:t>
            </a:r>
            <a:r>
              <a:rPr lang="en-US" sz="5400" b="1" dirty="0"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khi</a:t>
            </a:r>
            <a:r>
              <a:rPr lang="en-US" sz="5400" b="1" dirty="0"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trải</a:t>
            </a:r>
            <a:r>
              <a:rPr lang="en-US" sz="5400" b="1" dirty="0"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nghiệm</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848744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11733265" cy="1368516"/>
            <a:chOff x="458735" y="255542"/>
            <a:chExt cx="11733265"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id="{41082CF5-476D-4124-B18F-8156F376925A}"/>
                </a:ext>
              </a:extLst>
            </p:cNvPr>
            <p:cNvSpPr txBox="1"/>
            <p:nvPr/>
          </p:nvSpPr>
          <p:spPr>
            <a:xfrm>
              <a:off x="688593" y="482981"/>
              <a:ext cx="115034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Arial" panose="020F0302020204030204"/>
                  <a:ea typeface="Times New Roman" panose="02020603050405020304" pitchFamily="18" charset="0"/>
                </a:rPr>
                <a:t>N</a:t>
              </a:r>
              <a:r>
                <a:rPr kumimoji="0" lang="vi-VN" sz="2800" b="1" i="0" u="none" strike="noStrike" kern="1200" cap="none" spc="0" normalizeH="0" baseline="0" noProof="0" dirty="0">
                  <a:ln>
                    <a:noFill/>
                  </a:ln>
                  <a:solidFill>
                    <a:srgbClr val="002060"/>
                  </a:solidFill>
                  <a:effectLst/>
                  <a:uLnTx/>
                  <a:uFillTx/>
                  <a:latin typeface="Arial" panose="020F0302020204030204"/>
                  <a:ea typeface="Times New Roman" panose="02020603050405020304" pitchFamily="18" charset="0"/>
                  <a:cs typeface="+mn-cs"/>
                </a:rPr>
                <a:t>hững việc làm tạo sự gắn kết yêu thương giữa các thành viên trong gia đình </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pic>
        <p:nvPicPr>
          <p:cNvPr id="3" name="Picture 2">
            <a:extLst>
              <a:ext uri="{FF2B5EF4-FFF2-40B4-BE49-F238E27FC236}">
                <a16:creationId xmlns:a16="http://schemas.microsoft.com/office/drawing/2014/main" id="{07BB3EB4-7746-7D02-A8AF-A36EA484D1F0}"/>
              </a:ext>
            </a:extLst>
          </p:cNvPr>
          <p:cNvPicPr>
            <a:picLocks noChangeAspect="1"/>
          </p:cNvPicPr>
          <p:nvPr/>
        </p:nvPicPr>
        <p:blipFill>
          <a:blip r:embed="rId5"/>
          <a:stretch>
            <a:fillRect/>
          </a:stretch>
        </p:blipFill>
        <p:spPr>
          <a:xfrm>
            <a:off x="369174" y="2922359"/>
            <a:ext cx="4985454" cy="3537495"/>
          </a:xfrm>
          <a:prstGeom prst="rect">
            <a:avLst/>
          </a:prstGeom>
        </p:spPr>
      </p:pic>
      <p:grpSp>
        <p:nvGrpSpPr>
          <p:cNvPr id="5" name="Group 4">
            <a:extLst>
              <a:ext uri="{FF2B5EF4-FFF2-40B4-BE49-F238E27FC236}">
                <a16:creationId xmlns:a16="http://schemas.microsoft.com/office/drawing/2014/main" id="{D5C2154B-D265-5008-5499-E5430F53E565}"/>
              </a:ext>
            </a:extLst>
          </p:cNvPr>
          <p:cNvGrpSpPr/>
          <p:nvPr/>
        </p:nvGrpSpPr>
        <p:grpSpPr>
          <a:xfrm>
            <a:off x="4877910" y="1931542"/>
            <a:ext cx="6394514" cy="1176826"/>
            <a:chOff x="4804552" y="1790768"/>
            <a:chExt cx="4409954" cy="1739510"/>
          </a:xfrm>
        </p:grpSpPr>
        <p:sp>
          <p:nvSpPr>
            <p:cNvPr id="7" name="Speech Bubble: Rectangle with Corners Rounded 6">
              <a:extLst>
                <a:ext uri="{FF2B5EF4-FFF2-40B4-BE49-F238E27FC236}">
                  <a16:creationId xmlns:a16="http://schemas.microsoft.com/office/drawing/2014/main" id="{0F9DB7FA-754C-0324-3D40-1486BB67C486}"/>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id="{AB9D3F52-3C1E-95B4-5030-178C84ABD457}"/>
                </a:ext>
              </a:extLst>
            </p:cNvPr>
            <p:cNvSpPr/>
            <p:nvPr/>
          </p:nvSpPr>
          <p:spPr>
            <a:xfrm>
              <a:off x="4961153" y="2089519"/>
              <a:ext cx="4210121" cy="79664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l-NL" sz="4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Vẽ những việc làm cá nhân.</a:t>
              </a:r>
              <a:endParaRPr kumimoji="0" lang="en-US" alt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C9F2ECFD-3032-C239-135B-E92CB8B4AA9C}"/>
              </a:ext>
            </a:extLst>
          </p:cNvPr>
          <p:cNvGrpSpPr/>
          <p:nvPr/>
        </p:nvGrpSpPr>
        <p:grpSpPr>
          <a:xfrm>
            <a:off x="5627923" y="3698697"/>
            <a:ext cx="6394514" cy="1880170"/>
            <a:chOff x="4804552" y="1790768"/>
            <a:chExt cx="4409954" cy="2133481"/>
          </a:xfrm>
        </p:grpSpPr>
        <p:sp>
          <p:nvSpPr>
            <p:cNvPr id="13" name="Speech Bubble: Rectangle with Corners Rounded 12">
              <a:extLst>
                <a:ext uri="{FF2B5EF4-FFF2-40B4-BE49-F238E27FC236}">
                  <a16:creationId xmlns:a16="http://schemas.microsoft.com/office/drawing/2014/main" id="{AAEFAB8B-2232-EDA1-9182-FBFBEE98911B}"/>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ectangle 13">
              <a:extLst>
                <a:ext uri="{FF2B5EF4-FFF2-40B4-BE49-F238E27FC236}">
                  <a16:creationId xmlns:a16="http://schemas.microsoft.com/office/drawing/2014/main" id="{E68477D2-18CA-7D23-F15B-A6BA7CC30200}"/>
                </a:ext>
              </a:extLst>
            </p:cNvPr>
            <p:cNvSpPr/>
            <p:nvPr/>
          </p:nvSpPr>
          <p:spPr>
            <a:xfrm>
              <a:off x="4904468" y="1968025"/>
              <a:ext cx="4210121" cy="195622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l-NL" sz="4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Vẽ hoạt động chung mà cả gia đình có thể tham gia.</a:t>
              </a:r>
              <a:endParaRPr kumimoji="0" lang="en-US" alt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0799363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6">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7">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8">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9">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9">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9">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9">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10">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11">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12">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3">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4">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5"/>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2" name="nhac-doc-ve-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rot="21261949">
            <a:off x="2327267" y="6040950"/>
            <a:ext cx="406400" cy="406400"/>
          </a:xfrm>
          <a:prstGeom prst="rect">
            <a:avLst/>
          </a:prstGeom>
        </p:spPr>
      </p:pic>
    </p:spTree>
    <p:custDataLst>
      <p:tags r:id="rId1"/>
    </p:custDataLst>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6">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7">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8">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9">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9">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9">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9">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10">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11">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12">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3">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4">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5"/>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2" name="nhac-doc-ve-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rot="21261949">
            <a:off x="2327267" y="6040950"/>
            <a:ext cx="406400" cy="406400"/>
          </a:xfrm>
          <a:prstGeom prst="rect">
            <a:avLst/>
          </a:prstGeom>
        </p:spPr>
      </p:pic>
    </p:spTree>
    <p:custDataLst>
      <p:tags r:id="rId1"/>
    </p:custDataLst>
    <p:extLst>
      <p:ext uri="{BB962C8B-B14F-4D97-AF65-F5344CB8AC3E}">
        <p14:creationId xmlns:p14="http://schemas.microsoft.com/office/powerpoint/2010/main" val="36830480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ṡ1ïḋé">
            <a:extLst>
              <a:ext uri="{FF2B5EF4-FFF2-40B4-BE49-F238E27FC236}">
                <a16:creationId xmlns:a16="http://schemas.microsoft.com/office/drawing/2014/main" id="{EF5E3EB5-4333-48C6-A4CE-9248B9CC8CC0}"/>
              </a:ext>
            </a:extLst>
          </p:cNvPr>
          <p:cNvSpPr txBox="1"/>
          <p:nvPr/>
        </p:nvSpPr>
        <p:spPr>
          <a:xfrm>
            <a:off x="1139599" y="48126"/>
            <a:ext cx="10679596" cy="781752"/>
          </a:xfrm>
          <a:prstGeom prst="rect">
            <a:avLst/>
          </a:prstGeom>
          <a:solidFill>
            <a:srgbClr val="FFFF00"/>
          </a:solidFill>
        </p:spPr>
        <p:txBody>
          <a:bodyPr wrap="square" rtlCol="0">
            <a:spAutoFit/>
          </a:bodyPr>
          <a:lstStyle/>
          <a:p>
            <a:pPr marL="457200" lvl="0" indent="-457200" algn="ctr">
              <a:lnSpc>
                <a:spcPct val="120000"/>
              </a:lnSpc>
            </a:pPr>
            <a:r>
              <a:rPr lang="en-US" sz="4000" b="1" dirty="0" err="1" smtClean="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panose="020F0502020204030204" pitchFamily="34" charset="0"/>
                <a:ea typeface="Times New Roman" panose="02020603050405020304" pitchFamily="18" charset="0"/>
                <a:cs typeface="Calibri" panose="020F0502020204030204" pitchFamily="34" charset="0"/>
              </a:rPr>
              <a:t>Tiêu</a:t>
            </a:r>
            <a:r>
              <a:rPr lang="en-US" sz="4000" b="1" dirty="0" smtClean="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smtClean="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panose="020F0502020204030204" pitchFamily="34" charset="0"/>
                <a:ea typeface="Times New Roman" panose="02020603050405020304" pitchFamily="18" charset="0"/>
                <a:cs typeface="Calibri" panose="020F0502020204030204" pitchFamily="34" charset="0"/>
              </a:rPr>
              <a:t>chí</a:t>
            </a:r>
            <a:r>
              <a:rPr lang="en-US" sz="4000" b="1" dirty="0" smtClean="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smtClean="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panose="020F0502020204030204" pitchFamily="34" charset="0"/>
                <a:ea typeface="Times New Roman" panose="02020603050405020304" pitchFamily="18" charset="0"/>
                <a:cs typeface="Calibri" panose="020F0502020204030204" pitchFamily="34" charset="0"/>
              </a:rPr>
              <a:t>đánh</a:t>
            </a:r>
            <a:r>
              <a:rPr lang="en-US" sz="4000" b="1" dirty="0" smtClean="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smtClean="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panose="020F0502020204030204" pitchFamily="34" charset="0"/>
                <a:ea typeface="Times New Roman" panose="02020603050405020304" pitchFamily="18" charset="0"/>
                <a:cs typeface="Calibri" panose="020F0502020204030204" pitchFamily="34" charset="0"/>
              </a:rPr>
              <a:t>giá</a:t>
            </a:r>
            <a:endParaRPr kumimoji="0" lang="en-US" sz="4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27368C79-3D6B-4DC2-8F2F-6C6C6398DE2F}"/>
              </a:ext>
            </a:extLst>
          </p:cNvPr>
          <p:cNvSpPr txBox="1"/>
          <p:nvPr/>
        </p:nvSpPr>
        <p:spPr>
          <a:xfrm>
            <a:off x="779647" y="1448714"/>
            <a:ext cx="11251931" cy="4647426"/>
          </a:xfrm>
          <a:custGeom>
            <a:avLst/>
            <a:gdLst>
              <a:gd name="connsiteX0" fmla="*/ 0 w 8319052"/>
              <a:gd name="connsiteY0" fmla="*/ 0 h 1076961"/>
              <a:gd name="connsiteX1" fmla="*/ 610064 w 8319052"/>
              <a:gd name="connsiteY1" fmla="*/ 0 h 1076961"/>
              <a:gd name="connsiteX2" fmla="*/ 1386509 w 8319052"/>
              <a:gd name="connsiteY2" fmla="*/ 0 h 1076961"/>
              <a:gd name="connsiteX3" fmla="*/ 1996572 w 8319052"/>
              <a:gd name="connsiteY3" fmla="*/ 0 h 1076961"/>
              <a:gd name="connsiteX4" fmla="*/ 2440255 w 8319052"/>
              <a:gd name="connsiteY4" fmla="*/ 0 h 1076961"/>
              <a:gd name="connsiteX5" fmla="*/ 3299891 w 8319052"/>
              <a:gd name="connsiteY5" fmla="*/ 0 h 1076961"/>
              <a:gd name="connsiteX6" fmla="*/ 3909954 w 8319052"/>
              <a:gd name="connsiteY6" fmla="*/ 0 h 1076961"/>
              <a:gd name="connsiteX7" fmla="*/ 4436828 w 8319052"/>
              <a:gd name="connsiteY7" fmla="*/ 0 h 1076961"/>
              <a:gd name="connsiteX8" fmla="*/ 5296463 w 8319052"/>
              <a:gd name="connsiteY8" fmla="*/ 0 h 1076961"/>
              <a:gd name="connsiteX9" fmla="*/ 5740146 w 8319052"/>
              <a:gd name="connsiteY9" fmla="*/ 0 h 1076961"/>
              <a:gd name="connsiteX10" fmla="*/ 6267019 w 8319052"/>
              <a:gd name="connsiteY10" fmla="*/ 0 h 1076961"/>
              <a:gd name="connsiteX11" fmla="*/ 7043464 w 8319052"/>
              <a:gd name="connsiteY11" fmla="*/ 0 h 1076961"/>
              <a:gd name="connsiteX12" fmla="*/ 7653528 w 8319052"/>
              <a:gd name="connsiteY12" fmla="*/ 0 h 1076961"/>
              <a:gd name="connsiteX13" fmla="*/ 8319052 w 8319052"/>
              <a:gd name="connsiteY13" fmla="*/ 0 h 1076961"/>
              <a:gd name="connsiteX14" fmla="*/ 8319052 w 8319052"/>
              <a:gd name="connsiteY14" fmla="*/ 527711 h 1076961"/>
              <a:gd name="connsiteX15" fmla="*/ 8319052 w 8319052"/>
              <a:gd name="connsiteY15" fmla="*/ 1076961 h 1076961"/>
              <a:gd name="connsiteX16" fmla="*/ 7875369 w 8319052"/>
              <a:gd name="connsiteY16" fmla="*/ 1076961 h 1076961"/>
              <a:gd name="connsiteX17" fmla="*/ 7348496 w 8319052"/>
              <a:gd name="connsiteY17" fmla="*/ 1076961 h 1076961"/>
              <a:gd name="connsiteX18" fmla="*/ 6488861 w 8319052"/>
              <a:gd name="connsiteY18" fmla="*/ 1076961 h 1076961"/>
              <a:gd name="connsiteX19" fmla="*/ 5961987 w 8319052"/>
              <a:gd name="connsiteY19" fmla="*/ 1076961 h 1076961"/>
              <a:gd name="connsiteX20" fmla="*/ 5435114 w 8319052"/>
              <a:gd name="connsiteY20" fmla="*/ 1076961 h 1076961"/>
              <a:gd name="connsiteX21" fmla="*/ 4575479 w 8319052"/>
              <a:gd name="connsiteY21" fmla="*/ 1076961 h 1076961"/>
              <a:gd name="connsiteX22" fmla="*/ 4131796 w 8319052"/>
              <a:gd name="connsiteY22" fmla="*/ 1076961 h 1076961"/>
              <a:gd name="connsiteX23" fmla="*/ 3688113 w 8319052"/>
              <a:gd name="connsiteY23" fmla="*/ 1076961 h 1076961"/>
              <a:gd name="connsiteX24" fmla="*/ 3244430 w 8319052"/>
              <a:gd name="connsiteY24" fmla="*/ 1076961 h 1076961"/>
              <a:gd name="connsiteX25" fmla="*/ 2800748 w 8319052"/>
              <a:gd name="connsiteY25" fmla="*/ 1076961 h 1076961"/>
              <a:gd name="connsiteX26" fmla="*/ 2190684 w 8319052"/>
              <a:gd name="connsiteY26" fmla="*/ 1076961 h 1076961"/>
              <a:gd name="connsiteX27" fmla="*/ 1663810 w 8319052"/>
              <a:gd name="connsiteY27" fmla="*/ 1076961 h 1076961"/>
              <a:gd name="connsiteX28" fmla="*/ 804175 w 8319052"/>
              <a:gd name="connsiteY28" fmla="*/ 1076961 h 1076961"/>
              <a:gd name="connsiteX29" fmla="*/ 0 w 8319052"/>
              <a:gd name="connsiteY29" fmla="*/ 1076961 h 1076961"/>
              <a:gd name="connsiteX30" fmla="*/ 0 w 8319052"/>
              <a:gd name="connsiteY30" fmla="*/ 570789 h 1076961"/>
              <a:gd name="connsiteX31" fmla="*/ 0 w 8319052"/>
              <a:gd name="connsiteY31" fmla="*/ 0 h 1076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19052" h="1076961" fill="none" extrusionOk="0">
                <a:moveTo>
                  <a:pt x="0" y="0"/>
                </a:moveTo>
                <a:cubicBezTo>
                  <a:pt x="283478" y="-22934"/>
                  <a:pt x="346317" y="13192"/>
                  <a:pt x="610064" y="0"/>
                </a:cubicBezTo>
                <a:cubicBezTo>
                  <a:pt x="873811" y="-13192"/>
                  <a:pt x="1107106" y="9712"/>
                  <a:pt x="1386509" y="0"/>
                </a:cubicBezTo>
                <a:cubicBezTo>
                  <a:pt x="1665912" y="-9712"/>
                  <a:pt x="1693282" y="-15640"/>
                  <a:pt x="1996572" y="0"/>
                </a:cubicBezTo>
                <a:cubicBezTo>
                  <a:pt x="2299862" y="15640"/>
                  <a:pt x="2309142" y="-18717"/>
                  <a:pt x="2440255" y="0"/>
                </a:cubicBezTo>
                <a:cubicBezTo>
                  <a:pt x="2571368" y="18717"/>
                  <a:pt x="2935417" y="15322"/>
                  <a:pt x="3299891" y="0"/>
                </a:cubicBezTo>
                <a:cubicBezTo>
                  <a:pt x="3664365" y="-15322"/>
                  <a:pt x="3664686" y="10483"/>
                  <a:pt x="3909954" y="0"/>
                </a:cubicBezTo>
                <a:cubicBezTo>
                  <a:pt x="4155222" y="-10483"/>
                  <a:pt x="4187047" y="-239"/>
                  <a:pt x="4436828" y="0"/>
                </a:cubicBezTo>
                <a:cubicBezTo>
                  <a:pt x="4686609" y="239"/>
                  <a:pt x="5041836" y="-40100"/>
                  <a:pt x="5296463" y="0"/>
                </a:cubicBezTo>
                <a:cubicBezTo>
                  <a:pt x="5551090" y="40100"/>
                  <a:pt x="5646280" y="-12708"/>
                  <a:pt x="5740146" y="0"/>
                </a:cubicBezTo>
                <a:cubicBezTo>
                  <a:pt x="5834012" y="12708"/>
                  <a:pt x="6120644" y="7665"/>
                  <a:pt x="6267019" y="0"/>
                </a:cubicBezTo>
                <a:cubicBezTo>
                  <a:pt x="6413394" y="-7665"/>
                  <a:pt x="6763546" y="-27591"/>
                  <a:pt x="7043464" y="0"/>
                </a:cubicBezTo>
                <a:cubicBezTo>
                  <a:pt x="7323382" y="27591"/>
                  <a:pt x="7513906" y="-22158"/>
                  <a:pt x="7653528" y="0"/>
                </a:cubicBezTo>
                <a:cubicBezTo>
                  <a:pt x="7793150" y="22158"/>
                  <a:pt x="8131432" y="-10130"/>
                  <a:pt x="8319052" y="0"/>
                </a:cubicBezTo>
                <a:cubicBezTo>
                  <a:pt x="8342008" y="134661"/>
                  <a:pt x="8303249" y="346205"/>
                  <a:pt x="8319052" y="527711"/>
                </a:cubicBezTo>
                <a:cubicBezTo>
                  <a:pt x="8334855" y="709217"/>
                  <a:pt x="8346092" y="827521"/>
                  <a:pt x="8319052" y="1076961"/>
                </a:cubicBezTo>
                <a:cubicBezTo>
                  <a:pt x="8119655" y="1055999"/>
                  <a:pt x="8079406" y="1064263"/>
                  <a:pt x="7875369" y="1076961"/>
                </a:cubicBezTo>
                <a:cubicBezTo>
                  <a:pt x="7671332" y="1089659"/>
                  <a:pt x="7484803" y="1090100"/>
                  <a:pt x="7348496" y="1076961"/>
                </a:cubicBezTo>
                <a:cubicBezTo>
                  <a:pt x="7212189" y="1063822"/>
                  <a:pt x="6727538" y="1052919"/>
                  <a:pt x="6488861" y="1076961"/>
                </a:cubicBezTo>
                <a:cubicBezTo>
                  <a:pt x="6250185" y="1101003"/>
                  <a:pt x="6092886" y="1096907"/>
                  <a:pt x="5961987" y="1076961"/>
                </a:cubicBezTo>
                <a:cubicBezTo>
                  <a:pt x="5831088" y="1057015"/>
                  <a:pt x="5568019" y="1100228"/>
                  <a:pt x="5435114" y="1076961"/>
                </a:cubicBezTo>
                <a:cubicBezTo>
                  <a:pt x="5302209" y="1053694"/>
                  <a:pt x="4950142" y="1069311"/>
                  <a:pt x="4575479" y="1076961"/>
                </a:cubicBezTo>
                <a:cubicBezTo>
                  <a:pt x="4200817" y="1084611"/>
                  <a:pt x="4299375" y="1071132"/>
                  <a:pt x="4131796" y="1076961"/>
                </a:cubicBezTo>
                <a:cubicBezTo>
                  <a:pt x="3964217" y="1082790"/>
                  <a:pt x="3813966" y="1068050"/>
                  <a:pt x="3688113" y="1076961"/>
                </a:cubicBezTo>
                <a:cubicBezTo>
                  <a:pt x="3562260" y="1085872"/>
                  <a:pt x="3386021" y="1090024"/>
                  <a:pt x="3244430" y="1076961"/>
                </a:cubicBezTo>
                <a:cubicBezTo>
                  <a:pt x="3102839" y="1063898"/>
                  <a:pt x="2905632" y="1069353"/>
                  <a:pt x="2800748" y="1076961"/>
                </a:cubicBezTo>
                <a:cubicBezTo>
                  <a:pt x="2695864" y="1084569"/>
                  <a:pt x="2346950" y="1096318"/>
                  <a:pt x="2190684" y="1076961"/>
                </a:cubicBezTo>
                <a:cubicBezTo>
                  <a:pt x="2034418" y="1057604"/>
                  <a:pt x="1874923" y="1052133"/>
                  <a:pt x="1663810" y="1076961"/>
                </a:cubicBezTo>
                <a:cubicBezTo>
                  <a:pt x="1452697" y="1101789"/>
                  <a:pt x="1076404" y="1099946"/>
                  <a:pt x="804175" y="1076961"/>
                </a:cubicBezTo>
                <a:cubicBezTo>
                  <a:pt x="531946" y="1053976"/>
                  <a:pt x="249944" y="1039146"/>
                  <a:pt x="0" y="1076961"/>
                </a:cubicBezTo>
                <a:cubicBezTo>
                  <a:pt x="23925" y="871289"/>
                  <a:pt x="-10413" y="788103"/>
                  <a:pt x="0" y="570789"/>
                </a:cubicBezTo>
                <a:cubicBezTo>
                  <a:pt x="10413" y="353475"/>
                  <a:pt x="-21265" y="147567"/>
                  <a:pt x="0" y="0"/>
                </a:cubicBezTo>
                <a:close/>
              </a:path>
              <a:path w="8319052" h="1076961" stroke="0" extrusionOk="0">
                <a:moveTo>
                  <a:pt x="0" y="0"/>
                </a:moveTo>
                <a:cubicBezTo>
                  <a:pt x="170027" y="-21923"/>
                  <a:pt x="424632" y="17880"/>
                  <a:pt x="610064" y="0"/>
                </a:cubicBezTo>
                <a:cubicBezTo>
                  <a:pt x="795496" y="-17880"/>
                  <a:pt x="1064824" y="27383"/>
                  <a:pt x="1220128" y="0"/>
                </a:cubicBezTo>
                <a:cubicBezTo>
                  <a:pt x="1375432" y="-27383"/>
                  <a:pt x="1601242" y="10552"/>
                  <a:pt x="1747001" y="0"/>
                </a:cubicBezTo>
                <a:cubicBezTo>
                  <a:pt x="1892760" y="-10552"/>
                  <a:pt x="2072296" y="-6366"/>
                  <a:pt x="2190684" y="0"/>
                </a:cubicBezTo>
                <a:cubicBezTo>
                  <a:pt x="2309072" y="6366"/>
                  <a:pt x="2804702" y="-36748"/>
                  <a:pt x="3050319" y="0"/>
                </a:cubicBezTo>
                <a:cubicBezTo>
                  <a:pt x="3295936" y="36748"/>
                  <a:pt x="3551633" y="-25693"/>
                  <a:pt x="3826764" y="0"/>
                </a:cubicBezTo>
                <a:cubicBezTo>
                  <a:pt x="4101896" y="25693"/>
                  <a:pt x="4189471" y="5809"/>
                  <a:pt x="4436828" y="0"/>
                </a:cubicBezTo>
                <a:cubicBezTo>
                  <a:pt x="4684185" y="-5809"/>
                  <a:pt x="5040772" y="8768"/>
                  <a:pt x="5213273" y="0"/>
                </a:cubicBezTo>
                <a:cubicBezTo>
                  <a:pt x="5385774" y="-8768"/>
                  <a:pt x="5503708" y="11407"/>
                  <a:pt x="5656955" y="0"/>
                </a:cubicBezTo>
                <a:cubicBezTo>
                  <a:pt x="5810202" y="-11407"/>
                  <a:pt x="6173602" y="26302"/>
                  <a:pt x="6516591" y="0"/>
                </a:cubicBezTo>
                <a:cubicBezTo>
                  <a:pt x="6859580" y="-26302"/>
                  <a:pt x="6780795" y="-19536"/>
                  <a:pt x="7043464" y="0"/>
                </a:cubicBezTo>
                <a:cubicBezTo>
                  <a:pt x="7306133" y="19536"/>
                  <a:pt x="7372027" y="21224"/>
                  <a:pt x="7487147" y="0"/>
                </a:cubicBezTo>
                <a:cubicBezTo>
                  <a:pt x="7602267" y="-21224"/>
                  <a:pt x="8003202" y="-17749"/>
                  <a:pt x="8319052" y="0"/>
                </a:cubicBezTo>
                <a:cubicBezTo>
                  <a:pt x="8314990" y="227001"/>
                  <a:pt x="8302747" y="295440"/>
                  <a:pt x="8319052" y="506172"/>
                </a:cubicBezTo>
                <a:cubicBezTo>
                  <a:pt x="8335357" y="716904"/>
                  <a:pt x="8333653" y="920556"/>
                  <a:pt x="8319052" y="1076961"/>
                </a:cubicBezTo>
                <a:cubicBezTo>
                  <a:pt x="7979903" y="1092078"/>
                  <a:pt x="7839043" y="1074055"/>
                  <a:pt x="7459417" y="1076961"/>
                </a:cubicBezTo>
                <a:cubicBezTo>
                  <a:pt x="7079792" y="1079867"/>
                  <a:pt x="6966351" y="1087202"/>
                  <a:pt x="6682972" y="1076961"/>
                </a:cubicBezTo>
                <a:cubicBezTo>
                  <a:pt x="6399594" y="1066720"/>
                  <a:pt x="6118237" y="1102021"/>
                  <a:pt x="5906527" y="1076961"/>
                </a:cubicBezTo>
                <a:cubicBezTo>
                  <a:pt x="5694818" y="1051901"/>
                  <a:pt x="5350263" y="1051762"/>
                  <a:pt x="5046892" y="1076961"/>
                </a:cubicBezTo>
                <a:cubicBezTo>
                  <a:pt x="4743522" y="1102160"/>
                  <a:pt x="4651105" y="1070182"/>
                  <a:pt x="4436828" y="1076961"/>
                </a:cubicBezTo>
                <a:cubicBezTo>
                  <a:pt x="4222551" y="1083740"/>
                  <a:pt x="3934723" y="1070009"/>
                  <a:pt x="3743573" y="1076961"/>
                </a:cubicBezTo>
                <a:cubicBezTo>
                  <a:pt x="3552424" y="1083913"/>
                  <a:pt x="3366609" y="1074650"/>
                  <a:pt x="3216700" y="1076961"/>
                </a:cubicBezTo>
                <a:cubicBezTo>
                  <a:pt x="3066791" y="1079272"/>
                  <a:pt x="2875963" y="1077623"/>
                  <a:pt x="2689827" y="1076961"/>
                </a:cubicBezTo>
                <a:cubicBezTo>
                  <a:pt x="2503691" y="1076299"/>
                  <a:pt x="2143475" y="1039649"/>
                  <a:pt x="1913382" y="1076961"/>
                </a:cubicBezTo>
                <a:cubicBezTo>
                  <a:pt x="1683289" y="1114273"/>
                  <a:pt x="1337140" y="1079364"/>
                  <a:pt x="1136937" y="1076961"/>
                </a:cubicBezTo>
                <a:cubicBezTo>
                  <a:pt x="936735" y="1074558"/>
                  <a:pt x="415519" y="1070773"/>
                  <a:pt x="0" y="1076961"/>
                </a:cubicBezTo>
                <a:cubicBezTo>
                  <a:pt x="-3291" y="912116"/>
                  <a:pt x="-23407" y="776451"/>
                  <a:pt x="0" y="560020"/>
                </a:cubicBezTo>
                <a:cubicBezTo>
                  <a:pt x="23407" y="343589"/>
                  <a:pt x="25101" y="248207"/>
                  <a:pt x="0" y="0"/>
                </a:cubicBezTo>
                <a:close/>
              </a:path>
            </a:pathLst>
          </a:custGeom>
          <a:solidFill>
            <a:schemeClr val="accent3">
              <a:lumMod val="20000"/>
              <a:lumOff val="80000"/>
            </a:schemeClr>
          </a:solidFill>
          <a:ln>
            <a:solidFill>
              <a:schemeClr val="tx1"/>
            </a:solidFill>
            <a:prstDash val="dash"/>
            <a:extLst>
              <a:ext uri="{C807C97D-BFC1-408E-A445-0C87EB9F89A2}">
                <ask:lineSketchStyleProps xmlns:ask="http://schemas.microsoft.com/office/drawing/2018/sketchyshapes" xmlns="" sd="4025159851">
                  <a:prstGeom prst="rect">
                    <a:avLst/>
                  </a:prstGeom>
                  <ask:type>
                    <ask:lineSketchFreehand/>
                  </ask:type>
                </ask:lineSketchStyleProps>
              </a:ext>
            </a:extLst>
          </a:ln>
        </p:spPr>
        <p:txBody>
          <a:bodyPr wrap="square">
            <a:spAutoFit/>
          </a:bodyPr>
          <a:lstStyle/>
          <a:p>
            <a:r>
              <a:rPr lang="nl-NL" sz="3600" dirty="0" smtClean="0"/>
              <a:t>Nội dung: Câu chuyện rõ ràng, ý nghĩa, thể hiện được tình cảm gia đình.</a:t>
            </a:r>
            <a:endParaRPr lang="en-US" sz="3600" dirty="0" smtClean="0"/>
          </a:p>
          <a:p>
            <a:r>
              <a:rPr lang="nl-NL" sz="3600" dirty="0" smtClean="0"/>
              <a:t>Hình ảnh: Sáng tạo, đẹp mắt, phù hợp với nội dung.</a:t>
            </a:r>
            <a:endParaRPr lang="en-US" sz="3600" dirty="0" smtClean="0"/>
          </a:p>
          <a:p>
            <a:r>
              <a:rPr lang="nl-NL" sz="3600" dirty="0" smtClean="0"/>
              <a:t>Làm việc nhóm: Sự tham gia, đóng góp tích cực của các thành viên.</a:t>
            </a:r>
            <a:endParaRPr lang="en-US" sz="3600" dirty="0" smtClean="0"/>
          </a:p>
          <a:p>
            <a:r>
              <a:rPr lang="nl-NL" sz="3600" dirty="0" smtClean="0"/>
              <a:t>Phần trình bày: Tự tin, lôi cuốn, sáng tạo</a:t>
            </a:r>
            <a:r>
              <a:rPr lang="nl-NL" sz="3600" b="1" dirty="0" smtClean="0"/>
              <a:t>.</a:t>
            </a:r>
            <a:endParaRPr lang="en-US" sz="3600" dirty="0" smtClean="0"/>
          </a:p>
          <a:p>
            <a:endParaRPr lang="en-US" sz="8000" dirty="0"/>
          </a:p>
        </p:txBody>
      </p:sp>
    </p:spTree>
    <p:custDataLst>
      <p:tags r:id="rId1"/>
    </p:custDataLst>
    <p:extLst>
      <p:ext uri="{BB962C8B-B14F-4D97-AF65-F5344CB8AC3E}">
        <p14:creationId xmlns:p14="http://schemas.microsoft.com/office/powerpoint/2010/main" val="76704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4314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2" name="图片 51">
            <a:extLst>
              <a:ext uri="{FF2B5EF4-FFF2-40B4-BE49-F238E27FC236}">
                <a16:creationId xmlns:a16="http://schemas.microsoft.com/office/drawing/2014/main" id="{51C96358-DC33-434D-AEE2-6DB413B1DB63}"/>
              </a:ext>
            </a:extLst>
          </p:cNvPr>
          <p:cNvPicPr>
            <a:picLocks noChangeAspect="1"/>
          </p:cNvPicPr>
          <p:nvPr/>
        </p:nvPicPr>
        <p:blipFill rotWithShape="1">
          <a:blip r:embed="rId5">
            <a:extLst>
              <a:ext uri="{28A0092B-C50C-407E-A947-70E740481C1C}">
                <a14:useLocalDpi xmlns:a14="http://schemas.microsoft.com/office/drawing/2010/main" val="0"/>
              </a:ext>
            </a:extLst>
          </a:blip>
          <a:srcRect t="70001"/>
          <a:stretch/>
        </p:blipFill>
        <p:spPr>
          <a:xfrm rot="5400000">
            <a:off x="-1600200" y="1600200"/>
            <a:ext cx="6858000" cy="36576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487360" y="2330048"/>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6225" t="28161" r="45048" b="36550"/>
          <a:stretch/>
        </p:blipFill>
        <p:spPr>
          <a:xfrm flipH="1">
            <a:off x="2479715" y="4496242"/>
            <a:ext cx="2031723" cy="2207143"/>
          </a:xfrm>
          <a:prstGeom prst="rect">
            <a:avLst/>
          </a:prstGeom>
        </p:spPr>
      </p:pic>
      <p:pic>
        <p:nvPicPr>
          <p:cNvPr id="53" name="图片 56">
            <a:extLst>
              <a:ext uri="{FF2B5EF4-FFF2-40B4-BE49-F238E27FC236}">
                <a16:creationId xmlns:a16="http://schemas.microsoft.com/office/drawing/2014/main" id="{F93C2710-1E4B-4AE5-A836-5834CA91FDE5}"/>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6609203" y="-1072438"/>
            <a:ext cx="2631193" cy="8534400"/>
          </a:xfrm>
          <a:prstGeom prst="rect">
            <a:avLst/>
          </a:prstGeom>
        </p:spPr>
      </p:pic>
      <p:sp>
        <p:nvSpPr>
          <p:cNvPr id="2" name="TextBox 1">
            <a:extLst>
              <a:ext uri="{FF2B5EF4-FFF2-40B4-BE49-F238E27FC236}">
                <a16:creationId xmlns:a16="http://schemas.microsoft.com/office/drawing/2014/main" id="{4C7C2300-C2AE-4824-8F4D-67B02736B056}"/>
              </a:ext>
            </a:extLst>
          </p:cNvPr>
          <p:cNvSpPr txBox="1"/>
          <p:nvPr/>
        </p:nvSpPr>
        <p:spPr>
          <a:xfrm>
            <a:off x="3761369" y="1956231"/>
            <a:ext cx="8430631" cy="2585323"/>
          </a:xfrm>
          <a:prstGeom prst="rect">
            <a:avLst/>
          </a:prstGeom>
          <a:noFill/>
        </p:spPr>
        <p:txBody>
          <a:bodyPr wrap="square" rtlCol="0">
            <a:spAutoFit/>
          </a:bodyPr>
          <a:lstStyle/>
          <a:p>
            <a:pPr lvl="0" algn="ct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HĐ </a:t>
            </a:r>
            <a:r>
              <a:rPr lang="en-GB"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vi-VN" sz="5400" b="1" dirty="0"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Lập kế hoạch cho “Ngày cuối tuần yêu thương” của gia đình</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56892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722F68-E6A3-83DF-D76E-DE1B67A00982}"/>
              </a:ext>
            </a:extLst>
          </p:cNvPr>
          <p:cNvGrpSpPr/>
          <p:nvPr/>
        </p:nvGrpSpPr>
        <p:grpSpPr>
          <a:xfrm>
            <a:off x="-217254" y="4232953"/>
            <a:ext cx="4984463" cy="2727904"/>
            <a:chOff x="892354" y="3758439"/>
            <a:chExt cx="4278451" cy="2175001"/>
          </a:xfrm>
        </p:grpSpPr>
        <p:pic>
          <p:nvPicPr>
            <p:cNvPr id="3" name="Picture 9">
              <a:extLst>
                <a:ext uri="{FF2B5EF4-FFF2-40B4-BE49-F238E27FC236}">
                  <a16:creationId xmlns:a16="http://schemas.microsoft.com/office/drawing/2014/main" id="{1122B5F7-54DB-A585-F8FE-4B5198098B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E1CC2802-B7A1-881B-50B2-78C3FE9190D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endParaRPr lang="en-US" sz="2400" b="1" dirty="0">
                <a:latin typeface="Arial" panose="020B0604020202020204" pitchFamily="34" charset="0"/>
                <a:cs typeface="Arial" panose="020B0604020202020204" pitchFamily="34" charset="0"/>
              </a:endParaRPr>
            </a:p>
          </p:txBody>
        </p:sp>
      </p:grpSp>
      <p:sp>
        <p:nvSpPr>
          <p:cNvPr id="8" name="Rectangle: Rounded Corners 28">
            <a:extLst>
              <a:ext uri="{FF2B5EF4-FFF2-40B4-BE49-F238E27FC236}">
                <a16:creationId xmlns:a16="http://schemas.microsoft.com/office/drawing/2014/main" id="{26E63CB1-8049-E22A-4A17-06E3C9F4F563}"/>
              </a:ext>
            </a:extLst>
          </p:cNvPr>
          <p:cNvSpPr/>
          <p:nvPr/>
        </p:nvSpPr>
        <p:spPr bwMode="auto">
          <a:xfrm>
            <a:off x="155396" y="166420"/>
            <a:ext cx="11163300" cy="114299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Thảo</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luận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hỗ</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trợ</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nhau</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lựa</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chọn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một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hoạt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động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chung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tổ</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chức</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cho</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gia</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đình</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cuối</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tuần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tạo</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sự</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gắn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kết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215CDA34-3A6A-B3F8-75E6-487D8BB75619}"/>
              </a:ext>
            </a:extLst>
          </p:cNvPr>
          <p:cNvPicPr>
            <a:picLocks noChangeAspect="1"/>
          </p:cNvPicPr>
          <p:nvPr/>
        </p:nvPicPr>
        <p:blipFill>
          <a:blip r:embed="rId3"/>
          <a:stretch>
            <a:fillRect/>
          </a:stretch>
        </p:blipFill>
        <p:spPr>
          <a:xfrm>
            <a:off x="2924709" y="1940264"/>
            <a:ext cx="7743459" cy="2189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1373136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8">
            <a:extLst>
              <a:ext uri="{FF2B5EF4-FFF2-40B4-BE49-F238E27FC236}">
                <a16:creationId xmlns:a16="http://schemas.microsoft.com/office/drawing/2014/main" id="{68AE71D8-EA7C-4120-4200-AC868F2B3D7B}"/>
              </a:ext>
            </a:extLst>
          </p:cNvPr>
          <p:cNvSpPr/>
          <p:nvPr/>
        </p:nvSpPr>
        <p:spPr bwMode="auto">
          <a:xfrm>
            <a:off x="3453400" y="0"/>
            <a:ext cx="5598132" cy="114299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Gợi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mẫu</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kịch</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876909E1-F165-9800-3E1C-3788D8EC963A}"/>
              </a:ext>
            </a:extLst>
          </p:cNvPr>
          <p:cNvGraphicFramePr>
            <a:graphicFrameLocks noGrp="1"/>
          </p:cNvGraphicFramePr>
          <p:nvPr>
            <p:extLst/>
          </p:nvPr>
        </p:nvGraphicFramePr>
        <p:xfrm>
          <a:off x="1818526" y="1232899"/>
          <a:ext cx="8455632" cy="5486400"/>
        </p:xfrm>
        <a:graphic>
          <a:graphicData uri="http://schemas.openxmlformats.org/drawingml/2006/table">
            <a:tbl>
              <a:tblPr firstRow="1" firstCol="1" bandRow="1">
                <a:tableStyleId>{5C22544A-7EE6-4342-B048-85BDC9FD1C3A}</a:tableStyleId>
              </a:tblPr>
              <a:tblGrid>
                <a:gridCol w="8455632">
                  <a:extLst>
                    <a:ext uri="{9D8B030D-6E8A-4147-A177-3AD203B41FA5}">
                      <a16:colId xmlns:a16="http://schemas.microsoft.com/office/drawing/2014/main" val="777415801"/>
                    </a:ext>
                  </a:extLst>
                </a:gridCol>
              </a:tblGrid>
              <a:tr h="5054886">
                <a:tc>
                  <a:txBody>
                    <a:bodyPr/>
                    <a:lstStyle/>
                    <a:p>
                      <a:pPr marL="0" marR="0" algn="ctr">
                        <a:lnSpc>
                          <a:spcPct val="150000"/>
                        </a:lnSpc>
                        <a:spcBef>
                          <a:spcPts val="0"/>
                        </a:spcBef>
                        <a:spcAft>
                          <a:spcPts val="0"/>
                        </a:spcAft>
                      </a:pPr>
                      <a:r>
                        <a:rPr lang="en-US" sz="2000" b="1" dirty="0">
                          <a:solidFill>
                            <a:srgbClr val="FF0000"/>
                          </a:solidFill>
                          <a:effectLst/>
                          <a:latin typeface="Cambria" panose="02040503050406030204" pitchFamily="18" charset="0"/>
                          <a:ea typeface="Cambria" panose="02040503050406030204" pitchFamily="18" charset="0"/>
                        </a:rPr>
                        <a:t>KỊCH BẢN “NGÀY CUỐI TUẦN YÊU THƯƠNG”</a:t>
                      </a:r>
                    </a:p>
                    <a:p>
                      <a:pPr marL="0" marR="0" algn="just">
                        <a:lnSpc>
                          <a:spcPct val="15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Kỉ</a:t>
                      </a:r>
                      <a:r>
                        <a:rPr lang="vi-VN" sz="2000" b="0" dirty="0">
                          <a:solidFill>
                            <a:srgbClr val="002060"/>
                          </a:solidFill>
                          <a:effectLst/>
                          <a:latin typeface="Cambria" panose="02040503050406030204" pitchFamily="18" charset="0"/>
                          <a:ea typeface="Cambria" panose="02040503050406030204" pitchFamily="18" charset="0"/>
                        </a:rPr>
                        <a:t> niệm ngày cưới của ông bà.</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Ngày thực hiện: </a:t>
                      </a:r>
                      <a:r>
                        <a:rPr lang="vi-VN" sz="2000" b="0" dirty="0">
                          <a:solidFill>
                            <a:srgbClr val="002060"/>
                          </a:solidFill>
                          <a:effectLst/>
                          <a:latin typeface="Cambria" panose="02040503050406030204" pitchFamily="18" charset="0"/>
                          <a:ea typeface="Cambria" panose="02040503050406030204" pitchFamily="18" charset="0"/>
                        </a:rPr>
                        <a:t>Tối thứ Bảy, ngày </a:t>
                      </a:r>
                      <a:r>
                        <a:rPr lang="en-US" sz="2000" b="0" dirty="0">
                          <a:solidFill>
                            <a:srgbClr val="002060"/>
                          </a:solidFill>
                          <a:effectLst/>
                          <a:latin typeface="Cambria" panose="02040503050406030204" pitchFamily="18" charset="0"/>
                          <a:ea typeface="Cambria" panose="02040503050406030204" pitchFamily="18" charset="0"/>
                        </a:rPr>
                        <a:t>20</a:t>
                      </a:r>
                      <a:r>
                        <a:rPr lang="vi-VN" sz="2000" b="0" dirty="0">
                          <a:solidFill>
                            <a:srgbClr val="002060"/>
                          </a:solidFill>
                          <a:effectLst/>
                          <a:latin typeface="Cambria" panose="02040503050406030204" pitchFamily="18" charset="0"/>
                          <a:ea typeface="Cambria" panose="02040503050406030204" pitchFamily="18" charset="0"/>
                        </a:rPr>
                        <a:t> tháng </a:t>
                      </a:r>
                      <a:r>
                        <a:rPr lang="en-US" sz="2000" b="0" dirty="0">
                          <a:solidFill>
                            <a:srgbClr val="002060"/>
                          </a:solidFill>
                          <a:effectLst/>
                          <a:latin typeface="Cambria" panose="02040503050406030204" pitchFamily="18" charset="0"/>
                          <a:ea typeface="Cambria" panose="02040503050406030204" pitchFamily="18" charset="0"/>
                        </a:rPr>
                        <a:t>11</a:t>
                      </a:r>
                      <a:r>
                        <a:rPr lang="vi-VN" sz="2000" b="0" dirty="0">
                          <a:solidFill>
                            <a:srgbClr val="002060"/>
                          </a:solidFill>
                          <a:effectLst/>
                          <a:latin typeface="Cambria" panose="02040503050406030204" pitchFamily="18" charset="0"/>
                          <a:ea typeface="Cambria" panose="02040503050406030204" pitchFamily="18" charset="0"/>
                        </a:rPr>
                        <a:t> năm 2023.</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Địa điểm thực hiện: </a:t>
                      </a:r>
                      <a:r>
                        <a:rPr lang="vi-VN" sz="2000" b="0" dirty="0">
                          <a:solidFill>
                            <a:srgbClr val="002060"/>
                          </a:solidFill>
                          <a:effectLst/>
                          <a:latin typeface="Cambria" panose="02040503050406030204" pitchFamily="18" charset="0"/>
                          <a:ea typeface="Cambria" panose="02040503050406030204" pitchFamily="18" charset="0"/>
                        </a:rPr>
                        <a:t>Nhà ông bà</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Người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tham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gia</a:t>
                      </a:r>
                      <a:r>
                        <a:rPr lang="en-US" sz="200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Các</a:t>
                      </a:r>
                      <a:r>
                        <a:rPr lang="en-US" sz="2000" b="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thành</a:t>
                      </a:r>
                      <a:r>
                        <a:rPr lang="en-US" sz="2000" b="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viên</a:t>
                      </a:r>
                      <a:r>
                        <a:rPr lang="en-US" sz="2000" b="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trong</a:t>
                      </a:r>
                      <a:r>
                        <a:rPr lang="en-US" sz="2000" b="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gia</a:t>
                      </a:r>
                      <a:r>
                        <a:rPr lang="en-US" sz="2000" b="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đình</a:t>
                      </a:r>
                      <a:r>
                        <a:rPr lang="en-US" sz="2000" b="0" dirty="0">
                          <a:solidFill>
                            <a:srgbClr val="002060"/>
                          </a:solidFill>
                          <a:effectLst/>
                          <a:latin typeface="Cambria" panose="02040503050406030204" pitchFamily="18" charset="0"/>
                          <a:ea typeface="Cambria" panose="02040503050406030204" pitchFamily="18" charset="0"/>
                        </a:rPr>
                        <a:t>.</a:t>
                      </a:r>
                    </a:p>
                    <a:p>
                      <a:pPr marL="0" marR="0" algn="just">
                        <a:lnSpc>
                          <a:spcPct val="15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Công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việc</a:t>
                      </a:r>
                      <a:r>
                        <a:rPr lang="en-US" sz="2000" dirty="0">
                          <a:solidFill>
                            <a:srgbClr val="002060"/>
                          </a:solidFill>
                          <a:effectLst/>
                          <a:latin typeface="Cambria" panose="02040503050406030204" pitchFamily="18" charset="0"/>
                          <a:ea typeface="Cambria" panose="02040503050406030204" pitchFamily="18" charset="0"/>
                        </a:rPr>
                        <a:t> </a:t>
                      </a:r>
                    </a:p>
                    <a:p>
                      <a:pPr marL="0" marR="0" algn="just">
                        <a:lnSpc>
                          <a:spcPct val="15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1. </a:t>
                      </a:r>
                      <a:r>
                        <a:rPr lang="en-US" sz="2000" dirty="0" err="1">
                          <a:solidFill>
                            <a:srgbClr val="002060"/>
                          </a:solidFill>
                          <a:effectLst/>
                          <a:latin typeface="Cambria" panose="02040503050406030204" pitchFamily="18" charset="0"/>
                          <a:ea typeface="Cambria" panose="02040503050406030204" pitchFamily="18" charset="0"/>
                        </a:rPr>
                        <a:t>Chuẩn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bị</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đồ</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ăn</a:t>
                      </a:r>
                      <a:r>
                        <a:rPr lang="vi-VN" sz="2000" dirty="0">
                          <a:solidFill>
                            <a:srgbClr val="002060"/>
                          </a:solidFill>
                          <a:effectLst/>
                          <a:latin typeface="Cambria" panose="02040503050406030204" pitchFamily="18" charset="0"/>
                          <a:ea typeface="Cambria" panose="02040503050406030204" pitchFamily="18" charset="0"/>
                        </a:rPr>
                        <a:t>: </a:t>
                      </a:r>
                      <a:r>
                        <a:rPr lang="vi-VN" sz="2000" b="0" dirty="0">
                          <a:solidFill>
                            <a:srgbClr val="002060"/>
                          </a:solidFill>
                          <a:effectLst/>
                          <a:latin typeface="Cambria" panose="02040503050406030204" pitchFamily="18" charset="0"/>
                          <a:ea typeface="Cambria" panose="02040503050406030204" pitchFamily="18" charset="0"/>
                        </a:rPr>
                        <a:t>Mẹ, chị gái.</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2. </a:t>
                      </a:r>
                      <a:r>
                        <a:rPr lang="en-US" sz="2000" dirty="0" err="1">
                          <a:solidFill>
                            <a:srgbClr val="002060"/>
                          </a:solidFill>
                          <a:effectLst/>
                          <a:latin typeface="Cambria" panose="02040503050406030204" pitchFamily="18" charset="0"/>
                          <a:ea typeface="Cambria" panose="02040503050406030204" pitchFamily="18" charset="0"/>
                        </a:rPr>
                        <a:t>Làm</a:t>
                      </a:r>
                      <a:r>
                        <a:rPr lang="en-US" sz="2000" dirty="0">
                          <a:solidFill>
                            <a:srgbClr val="002060"/>
                          </a:solidFill>
                          <a:effectLst/>
                          <a:latin typeface="Cambria" panose="02040503050406030204" pitchFamily="18" charset="0"/>
                          <a:ea typeface="Cambria" panose="02040503050406030204" pitchFamily="18" charset="0"/>
                        </a:rPr>
                        <a:t> an-bum </a:t>
                      </a:r>
                      <a:r>
                        <a:rPr lang="en-US" sz="2000" dirty="0" err="1">
                          <a:solidFill>
                            <a:srgbClr val="002060"/>
                          </a:solidFill>
                          <a:effectLst/>
                          <a:latin typeface="Cambria" panose="02040503050406030204" pitchFamily="18" charset="0"/>
                          <a:ea typeface="Cambria" panose="02040503050406030204" pitchFamily="18" charset="0"/>
                        </a:rPr>
                        <a:t>ảnh</a:t>
                      </a:r>
                      <a:r>
                        <a:rPr lang="vi-VN" sz="2000" dirty="0">
                          <a:solidFill>
                            <a:srgbClr val="002060"/>
                          </a:solidFill>
                          <a:effectLst/>
                          <a:latin typeface="Cambria" panose="02040503050406030204" pitchFamily="18" charset="0"/>
                          <a:ea typeface="Cambria" panose="02040503050406030204" pitchFamily="18" charset="0"/>
                        </a:rPr>
                        <a:t>: </a:t>
                      </a:r>
                      <a:r>
                        <a:rPr lang="vi-VN" sz="2000" b="0" dirty="0">
                          <a:solidFill>
                            <a:srgbClr val="002060"/>
                          </a:solidFill>
                          <a:effectLst/>
                          <a:latin typeface="Cambria" panose="02040503050406030204" pitchFamily="18" charset="0"/>
                          <a:ea typeface="Cambria" panose="02040503050406030204" pitchFamily="18" charset="0"/>
                        </a:rPr>
                        <a:t>Em, bố.</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3. Làm bánh kem: </a:t>
                      </a:r>
                      <a:r>
                        <a:rPr lang="vi-VN" sz="2000" b="0" dirty="0">
                          <a:solidFill>
                            <a:srgbClr val="002060"/>
                          </a:solidFill>
                          <a:effectLst/>
                          <a:latin typeface="Cambria" panose="02040503050406030204" pitchFamily="18" charset="0"/>
                          <a:ea typeface="Cambria" panose="02040503050406030204" pitchFamily="18" charset="0"/>
                        </a:rPr>
                        <a:t>Bố, mẹ.</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4. Vẽ chân dung ông bà: </a:t>
                      </a:r>
                      <a:r>
                        <a:rPr lang="vi-VN" sz="2000" b="0" dirty="0">
                          <a:solidFill>
                            <a:srgbClr val="002060"/>
                          </a:solidFill>
                          <a:effectLst/>
                          <a:latin typeface="Cambria" panose="02040503050406030204" pitchFamily="18" charset="0"/>
                          <a:ea typeface="Cambria" panose="02040503050406030204" pitchFamily="18" charset="0"/>
                        </a:rPr>
                        <a:t>Em, chị gái.</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5. Mua hoa: </a:t>
                      </a:r>
                      <a:r>
                        <a:rPr lang="vi-VN" sz="2000" b="0" dirty="0">
                          <a:solidFill>
                            <a:srgbClr val="002060"/>
                          </a:solidFill>
                          <a:effectLst/>
                          <a:latin typeface="Cambria" panose="02040503050406030204" pitchFamily="18" charset="0"/>
                          <a:ea typeface="Cambria" panose="02040503050406030204" pitchFamily="18" charset="0"/>
                        </a:rPr>
                        <a:t>Bố.</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6. Trang trí nhà</a:t>
                      </a:r>
                      <a:r>
                        <a:rPr lang="vi-VN" sz="2000" b="0" dirty="0">
                          <a:solidFill>
                            <a:srgbClr val="002060"/>
                          </a:solidFill>
                          <a:effectLst/>
                          <a:latin typeface="Cambria" panose="02040503050406030204" pitchFamily="18" charset="0"/>
                          <a:ea typeface="Cambria" panose="02040503050406030204" pitchFamily="18" charset="0"/>
                        </a:rPr>
                        <a:t>: Em, chị gái. </a:t>
                      </a:r>
                      <a:endParaRPr lang="en-US" sz="20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73679332"/>
                  </a:ext>
                </a:extLst>
              </a:tr>
            </a:tbl>
          </a:graphicData>
        </a:graphic>
      </p:graphicFrame>
    </p:spTree>
    <p:extLst>
      <p:ext uri="{BB962C8B-B14F-4D97-AF65-F5344CB8AC3E}">
        <p14:creationId xmlns:p14="http://schemas.microsoft.com/office/powerpoint/2010/main" val="355529631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6">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7">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8">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9">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9">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9">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9">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10">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11">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12">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3">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4">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5"/>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2" name="nhac-doc-ve-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rot="21261949">
            <a:off x="2327267" y="6040950"/>
            <a:ext cx="406400" cy="406400"/>
          </a:xfrm>
          <a:prstGeom prst="rect">
            <a:avLst/>
          </a:prstGeom>
        </p:spPr>
      </p:pic>
    </p:spTree>
    <p:custDataLst>
      <p:tags r:id="rId1"/>
    </p:custDataLst>
    <p:extLst>
      <p:ext uri="{BB962C8B-B14F-4D97-AF65-F5344CB8AC3E}">
        <p14:creationId xmlns:p14="http://schemas.microsoft.com/office/powerpoint/2010/main" val="15889755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99D572-FEF6-211A-3CED-DDE925C446C0}"/>
              </a:ext>
            </a:extLst>
          </p:cNvPr>
          <p:cNvSpPr/>
          <p:nvPr/>
        </p:nvSpPr>
        <p:spPr>
          <a:xfrm>
            <a:off x="3317204" y="1079643"/>
            <a:ext cx="7414260" cy="231082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7030A0"/>
                </a:solidFill>
                <a:latin typeface="Calibri" panose="020F0502020204030204" pitchFamily="34" charset="0"/>
                <a:cs typeface="Calibri" panose="020F0502020204030204" pitchFamily="34" charset="0"/>
              </a:rPr>
              <a:t>Vì sao chúng ta phải lập kế hoạch chi tiết cho các công việc chung của cả gia đình?</a:t>
            </a:r>
            <a:endParaRPr kumimoji="0" lang="en-US" sz="44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3" name="Graphic 2">
            <a:extLst>
              <a:ext uri="{FF2B5EF4-FFF2-40B4-BE49-F238E27FC236}">
                <a16:creationId xmlns:a16="http://schemas.microsoft.com/office/drawing/2014/main" id="{41DF5AD6-095E-151B-83A6-E100B236AAB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46935" y="1446960"/>
            <a:ext cx="2918553" cy="541104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73837164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8" fill="hold" nodeType="withEffect" p14:presetBounceEnd="65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65000">
                                          <p:cBhvr additive="base">
                                            <p:cTn id="10" dur="1000" fill="hold"/>
                                            <p:tgtEl>
                                              <p:spTgt spid="3"/>
                                            </p:tgtEl>
                                            <p:attrNameLst>
                                              <p:attrName>ppt_x</p:attrName>
                                            </p:attrNameLst>
                                          </p:cBhvr>
                                          <p:tavLst>
                                            <p:tav tm="0">
                                              <p:val>
                                                <p:strVal val="0-#ppt_w/2"/>
                                              </p:val>
                                            </p:tav>
                                            <p:tav tm="100000">
                                              <p:val>
                                                <p:strVal val="#ppt_x"/>
                                              </p:val>
                                            </p:tav>
                                          </p:tavLst>
                                        </p:anim>
                                        <p:anim calcmode="lin" valueType="num" p14:bounceEnd="65000">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0-#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4825099-8122-429D-B211-D8EE7778EC6E}"/>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4" name="图片 3" descr="图片包含 餐桌, 玩具, 室内, 就坐&#10;&#10;描述已自动生成">
            <a:extLst>
              <a:ext uri="{FF2B5EF4-FFF2-40B4-BE49-F238E27FC236}">
                <a16:creationId xmlns:a16="http://schemas.microsoft.com/office/drawing/2014/main" id="{8ADE0545-FE81-47B8-ABBF-91E1E6AB37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
            <a:ext cx="6858000" cy="6858000"/>
          </a:xfrm>
          <a:prstGeom prst="rect">
            <a:avLst/>
          </a:prstGeom>
          <a:ln>
            <a:noFill/>
          </a:ln>
        </p:spPr>
      </p:pic>
      <p:cxnSp>
        <p:nvCxnSpPr>
          <p:cNvPr id="7" name="Straight Connector 12">
            <a:extLst>
              <a:ext uri="{FF2B5EF4-FFF2-40B4-BE49-F238E27FC236}">
                <a16:creationId xmlns:a16="http://schemas.microsoft.com/office/drawing/2014/main" id="{11F5F93D-6C63-4882-B715-2A6B00630784}"/>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DAD63C5-8BA5-45F1-9CE1-8CC851184E6B}"/>
              </a:ext>
            </a:extLst>
          </p:cNvPr>
          <p:cNvPicPr>
            <a:picLocks noChangeAspect="1"/>
          </p:cNvPicPr>
          <p:nvPr/>
        </p:nvPicPr>
        <p:blipFill>
          <a:blip r:embed="rId5"/>
          <a:stretch>
            <a:fillRect/>
          </a:stretch>
        </p:blipFill>
        <p:spPr>
          <a:xfrm>
            <a:off x="4034169" y="1902331"/>
            <a:ext cx="6937849" cy="2353260"/>
          </a:xfrm>
          <a:prstGeom prst="rect">
            <a:avLst/>
          </a:prstGeom>
        </p:spPr>
      </p:pic>
    </p:spTree>
    <p:custDataLst>
      <p:tags r:id="rId1"/>
    </p:custDataLst>
    <p:extLst>
      <p:ext uri="{BB962C8B-B14F-4D97-AF65-F5344CB8AC3E}">
        <p14:creationId xmlns:p14="http://schemas.microsoft.com/office/powerpoint/2010/main" val="1812431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56B63A2-9E34-D678-212F-53D1B6DF7F81}"/>
              </a:ext>
            </a:extLst>
          </p:cNvPr>
          <p:cNvSpPr/>
          <p:nvPr/>
        </p:nvSpPr>
        <p:spPr>
          <a:xfrm>
            <a:off x="3091173" y="1089917"/>
            <a:ext cx="7414260" cy="231082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7030A0"/>
                </a:solidFill>
                <a:latin typeface="Calibri" panose="020F0502020204030204" pitchFamily="34" charset="0"/>
                <a:cs typeface="Calibri" panose="020F0502020204030204" pitchFamily="34" charset="0"/>
              </a:rPr>
              <a:t>Đại diện các nhóm trình bày ý tưởng của từng thành viên trong nhóm.</a:t>
            </a:r>
            <a:endParaRPr kumimoji="0" lang="en-US" sz="44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2" name="Graphic 1">
            <a:extLst>
              <a:ext uri="{FF2B5EF4-FFF2-40B4-BE49-F238E27FC236}">
                <a16:creationId xmlns:a16="http://schemas.microsoft.com/office/drawing/2014/main" id="{0F8C70ED-9B0A-FFCD-569A-1E5A6AEBE306}"/>
              </a:ext>
            </a:extLst>
          </p:cNvPr>
          <p:cNvPicPr>
            <a:picLocks noChangeAspect="1"/>
          </p:cNvPicPr>
          <p:nvPr/>
        </p:nvPicPr>
        <p:blipFill>
          <a:blip r:embed="rId3">
            <a:extLst>
              <a:ext uri="{96DAC541-7B7A-43D3-8B79-37D633B846F1}">
                <asvg:svgBlip xmlns:asvg="http://schemas.microsoft.com/office/drawing/2016/SVG/main" xmlns="" r:embed="rId5"/>
              </a:ext>
            </a:extLst>
          </a:blip>
          <a:stretch>
            <a:fillRect/>
          </a:stretch>
        </p:blipFill>
        <p:spPr>
          <a:xfrm>
            <a:off x="546935" y="1446960"/>
            <a:ext cx="2918553" cy="541104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099120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 presetClass="entr" presetSubtype="8" fill="hold" nodeType="withEffect" p14:presetBounceEnd="65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65000">
                                          <p:cBhvr additive="base">
                                            <p:cTn id="10" dur="1000" fill="hold"/>
                                            <p:tgtEl>
                                              <p:spTgt spid="2"/>
                                            </p:tgtEl>
                                            <p:attrNameLst>
                                              <p:attrName>ppt_x</p:attrName>
                                            </p:attrNameLst>
                                          </p:cBhvr>
                                          <p:tavLst>
                                            <p:tav tm="0">
                                              <p:val>
                                                <p:strVal val="0-#ppt_w/2"/>
                                              </p:val>
                                            </p:tav>
                                            <p:tav tm="100000">
                                              <p:val>
                                                <p:strVal val="#ppt_x"/>
                                              </p:val>
                                            </p:tav>
                                          </p:tavLst>
                                        </p:anim>
                                        <p:anim calcmode="lin" valueType="num" p14:bounceEnd="65000">
                                          <p:cBhvr additive="base">
                                            <p:cTn id="11"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0-#ppt_w/2"/>
                                              </p:val>
                                            </p:tav>
                                            <p:tav tm="100000">
                                              <p:val>
                                                <p:strVal val="#ppt_x"/>
                                              </p:val>
                                            </p:tav>
                                          </p:tavLst>
                                        </p:anim>
                                        <p:anim calcmode="lin" valueType="num">
                                          <p:cBhvr additive="base">
                                            <p:cTn id="11"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5">
            <a:extLst>
              <a:ext uri="{FF2B5EF4-FFF2-40B4-BE49-F238E27FC236}">
                <a16:creationId xmlns:a16="http://schemas.microsoft.com/office/drawing/2014/main" id="{9E627A03-C800-408C-A9C8-1173994F7E7B}"/>
              </a:ext>
            </a:extLst>
          </p:cNvPr>
          <p:cNvPicPr>
            <a:picLocks noChangeAspect="1"/>
          </p:cNvPicPr>
          <p:nvPr/>
        </p:nvPicPr>
        <p:blipFill>
          <a:blip r:embed="rId3" cstate="screen"/>
          <a:stretch>
            <a:fillRect/>
          </a:stretch>
        </p:blipFill>
        <p:spPr>
          <a:xfrm>
            <a:off x="481136" y="2012950"/>
            <a:ext cx="692237" cy="1520824"/>
          </a:xfrm>
          <a:prstGeom prst="rect">
            <a:avLst/>
          </a:prstGeom>
        </p:spPr>
      </p:pic>
      <p:grpSp>
        <p:nvGrpSpPr>
          <p:cNvPr id="30" name="组合 42">
            <a:extLst>
              <a:ext uri="{FF2B5EF4-FFF2-40B4-BE49-F238E27FC236}">
                <a16:creationId xmlns:a16="http://schemas.microsoft.com/office/drawing/2014/main" id="{66BCD351-14E6-4644-B434-0DAB80581FED}"/>
              </a:ext>
            </a:extLst>
          </p:cNvPr>
          <p:cNvGrpSpPr/>
          <p:nvPr/>
        </p:nvGrpSpPr>
        <p:grpSpPr>
          <a:xfrm>
            <a:off x="2228491" y="1499114"/>
            <a:ext cx="5447439" cy="1909673"/>
            <a:chOff x="2419609" y="1576016"/>
            <a:chExt cx="5447439" cy="1909673"/>
          </a:xfrm>
        </p:grpSpPr>
        <p:sp>
          <p:nvSpPr>
            <p:cNvPr id="32" name="文本框 38">
              <a:extLst>
                <a:ext uri="{FF2B5EF4-FFF2-40B4-BE49-F238E27FC236}">
                  <a16:creationId xmlns:a16="http://schemas.microsoft.com/office/drawing/2014/main" id="{46C34602-7EFE-4CFF-A979-7B6C6EA82CE0}"/>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33" name="文本框 39">
              <a:extLst>
                <a:ext uri="{FF2B5EF4-FFF2-40B4-BE49-F238E27FC236}">
                  <a16:creationId xmlns:a16="http://schemas.microsoft.com/office/drawing/2014/main" id="{4822F398-4851-4EE8-B04B-AEB999F4AE85}"/>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34" name="文本框 40">
              <a:extLst>
                <a:ext uri="{FF2B5EF4-FFF2-40B4-BE49-F238E27FC236}">
                  <a16:creationId xmlns:a16="http://schemas.microsoft.com/office/drawing/2014/main" id="{9538B320-F70E-4455-A302-ADE54B8CC059}"/>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35" name="文本框 41">
              <a:extLst>
                <a:ext uri="{FF2B5EF4-FFF2-40B4-BE49-F238E27FC236}">
                  <a16:creationId xmlns:a16="http://schemas.microsoft.com/office/drawing/2014/main" id="{49E5AFD1-57C7-43FE-81F9-784201DF1114}"/>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36" name="Google Shape;862;p35">
            <a:extLst>
              <a:ext uri="{FF2B5EF4-FFF2-40B4-BE49-F238E27FC236}">
                <a16:creationId xmlns:a16="http://schemas.microsoft.com/office/drawing/2014/main" id="{FE70F374-3E06-4006-A309-07D500B13DD5}"/>
              </a:ext>
            </a:extLst>
          </p:cNvPr>
          <p:cNvGrpSpPr/>
          <p:nvPr/>
        </p:nvGrpSpPr>
        <p:grpSpPr>
          <a:xfrm>
            <a:off x="1273997" y="595630"/>
            <a:ext cx="10023924" cy="4827905"/>
            <a:chOff x="6530374" y="1560189"/>
            <a:chExt cx="1045566" cy="505315"/>
          </a:xfrm>
        </p:grpSpPr>
        <p:sp>
          <p:nvSpPr>
            <p:cNvPr id="37" name="Google Shape;863;p35">
              <a:extLst>
                <a:ext uri="{FF2B5EF4-FFF2-40B4-BE49-F238E27FC236}">
                  <a16:creationId xmlns:a16="http://schemas.microsoft.com/office/drawing/2014/main" id="{12802435-EDD6-434A-B76C-E6E1AEDA128F}"/>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8" name="Google Shape;864;p35">
              <a:extLst>
                <a:ext uri="{FF2B5EF4-FFF2-40B4-BE49-F238E27FC236}">
                  <a16:creationId xmlns:a16="http://schemas.microsoft.com/office/drawing/2014/main" id="{0BF6DF29-2D42-4E03-9E75-519A69A373C9}"/>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9" name="Google Shape;865;p35">
              <a:extLst>
                <a:ext uri="{FF2B5EF4-FFF2-40B4-BE49-F238E27FC236}">
                  <a16:creationId xmlns:a16="http://schemas.microsoft.com/office/drawing/2014/main" id="{167EB86A-FF72-4BB3-B7C3-F84DE07C9B6F}"/>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0" name="Google Shape;866;p35">
              <a:extLst>
                <a:ext uri="{FF2B5EF4-FFF2-40B4-BE49-F238E27FC236}">
                  <a16:creationId xmlns:a16="http://schemas.microsoft.com/office/drawing/2014/main" id="{5979408D-66F3-408E-B5B2-96DC39B8B94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1" name="Google Shape;867;p35">
              <a:extLst>
                <a:ext uri="{FF2B5EF4-FFF2-40B4-BE49-F238E27FC236}">
                  <a16:creationId xmlns:a16="http://schemas.microsoft.com/office/drawing/2014/main" id="{1C6977AA-FAD3-4F2D-9434-0B73ECE08215}"/>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2" name="Google Shape;868;p35">
              <a:extLst>
                <a:ext uri="{FF2B5EF4-FFF2-40B4-BE49-F238E27FC236}">
                  <a16:creationId xmlns:a16="http://schemas.microsoft.com/office/drawing/2014/main" id="{473977A1-0191-465E-9462-F20B3E185A73}"/>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3" name="Google Shape;869;p35">
              <a:extLst>
                <a:ext uri="{FF2B5EF4-FFF2-40B4-BE49-F238E27FC236}">
                  <a16:creationId xmlns:a16="http://schemas.microsoft.com/office/drawing/2014/main" id="{050D8421-713A-4359-81D9-8AB10E77B40F}"/>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4" name="Google Shape;870;p35">
              <a:extLst>
                <a:ext uri="{FF2B5EF4-FFF2-40B4-BE49-F238E27FC236}">
                  <a16:creationId xmlns:a16="http://schemas.microsoft.com/office/drawing/2014/main" id="{0B519EC3-5452-424E-A383-645D4FA12374}"/>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5" name="Google Shape;871;p35">
              <a:extLst>
                <a:ext uri="{FF2B5EF4-FFF2-40B4-BE49-F238E27FC236}">
                  <a16:creationId xmlns:a16="http://schemas.microsoft.com/office/drawing/2014/main" id="{C6C6FE65-90A7-4E21-870E-453168D5E0E9}"/>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6" name="Google Shape;872;p35">
              <a:extLst>
                <a:ext uri="{FF2B5EF4-FFF2-40B4-BE49-F238E27FC236}">
                  <a16:creationId xmlns:a16="http://schemas.microsoft.com/office/drawing/2014/main" id="{46514A79-C141-4B8D-9977-8E82910ACC30}"/>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7" name="Google Shape;873;p35">
              <a:extLst>
                <a:ext uri="{FF2B5EF4-FFF2-40B4-BE49-F238E27FC236}">
                  <a16:creationId xmlns:a16="http://schemas.microsoft.com/office/drawing/2014/main" id="{A07DE2A0-0420-47BF-91DC-6CF1A4165CF4}"/>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8" name="Google Shape;874;p35">
              <a:extLst>
                <a:ext uri="{FF2B5EF4-FFF2-40B4-BE49-F238E27FC236}">
                  <a16:creationId xmlns:a16="http://schemas.microsoft.com/office/drawing/2014/main" id="{F22CB546-2F1B-4356-8D0E-60DAFCFCE287}"/>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9" name="Google Shape;875;p35">
              <a:extLst>
                <a:ext uri="{FF2B5EF4-FFF2-40B4-BE49-F238E27FC236}">
                  <a16:creationId xmlns:a16="http://schemas.microsoft.com/office/drawing/2014/main" id="{05156F53-96E5-4E5F-9A46-BA91726EDC91}"/>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0" name="Google Shape;876;p35">
              <a:extLst>
                <a:ext uri="{FF2B5EF4-FFF2-40B4-BE49-F238E27FC236}">
                  <a16:creationId xmlns:a16="http://schemas.microsoft.com/office/drawing/2014/main" id="{0FDE98A7-901D-4989-B238-861A0C2F1A33}"/>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1" name="Google Shape;877;p35">
              <a:extLst>
                <a:ext uri="{FF2B5EF4-FFF2-40B4-BE49-F238E27FC236}">
                  <a16:creationId xmlns:a16="http://schemas.microsoft.com/office/drawing/2014/main" id="{59BDDB8B-5A8D-497E-8D53-5992AC9847CD}"/>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2" name="Google Shape;878;p35">
              <a:extLst>
                <a:ext uri="{FF2B5EF4-FFF2-40B4-BE49-F238E27FC236}">
                  <a16:creationId xmlns:a16="http://schemas.microsoft.com/office/drawing/2014/main" id="{800B2161-068D-453B-9856-C5E6426F2EBC}"/>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4" name="Google Shape;879;p35">
              <a:extLst>
                <a:ext uri="{FF2B5EF4-FFF2-40B4-BE49-F238E27FC236}">
                  <a16:creationId xmlns:a16="http://schemas.microsoft.com/office/drawing/2014/main" id="{E0943B10-65CC-4979-AC16-B83DB288CE8A}"/>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5" name="Google Shape;880;p35">
              <a:extLst>
                <a:ext uri="{FF2B5EF4-FFF2-40B4-BE49-F238E27FC236}">
                  <a16:creationId xmlns:a16="http://schemas.microsoft.com/office/drawing/2014/main" id="{FA8F2B27-AC7C-4066-8F63-57FFB60844E4}"/>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6" name="Google Shape;881;p35">
              <a:extLst>
                <a:ext uri="{FF2B5EF4-FFF2-40B4-BE49-F238E27FC236}">
                  <a16:creationId xmlns:a16="http://schemas.microsoft.com/office/drawing/2014/main" id="{A9D6E069-2C5C-49BF-967F-F505A920167E}"/>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7" name="Google Shape;882;p35">
              <a:extLst>
                <a:ext uri="{FF2B5EF4-FFF2-40B4-BE49-F238E27FC236}">
                  <a16:creationId xmlns:a16="http://schemas.microsoft.com/office/drawing/2014/main" id="{A7A18675-71C8-48C7-9425-7E1BD08E0B51}"/>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8" name="Google Shape;883;p35">
              <a:extLst>
                <a:ext uri="{FF2B5EF4-FFF2-40B4-BE49-F238E27FC236}">
                  <a16:creationId xmlns:a16="http://schemas.microsoft.com/office/drawing/2014/main" id="{0E7ADF0E-3475-4D14-A3E2-0C05CC57FCA2}"/>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9" name="Google Shape;884;p35">
              <a:extLst>
                <a:ext uri="{FF2B5EF4-FFF2-40B4-BE49-F238E27FC236}">
                  <a16:creationId xmlns:a16="http://schemas.microsoft.com/office/drawing/2014/main" id="{7403ACC2-77AF-428F-B072-290EF7E6E061}"/>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0" name="Google Shape;885;p35">
              <a:extLst>
                <a:ext uri="{FF2B5EF4-FFF2-40B4-BE49-F238E27FC236}">
                  <a16:creationId xmlns:a16="http://schemas.microsoft.com/office/drawing/2014/main" id="{C214135A-49EB-4A35-B7AF-55863C93D959}"/>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1" name="Google Shape;886;p35">
              <a:extLst>
                <a:ext uri="{FF2B5EF4-FFF2-40B4-BE49-F238E27FC236}">
                  <a16:creationId xmlns:a16="http://schemas.microsoft.com/office/drawing/2014/main" id="{CA17A584-034A-431C-AC78-771AAC0808D3}"/>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2" name="Google Shape;887;p35">
              <a:extLst>
                <a:ext uri="{FF2B5EF4-FFF2-40B4-BE49-F238E27FC236}">
                  <a16:creationId xmlns:a16="http://schemas.microsoft.com/office/drawing/2014/main" id="{A9E4F800-20B0-43D4-B5B6-B5F3DBF748B9}"/>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3" name="Google Shape;888;p35">
              <a:extLst>
                <a:ext uri="{FF2B5EF4-FFF2-40B4-BE49-F238E27FC236}">
                  <a16:creationId xmlns:a16="http://schemas.microsoft.com/office/drawing/2014/main" id="{75D4C6E6-85B4-42C3-8150-DC6B27F162F5}"/>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4" name="Google Shape;889;p35">
              <a:extLst>
                <a:ext uri="{FF2B5EF4-FFF2-40B4-BE49-F238E27FC236}">
                  <a16:creationId xmlns:a16="http://schemas.microsoft.com/office/drawing/2014/main" id="{72CA842E-E53D-479D-AF3E-3701216D8342}"/>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5" name="Google Shape;890;p35">
              <a:extLst>
                <a:ext uri="{FF2B5EF4-FFF2-40B4-BE49-F238E27FC236}">
                  <a16:creationId xmlns:a16="http://schemas.microsoft.com/office/drawing/2014/main" id="{85F5F0B4-A516-4763-A17A-DBBB3F787C4D}"/>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6" name="Google Shape;891;p35">
              <a:extLst>
                <a:ext uri="{FF2B5EF4-FFF2-40B4-BE49-F238E27FC236}">
                  <a16:creationId xmlns:a16="http://schemas.microsoft.com/office/drawing/2014/main" id="{EE066D70-ACF3-42FB-A2DA-473CDEBD0029}"/>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7" name="Google Shape;892;p35">
              <a:extLst>
                <a:ext uri="{FF2B5EF4-FFF2-40B4-BE49-F238E27FC236}">
                  <a16:creationId xmlns:a16="http://schemas.microsoft.com/office/drawing/2014/main" id="{F8082391-3A0B-4D7F-BFCC-299B9A7A6C94}"/>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8" name="Google Shape;893;p35">
              <a:extLst>
                <a:ext uri="{FF2B5EF4-FFF2-40B4-BE49-F238E27FC236}">
                  <a16:creationId xmlns:a16="http://schemas.microsoft.com/office/drawing/2014/main" id="{EA13188B-B674-41BB-BCC8-B2750AD4FE29}"/>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9" name="Google Shape;894;p35">
              <a:extLst>
                <a:ext uri="{FF2B5EF4-FFF2-40B4-BE49-F238E27FC236}">
                  <a16:creationId xmlns:a16="http://schemas.microsoft.com/office/drawing/2014/main" id="{0BE5E7E6-E83A-4C35-A7E3-0B96ABE107A6}"/>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0" name="Google Shape;895;p35">
              <a:extLst>
                <a:ext uri="{FF2B5EF4-FFF2-40B4-BE49-F238E27FC236}">
                  <a16:creationId xmlns:a16="http://schemas.microsoft.com/office/drawing/2014/main" id="{1D651A97-047A-4D13-A231-B8D46780F78D}"/>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1" name="Google Shape;896;p35">
              <a:extLst>
                <a:ext uri="{FF2B5EF4-FFF2-40B4-BE49-F238E27FC236}">
                  <a16:creationId xmlns:a16="http://schemas.microsoft.com/office/drawing/2014/main" id="{FB60D518-B9DF-47A3-91AD-4122524A97D6}"/>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2" name="Google Shape;897;p35">
              <a:extLst>
                <a:ext uri="{FF2B5EF4-FFF2-40B4-BE49-F238E27FC236}">
                  <a16:creationId xmlns:a16="http://schemas.microsoft.com/office/drawing/2014/main" id="{2AB74047-9196-42F5-A291-9A326F222734}"/>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3" name="Google Shape;898;p35">
              <a:extLst>
                <a:ext uri="{FF2B5EF4-FFF2-40B4-BE49-F238E27FC236}">
                  <a16:creationId xmlns:a16="http://schemas.microsoft.com/office/drawing/2014/main" id="{70CEB325-C388-4514-9297-A26E39708D86}"/>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4" name="Google Shape;899;p35">
              <a:extLst>
                <a:ext uri="{FF2B5EF4-FFF2-40B4-BE49-F238E27FC236}">
                  <a16:creationId xmlns:a16="http://schemas.microsoft.com/office/drawing/2014/main" id="{D2D6643F-9293-4E64-9C93-B171B05D7F17}"/>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5" name="Google Shape;900;p35">
              <a:extLst>
                <a:ext uri="{FF2B5EF4-FFF2-40B4-BE49-F238E27FC236}">
                  <a16:creationId xmlns:a16="http://schemas.microsoft.com/office/drawing/2014/main" id="{6615ACB7-2F0E-418F-97EE-F6A7AB23CE82}"/>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6" name="Google Shape;901;p35">
              <a:extLst>
                <a:ext uri="{FF2B5EF4-FFF2-40B4-BE49-F238E27FC236}">
                  <a16:creationId xmlns:a16="http://schemas.microsoft.com/office/drawing/2014/main" id="{8C31B8B2-6843-4C6D-993E-90A42043D77B}"/>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7" name="Google Shape;902;p35">
              <a:extLst>
                <a:ext uri="{FF2B5EF4-FFF2-40B4-BE49-F238E27FC236}">
                  <a16:creationId xmlns:a16="http://schemas.microsoft.com/office/drawing/2014/main" id="{E47EF222-E4B6-4A7D-8EA0-64FC5279592A}"/>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8" name="Google Shape;903;p35">
              <a:extLst>
                <a:ext uri="{FF2B5EF4-FFF2-40B4-BE49-F238E27FC236}">
                  <a16:creationId xmlns:a16="http://schemas.microsoft.com/office/drawing/2014/main" id="{6A5D7937-49A3-4AE1-990B-A312AD647C2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9" name="Google Shape;904;p35">
              <a:extLst>
                <a:ext uri="{FF2B5EF4-FFF2-40B4-BE49-F238E27FC236}">
                  <a16:creationId xmlns:a16="http://schemas.microsoft.com/office/drawing/2014/main" id="{7041941B-2BE1-4991-A1E0-9812E941CDD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0" name="Google Shape;905;p35">
              <a:extLst>
                <a:ext uri="{FF2B5EF4-FFF2-40B4-BE49-F238E27FC236}">
                  <a16:creationId xmlns:a16="http://schemas.microsoft.com/office/drawing/2014/main" id="{F2DEB446-47B2-440D-B791-2DBAC9DCE878}"/>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1" name="Google Shape;906;p35">
              <a:extLst>
                <a:ext uri="{FF2B5EF4-FFF2-40B4-BE49-F238E27FC236}">
                  <a16:creationId xmlns:a16="http://schemas.microsoft.com/office/drawing/2014/main" id="{A6F72F88-25DF-4321-AC1B-59FA2C0737F2}"/>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2" name="Google Shape;907;p35">
              <a:extLst>
                <a:ext uri="{FF2B5EF4-FFF2-40B4-BE49-F238E27FC236}">
                  <a16:creationId xmlns:a16="http://schemas.microsoft.com/office/drawing/2014/main" id="{B90D7E74-AA20-44EF-A774-1078AC876B8E}"/>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3" name="Google Shape;908;p35">
              <a:extLst>
                <a:ext uri="{FF2B5EF4-FFF2-40B4-BE49-F238E27FC236}">
                  <a16:creationId xmlns:a16="http://schemas.microsoft.com/office/drawing/2014/main" id="{AE3A7BF0-C21D-403D-822E-51B42F5EFBED}"/>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grpSp>
      <p:pic>
        <p:nvPicPr>
          <p:cNvPr id="85" name="图片 13">
            <a:extLst>
              <a:ext uri="{FF2B5EF4-FFF2-40B4-BE49-F238E27FC236}">
                <a16:creationId xmlns:a16="http://schemas.microsoft.com/office/drawing/2014/main" id="{725F840B-FA54-4B23-86A3-657D69C779DF}"/>
              </a:ext>
            </a:extLst>
          </p:cNvPr>
          <p:cNvPicPr>
            <a:picLocks noChangeAspect="1"/>
          </p:cNvPicPr>
          <p:nvPr/>
        </p:nvPicPr>
        <p:blipFill>
          <a:blip r:embed="rId4"/>
          <a:stretch>
            <a:fillRect/>
          </a:stretch>
        </p:blipFill>
        <p:spPr>
          <a:xfrm>
            <a:off x="5948767" y="489110"/>
            <a:ext cx="838200" cy="1323975"/>
          </a:xfrm>
          <a:prstGeom prst="rect">
            <a:avLst/>
          </a:prstGeom>
        </p:spPr>
      </p:pic>
      <p:pic>
        <p:nvPicPr>
          <p:cNvPr id="86" name="图片 15">
            <a:extLst>
              <a:ext uri="{FF2B5EF4-FFF2-40B4-BE49-F238E27FC236}">
                <a16:creationId xmlns:a16="http://schemas.microsoft.com/office/drawing/2014/main" id="{CB2F2AEC-2388-4247-B636-5C025ED04907}"/>
              </a:ext>
            </a:extLst>
          </p:cNvPr>
          <p:cNvPicPr>
            <a:picLocks noChangeAspect="1"/>
          </p:cNvPicPr>
          <p:nvPr/>
        </p:nvPicPr>
        <p:blipFill>
          <a:blip r:embed="rId5"/>
          <a:stretch>
            <a:fillRect/>
          </a:stretch>
        </p:blipFill>
        <p:spPr>
          <a:xfrm>
            <a:off x="5205569" y="895509"/>
            <a:ext cx="419100" cy="657225"/>
          </a:xfrm>
          <a:prstGeom prst="rect">
            <a:avLst/>
          </a:prstGeom>
        </p:spPr>
      </p:pic>
      <p:pic>
        <p:nvPicPr>
          <p:cNvPr id="87" name="图片 17">
            <a:extLst>
              <a:ext uri="{FF2B5EF4-FFF2-40B4-BE49-F238E27FC236}">
                <a16:creationId xmlns:a16="http://schemas.microsoft.com/office/drawing/2014/main" id="{E33FB8D7-4CBD-4F82-B91C-FF1FF75949FE}"/>
              </a:ext>
            </a:extLst>
          </p:cNvPr>
          <p:cNvPicPr>
            <a:picLocks noChangeAspect="1"/>
          </p:cNvPicPr>
          <p:nvPr/>
        </p:nvPicPr>
        <p:blipFill>
          <a:blip r:embed="rId6" cstate="screen"/>
          <a:stretch>
            <a:fillRect/>
          </a:stretch>
        </p:blipFill>
        <p:spPr>
          <a:xfrm>
            <a:off x="2490771" y="2876073"/>
            <a:ext cx="633413" cy="1785939"/>
          </a:xfrm>
          <a:prstGeom prst="rect">
            <a:avLst/>
          </a:prstGeom>
        </p:spPr>
      </p:pic>
      <p:pic>
        <p:nvPicPr>
          <p:cNvPr id="95" name="图片 19">
            <a:extLst>
              <a:ext uri="{FF2B5EF4-FFF2-40B4-BE49-F238E27FC236}">
                <a16:creationId xmlns:a16="http://schemas.microsoft.com/office/drawing/2014/main" id="{1E318C90-DFA1-4421-9F78-2230F3DB89D2}"/>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29646" b="3546"/>
          <a:stretch/>
        </p:blipFill>
        <p:spPr>
          <a:xfrm>
            <a:off x="8988845" y="3820301"/>
            <a:ext cx="3277485" cy="3284458"/>
          </a:xfrm>
          <a:prstGeom prst="rect">
            <a:avLst/>
          </a:prstGeom>
        </p:spPr>
      </p:pic>
      <p:sp>
        <p:nvSpPr>
          <p:cNvPr id="96" name="TextBox 95">
            <a:extLst>
              <a:ext uri="{FF2B5EF4-FFF2-40B4-BE49-F238E27FC236}">
                <a16:creationId xmlns:a16="http://schemas.microsoft.com/office/drawing/2014/main" id="{9F35B82D-56B8-4FC7-A67A-328973CB6D9B}"/>
              </a:ext>
            </a:extLst>
          </p:cNvPr>
          <p:cNvSpPr txBox="1"/>
          <p:nvPr/>
        </p:nvSpPr>
        <p:spPr>
          <a:xfrm>
            <a:off x="2627518" y="1780136"/>
            <a:ext cx="8171742" cy="2400657"/>
          </a:xfrm>
          <a:prstGeom prst="rect">
            <a:avLst/>
          </a:prstGeom>
          <a:noFill/>
        </p:spPr>
        <p:txBody>
          <a:bodyPr wrap="square">
            <a:spAutoFit/>
          </a:bodyPr>
          <a:lstStyle/>
          <a:p>
            <a:pPr lvl="0" algn="just"/>
            <a:r>
              <a:rPr lang="vi-VN" sz="3000" b="1" i="1" dirty="0">
                <a:solidFill>
                  <a:srgbClr val="ED5875">
                    <a:lumMod val="75000"/>
                  </a:srgbClr>
                </a:solidFill>
                <a:latin typeface="Calibri" panose="020F0502020204030204" pitchFamily="34" charset="0"/>
                <a:ea typeface="Times New Roman" panose="02020603050405020304" pitchFamily="18" charset="0"/>
                <a:cs typeface="Calibri" panose="020F0502020204030204" pitchFamily="34" charset="0"/>
              </a:rPr>
              <a:t>Để tạo sự gắn kết yêu thương giữa các thành viên trong gia đình, mỗi người đều có thể hành động cá nhân. Nhưng nếu các thành viên trong gia đình cùng tham gia hoạt động chung như các em đã đề xuất thì sự gắn kết ấy sẽ bền chặt hơn.</a:t>
            </a:r>
            <a:endParaRPr kumimoji="0" lang="en-US" sz="3000" b="1" i="0" u="none" strike="noStrike" kern="1200" cap="none" spc="0" normalizeH="0" baseline="0" noProof="0" dirty="0">
              <a:ln>
                <a:noFill/>
              </a:ln>
              <a:solidFill>
                <a:srgbClr val="ED5875">
                  <a:lumMod val="75000"/>
                </a:srgbClr>
              </a:solidFill>
              <a:effectLst/>
              <a:uLnTx/>
              <a:uFillTx/>
              <a:latin typeface="Calibri" panose="020F0502020204030204" pitchFamily="34" charset="0"/>
              <a:cs typeface="Calibri" panose="020F0502020204030204" pitchFamily="34" charset="0"/>
            </a:endParaRPr>
          </a:p>
        </p:txBody>
      </p:sp>
      <p:pic>
        <p:nvPicPr>
          <p:cNvPr id="3" name="Picture 2" descr="A group of people and a dog&#10;&#10;Description automatically generated">
            <a:extLst>
              <a:ext uri="{FF2B5EF4-FFF2-40B4-BE49-F238E27FC236}">
                <a16:creationId xmlns:a16="http://schemas.microsoft.com/office/drawing/2014/main" id="{D95D4309-D57D-60A7-A3C9-A345F25F47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944" y="3441843"/>
            <a:ext cx="3786025" cy="3786025"/>
          </a:xfrm>
          <a:prstGeom prst="rect">
            <a:avLst/>
          </a:prstGeom>
        </p:spPr>
      </p:pic>
    </p:spTree>
    <p:custDataLst>
      <p:tags r:id="rId1"/>
    </p:custDataLst>
    <p:extLst>
      <p:ext uri="{BB962C8B-B14F-4D97-AF65-F5344CB8AC3E}">
        <p14:creationId xmlns:p14="http://schemas.microsoft.com/office/powerpoint/2010/main" val="2674840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6"/>
                                        </p:tgtEl>
                                        <p:attrNameLst>
                                          <p:attrName>style.visibility</p:attrName>
                                        </p:attrNameLst>
                                      </p:cBhvr>
                                      <p:to>
                                        <p:strVal val="visible"/>
                                      </p:to>
                                    </p:set>
                                    <p:anim calcmode="lin" valueType="num">
                                      <p:cBhvr>
                                        <p:cTn id="14" dur="500" fill="hold"/>
                                        <p:tgtEl>
                                          <p:spTgt spid="96"/>
                                        </p:tgtEl>
                                        <p:attrNameLst>
                                          <p:attrName>ppt_w</p:attrName>
                                        </p:attrNameLst>
                                      </p:cBhvr>
                                      <p:tavLst>
                                        <p:tav tm="0">
                                          <p:val>
                                            <p:fltVal val="0"/>
                                          </p:val>
                                        </p:tav>
                                        <p:tav tm="100000">
                                          <p:val>
                                            <p:strVal val="#ppt_w"/>
                                          </p:val>
                                        </p:tav>
                                      </p:tavLst>
                                    </p:anim>
                                    <p:anim calcmode="lin" valueType="num">
                                      <p:cBhvr>
                                        <p:cTn id="15" dur="500" fill="hold"/>
                                        <p:tgtEl>
                                          <p:spTgt spid="96"/>
                                        </p:tgtEl>
                                        <p:attrNameLst>
                                          <p:attrName>ppt_h</p:attrName>
                                        </p:attrNameLst>
                                      </p:cBhvr>
                                      <p:tavLst>
                                        <p:tav tm="0">
                                          <p:val>
                                            <p:fltVal val="0"/>
                                          </p:val>
                                        </p:tav>
                                        <p:tav tm="100000">
                                          <p:val>
                                            <p:strVal val="#ppt_h"/>
                                          </p:val>
                                        </p:tav>
                                      </p:tavLst>
                                    </p:anim>
                                    <p:animEffect transition="in" filter="fade">
                                      <p:cBhvr>
                                        <p:cTn id="1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波形 1">
            <a:extLst>
              <a:ext uri="{FF2B5EF4-FFF2-40B4-BE49-F238E27FC236}">
                <a16:creationId xmlns:a16="http://schemas.microsoft.com/office/drawing/2014/main" id="{8E78D435-FF74-48FB-A30A-7021F743F450}"/>
              </a:ext>
            </a:extLst>
          </p:cNvPr>
          <p:cNvSpPr/>
          <p:nvPr/>
        </p:nvSpPr>
        <p:spPr>
          <a:xfrm rot="16200000">
            <a:off x="6500724" y="-1602631"/>
            <a:ext cx="9986438" cy="9708932"/>
          </a:xfrm>
          <a:custGeom>
            <a:avLst/>
            <a:gdLst>
              <a:gd name="connsiteX0" fmla="*/ 0 w 9962108"/>
              <a:gd name="connsiteY0" fmla="*/ 1878583 h 10937254"/>
              <a:gd name="connsiteX1" fmla="*/ 9962108 w 9962108"/>
              <a:gd name="connsiteY1" fmla="*/ 1878583 h 10937254"/>
              <a:gd name="connsiteX2" fmla="*/ 9962108 w 9962108"/>
              <a:gd name="connsiteY2" fmla="*/ 9058671 h 10937254"/>
              <a:gd name="connsiteX3" fmla="*/ 0 w 9962108"/>
              <a:gd name="connsiteY3" fmla="*/ 9058671 h 10937254"/>
              <a:gd name="connsiteX4" fmla="*/ 0 w 9962108"/>
              <a:gd name="connsiteY4" fmla="*/ 1878583 h 10937254"/>
              <a:gd name="connsiteX0" fmla="*/ 0 w 9986438"/>
              <a:gd name="connsiteY0" fmla="*/ 1849870 h 10479744"/>
              <a:gd name="connsiteX1" fmla="*/ 9986438 w 9986438"/>
              <a:gd name="connsiteY1" fmla="*/ 1491989 h 10479744"/>
              <a:gd name="connsiteX2" fmla="*/ 9986438 w 9986438"/>
              <a:gd name="connsiteY2" fmla="*/ 8672077 h 10479744"/>
              <a:gd name="connsiteX3" fmla="*/ 24330 w 9986438"/>
              <a:gd name="connsiteY3" fmla="*/ 8672077 h 10479744"/>
              <a:gd name="connsiteX4" fmla="*/ 0 w 9986438"/>
              <a:gd name="connsiteY4" fmla="*/ 1849870 h 10479744"/>
              <a:gd name="connsiteX0" fmla="*/ 0 w 9986438"/>
              <a:gd name="connsiteY0" fmla="*/ 1106527 h 9736401"/>
              <a:gd name="connsiteX1" fmla="*/ 9986438 w 9986438"/>
              <a:gd name="connsiteY1" fmla="*/ 748646 h 9736401"/>
              <a:gd name="connsiteX2" fmla="*/ 9986438 w 9986438"/>
              <a:gd name="connsiteY2" fmla="*/ 7928734 h 9736401"/>
              <a:gd name="connsiteX3" fmla="*/ 24330 w 9986438"/>
              <a:gd name="connsiteY3" fmla="*/ 7928734 h 9736401"/>
              <a:gd name="connsiteX4" fmla="*/ 0 w 9986438"/>
              <a:gd name="connsiteY4" fmla="*/ 1106527 h 9736401"/>
              <a:gd name="connsiteX0" fmla="*/ 0 w 9986438"/>
              <a:gd name="connsiteY0" fmla="*/ 1079058 h 9708932"/>
              <a:gd name="connsiteX1" fmla="*/ 9986438 w 9986438"/>
              <a:gd name="connsiteY1" fmla="*/ 721177 h 9708932"/>
              <a:gd name="connsiteX2" fmla="*/ 9986438 w 9986438"/>
              <a:gd name="connsiteY2" fmla="*/ 7901265 h 9708932"/>
              <a:gd name="connsiteX3" fmla="*/ 24330 w 9986438"/>
              <a:gd name="connsiteY3" fmla="*/ 7901265 h 9708932"/>
              <a:gd name="connsiteX4" fmla="*/ 0 w 9986438"/>
              <a:gd name="connsiteY4" fmla="*/ 1079058 h 9708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86438" h="9708932">
                <a:moveTo>
                  <a:pt x="0" y="1079058"/>
                </a:moveTo>
                <a:cubicBezTo>
                  <a:pt x="3943211" y="-3256576"/>
                  <a:pt x="2401869" y="7318214"/>
                  <a:pt x="9986438" y="721177"/>
                </a:cubicBezTo>
                <a:lnTo>
                  <a:pt x="9986438" y="7901265"/>
                </a:lnTo>
                <a:cubicBezTo>
                  <a:pt x="6665735" y="14163208"/>
                  <a:pt x="3345033" y="1639323"/>
                  <a:pt x="24330" y="7901265"/>
                </a:cubicBezTo>
                <a:cubicBezTo>
                  <a:pt x="24330" y="5507902"/>
                  <a:pt x="0" y="3472421"/>
                  <a:pt x="0" y="1079058"/>
                </a:cubicBezTo>
                <a:close/>
              </a:path>
            </a:pathLst>
          </a:custGeom>
          <a:solidFill>
            <a:srgbClr val="F5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等线" panose="02010600030101010101" pitchFamily="2" charset="-122"/>
              <a:cs typeface="+mn-cs"/>
            </a:endParaRPr>
          </a:p>
        </p:txBody>
      </p:sp>
      <p:pic>
        <p:nvPicPr>
          <p:cNvPr id="3" name="图片 2">
            <a:extLst>
              <a:ext uri="{FF2B5EF4-FFF2-40B4-BE49-F238E27FC236}">
                <a16:creationId xmlns:a16="http://schemas.microsoft.com/office/drawing/2014/main" id="{6D6FBE78-3DD8-4913-AC50-11382FA318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7495" y="1093304"/>
            <a:ext cx="8251893" cy="5827478"/>
          </a:xfrm>
          <a:prstGeom prst="rect">
            <a:avLst/>
          </a:prstGeom>
        </p:spPr>
      </p:pic>
      <p:grpSp>
        <p:nvGrpSpPr>
          <p:cNvPr id="18" name="Group 17">
            <a:extLst>
              <a:ext uri="{FF2B5EF4-FFF2-40B4-BE49-F238E27FC236}">
                <a16:creationId xmlns:a16="http://schemas.microsoft.com/office/drawing/2014/main" id="{D94DA304-8ADD-453E-88AB-719118079DDE}"/>
              </a:ext>
            </a:extLst>
          </p:cNvPr>
          <p:cNvGrpSpPr/>
          <p:nvPr/>
        </p:nvGrpSpPr>
        <p:grpSpPr>
          <a:xfrm>
            <a:off x="-19879" y="935386"/>
            <a:ext cx="7663069" cy="3801024"/>
            <a:chOff x="-311587" y="1756348"/>
            <a:chExt cx="11625582" cy="3165014"/>
          </a:xfrm>
        </p:grpSpPr>
        <p:pic>
          <p:nvPicPr>
            <p:cNvPr id="19" name="图片 12" descr="ce1ed7f935192fceca30dfb2bcebe602">
              <a:extLst>
                <a:ext uri="{FF2B5EF4-FFF2-40B4-BE49-F238E27FC236}">
                  <a16:creationId xmlns:a16="http://schemas.microsoft.com/office/drawing/2014/main" id="{8A5F6F76-1121-42BB-93EF-A93EFF42ADB1}"/>
                </a:ext>
              </a:extLst>
            </p:cNvPr>
            <p:cNvPicPr>
              <a:picLocks noChangeAspect="1"/>
            </p:cNvPicPr>
            <p:nvPr/>
          </p:nvPicPr>
          <p:blipFill>
            <a:blip r:embed="rId4"/>
            <a:srcRect l="11188" t="20367" r="10619" b="19944"/>
            <a:stretch>
              <a:fillRect/>
            </a:stretch>
          </p:blipFill>
          <p:spPr>
            <a:xfrm>
              <a:off x="-311587" y="1756348"/>
              <a:ext cx="11625582" cy="3165014"/>
            </a:xfrm>
            <a:prstGeom prst="rect">
              <a:avLst/>
            </a:prstGeom>
          </p:spPr>
        </p:pic>
        <p:sp>
          <p:nvSpPr>
            <p:cNvPr id="20" name="TextBox 19">
              <a:extLst>
                <a:ext uri="{FF2B5EF4-FFF2-40B4-BE49-F238E27FC236}">
                  <a16:creationId xmlns:a16="http://schemas.microsoft.com/office/drawing/2014/main" id="{CD124FDA-1D29-4BE2-96B7-54912041BC67}"/>
                </a:ext>
              </a:extLst>
            </p:cNvPr>
            <p:cNvSpPr txBox="1"/>
            <p:nvPr/>
          </p:nvSpPr>
          <p:spPr>
            <a:xfrm>
              <a:off x="1023839" y="2352831"/>
              <a:ext cx="8745261" cy="1742688"/>
            </a:xfrm>
            <a:prstGeom prst="rect">
              <a:avLst/>
            </a:prstGeom>
            <a:noFill/>
          </p:spPr>
          <p:txBody>
            <a:bodyPr wrap="square" rtlCol="0">
              <a:spAutoFit/>
            </a:bodyPr>
            <a:lstStyle/>
            <a:p>
              <a:pPr lvl="0" algn="ctr">
                <a:defRPr/>
              </a:pPr>
              <a:r>
                <a:rPr lang="en-US" sz="2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T</a:t>
              </a:r>
              <a:r>
                <a:rPr lang="vi-VN" sz="2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iếp tục thường xuyên bày tỏ lòng biết ơn đối với bố mẹ, người thân thông qua những việc làm cụ thể; nói lời yêu thương với người thân trước khi đi ngủ, vào các dịp sinh nhật, ngày Tết,…</a:t>
              </a:r>
              <a:endParaRPr lang="en-US" sz="2600" b="1" dirty="0" err="1">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9AD08C1F-7BCA-4FF3-AE18-E7AC1599F252}"/>
              </a:ext>
            </a:extLst>
          </p:cNvPr>
          <p:cNvPicPr>
            <a:picLocks noChangeAspect="1"/>
          </p:cNvPicPr>
          <p:nvPr/>
        </p:nvPicPr>
        <p:blipFill>
          <a:blip r:embed="rId5"/>
          <a:stretch>
            <a:fillRect/>
          </a:stretch>
        </p:blipFill>
        <p:spPr>
          <a:xfrm>
            <a:off x="2251265" y="0"/>
            <a:ext cx="3395766" cy="117663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22" presetClass="entr" presetSubtype="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E5920CD-6BAE-4D7C-B14C-CADB464927B7}"/>
              </a:ext>
            </a:extLst>
          </p:cNvPr>
          <p:cNvPicPr>
            <a:picLocks noChangeAspect="1"/>
          </p:cNvPicPr>
          <p:nvPr/>
        </p:nvPicPr>
        <p:blipFill rotWithShape="1">
          <a:blip r:embed="rId3">
            <a:extLst>
              <a:ext uri="{28A0092B-C50C-407E-A947-70E740481C1C}">
                <a14:useLocalDpi xmlns:a14="http://schemas.microsoft.com/office/drawing/2010/main" val="0"/>
              </a:ext>
            </a:extLst>
          </a:blip>
          <a:srcRect b="76375"/>
          <a:stretch/>
        </p:blipFill>
        <p:spPr>
          <a:xfrm>
            <a:off x="20" y="10"/>
            <a:ext cx="12191980" cy="6857990"/>
          </a:xfrm>
          <a:prstGeom prst="rect">
            <a:avLst/>
          </a:prstGeom>
        </p:spPr>
      </p:pic>
      <p:pic>
        <p:nvPicPr>
          <p:cNvPr id="2" name="Picture 1">
            <a:extLst>
              <a:ext uri="{FF2B5EF4-FFF2-40B4-BE49-F238E27FC236}">
                <a16:creationId xmlns:a16="http://schemas.microsoft.com/office/drawing/2014/main" id="{1A66106C-DD27-4DA3-90B7-42859130C95E}"/>
              </a:ext>
            </a:extLst>
          </p:cNvPr>
          <p:cNvPicPr>
            <a:picLocks noChangeAspect="1"/>
          </p:cNvPicPr>
          <p:nvPr/>
        </p:nvPicPr>
        <p:blipFill>
          <a:blip r:embed="rId4"/>
          <a:stretch>
            <a:fillRect/>
          </a:stretch>
        </p:blipFill>
        <p:spPr>
          <a:xfrm>
            <a:off x="5671699" y="2303069"/>
            <a:ext cx="5706351" cy="1737511"/>
          </a:xfrm>
          <a:prstGeom prst="rect">
            <a:avLst/>
          </a:prstGeom>
        </p:spPr>
      </p:pic>
    </p:spTree>
    <p:custDataLst>
      <p:tags r:id="rId1"/>
    </p:custDataLst>
    <p:extLst>
      <p:ext uri="{BB962C8B-B14F-4D97-AF65-F5344CB8AC3E}">
        <p14:creationId xmlns:p14="http://schemas.microsoft.com/office/powerpoint/2010/main" val="3625221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E47604-223B-4ECD-AE85-53E69E4A9601}"/>
              </a:ext>
            </a:extLst>
          </p:cNvPr>
          <p:cNvPicPr>
            <a:picLocks noChangeAspect="1"/>
          </p:cNvPicPr>
          <p:nvPr/>
        </p:nvPicPr>
        <p:blipFill rotWithShape="1">
          <a:blip r:embed="rId5">
            <a:extLst>
              <a:ext uri="{28A0092B-C50C-407E-A947-70E740481C1C}">
                <a14:useLocalDpi xmlns:a14="http://schemas.microsoft.com/office/drawing/2010/main" val="0"/>
              </a:ext>
            </a:extLst>
          </a:blip>
          <a:srcRect t="20766" b="55609"/>
          <a:stretch/>
        </p:blipFill>
        <p:spPr>
          <a:xfrm>
            <a:off x="20" y="10"/>
            <a:ext cx="12191980" cy="6857990"/>
          </a:xfrm>
          <a:prstGeom prst="rect">
            <a:avLst/>
          </a:prstGeom>
        </p:spPr>
      </p:pic>
      <p:pic>
        <p:nvPicPr>
          <p:cNvPr id="24" name="Ba ngọn nến lung linh">
            <a:hlinkClick r:id="" action="ppaction://media"/>
            <a:extLst>
              <a:ext uri="{FF2B5EF4-FFF2-40B4-BE49-F238E27FC236}">
                <a16:creationId xmlns:a16="http://schemas.microsoft.com/office/drawing/2014/main" id="{A8D6C6C0-C935-4C16-B56D-339BAE28BC4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4066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269"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4">
            <a:extLst>
              <a:ext uri="{FF2B5EF4-FFF2-40B4-BE49-F238E27FC236}">
                <a16:creationId xmlns:a16="http://schemas.microsoft.com/office/drawing/2014/main" id="{8A27AC03-82C7-1CF4-F1E3-EC911919D07C}"/>
              </a:ext>
            </a:extLst>
          </p:cNvPr>
          <p:cNvPicPr>
            <a:picLocks noChangeAspect="1"/>
          </p:cNvPicPr>
          <p:nvPr/>
        </p:nvPicPr>
        <p:blipFill rotWithShape="1">
          <a:blip r:embed="rId2">
            <a:extLst>
              <a:ext uri="{28A0092B-C50C-407E-A947-70E740481C1C}">
                <a14:useLocalDpi xmlns:a14="http://schemas.microsoft.com/office/drawing/2010/main" val="0"/>
              </a:ext>
            </a:extLst>
          </a:blip>
          <a:srcRect l="4816"/>
          <a:stretch/>
        </p:blipFill>
        <p:spPr>
          <a:xfrm>
            <a:off x="66675" y="4038600"/>
            <a:ext cx="8585200" cy="2819400"/>
          </a:xfrm>
          <a:prstGeom prst="rect">
            <a:avLst/>
          </a:prstGeom>
        </p:spPr>
      </p:pic>
      <p:pic>
        <p:nvPicPr>
          <p:cNvPr id="12" name="Picture 11">
            <a:extLst>
              <a:ext uri="{FF2B5EF4-FFF2-40B4-BE49-F238E27FC236}">
                <a16:creationId xmlns:a16="http://schemas.microsoft.com/office/drawing/2014/main" id="{1878D4D2-1D3C-40E7-B722-FD7AAE06B0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1205"/>
          <a:stretch/>
        </p:blipFill>
        <p:spPr>
          <a:xfrm>
            <a:off x="7378700" y="4222550"/>
            <a:ext cx="4813300" cy="2635449"/>
          </a:xfrm>
          <a:prstGeom prst="rect">
            <a:avLst/>
          </a:prstGeom>
        </p:spPr>
      </p:pic>
      <p:sp>
        <p:nvSpPr>
          <p:cNvPr id="2" name="TextBox 1">
            <a:extLst>
              <a:ext uri="{FF2B5EF4-FFF2-40B4-BE49-F238E27FC236}">
                <a16:creationId xmlns:a16="http://schemas.microsoft.com/office/drawing/2014/main" id="{0CFDBACC-7F58-C242-954D-658A926AF650}"/>
              </a:ext>
            </a:extLst>
          </p:cNvPr>
          <p:cNvSpPr txBox="1"/>
          <p:nvPr/>
        </p:nvSpPr>
        <p:spPr>
          <a:xfrm>
            <a:off x="2087073" y="1157577"/>
            <a:ext cx="8266558" cy="2308324"/>
          </a:xfrm>
          <a:prstGeom prst="rect">
            <a:avLst/>
          </a:prstGeom>
          <a:noFill/>
        </p:spPr>
        <p:txBody>
          <a:bodyPr wrap="none" rtlCol="0">
            <a:spAutoFit/>
          </a:bodyPr>
          <a:lstStyle/>
          <a:p>
            <a:pPr algn="ctr">
              <a:lnSpc>
                <a:spcPct val="150000"/>
              </a:lnSpc>
            </a:pPr>
            <a:r>
              <a:rPr lang="en-US" sz="3200" b="1" dirty="0">
                <a:ln w="12700" cmpd="sng">
                  <a:solidFill>
                    <a:srgbClr val="FF0000"/>
                  </a:solidFill>
                  <a:prstDash val="solid"/>
                </a:ln>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atin typeface="Arial" panose="020B0604020202020204" pitchFamily="34" charset="0"/>
                <a:cs typeface="Arial" panose="020B0604020202020204" pitchFamily="34" charset="0"/>
              </a:rPr>
              <a:t>HOẠT ĐỘNG TRẢI NGHIỆM </a:t>
            </a:r>
          </a:p>
          <a:p>
            <a:pPr algn="ctr">
              <a:lnSpc>
                <a:spcPct val="150000"/>
              </a:lnSpc>
            </a:pPr>
            <a:r>
              <a:rPr lang="nl-NL" sz="3200" b="1" dirty="0">
                <a:ln w="22225">
                  <a:solidFill>
                    <a:srgbClr val="7030A0"/>
                  </a:solidFill>
                  <a:prstDash val="solid"/>
                </a:ln>
                <a:solidFill>
                  <a:srgbClr val="E4ADF8"/>
                </a:solidFill>
                <a:latin typeface="Arial" panose="020B0604020202020204" pitchFamily="34" charset="0"/>
                <a:cs typeface="Arial" panose="020B0604020202020204" pitchFamily="34" charset="0"/>
              </a:rPr>
              <a:t>TUẦN</a:t>
            </a:r>
            <a:r>
              <a:rPr lang="vi-VN" sz="3200" b="1" dirty="0">
                <a:ln w="22225">
                  <a:solidFill>
                    <a:srgbClr val="7030A0"/>
                  </a:solidFill>
                  <a:prstDash val="solid"/>
                </a:ln>
                <a:solidFill>
                  <a:srgbClr val="E4ADF8"/>
                </a:solidFill>
                <a:latin typeface="Arial" panose="020B0604020202020204" pitchFamily="34" charset="0"/>
                <a:cs typeface="Arial" panose="020B0604020202020204" pitchFamily="34" charset="0"/>
              </a:rPr>
              <a:t> </a:t>
            </a:r>
            <a:r>
              <a:rPr lang="en-GB" sz="3200" b="1" dirty="0" smtClean="0">
                <a:ln w="22225">
                  <a:solidFill>
                    <a:srgbClr val="7030A0"/>
                  </a:solidFill>
                  <a:prstDash val="solid"/>
                </a:ln>
                <a:solidFill>
                  <a:srgbClr val="E4ADF8"/>
                </a:solidFill>
                <a:latin typeface="Arial" panose="020B0604020202020204" pitchFamily="34" charset="0"/>
                <a:cs typeface="Arial" panose="020B0604020202020204" pitchFamily="34" charset="0"/>
              </a:rPr>
              <a:t>1</a:t>
            </a:r>
            <a:r>
              <a:rPr lang="vi-VN" sz="3200" b="1" dirty="0" smtClean="0">
                <a:ln w="22225">
                  <a:solidFill>
                    <a:srgbClr val="7030A0"/>
                  </a:solidFill>
                  <a:prstDash val="solid"/>
                </a:ln>
                <a:solidFill>
                  <a:srgbClr val="E4ADF8"/>
                </a:solidFill>
                <a:latin typeface="Arial" panose="020B0604020202020204" pitchFamily="34" charset="0"/>
                <a:cs typeface="Arial" panose="020B0604020202020204" pitchFamily="34" charset="0"/>
              </a:rPr>
              <a:t>7</a:t>
            </a:r>
            <a:r>
              <a:rPr lang="vi-VN" sz="3200" b="1" dirty="0">
                <a:ln w="22225">
                  <a:solidFill>
                    <a:srgbClr val="7030A0"/>
                  </a:solidFill>
                  <a:prstDash val="solid"/>
                </a:ln>
                <a:solidFill>
                  <a:srgbClr val="E4ADF8"/>
                </a:solidFill>
                <a:latin typeface="Arial" panose="020B0604020202020204" pitchFamily="34" charset="0"/>
                <a:cs typeface="Arial" panose="020B0604020202020204" pitchFamily="34" charset="0"/>
              </a:rPr>
              <a:t>: </a:t>
            </a:r>
            <a:r>
              <a:rPr lang="nl-NL" sz="3200" b="1" dirty="0">
                <a:ln w="22225">
                  <a:solidFill>
                    <a:srgbClr val="7030A0"/>
                  </a:solidFill>
                  <a:prstDash val="solid"/>
                </a:ln>
                <a:solidFill>
                  <a:srgbClr val="E4ADF8"/>
                </a:solidFill>
                <a:latin typeface="Arial" panose="020B0604020202020204" pitchFamily="34" charset="0"/>
                <a:cs typeface="Arial" panose="020B0604020202020204" pitchFamily="34" charset="0"/>
              </a:rPr>
              <a:t>CHỦ ĐỀ: </a:t>
            </a:r>
            <a:r>
              <a:rPr lang="nl-NL" sz="3200" b="1" dirty="0" smtClean="0">
                <a:ln w="22225">
                  <a:solidFill>
                    <a:srgbClr val="7030A0"/>
                  </a:solidFill>
                  <a:prstDash val="solid"/>
                </a:ln>
                <a:solidFill>
                  <a:srgbClr val="E4ADF8"/>
                </a:solidFill>
                <a:latin typeface="Arial" panose="020B0604020202020204" pitchFamily="34" charset="0"/>
                <a:cs typeface="Arial" panose="020B0604020202020204" pitchFamily="34" charset="0"/>
              </a:rPr>
              <a:t>MÁI ẤM GIA ĐÌNH</a:t>
            </a:r>
            <a:endParaRPr lang="en-US" sz="3200" b="1" dirty="0">
              <a:ln w="22225">
                <a:solidFill>
                  <a:srgbClr val="7030A0"/>
                </a:solidFill>
                <a:prstDash val="solid"/>
              </a:ln>
              <a:solidFill>
                <a:srgbClr val="E4ADF8"/>
              </a:solidFill>
              <a:latin typeface="Arial" panose="020B0604020202020204" pitchFamily="34" charset="0"/>
              <a:cs typeface="Arial" panose="020B0604020202020204" pitchFamily="34" charset="0"/>
            </a:endParaRPr>
          </a:p>
          <a:p>
            <a:pPr algn="ctr">
              <a:lnSpc>
                <a:spcPct val="150000"/>
              </a:lnSpc>
            </a:pPr>
            <a:r>
              <a:rPr lang="nl-NL" sz="3200" b="1" dirty="0">
                <a:ln w="22225">
                  <a:solidFill>
                    <a:srgbClr val="7030A0"/>
                  </a:solidFill>
                  <a:prstDash val="solid"/>
                </a:ln>
                <a:solidFill>
                  <a:srgbClr val="E4ADF8"/>
                </a:solidFill>
                <a:latin typeface="Arial" panose="020B0604020202020204" pitchFamily="34" charset="0"/>
                <a:cs typeface="Arial" panose="020B0604020202020204" pitchFamily="34" charset="0"/>
              </a:rPr>
              <a:t>TIẾT</a:t>
            </a:r>
            <a:r>
              <a:rPr lang="vi-VN" sz="3200" b="1" dirty="0">
                <a:ln w="22225">
                  <a:solidFill>
                    <a:srgbClr val="7030A0"/>
                  </a:solidFill>
                  <a:prstDash val="solid"/>
                </a:ln>
                <a:solidFill>
                  <a:srgbClr val="E4ADF8"/>
                </a:solidFill>
                <a:latin typeface="Arial" panose="020B0604020202020204" pitchFamily="34" charset="0"/>
                <a:cs typeface="Arial" panose="020B0604020202020204" pitchFamily="34" charset="0"/>
              </a:rPr>
              <a:t> 3: </a:t>
            </a:r>
            <a:r>
              <a:rPr lang="en-GB" sz="3200" b="1" dirty="0" smtClean="0">
                <a:ln w="22225">
                  <a:solidFill>
                    <a:srgbClr val="7030A0"/>
                  </a:solidFill>
                  <a:prstDash val="solid"/>
                </a:ln>
                <a:solidFill>
                  <a:srgbClr val="E4ADF8"/>
                </a:solidFill>
                <a:latin typeface="Arial" panose="020B0604020202020204" pitchFamily="34" charset="0"/>
                <a:cs typeface="Arial" panose="020B0604020202020204" pitchFamily="34" charset="0"/>
              </a:rPr>
              <a:t>NGÀY </a:t>
            </a:r>
            <a:r>
              <a:rPr lang="en-GB" sz="3200" b="1" dirty="0" smtClean="0">
                <a:ln w="22225">
                  <a:solidFill>
                    <a:srgbClr val="7030A0"/>
                  </a:solidFill>
                  <a:prstDash val="solid"/>
                </a:ln>
                <a:solidFill>
                  <a:srgbClr val="E4ADF8"/>
                </a:solidFill>
                <a:latin typeface="Arial" panose="020B0604020202020204" pitchFamily="34" charset="0"/>
                <a:cs typeface="Arial" panose="020B0604020202020204" pitchFamily="34" charset="0"/>
              </a:rPr>
              <a:t>CUỐI TUẦN YÊU THƯƠNG</a:t>
            </a:r>
            <a:r>
              <a:rPr lang="vi-VN" sz="3200" b="1" dirty="0" smtClean="0">
                <a:ln w="22225">
                  <a:solidFill>
                    <a:srgbClr val="7030A0"/>
                  </a:solidFill>
                  <a:prstDash val="solid"/>
                </a:ln>
                <a:solidFill>
                  <a:srgbClr val="E4ADF8"/>
                </a:solidFill>
                <a:latin typeface="Arial" panose="020B0604020202020204" pitchFamily="34" charset="0"/>
                <a:cs typeface="Arial" panose="020B0604020202020204" pitchFamily="34" charset="0"/>
              </a:rPr>
              <a:t> </a:t>
            </a:r>
            <a:endParaRPr lang="en-US" sz="3200" b="1" dirty="0">
              <a:ln w="22225">
                <a:solidFill>
                  <a:srgbClr val="7030A0"/>
                </a:solidFill>
                <a:prstDash val="solid"/>
              </a:ln>
              <a:solidFill>
                <a:srgbClr val="E4ADF8"/>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ED2D4E4-6FEF-6749-8425-A442F76C8BD0}"/>
              </a:ext>
            </a:extLst>
          </p:cNvPr>
          <p:cNvSpPr txBox="1"/>
          <p:nvPr/>
        </p:nvSpPr>
        <p:spPr>
          <a:xfrm>
            <a:off x="3150322" y="631424"/>
            <a:ext cx="6255239" cy="584775"/>
          </a:xfrm>
          <a:prstGeom prst="rect">
            <a:avLst/>
          </a:prstGeom>
          <a:noFill/>
        </p:spPr>
        <p:txBody>
          <a:bodyPr wrap="none" rtlCol="0">
            <a:spAutoFit/>
          </a:bodyPr>
          <a:lstStyle/>
          <a:p>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Sáu</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13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12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2024</a:t>
            </a:r>
          </a:p>
        </p:txBody>
      </p:sp>
    </p:spTree>
    <p:extLst>
      <p:ext uri="{BB962C8B-B14F-4D97-AF65-F5344CB8AC3E}">
        <p14:creationId xmlns:p14="http://schemas.microsoft.com/office/powerpoint/2010/main" val="4130044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21A1DBB6-A40D-4DB8-ADD0-24896E8F0824}"/>
              </a:ext>
            </a:extLst>
          </p:cNvPr>
          <p:cNvSpPr/>
          <p:nvPr/>
        </p:nvSpPr>
        <p:spPr>
          <a:xfrm rot="5400000">
            <a:off x="3011176" y="-2571293"/>
            <a:ext cx="6914003" cy="11944583"/>
          </a:xfrm>
          <a:custGeom>
            <a:avLst/>
            <a:gdLst>
              <a:gd name="connsiteX0" fmla="*/ 5278219 w 7073660"/>
              <a:gd name="connsiteY0" fmla="*/ 3982691 h 11773774"/>
              <a:gd name="connsiteX1" fmla="*/ 5290023 w 7073660"/>
              <a:gd name="connsiteY1" fmla="*/ 3751335 h 11773774"/>
              <a:gd name="connsiteX2" fmla="*/ 5316824 w 7073660"/>
              <a:gd name="connsiteY2" fmla="*/ 3520019 h 11773774"/>
              <a:gd name="connsiteX3" fmla="*/ 5334933 w 7073660"/>
              <a:gd name="connsiteY3" fmla="*/ 3407348 h 11773774"/>
              <a:gd name="connsiteX4" fmla="*/ 5358836 w 7073660"/>
              <a:gd name="connsiteY4" fmla="*/ 3293824 h 11773774"/>
              <a:gd name="connsiteX5" fmla="*/ 5413887 w 7073660"/>
              <a:gd name="connsiteY5" fmla="*/ 3071044 h 11773774"/>
              <a:gd name="connsiteX6" fmla="*/ 5445035 w 7073660"/>
              <a:gd name="connsiteY6" fmla="*/ 2960934 h 11773774"/>
              <a:gd name="connsiteX7" fmla="*/ 5463868 w 7073660"/>
              <a:gd name="connsiteY7" fmla="*/ 2905452 h 11773774"/>
              <a:gd name="connsiteX8" fmla="*/ 5481977 w 7073660"/>
              <a:gd name="connsiteY8" fmla="*/ 2849970 h 11773774"/>
              <a:gd name="connsiteX9" fmla="*/ 5521817 w 7073660"/>
              <a:gd name="connsiteY9" fmla="*/ 2742421 h 11773774"/>
              <a:gd name="connsiteX10" fmla="*/ 5542823 w 7073660"/>
              <a:gd name="connsiteY10" fmla="*/ 2686940 h 11773774"/>
              <a:gd name="connsiteX11" fmla="*/ 5563829 w 7073660"/>
              <a:gd name="connsiteY11" fmla="*/ 2634872 h 11773774"/>
              <a:gd name="connsiteX12" fmla="*/ 5573970 w 7073660"/>
              <a:gd name="connsiteY12" fmla="*/ 2608412 h 11773774"/>
              <a:gd name="connsiteX13" fmla="*/ 5584836 w 7073660"/>
              <a:gd name="connsiteY13" fmla="*/ 2581951 h 11773774"/>
              <a:gd name="connsiteX14" fmla="*/ 5608015 w 7073660"/>
              <a:gd name="connsiteY14" fmla="*/ 2529884 h 11773774"/>
              <a:gd name="connsiteX15" fmla="*/ 5631919 w 7073660"/>
              <a:gd name="connsiteY15" fmla="*/ 2476963 h 11773774"/>
              <a:gd name="connsiteX16" fmla="*/ 5655822 w 7073660"/>
              <a:gd name="connsiteY16" fmla="*/ 2424895 h 11773774"/>
              <a:gd name="connsiteX17" fmla="*/ 5870956 w 7073660"/>
              <a:gd name="connsiteY17" fmla="*/ 2016891 h 11773774"/>
              <a:gd name="connsiteX18" fmla="*/ 6120859 w 7073660"/>
              <a:gd name="connsiteY18" fmla="*/ 1628519 h 11773774"/>
              <a:gd name="connsiteX19" fmla="*/ 6385974 w 7073660"/>
              <a:gd name="connsiteY19" fmla="*/ 1268315 h 11773774"/>
              <a:gd name="connsiteX20" fmla="*/ 6625011 w 7073660"/>
              <a:gd name="connsiteY20" fmla="*/ 879943 h 11773774"/>
              <a:gd name="connsiteX21" fmla="*/ 6748152 w 7073660"/>
              <a:gd name="connsiteY21" fmla="*/ 440357 h 11773774"/>
              <a:gd name="connsiteX22" fmla="*/ 6759017 w 7073660"/>
              <a:gd name="connsiteY22" fmla="*/ 212456 h 11773774"/>
              <a:gd name="connsiteX23" fmla="*/ 6750869 w 7073660"/>
              <a:gd name="connsiteY23" fmla="*/ 98078 h 11773774"/>
              <a:gd name="connsiteX24" fmla="*/ 6737049 w 7073660"/>
              <a:gd name="connsiteY24" fmla="*/ 0 h 11773774"/>
              <a:gd name="connsiteX25" fmla="*/ 6752205 w 7073660"/>
              <a:gd name="connsiteY25" fmla="*/ 0 h 11773774"/>
              <a:gd name="connsiteX26" fmla="*/ 6766441 w 7073660"/>
              <a:gd name="connsiteY26" fmla="*/ 106081 h 11773774"/>
              <a:gd name="connsiteX27" fmla="*/ 6772055 w 7073660"/>
              <a:gd name="connsiteY27" fmla="*/ 222699 h 11773774"/>
              <a:gd name="connsiteX28" fmla="*/ 6761914 w 7073660"/>
              <a:gd name="connsiteY28" fmla="*/ 454015 h 11773774"/>
              <a:gd name="connsiteX29" fmla="*/ 6714107 w 7073660"/>
              <a:gd name="connsiteY29" fmla="*/ 682770 h 11773774"/>
              <a:gd name="connsiteX30" fmla="*/ 6632979 w 7073660"/>
              <a:gd name="connsiteY30" fmla="*/ 900429 h 11773774"/>
              <a:gd name="connsiteX31" fmla="*/ 6404082 w 7073660"/>
              <a:gd name="connsiteY31" fmla="*/ 1284533 h 11773774"/>
              <a:gd name="connsiteX32" fmla="*/ 6128103 w 7073660"/>
              <a:gd name="connsiteY32" fmla="*/ 1652419 h 11773774"/>
              <a:gd name="connsiteX33" fmla="*/ 5881097 w 7073660"/>
              <a:gd name="connsiteY33" fmla="*/ 2040791 h 11773774"/>
              <a:gd name="connsiteX34" fmla="*/ 5668861 w 7073660"/>
              <a:gd name="connsiteY34" fmla="*/ 2447942 h 11773774"/>
              <a:gd name="connsiteX35" fmla="*/ 5500086 w 7073660"/>
              <a:gd name="connsiteY35" fmla="*/ 2873870 h 11773774"/>
              <a:gd name="connsiteX36" fmla="*/ 5318997 w 7073660"/>
              <a:gd name="connsiteY36" fmla="*/ 3770113 h 11773774"/>
              <a:gd name="connsiteX37" fmla="*/ 5316824 w 7073660"/>
              <a:gd name="connsiteY37" fmla="*/ 4226769 h 11773774"/>
              <a:gd name="connsiteX38" fmla="*/ 5371875 w 7073660"/>
              <a:gd name="connsiteY38" fmla="*/ 4681720 h 11773774"/>
              <a:gd name="connsiteX39" fmla="*/ 5636989 w 7073660"/>
              <a:gd name="connsiteY39" fmla="*/ 5554063 h 11773774"/>
              <a:gd name="connsiteX40" fmla="*/ 6044077 w 7073660"/>
              <a:gd name="connsiteY40" fmla="*/ 6370925 h 11773774"/>
              <a:gd name="connsiteX41" fmla="*/ 6527947 w 7073660"/>
              <a:gd name="connsiteY41" fmla="*/ 7151083 h 11773774"/>
              <a:gd name="connsiteX42" fmla="*/ 6777126 w 7073660"/>
              <a:gd name="connsiteY42" fmla="*/ 7537747 h 11773774"/>
              <a:gd name="connsiteX43" fmla="*/ 7021958 w 7073660"/>
              <a:gd name="connsiteY43" fmla="*/ 7932093 h 11773774"/>
              <a:gd name="connsiteX44" fmla="*/ 7073660 w 7073660"/>
              <a:gd name="connsiteY44" fmla="*/ 8024573 h 11773774"/>
              <a:gd name="connsiteX45" fmla="*/ 7073660 w 7073660"/>
              <a:gd name="connsiteY45" fmla="*/ 8319578 h 11773774"/>
              <a:gd name="connsiteX46" fmla="*/ 7014896 w 7073660"/>
              <a:gd name="connsiteY46" fmla="*/ 8194779 h 11773774"/>
              <a:gd name="connsiteX47" fmla="*/ 6908959 w 7073660"/>
              <a:gd name="connsiteY47" fmla="*/ 7994403 h 11773774"/>
              <a:gd name="connsiteX48" fmla="*/ 6438127 w 7073660"/>
              <a:gd name="connsiteY48" fmla="*/ 7206564 h 11773774"/>
              <a:gd name="connsiteX49" fmla="*/ 5970917 w 7073660"/>
              <a:gd name="connsiteY49" fmla="*/ 6407627 h 11773774"/>
              <a:gd name="connsiteX50" fmla="*/ 5579041 w 7073660"/>
              <a:gd name="connsiteY50" fmla="*/ 5569427 h 11773774"/>
              <a:gd name="connsiteX51" fmla="*/ 5431996 w 7073660"/>
              <a:gd name="connsiteY51" fmla="*/ 5130695 h 11773774"/>
              <a:gd name="connsiteX52" fmla="*/ 5374048 w 7073660"/>
              <a:gd name="connsiteY52" fmla="*/ 4904499 h 11773774"/>
              <a:gd name="connsiteX53" fmla="*/ 5329862 w 7073660"/>
              <a:gd name="connsiteY53" fmla="*/ 4676599 h 11773774"/>
              <a:gd name="connsiteX54" fmla="*/ 5278219 w 7073660"/>
              <a:gd name="connsiteY54" fmla="*/ 3982691 h 11773774"/>
              <a:gd name="connsiteX55" fmla="*/ 0 w 7073660"/>
              <a:gd name="connsiteY55" fmla="*/ 11755395 h 11773774"/>
              <a:gd name="connsiteX56" fmla="*/ 0 w 7073660"/>
              <a:gd name="connsiteY56" fmla="*/ 11588449 h 11773774"/>
              <a:gd name="connsiteX57" fmla="*/ 340496 w 7073660"/>
              <a:gd name="connsiteY57" fmla="*/ 11594739 h 11773774"/>
              <a:gd name="connsiteX58" fmla="*/ 1257531 w 7073660"/>
              <a:gd name="connsiteY58" fmla="*/ 11578523 h 11773774"/>
              <a:gd name="connsiteX59" fmla="*/ 2171669 w 7073660"/>
              <a:gd name="connsiteY59" fmla="*/ 11517919 h 11773774"/>
              <a:gd name="connsiteX60" fmla="*/ 3080736 w 7073660"/>
              <a:gd name="connsiteY60" fmla="*/ 11410371 h 11773774"/>
              <a:gd name="connsiteX61" fmla="*/ 3978938 w 7073660"/>
              <a:gd name="connsiteY61" fmla="*/ 11247339 h 11773774"/>
              <a:gd name="connsiteX62" fmla="*/ 4861928 w 7073660"/>
              <a:gd name="connsiteY62" fmla="*/ 11018583 h 11773774"/>
              <a:gd name="connsiteX63" fmla="*/ 5713047 w 7073660"/>
              <a:gd name="connsiteY63" fmla="*/ 10703619 h 11773774"/>
              <a:gd name="connsiteX64" fmla="*/ 6117962 w 7073660"/>
              <a:gd name="connsiteY64" fmla="*/ 10501323 h 11773774"/>
              <a:gd name="connsiteX65" fmla="*/ 6496076 w 7073660"/>
              <a:gd name="connsiteY65" fmla="*/ 10262325 h 11773774"/>
              <a:gd name="connsiteX66" fmla="*/ 6835074 w 7073660"/>
              <a:gd name="connsiteY66" fmla="*/ 9975528 h 11773774"/>
              <a:gd name="connsiteX67" fmla="*/ 6982481 w 7073660"/>
              <a:gd name="connsiteY67" fmla="*/ 9811857 h 11773774"/>
              <a:gd name="connsiteX68" fmla="*/ 7073660 w 7073660"/>
              <a:gd name="connsiteY68" fmla="*/ 9682894 h 11773774"/>
              <a:gd name="connsiteX69" fmla="*/ 7073660 w 7073660"/>
              <a:gd name="connsiteY69" fmla="*/ 9980660 h 11773774"/>
              <a:gd name="connsiteX70" fmla="*/ 6950971 w 7073660"/>
              <a:gd name="connsiteY70" fmla="*/ 10120633 h 11773774"/>
              <a:gd name="connsiteX71" fmla="*/ 6590966 w 7073660"/>
              <a:gd name="connsiteY71" fmla="*/ 10433039 h 11773774"/>
              <a:gd name="connsiteX72" fmla="*/ 5776066 w 7073660"/>
              <a:gd name="connsiteY72" fmla="*/ 10900791 h 11773774"/>
              <a:gd name="connsiteX73" fmla="*/ 5342901 w 7073660"/>
              <a:gd name="connsiteY73" fmla="*/ 11079187 h 11773774"/>
              <a:gd name="connsiteX74" fmla="*/ 4901043 w 7073660"/>
              <a:gd name="connsiteY74" fmla="*/ 11229415 h 11773774"/>
              <a:gd name="connsiteX75" fmla="*/ 4451942 w 7073660"/>
              <a:gd name="connsiteY75" fmla="*/ 11354889 h 11773774"/>
              <a:gd name="connsiteX76" fmla="*/ 4225943 w 7073660"/>
              <a:gd name="connsiteY76" fmla="*/ 11410371 h 11773774"/>
              <a:gd name="connsiteX77" fmla="*/ 3999944 w 7073660"/>
              <a:gd name="connsiteY77" fmla="*/ 11460731 h 11773774"/>
              <a:gd name="connsiteX78" fmla="*/ 2166598 w 7073660"/>
              <a:gd name="connsiteY78" fmla="*/ 11720213 h 11773774"/>
              <a:gd name="connsiteX79" fmla="*/ 1241595 w 7073660"/>
              <a:gd name="connsiteY79" fmla="*/ 11768013 h 11773774"/>
              <a:gd name="connsiteX80" fmla="*/ 316592 w 7073660"/>
              <a:gd name="connsiteY80" fmla="*/ 11768013 h 1177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073660" h="11773774">
                <a:moveTo>
                  <a:pt x="5278219" y="3982691"/>
                </a:moveTo>
                <a:cubicBezTo>
                  <a:pt x="5279611" y="3905350"/>
                  <a:pt x="5283503" y="3828155"/>
                  <a:pt x="5290023" y="3751335"/>
                </a:cubicBezTo>
                <a:cubicBezTo>
                  <a:pt x="5295817" y="3675367"/>
                  <a:pt x="5305958" y="3599400"/>
                  <a:pt x="5316824" y="3520019"/>
                </a:cubicBezTo>
                <a:cubicBezTo>
                  <a:pt x="5321894" y="3483315"/>
                  <a:pt x="5329862" y="3444051"/>
                  <a:pt x="5334933" y="3407348"/>
                </a:cubicBezTo>
                <a:cubicBezTo>
                  <a:pt x="5342901" y="3370645"/>
                  <a:pt x="5350868" y="3331381"/>
                  <a:pt x="5358836" y="3293824"/>
                </a:cubicBezTo>
                <a:cubicBezTo>
                  <a:pt x="5374048" y="3217857"/>
                  <a:pt x="5392881" y="3144450"/>
                  <a:pt x="5413887" y="3071044"/>
                </a:cubicBezTo>
                <a:cubicBezTo>
                  <a:pt x="5424028" y="3034340"/>
                  <a:pt x="5434894" y="2997637"/>
                  <a:pt x="5445035" y="2960934"/>
                </a:cubicBezTo>
                <a:cubicBezTo>
                  <a:pt x="5450830" y="2942155"/>
                  <a:pt x="5458073" y="2923377"/>
                  <a:pt x="5463868" y="2905452"/>
                </a:cubicBezTo>
                <a:cubicBezTo>
                  <a:pt x="5468939" y="2886674"/>
                  <a:pt x="5474009" y="2868749"/>
                  <a:pt x="5481977" y="2849970"/>
                </a:cubicBezTo>
                <a:cubicBezTo>
                  <a:pt x="5495015" y="2813267"/>
                  <a:pt x="5508054" y="2776564"/>
                  <a:pt x="5521817" y="2742421"/>
                </a:cubicBezTo>
                <a:cubicBezTo>
                  <a:pt x="5529060" y="2723643"/>
                  <a:pt x="5534855" y="2705718"/>
                  <a:pt x="5542823" y="2686940"/>
                </a:cubicBezTo>
                <a:lnTo>
                  <a:pt x="5563829" y="2634872"/>
                </a:lnTo>
                <a:lnTo>
                  <a:pt x="5573970" y="2608412"/>
                </a:lnTo>
                <a:lnTo>
                  <a:pt x="5584836" y="2581951"/>
                </a:lnTo>
                <a:lnTo>
                  <a:pt x="5608015" y="2529884"/>
                </a:lnTo>
                <a:lnTo>
                  <a:pt x="5631919" y="2476963"/>
                </a:lnTo>
                <a:cubicBezTo>
                  <a:pt x="5639887" y="2459038"/>
                  <a:pt x="5647855" y="2442820"/>
                  <a:pt x="5655822" y="2424895"/>
                </a:cubicBezTo>
                <a:cubicBezTo>
                  <a:pt x="5721015" y="2284911"/>
                  <a:pt x="5792001" y="2148340"/>
                  <a:pt x="5870956" y="2016891"/>
                </a:cubicBezTo>
                <a:cubicBezTo>
                  <a:pt x="5949911" y="1882882"/>
                  <a:pt x="6031039" y="1754847"/>
                  <a:pt x="6120859" y="1628519"/>
                </a:cubicBezTo>
                <a:cubicBezTo>
                  <a:pt x="6199090" y="1509874"/>
                  <a:pt x="6291083" y="1389521"/>
                  <a:pt x="6385974" y="1268315"/>
                </a:cubicBezTo>
                <a:cubicBezTo>
                  <a:pt x="6480140" y="1150523"/>
                  <a:pt x="6564890" y="1019075"/>
                  <a:pt x="6625011" y="879943"/>
                </a:cubicBezTo>
                <a:cubicBezTo>
                  <a:pt x="6688030" y="739959"/>
                  <a:pt x="6730043" y="593145"/>
                  <a:pt x="6748152" y="440357"/>
                </a:cubicBezTo>
                <a:cubicBezTo>
                  <a:pt x="6756120" y="364391"/>
                  <a:pt x="6761914" y="288423"/>
                  <a:pt x="6759017" y="212456"/>
                </a:cubicBezTo>
                <a:cubicBezTo>
                  <a:pt x="6757569" y="174045"/>
                  <a:pt x="6754853" y="135848"/>
                  <a:pt x="6750869" y="98078"/>
                </a:cubicBezTo>
                <a:lnTo>
                  <a:pt x="6737049" y="0"/>
                </a:lnTo>
                <a:lnTo>
                  <a:pt x="6752205" y="0"/>
                </a:lnTo>
                <a:lnTo>
                  <a:pt x="6766441" y="106081"/>
                </a:lnTo>
                <a:cubicBezTo>
                  <a:pt x="6770063" y="144598"/>
                  <a:pt x="6772055" y="183435"/>
                  <a:pt x="6772055" y="222699"/>
                </a:cubicBezTo>
                <a:cubicBezTo>
                  <a:pt x="6774953" y="298666"/>
                  <a:pt x="6769158" y="378047"/>
                  <a:pt x="6761914" y="454015"/>
                </a:cubicBezTo>
                <a:cubicBezTo>
                  <a:pt x="6751049" y="529982"/>
                  <a:pt x="6735113" y="605949"/>
                  <a:pt x="6714107" y="682770"/>
                </a:cubicBezTo>
                <a:cubicBezTo>
                  <a:pt x="6693101" y="756177"/>
                  <a:pt x="6664126" y="829583"/>
                  <a:pt x="6632979" y="900429"/>
                </a:cubicBezTo>
                <a:cubicBezTo>
                  <a:pt x="6585896" y="1031878"/>
                  <a:pt x="6501146" y="1163327"/>
                  <a:pt x="6404082" y="1284533"/>
                </a:cubicBezTo>
                <a:cubicBezTo>
                  <a:pt x="6309916" y="1404885"/>
                  <a:pt x="6217923" y="1526091"/>
                  <a:pt x="6128103" y="1652419"/>
                </a:cubicBezTo>
                <a:cubicBezTo>
                  <a:pt x="6041904" y="1777893"/>
                  <a:pt x="5957879" y="1906782"/>
                  <a:pt x="5881097" y="2040791"/>
                </a:cubicBezTo>
                <a:cubicBezTo>
                  <a:pt x="5805040" y="2172240"/>
                  <a:pt x="5734053" y="2308810"/>
                  <a:pt x="5668861" y="2447942"/>
                </a:cubicBezTo>
                <a:cubicBezTo>
                  <a:pt x="5605842" y="2587073"/>
                  <a:pt x="5547893" y="2729618"/>
                  <a:pt x="5500086" y="2873870"/>
                </a:cubicBezTo>
                <a:cubicBezTo>
                  <a:pt x="5403022" y="3163229"/>
                  <a:pt x="5340003" y="3465391"/>
                  <a:pt x="5318997" y="3770113"/>
                </a:cubicBezTo>
                <a:cubicBezTo>
                  <a:pt x="5308856" y="3922047"/>
                  <a:pt x="5308856" y="4074836"/>
                  <a:pt x="5316824" y="4226769"/>
                </a:cubicBezTo>
                <a:cubicBezTo>
                  <a:pt x="5324067" y="4379558"/>
                  <a:pt x="5345074" y="4531493"/>
                  <a:pt x="5371875" y="4681720"/>
                </a:cubicBezTo>
                <a:cubicBezTo>
                  <a:pt x="5426926" y="4981321"/>
                  <a:pt x="5518919" y="5272387"/>
                  <a:pt x="5636989" y="5554063"/>
                </a:cubicBezTo>
                <a:cubicBezTo>
                  <a:pt x="5752886" y="5834885"/>
                  <a:pt x="5891963" y="6108027"/>
                  <a:pt x="6044077" y="6370925"/>
                </a:cubicBezTo>
                <a:cubicBezTo>
                  <a:pt x="6196917" y="6636383"/>
                  <a:pt x="6362070" y="6894160"/>
                  <a:pt x="6527947" y="7151083"/>
                </a:cubicBezTo>
                <a:cubicBezTo>
                  <a:pt x="6611973" y="7279971"/>
                  <a:pt x="6695998" y="7408859"/>
                  <a:pt x="6777126" y="7537747"/>
                </a:cubicBezTo>
                <a:cubicBezTo>
                  <a:pt x="6861151" y="7666635"/>
                  <a:pt x="6943004" y="7798085"/>
                  <a:pt x="7021958" y="7932093"/>
                </a:cubicBezTo>
                <a:lnTo>
                  <a:pt x="7073660" y="8024573"/>
                </a:lnTo>
                <a:lnTo>
                  <a:pt x="7073660" y="8319578"/>
                </a:lnTo>
                <a:lnTo>
                  <a:pt x="7014896" y="8194779"/>
                </a:lnTo>
                <a:cubicBezTo>
                  <a:pt x="6981033" y="8127133"/>
                  <a:pt x="6945539" y="8060128"/>
                  <a:pt x="6908959" y="7994403"/>
                </a:cubicBezTo>
                <a:cubicBezTo>
                  <a:pt x="6761914" y="7729799"/>
                  <a:pt x="6598934" y="7469462"/>
                  <a:pt x="6438127" y="7206564"/>
                </a:cubicBezTo>
                <a:cubicBezTo>
                  <a:pt x="6278044" y="6943665"/>
                  <a:pt x="6117962" y="6680767"/>
                  <a:pt x="5970917" y="6407627"/>
                </a:cubicBezTo>
                <a:cubicBezTo>
                  <a:pt x="5823873" y="6137047"/>
                  <a:pt x="5689867" y="5858785"/>
                  <a:pt x="5579041" y="5569427"/>
                </a:cubicBezTo>
                <a:cubicBezTo>
                  <a:pt x="5523990" y="5425175"/>
                  <a:pt x="5474009" y="5278361"/>
                  <a:pt x="5431996" y="5130695"/>
                </a:cubicBezTo>
                <a:cubicBezTo>
                  <a:pt x="5410990" y="5057289"/>
                  <a:pt x="5392881" y="4981321"/>
                  <a:pt x="5374048" y="4904499"/>
                </a:cubicBezTo>
                <a:cubicBezTo>
                  <a:pt x="5358836" y="4828533"/>
                  <a:pt x="5342901" y="4752566"/>
                  <a:pt x="5329862" y="4676599"/>
                </a:cubicBezTo>
                <a:cubicBezTo>
                  <a:pt x="5292377" y="4448057"/>
                  <a:pt x="5274042" y="4214713"/>
                  <a:pt x="5278219" y="3982691"/>
                </a:cubicBezTo>
                <a:close/>
                <a:moveTo>
                  <a:pt x="0" y="11755395"/>
                </a:moveTo>
                <a:lnTo>
                  <a:pt x="0" y="11588449"/>
                </a:lnTo>
                <a:lnTo>
                  <a:pt x="340496" y="11594739"/>
                </a:lnTo>
                <a:cubicBezTo>
                  <a:pt x="644726" y="11597301"/>
                  <a:pt x="952577" y="11592179"/>
                  <a:pt x="1257531" y="11578523"/>
                </a:cubicBezTo>
                <a:cubicBezTo>
                  <a:pt x="1561761" y="11565719"/>
                  <a:pt x="1866715" y="11544379"/>
                  <a:pt x="2171669" y="11517919"/>
                </a:cubicBezTo>
                <a:cubicBezTo>
                  <a:pt x="2476623" y="11488897"/>
                  <a:pt x="2778679" y="11454755"/>
                  <a:pt x="3080736" y="11410371"/>
                </a:cubicBezTo>
                <a:cubicBezTo>
                  <a:pt x="3382792" y="11365985"/>
                  <a:pt x="3681952" y="11313063"/>
                  <a:pt x="3978938" y="11247339"/>
                </a:cubicBezTo>
                <a:cubicBezTo>
                  <a:pt x="4275924" y="11184175"/>
                  <a:pt x="4570012" y="11108209"/>
                  <a:pt x="4861928" y="11018583"/>
                </a:cubicBezTo>
                <a:cubicBezTo>
                  <a:pt x="5150946" y="10929813"/>
                  <a:pt x="5437067" y="10827385"/>
                  <a:pt x="5713047" y="10703619"/>
                </a:cubicBezTo>
                <a:cubicBezTo>
                  <a:pt x="5849950" y="10640455"/>
                  <a:pt x="5986853" y="10574731"/>
                  <a:pt x="6117962" y="10501323"/>
                </a:cubicBezTo>
                <a:cubicBezTo>
                  <a:pt x="6249070" y="10427917"/>
                  <a:pt x="6375108" y="10349389"/>
                  <a:pt x="6496076" y="10262325"/>
                </a:cubicBezTo>
                <a:cubicBezTo>
                  <a:pt x="6617043" y="10175263"/>
                  <a:pt x="6730043" y="10081370"/>
                  <a:pt x="6835074" y="9975528"/>
                </a:cubicBezTo>
                <a:cubicBezTo>
                  <a:pt x="6887590" y="9923033"/>
                  <a:pt x="6936846" y="9868619"/>
                  <a:pt x="6982481" y="9811857"/>
                </a:cubicBezTo>
                <a:lnTo>
                  <a:pt x="7073660" y="9682894"/>
                </a:lnTo>
                <a:lnTo>
                  <a:pt x="7073660" y="9980660"/>
                </a:lnTo>
                <a:lnTo>
                  <a:pt x="6950971" y="10120633"/>
                </a:lnTo>
                <a:cubicBezTo>
                  <a:pt x="6840145" y="10235865"/>
                  <a:pt x="6717004" y="10338293"/>
                  <a:pt x="6590966" y="10433039"/>
                </a:cubicBezTo>
                <a:cubicBezTo>
                  <a:pt x="6335993" y="10619969"/>
                  <a:pt x="6060013" y="10771903"/>
                  <a:pt x="5776066" y="10900791"/>
                </a:cubicBezTo>
                <a:cubicBezTo>
                  <a:pt x="5634092" y="10966517"/>
                  <a:pt x="5489945" y="11024559"/>
                  <a:pt x="5342901" y="11079187"/>
                </a:cubicBezTo>
                <a:cubicBezTo>
                  <a:pt x="5195856" y="11134669"/>
                  <a:pt x="5048812" y="11184175"/>
                  <a:pt x="4901043" y="11229415"/>
                </a:cubicBezTo>
                <a:cubicBezTo>
                  <a:pt x="4753999" y="11273799"/>
                  <a:pt x="4604781" y="11315625"/>
                  <a:pt x="4451942" y="11354889"/>
                </a:cubicBezTo>
                <a:cubicBezTo>
                  <a:pt x="4375885" y="11373667"/>
                  <a:pt x="4302001" y="11392445"/>
                  <a:pt x="4225943" y="11410371"/>
                </a:cubicBezTo>
                <a:cubicBezTo>
                  <a:pt x="4149886" y="11429149"/>
                  <a:pt x="4076726" y="11444513"/>
                  <a:pt x="3999944" y="11460731"/>
                </a:cubicBezTo>
                <a:cubicBezTo>
                  <a:pt x="3392933" y="11588765"/>
                  <a:pt x="2780852" y="11673267"/>
                  <a:pt x="2166598" y="11720213"/>
                </a:cubicBezTo>
                <a:cubicBezTo>
                  <a:pt x="1858747" y="11744113"/>
                  <a:pt x="1548722" y="11760331"/>
                  <a:pt x="1241595" y="11768013"/>
                </a:cubicBezTo>
                <a:cubicBezTo>
                  <a:pt x="933744" y="11775695"/>
                  <a:pt x="623719" y="11775695"/>
                  <a:pt x="316592" y="11768013"/>
                </a:cubicBezTo>
                <a:close/>
              </a:path>
            </a:pathLst>
          </a:custGeom>
          <a:solidFill>
            <a:srgbClr val="F5ADAE"/>
          </a:solidFill>
          <a:ln w="25400">
            <a:miter lim="400000"/>
          </a:ln>
          <a:effectLst>
            <a:innerShdw blurRad="88900">
              <a:schemeClr val="bg1">
                <a:alpha val="75000"/>
              </a:schemeClr>
            </a:innerShdw>
          </a:effectLst>
        </p:spPr>
        <p:txBody>
          <a:bodyPr lIns="38100" tIns="38100" rIns="38100" bIns="38100" anchor="ctr"/>
          <a:lstStyle/>
          <a:p>
            <a:pPr marL="0" marR="0" lvl="0" indent="0" algn="l" defTabSz="4572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dirty="0">
              <a:ln>
                <a:noFill/>
              </a:ln>
              <a:solidFill>
                <a:prstClr val="black"/>
              </a:solidFill>
              <a:effectLst>
                <a:outerShdw blurRad="38100" dist="12700" dir="5400000" rotWithShape="0">
                  <a:srgbClr val="000000">
                    <a:alpha val="50000"/>
                  </a:srgbClr>
                </a:outerShdw>
              </a:effectLst>
              <a:uLnTx/>
              <a:uFillTx/>
              <a:latin typeface="仓耳玄三M W05" panose="02020400000000000000" pitchFamily="18" charset="-122"/>
              <a:ea typeface="+mn-ea"/>
              <a:cs typeface="+mn-cs"/>
            </a:endParaRPr>
          </a:p>
        </p:txBody>
      </p:sp>
      <p:grpSp>
        <p:nvGrpSpPr>
          <p:cNvPr id="14" name="组合 3">
            <a:extLst>
              <a:ext uri="{FF2B5EF4-FFF2-40B4-BE49-F238E27FC236}">
                <a16:creationId xmlns:a16="http://schemas.microsoft.com/office/drawing/2014/main" id="{F1F75093-70A1-4626-89A9-EFACBEED74D6}"/>
              </a:ext>
            </a:extLst>
          </p:cNvPr>
          <p:cNvGrpSpPr/>
          <p:nvPr/>
        </p:nvGrpSpPr>
        <p:grpSpPr>
          <a:xfrm>
            <a:off x="458735" y="255542"/>
            <a:ext cx="749608" cy="1368516"/>
            <a:chOff x="458735" y="255542"/>
            <a:chExt cx="749608" cy="1368516"/>
          </a:xfrm>
        </p:grpSpPr>
        <p:sp>
          <p:nvSpPr>
            <p:cNvPr id="16" name="矩形 1">
              <a:extLst>
                <a:ext uri="{FF2B5EF4-FFF2-40B4-BE49-F238E27FC236}">
                  <a16:creationId xmlns:a16="http://schemas.microsoft.com/office/drawing/2014/main" id="{A7961EE9-1041-43D3-9BE4-74BCE80F8995}"/>
                </a:ext>
              </a:extLst>
            </p:cNvPr>
            <p:cNvSpPr/>
            <p:nvPr/>
          </p:nvSpPr>
          <p:spPr>
            <a:xfrm>
              <a:off x="458735" y="255542"/>
              <a:ext cx="646418" cy="1309977"/>
            </a:xfrm>
            <a:prstGeom prst="rect">
              <a:avLst/>
            </a:prstGeom>
            <a:solidFill>
              <a:srgbClr val="D4838A"/>
            </a:solidFill>
            <a:ln w="12700" cap="flat" cmpd="sng" algn="ctr">
              <a:noFill/>
              <a:prstDash val="solid"/>
              <a:miter lim="800000"/>
            </a:ln>
            <a:effectLst>
              <a:outerShdw blurRad="50800" dist="38100" dir="2700000" algn="tl" rotWithShape="0">
                <a:srgbClr val="D4838A">
                  <a:lumMod val="50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Arial" panose="020F0502020204030204"/>
                <a:cs typeface="+mn-cs"/>
              </a:endParaRPr>
            </a:p>
          </p:txBody>
        </p:sp>
        <p:sp>
          <p:nvSpPr>
            <p:cNvPr id="19" name="直角三角形 5">
              <a:extLst>
                <a:ext uri="{FF2B5EF4-FFF2-40B4-BE49-F238E27FC236}">
                  <a16:creationId xmlns:a16="http://schemas.microsoft.com/office/drawing/2014/main" id="{D7268E80-6451-44A5-B82B-DEAB1AE504B0}"/>
                </a:ext>
              </a:extLst>
            </p:cNvPr>
            <p:cNvSpPr/>
            <p:nvPr/>
          </p:nvSpPr>
          <p:spPr>
            <a:xfrm>
              <a:off x="1105152" y="255542"/>
              <a:ext cx="103191" cy="303258"/>
            </a:xfrm>
            <a:prstGeom prst="rtTriangle">
              <a:avLst/>
            </a:prstGeom>
            <a:solidFill>
              <a:srgbClr val="D4838A">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panose="020F0502020204030204"/>
                <a:cs typeface="+mn-cs"/>
              </a:endParaRPr>
            </a:p>
          </p:txBody>
        </p:sp>
        <p:pic>
          <p:nvPicPr>
            <p:cNvPr id="20" name="图片 30">
              <a:extLst>
                <a:ext uri="{FF2B5EF4-FFF2-40B4-BE49-F238E27FC236}">
                  <a16:creationId xmlns:a16="http://schemas.microsoft.com/office/drawing/2014/main" id="{B062A56C-AD24-4E42-97CE-923EA7E41A5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grpSp>
        <p:nvGrpSpPr>
          <p:cNvPr id="22" name="Google Shape;468;p22">
            <a:extLst>
              <a:ext uri="{FF2B5EF4-FFF2-40B4-BE49-F238E27FC236}">
                <a16:creationId xmlns:a16="http://schemas.microsoft.com/office/drawing/2014/main" id="{AA6BF525-7D07-4D95-B24E-BBBEE1AB68ED}"/>
              </a:ext>
            </a:extLst>
          </p:cNvPr>
          <p:cNvGrpSpPr/>
          <p:nvPr/>
        </p:nvGrpSpPr>
        <p:grpSpPr>
          <a:xfrm>
            <a:off x="3101296" y="1817162"/>
            <a:ext cx="539531" cy="933639"/>
            <a:chOff x="1689271" y="684050"/>
            <a:chExt cx="959791" cy="1660885"/>
          </a:xfrm>
        </p:grpSpPr>
        <p:sp>
          <p:nvSpPr>
            <p:cNvPr id="23" name="Google Shape;469;p22">
              <a:extLst>
                <a:ext uri="{FF2B5EF4-FFF2-40B4-BE49-F238E27FC236}">
                  <a16:creationId xmlns:a16="http://schemas.microsoft.com/office/drawing/2014/main" id="{A25B1EEB-C46A-44D8-904F-2A53D327A5C9}"/>
                </a:ext>
              </a:extLst>
            </p:cNvPr>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24" name="Google Shape;470;p22">
              <a:extLst>
                <a:ext uri="{FF2B5EF4-FFF2-40B4-BE49-F238E27FC236}">
                  <a16:creationId xmlns:a16="http://schemas.microsoft.com/office/drawing/2014/main" id="{BAE7E073-BE2A-4A32-BCA9-AFDA56F57F97}"/>
                </a:ext>
              </a:extLst>
            </p:cNvPr>
            <p:cNvSpPr/>
            <p:nvPr/>
          </p:nvSpPr>
          <p:spPr>
            <a:xfrm>
              <a:off x="1757411" y="753296"/>
              <a:ext cx="832434" cy="1511256"/>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rgbClr val="8064A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25" name="Google Shape;471;p22">
              <a:extLst>
                <a:ext uri="{FF2B5EF4-FFF2-40B4-BE49-F238E27FC236}">
                  <a16:creationId xmlns:a16="http://schemas.microsoft.com/office/drawing/2014/main" id="{0A61C947-8CAC-4B82-ABEB-963B5FDB1A41}"/>
                </a:ext>
              </a:extLst>
            </p:cNvPr>
            <p:cNvSpPr/>
            <p:nvPr/>
          </p:nvSpPr>
          <p:spPr>
            <a:xfrm>
              <a:off x="1849814" y="1336691"/>
              <a:ext cx="326027" cy="213860"/>
            </a:xfrm>
            <a:custGeom>
              <a:avLst/>
              <a:gdLst/>
              <a:ahLst/>
              <a:cxnLst/>
              <a:rect l="l" t="t"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26" name="Google Shape;472;p22">
              <a:extLst>
                <a:ext uri="{FF2B5EF4-FFF2-40B4-BE49-F238E27FC236}">
                  <a16:creationId xmlns:a16="http://schemas.microsoft.com/office/drawing/2014/main" id="{9E443500-E673-4800-B95E-171CC42FEE85}"/>
                </a:ext>
              </a:extLst>
            </p:cNvPr>
            <p:cNvSpPr/>
            <p:nvPr/>
          </p:nvSpPr>
          <p:spPr>
            <a:xfrm>
              <a:off x="2351946" y="753223"/>
              <a:ext cx="219023" cy="1509413"/>
            </a:xfrm>
            <a:custGeom>
              <a:avLst/>
              <a:gdLst/>
              <a:ahLst/>
              <a:cxnLst/>
              <a:rect l="l" t="t"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27" name="Google Shape;473;p22">
              <a:extLst>
                <a:ext uri="{FF2B5EF4-FFF2-40B4-BE49-F238E27FC236}">
                  <a16:creationId xmlns:a16="http://schemas.microsoft.com/office/drawing/2014/main" id="{557DDFAE-8C2E-43C2-845B-C4177C1FA3B3}"/>
                </a:ext>
              </a:extLst>
            </p:cNvPr>
            <p:cNvSpPr/>
            <p:nvPr/>
          </p:nvSpPr>
          <p:spPr>
            <a:xfrm>
              <a:off x="2251505" y="1221575"/>
              <a:ext cx="70869" cy="88789"/>
            </a:xfrm>
            <a:custGeom>
              <a:avLst/>
              <a:gdLst/>
              <a:ahLst/>
              <a:cxnLst/>
              <a:rect l="l" t="t"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rgbClr val="4F81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28" name="Google Shape;474;p22">
              <a:extLst>
                <a:ext uri="{FF2B5EF4-FFF2-40B4-BE49-F238E27FC236}">
                  <a16:creationId xmlns:a16="http://schemas.microsoft.com/office/drawing/2014/main" id="{99E6158F-222E-4F0E-8A73-FB5FB4F9E96C}"/>
                </a:ext>
              </a:extLst>
            </p:cNvPr>
            <p:cNvSpPr/>
            <p:nvPr/>
          </p:nvSpPr>
          <p:spPr>
            <a:xfrm>
              <a:off x="2180488" y="1228360"/>
              <a:ext cx="72344" cy="81931"/>
            </a:xfrm>
            <a:custGeom>
              <a:avLst/>
              <a:gdLst/>
              <a:ahLst/>
              <a:cxnLst/>
              <a:rect l="l" t="t"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rgbClr val="4F81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29" name="Google Shape;475;p22">
              <a:extLst>
                <a:ext uri="{FF2B5EF4-FFF2-40B4-BE49-F238E27FC236}">
                  <a16:creationId xmlns:a16="http://schemas.microsoft.com/office/drawing/2014/main" id="{418DDFDC-CAE2-4291-A43A-767DFE164F00}"/>
                </a:ext>
              </a:extLst>
            </p:cNvPr>
            <p:cNvSpPr/>
            <p:nvPr/>
          </p:nvSpPr>
          <p:spPr>
            <a:xfrm>
              <a:off x="1969060" y="1068408"/>
              <a:ext cx="144393" cy="144393"/>
            </a:xfrm>
            <a:custGeom>
              <a:avLst/>
              <a:gdLst/>
              <a:ahLst/>
              <a:cxnLst/>
              <a:rect l="l" t="t"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ysClr val="windowText" lastClr="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30" name="Google Shape;476;p22">
              <a:extLst>
                <a:ext uri="{FF2B5EF4-FFF2-40B4-BE49-F238E27FC236}">
                  <a16:creationId xmlns:a16="http://schemas.microsoft.com/office/drawing/2014/main" id="{5C19D455-1893-4427-B12E-BDC502C14CDE}"/>
                </a:ext>
              </a:extLst>
            </p:cNvPr>
            <p:cNvSpPr/>
            <p:nvPr/>
          </p:nvSpPr>
          <p:spPr>
            <a:xfrm>
              <a:off x="2035210" y="1077773"/>
              <a:ext cx="62757" cy="62757"/>
            </a:xfrm>
            <a:custGeom>
              <a:avLst/>
              <a:gdLst/>
              <a:ahLst/>
              <a:cxnLst/>
              <a:rect l="l" t="t"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31" name="Google Shape;477;p22">
              <a:extLst>
                <a:ext uri="{FF2B5EF4-FFF2-40B4-BE49-F238E27FC236}">
                  <a16:creationId xmlns:a16="http://schemas.microsoft.com/office/drawing/2014/main" id="{3329D9E5-8D01-47F0-A3BE-AAAFBBE2C7B2}"/>
                </a:ext>
              </a:extLst>
            </p:cNvPr>
            <p:cNvSpPr/>
            <p:nvPr/>
          </p:nvSpPr>
          <p:spPr>
            <a:xfrm>
              <a:off x="1982040" y="1139276"/>
              <a:ext cx="67182" cy="66887"/>
            </a:xfrm>
            <a:custGeom>
              <a:avLst/>
              <a:gdLst/>
              <a:ahLst/>
              <a:cxnLst/>
              <a:rect l="l" t="t"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32" name="Google Shape;478;p22">
              <a:extLst>
                <a:ext uri="{FF2B5EF4-FFF2-40B4-BE49-F238E27FC236}">
                  <a16:creationId xmlns:a16="http://schemas.microsoft.com/office/drawing/2014/main" id="{4EC256B9-C2A6-4F4C-B065-2BB5E9212A2C}"/>
                </a:ext>
              </a:extLst>
            </p:cNvPr>
            <p:cNvSpPr/>
            <p:nvPr/>
          </p:nvSpPr>
          <p:spPr>
            <a:xfrm>
              <a:off x="2304675" y="1063393"/>
              <a:ext cx="141148" cy="138346"/>
            </a:xfrm>
            <a:custGeom>
              <a:avLst/>
              <a:gdLst/>
              <a:ahLst/>
              <a:cxnLst/>
              <a:rect l="l" t="t"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ysClr val="windowText" lastClr="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33" name="Google Shape;479;p22">
              <a:extLst>
                <a:ext uri="{FF2B5EF4-FFF2-40B4-BE49-F238E27FC236}">
                  <a16:creationId xmlns:a16="http://schemas.microsoft.com/office/drawing/2014/main" id="{3C44E439-8745-4162-92D9-0DD9CC6B0784}"/>
                </a:ext>
              </a:extLst>
            </p:cNvPr>
            <p:cNvSpPr/>
            <p:nvPr/>
          </p:nvSpPr>
          <p:spPr>
            <a:xfrm>
              <a:off x="2089855" y="1205573"/>
              <a:ext cx="275585" cy="32227"/>
            </a:xfrm>
            <a:custGeom>
              <a:avLst/>
              <a:gdLst/>
              <a:ahLst/>
              <a:cxnLst/>
              <a:rect l="l" t="t"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ysClr val="windowText" lastClr="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34" name="Google Shape;480;p22">
              <a:extLst>
                <a:ext uri="{FF2B5EF4-FFF2-40B4-BE49-F238E27FC236}">
                  <a16:creationId xmlns:a16="http://schemas.microsoft.com/office/drawing/2014/main" id="{79433091-3660-493C-BC8B-CF6E801FA962}"/>
                </a:ext>
              </a:extLst>
            </p:cNvPr>
            <p:cNvSpPr/>
            <p:nvPr/>
          </p:nvSpPr>
          <p:spPr>
            <a:xfrm>
              <a:off x="1907557" y="1230351"/>
              <a:ext cx="122785" cy="99261"/>
            </a:xfrm>
            <a:custGeom>
              <a:avLst/>
              <a:gdLst/>
              <a:ahLst/>
              <a:cxnLst/>
              <a:rect l="l" t="t"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35" name="Google Shape;481;p22">
              <a:extLst>
                <a:ext uri="{FF2B5EF4-FFF2-40B4-BE49-F238E27FC236}">
                  <a16:creationId xmlns:a16="http://schemas.microsoft.com/office/drawing/2014/main" id="{EC060C32-5BE4-47C8-A28C-C039C9C7BF60}"/>
                </a:ext>
              </a:extLst>
            </p:cNvPr>
            <p:cNvSpPr/>
            <p:nvPr/>
          </p:nvSpPr>
          <p:spPr>
            <a:xfrm>
              <a:off x="2382329" y="1230351"/>
              <a:ext cx="122712" cy="99261"/>
            </a:xfrm>
            <a:custGeom>
              <a:avLst/>
              <a:gdLst/>
              <a:ahLst/>
              <a:cxnLst/>
              <a:rect l="l" t="t"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grpSp>
      <p:grpSp>
        <p:nvGrpSpPr>
          <p:cNvPr id="70" name="Google Shape;516;p22">
            <a:extLst>
              <a:ext uri="{FF2B5EF4-FFF2-40B4-BE49-F238E27FC236}">
                <a16:creationId xmlns:a16="http://schemas.microsoft.com/office/drawing/2014/main" id="{E0A26DFB-2BBC-4F52-A1A8-5DF2A015E27E}"/>
              </a:ext>
            </a:extLst>
          </p:cNvPr>
          <p:cNvGrpSpPr/>
          <p:nvPr/>
        </p:nvGrpSpPr>
        <p:grpSpPr>
          <a:xfrm>
            <a:off x="8267498" y="1673172"/>
            <a:ext cx="759429" cy="913387"/>
            <a:chOff x="3368409" y="1154615"/>
            <a:chExt cx="994364" cy="1195950"/>
          </a:xfrm>
        </p:grpSpPr>
        <p:sp>
          <p:nvSpPr>
            <p:cNvPr id="71" name="Google Shape;517;p22">
              <a:extLst>
                <a:ext uri="{FF2B5EF4-FFF2-40B4-BE49-F238E27FC236}">
                  <a16:creationId xmlns:a16="http://schemas.microsoft.com/office/drawing/2014/main" id="{67059933-2050-4116-9B5D-C8C22A2CBF99}"/>
                </a:ext>
              </a:extLst>
            </p:cNvPr>
            <p:cNvSpPr/>
            <p:nvPr/>
          </p:nvSpPr>
          <p:spPr>
            <a:xfrm>
              <a:off x="3368409" y="1154615"/>
              <a:ext cx="994364" cy="1195950"/>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72" name="Google Shape;518;p22">
              <a:extLst>
                <a:ext uri="{FF2B5EF4-FFF2-40B4-BE49-F238E27FC236}">
                  <a16:creationId xmlns:a16="http://schemas.microsoft.com/office/drawing/2014/main" id="{DCF4F6A8-14B6-4815-BB38-18AF6106824F}"/>
                </a:ext>
              </a:extLst>
            </p:cNvPr>
            <p:cNvSpPr/>
            <p:nvPr/>
          </p:nvSpPr>
          <p:spPr>
            <a:xfrm>
              <a:off x="3416227" y="1205690"/>
              <a:ext cx="896067" cy="1085659"/>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rgbClr val="4F81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73" name="Google Shape;519;p22">
              <a:extLst>
                <a:ext uri="{FF2B5EF4-FFF2-40B4-BE49-F238E27FC236}">
                  <a16:creationId xmlns:a16="http://schemas.microsoft.com/office/drawing/2014/main" id="{D6E76BBE-3D1F-4472-AC3A-1DA8A092B427}"/>
                </a:ext>
              </a:extLst>
            </p:cNvPr>
            <p:cNvSpPr/>
            <p:nvPr/>
          </p:nvSpPr>
          <p:spPr>
            <a:xfrm>
              <a:off x="3564947" y="1547851"/>
              <a:ext cx="228074" cy="307265"/>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74" name="Google Shape;520;p22">
              <a:extLst>
                <a:ext uri="{FF2B5EF4-FFF2-40B4-BE49-F238E27FC236}">
                  <a16:creationId xmlns:a16="http://schemas.microsoft.com/office/drawing/2014/main" id="{DEF1678F-4FD4-4AFD-B013-AD3321385AF3}"/>
                </a:ext>
              </a:extLst>
            </p:cNvPr>
            <p:cNvSpPr/>
            <p:nvPr/>
          </p:nvSpPr>
          <p:spPr>
            <a:xfrm>
              <a:off x="3769191" y="1205690"/>
              <a:ext cx="442470" cy="769709"/>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75" name="Google Shape;521;p22">
              <a:extLst>
                <a:ext uri="{FF2B5EF4-FFF2-40B4-BE49-F238E27FC236}">
                  <a16:creationId xmlns:a16="http://schemas.microsoft.com/office/drawing/2014/main" id="{A7FF6BC0-43A6-4568-BAD1-7022FAFDA215}"/>
                </a:ext>
              </a:extLst>
            </p:cNvPr>
            <p:cNvSpPr/>
            <p:nvPr/>
          </p:nvSpPr>
          <p:spPr>
            <a:xfrm>
              <a:off x="4143975" y="1918670"/>
              <a:ext cx="132763"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76" name="Google Shape;522;p22">
              <a:extLst>
                <a:ext uri="{FF2B5EF4-FFF2-40B4-BE49-F238E27FC236}">
                  <a16:creationId xmlns:a16="http://schemas.microsoft.com/office/drawing/2014/main" id="{5FABEF73-3108-4838-9F65-D492BA77B917}"/>
                </a:ext>
              </a:extLst>
            </p:cNvPr>
            <p:cNvSpPr/>
            <p:nvPr/>
          </p:nvSpPr>
          <p:spPr>
            <a:xfrm>
              <a:off x="3545298" y="1971535"/>
              <a:ext cx="759397" cy="319912"/>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77" name="Google Shape;523;p22">
              <a:extLst>
                <a:ext uri="{FF2B5EF4-FFF2-40B4-BE49-F238E27FC236}">
                  <a16:creationId xmlns:a16="http://schemas.microsoft.com/office/drawing/2014/main" id="{C2FFCB40-41C7-421A-8315-3D47DCD0F1FA}"/>
                </a:ext>
              </a:extLst>
            </p:cNvPr>
            <p:cNvSpPr/>
            <p:nvPr/>
          </p:nvSpPr>
          <p:spPr>
            <a:xfrm>
              <a:off x="4044865" y="1469963"/>
              <a:ext cx="116480" cy="243435"/>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EAFC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78" name="Google Shape;524;p22">
              <a:extLst>
                <a:ext uri="{FF2B5EF4-FFF2-40B4-BE49-F238E27FC236}">
                  <a16:creationId xmlns:a16="http://schemas.microsoft.com/office/drawing/2014/main" id="{00695819-1CF4-438F-AFF0-DADA55F0FDF9}"/>
                </a:ext>
              </a:extLst>
            </p:cNvPr>
            <p:cNvSpPr/>
            <p:nvPr/>
          </p:nvSpPr>
          <p:spPr>
            <a:xfrm>
              <a:off x="4122589" y="1469963"/>
              <a:ext cx="66001" cy="236758"/>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E95B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79" name="Google Shape;525;p22">
              <a:extLst>
                <a:ext uri="{FF2B5EF4-FFF2-40B4-BE49-F238E27FC236}">
                  <a16:creationId xmlns:a16="http://schemas.microsoft.com/office/drawing/2014/main" id="{B7A59D11-B263-4376-ADBC-207994DFAB1B}"/>
                </a:ext>
              </a:extLst>
            </p:cNvPr>
            <p:cNvSpPr/>
            <p:nvPr/>
          </p:nvSpPr>
          <p:spPr>
            <a:xfrm>
              <a:off x="4025542" y="1740968"/>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EAFC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80" name="Google Shape;526;p22">
              <a:extLst>
                <a:ext uri="{FF2B5EF4-FFF2-40B4-BE49-F238E27FC236}">
                  <a16:creationId xmlns:a16="http://schemas.microsoft.com/office/drawing/2014/main" id="{157AA30E-A19D-48A3-B4C2-6FBCB6A1D782}"/>
                </a:ext>
              </a:extLst>
            </p:cNvPr>
            <p:cNvSpPr/>
            <p:nvPr/>
          </p:nvSpPr>
          <p:spPr>
            <a:xfrm>
              <a:off x="4033846" y="1754103"/>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E95B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81" name="Google Shape;527;p22">
              <a:extLst>
                <a:ext uri="{FF2B5EF4-FFF2-40B4-BE49-F238E27FC236}">
                  <a16:creationId xmlns:a16="http://schemas.microsoft.com/office/drawing/2014/main" id="{541ADFB9-1C11-45CF-82F6-FFC915154677}"/>
                </a:ext>
              </a:extLst>
            </p:cNvPr>
            <p:cNvSpPr/>
            <p:nvPr/>
          </p:nvSpPr>
          <p:spPr>
            <a:xfrm>
              <a:off x="3958293" y="1837417"/>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82" name="Google Shape;528;p22">
              <a:extLst>
                <a:ext uri="{FF2B5EF4-FFF2-40B4-BE49-F238E27FC236}">
                  <a16:creationId xmlns:a16="http://schemas.microsoft.com/office/drawing/2014/main" id="{202A240F-8BC8-419A-845E-8AAE1E5FB076}"/>
                </a:ext>
              </a:extLst>
            </p:cNvPr>
            <p:cNvSpPr/>
            <p:nvPr/>
          </p:nvSpPr>
          <p:spPr>
            <a:xfrm>
              <a:off x="3961929" y="1833998"/>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E95B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83" name="Google Shape;529;p22">
              <a:extLst>
                <a:ext uri="{FF2B5EF4-FFF2-40B4-BE49-F238E27FC236}">
                  <a16:creationId xmlns:a16="http://schemas.microsoft.com/office/drawing/2014/main" id="{8D310AD3-4577-4BD1-96B1-AFD286B21024}"/>
                </a:ext>
              </a:extLst>
            </p:cNvPr>
            <p:cNvSpPr/>
            <p:nvPr/>
          </p:nvSpPr>
          <p:spPr>
            <a:xfrm>
              <a:off x="4276682" y="1954547"/>
              <a:ext cx="11235" cy="17043"/>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84" name="Google Shape;530;p22">
              <a:extLst>
                <a:ext uri="{FF2B5EF4-FFF2-40B4-BE49-F238E27FC236}">
                  <a16:creationId xmlns:a16="http://schemas.microsoft.com/office/drawing/2014/main" id="{1C55BC68-FA4E-40D2-9632-E1ABC24E8616}"/>
                </a:ext>
              </a:extLst>
            </p:cNvPr>
            <p:cNvSpPr/>
            <p:nvPr/>
          </p:nvSpPr>
          <p:spPr>
            <a:xfrm>
              <a:off x="4102724" y="1982499"/>
              <a:ext cx="96723"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85" name="Google Shape;531;p22">
              <a:extLst>
                <a:ext uri="{FF2B5EF4-FFF2-40B4-BE49-F238E27FC236}">
                  <a16:creationId xmlns:a16="http://schemas.microsoft.com/office/drawing/2014/main" id="{A0D89892-F34E-405F-AA8E-44302869E760}"/>
                </a:ext>
              </a:extLst>
            </p:cNvPr>
            <p:cNvSpPr/>
            <p:nvPr/>
          </p:nvSpPr>
          <p:spPr>
            <a:xfrm>
              <a:off x="4189622" y="1954384"/>
              <a:ext cx="109641"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86" name="Google Shape;532;p22">
              <a:extLst>
                <a:ext uri="{FF2B5EF4-FFF2-40B4-BE49-F238E27FC236}">
                  <a16:creationId xmlns:a16="http://schemas.microsoft.com/office/drawing/2014/main" id="{6EC6BFCE-2568-4D40-83CD-BEE920C92DDD}"/>
                </a:ext>
              </a:extLst>
            </p:cNvPr>
            <p:cNvSpPr/>
            <p:nvPr/>
          </p:nvSpPr>
          <p:spPr>
            <a:xfrm>
              <a:off x="4299750" y="204415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87" name="Google Shape;533;p22">
              <a:extLst>
                <a:ext uri="{FF2B5EF4-FFF2-40B4-BE49-F238E27FC236}">
                  <a16:creationId xmlns:a16="http://schemas.microsoft.com/office/drawing/2014/main" id="{4B7632A5-9D38-45C4-872D-5AE7A979C0B2}"/>
                </a:ext>
              </a:extLst>
            </p:cNvPr>
            <p:cNvSpPr/>
            <p:nvPr/>
          </p:nvSpPr>
          <p:spPr>
            <a:xfrm>
              <a:off x="4116945" y="2067280"/>
              <a:ext cx="72732"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88" name="Google Shape;534;p22">
              <a:extLst>
                <a:ext uri="{FF2B5EF4-FFF2-40B4-BE49-F238E27FC236}">
                  <a16:creationId xmlns:a16="http://schemas.microsoft.com/office/drawing/2014/main" id="{801C957C-2B34-403D-A1CB-D5BED00E103C}"/>
                </a:ext>
              </a:extLst>
            </p:cNvPr>
            <p:cNvSpPr/>
            <p:nvPr/>
          </p:nvSpPr>
          <p:spPr>
            <a:xfrm>
              <a:off x="4170842" y="2044158"/>
              <a:ext cx="134011"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89" name="Google Shape;535;p22">
              <a:extLst>
                <a:ext uri="{FF2B5EF4-FFF2-40B4-BE49-F238E27FC236}">
                  <a16:creationId xmlns:a16="http://schemas.microsoft.com/office/drawing/2014/main" id="{595B06B3-EDBC-4E82-999F-AEF30644F552}"/>
                </a:ext>
              </a:extLst>
            </p:cNvPr>
            <p:cNvSpPr/>
            <p:nvPr/>
          </p:nvSpPr>
          <p:spPr>
            <a:xfrm>
              <a:off x="4285692" y="213843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90" name="Google Shape;536;p22">
              <a:extLst>
                <a:ext uri="{FF2B5EF4-FFF2-40B4-BE49-F238E27FC236}">
                  <a16:creationId xmlns:a16="http://schemas.microsoft.com/office/drawing/2014/main" id="{C92473EC-0975-4F62-9143-7217CDD96C23}"/>
                </a:ext>
              </a:extLst>
            </p:cNvPr>
            <p:cNvSpPr/>
            <p:nvPr/>
          </p:nvSpPr>
          <p:spPr>
            <a:xfrm>
              <a:off x="4120201" y="2150920"/>
              <a:ext cx="31644"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91" name="Google Shape;537;p22">
              <a:extLst>
                <a:ext uri="{FF2B5EF4-FFF2-40B4-BE49-F238E27FC236}">
                  <a16:creationId xmlns:a16="http://schemas.microsoft.com/office/drawing/2014/main" id="{0D7BE556-CA95-4362-9D86-60E348174FEB}"/>
                </a:ext>
              </a:extLst>
            </p:cNvPr>
            <p:cNvSpPr/>
            <p:nvPr/>
          </p:nvSpPr>
          <p:spPr>
            <a:xfrm>
              <a:off x="4120744" y="2138111"/>
              <a:ext cx="166306" cy="57534"/>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92" name="Google Shape;538;p22">
              <a:extLst>
                <a:ext uri="{FF2B5EF4-FFF2-40B4-BE49-F238E27FC236}">
                  <a16:creationId xmlns:a16="http://schemas.microsoft.com/office/drawing/2014/main" id="{96A79F8E-2665-4468-990A-BB2D71BF61E7}"/>
                </a:ext>
              </a:extLst>
            </p:cNvPr>
            <p:cNvSpPr/>
            <p:nvPr/>
          </p:nvSpPr>
          <p:spPr>
            <a:xfrm>
              <a:off x="3632739" y="1499870"/>
              <a:ext cx="61985" cy="47167"/>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93" name="Google Shape;539;p22">
              <a:extLst>
                <a:ext uri="{FF2B5EF4-FFF2-40B4-BE49-F238E27FC236}">
                  <a16:creationId xmlns:a16="http://schemas.microsoft.com/office/drawing/2014/main" id="{1731AFA0-8146-471D-A480-7C841521BCAF}"/>
                </a:ext>
              </a:extLst>
            </p:cNvPr>
            <p:cNvSpPr/>
            <p:nvPr/>
          </p:nvSpPr>
          <p:spPr>
            <a:xfrm>
              <a:off x="3836224" y="1485324"/>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94" name="Google Shape;540;p22">
              <a:extLst>
                <a:ext uri="{FF2B5EF4-FFF2-40B4-BE49-F238E27FC236}">
                  <a16:creationId xmlns:a16="http://schemas.microsoft.com/office/drawing/2014/main" id="{AD60A7D6-47C0-4109-BAA9-1DFFDB831982}"/>
                </a:ext>
              </a:extLst>
            </p:cNvPr>
            <p:cNvSpPr/>
            <p:nvPr/>
          </p:nvSpPr>
          <p:spPr>
            <a:xfrm>
              <a:off x="3548338" y="1359619"/>
              <a:ext cx="119953"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ysClr val="windowText" lastClr="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95" name="Google Shape;541;p22">
              <a:extLst>
                <a:ext uri="{FF2B5EF4-FFF2-40B4-BE49-F238E27FC236}">
                  <a16:creationId xmlns:a16="http://schemas.microsoft.com/office/drawing/2014/main" id="{6B11F8C8-56F9-473C-B701-4AA444A68572}"/>
                </a:ext>
              </a:extLst>
            </p:cNvPr>
            <p:cNvSpPr/>
            <p:nvPr/>
          </p:nvSpPr>
          <p:spPr>
            <a:xfrm>
              <a:off x="3548501" y="1359619"/>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96" name="Google Shape;542;p22">
              <a:extLst>
                <a:ext uri="{FF2B5EF4-FFF2-40B4-BE49-F238E27FC236}">
                  <a16:creationId xmlns:a16="http://schemas.microsoft.com/office/drawing/2014/main" id="{3A0C8450-6608-4C5A-AFC4-90D4100F3351}"/>
                </a:ext>
              </a:extLst>
            </p:cNvPr>
            <p:cNvSpPr/>
            <p:nvPr/>
          </p:nvSpPr>
          <p:spPr>
            <a:xfrm>
              <a:off x="3608206" y="1421277"/>
              <a:ext cx="59162"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97" name="Google Shape;543;p22">
              <a:extLst>
                <a:ext uri="{FF2B5EF4-FFF2-40B4-BE49-F238E27FC236}">
                  <a16:creationId xmlns:a16="http://schemas.microsoft.com/office/drawing/2014/main" id="{1E434E70-7A4B-4E80-8D92-BE759F993C4B}"/>
                </a:ext>
              </a:extLst>
            </p:cNvPr>
            <p:cNvSpPr/>
            <p:nvPr/>
          </p:nvSpPr>
          <p:spPr>
            <a:xfrm>
              <a:off x="3869224" y="1351206"/>
              <a:ext cx="119790"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ysClr val="windowText" lastClr="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98" name="Google Shape;544;p22">
              <a:extLst>
                <a:ext uri="{FF2B5EF4-FFF2-40B4-BE49-F238E27FC236}">
                  <a16:creationId xmlns:a16="http://schemas.microsoft.com/office/drawing/2014/main" id="{7125CC05-BA2F-47A5-8545-E1FCDE83D3D1}"/>
                </a:ext>
              </a:extLst>
            </p:cNvPr>
            <p:cNvSpPr/>
            <p:nvPr/>
          </p:nvSpPr>
          <p:spPr>
            <a:xfrm>
              <a:off x="3869224" y="1351206"/>
              <a:ext cx="82502"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99" name="Google Shape;545;p22">
              <a:extLst>
                <a:ext uri="{FF2B5EF4-FFF2-40B4-BE49-F238E27FC236}">
                  <a16:creationId xmlns:a16="http://schemas.microsoft.com/office/drawing/2014/main" id="{E99C9AEA-2B61-44FC-B799-A244DC539EB4}"/>
                </a:ext>
              </a:extLst>
            </p:cNvPr>
            <p:cNvSpPr/>
            <p:nvPr/>
          </p:nvSpPr>
          <p:spPr>
            <a:xfrm>
              <a:off x="3929092" y="1413027"/>
              <a:ext cx="59162"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100" name="Google Shape;546;p22">
              <a:extLst>
                <a:ext uri="{FF2B5EF4-FFF2-40B4-BE49-F238E27FC236}">
                  <a16:creationId xmlns:a16="http://schemas.microsoft.com/office/drawing/2014/main" id="{C5079B80-E01A-4803-9747-41866C3F5359}"/>
                </a:ext>
              </a:extLst>
            </p:cNvPr>
            <p:cNvSpPr/>
            <p:nvPr/>
          </p:nvSpPr>
          <p:spPr>
            <a:xfrm>
              <a:off x="3635398" y="1469421"/>
              <a:ext cx="265471"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ysClr val="windowText" lastClr="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101" name="Google Shape;547;p22">
              <a:extLst>
                <a:ext uri="{FF2B5EF4-FFF2-40B4-BE49-F238E27FC236}">
                  <a16:creationId xmlns:a16="http://schemas.microsoft.com/office/drawing/2014/main" id="{2291B7EB-2946-4FB2-BBDA-45E2BA5897C1}"/>
                </a:ext>
              </a:extLst>
            </p:cNvPr>
            <p:cNvSpPr/>
            <p:nvPr/>
          </p:nvSpPr>
          <p:spPr>
            <a:xfrm>
              <a:off x="3476421" y="1479190"/>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sp>
          <p:nvSpPr>
            <p:cNvPr id="102" name="Google Shape;548;p22">
              <a:extLst>
                <a:ext uri="{FF2B5EF4-FFF2-40B4-BE49-F238E27FC236}">
                  <a16:creationId xmlns:a16="http://schemas.microsoft.com/office/drawing/2014/main" id="{5C7D177F-2C1F-4D1A-A0C9-1C14534D554C}"/>
                </a:ext>
              </a:extLst>
            </p:cNvPr>
            <p:cNvSpPr/>
            <p:nvPr/>
          </p:nvSpPr>
          <p:spPr>
            <a:xfrm>
              <a:off x="3983694" y="1451021"/>
              <a:ext cx="87712"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Calibri" panose="020F0502020204030204" pitchFamily="34" charset="0"/>
                <a:sym typeface="Arial"/>
              </a:endParaRPr>
            </a:p>
          </p:txBody>
        </p:sp>
      </p:grpSp>
      <p:sp>
        <p:nvSpPr>
          <p:cNvPr id="103" name="Google Shape;552;p22">
            <a:extLst>
              <a:ext uri="{FF2B5EF4-FFF2-40B4-BE49-F238E27FC236}">
                <a16:creationId xmlns:a16="http://schemas.microsoft.com/office/drawing/2014/main" id="{2C43070A-E730-47A4-9BF5-9328B869F2DD}"/>
              </a:ext>
            </a:extLst>
          </p:cNvPr>
          <p:cNvSpPr txBox="1">
            <a:spLocks/>
          </p:cNvSpPr>
          <p:nvPr/>
        </p:nvSpPr>
        <p:spPr>
          <a:xfrm>
            <a:off x="1208343" y="3103613"/>
            <a:ext cx="4840425" cy="514797"/>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en-US" sz="6000" b="1" dirty="0" err="1" smtClean="0">
                <a:solidFill>
                  <a:srgbClr val="002060"/>
                </a:solidFill>
                <a:latin typeface="Calibri" panose="020F0502020204030204" pitchFamily="34" charset="0"/>
                <a:cs typeface="Calibri" panose="020F0502020204030204" pitchFamily="34" charset="0"/>
              </a:rPr>
              <a:t>Sinh</a:t>
            </a:r>
            <a:r>
              <a:rPr lang="en-US" sz="6000" b="1" dirty="0" smtClean="0">
                <a:solidFill>
                  <a:srgbClr val="002060"/>
                </a:solidFill>
                <a:latin typeface="Calibri" panose="020F0502020204030204" pitchFamily="34" charset="0"/>
                <a:cs typeface="Calibri" panose="020F0502020204030204" pitchFamily="34" charset="0"/>
              </a:rPr>
              <a:t> </a:t>
            </a:r>
            <a:r>
              <a:rPr lang="en-US" sz="6000" b="1" dirty="0" err="1" smtClean="0">
                <a:solidFill>
                  <a:srgbClr val="002060"/>
                </a:solidFill>
                <a:latin typeface="Calibri" panose="020F0502020204030204" pitchFamily="34" charset="0"/>
                <a:cs typeface="Calibri" panose="020F0502020204030204" pitchFamily="34" charset="0"/>
              </a:rPr>
              <a:t>hoạt</a:t>
            </a:r>
            <a:r>
              <a:rPr lang="en-US" sz="6000" b="1" dirty="0" smtClean="0">
                <a:solidFill>
                  <a:srgbClr val="002060"/>
                </a:solidFill>
                <a:latin typeface="Calibri" panose="020F0502020204030204" pitchFamily="34" charset="0"/>
                <a:cs typeface="Calibri" panose="020F0502020204030204" pitchFamily="34" charset="0"/>
              </a:rPr>
              <a:t> </a:t>
            </a:r>
            <a:r>
              <a:rPr lang="en-US" sz="6000" b="1" dirty="0" err="1" smtClean="0">
                <a:solidFill>
                  <a:srgbClr val="002060"/>
                </a:solidFill>
                <a:latin typeface="Calibri" panose="020F0502020204030204" pitchFamily="34" charset="0"/>
                <a:cs typeface="Calibri" panose="020F0502020204030204" pitchFamily="34" charset="0"/>
              </a:rPr>
              <a:t>lớp</a:t>
            </a:r>
            <a:endParaRPr lang="en-US" sz="6000" b="1" dirty="0">
              <a:solidFill>
                <a:srgbClr val="002060"/>
              </a:solidFill>
              <a:latin typeface="Calibri" panose="020F0502020204030204" pitchFamily="34" charset="0"/>
              <a:cs typeface="Calibri" panose="020F0502020204030204" pitchFamily="34" charset="0"/>
            </a:endParaRPr>
          </a:p>
        </p:txBody>
      </p:sp>
      <p:sp>
        <p:nvSpPr>
          <p:cNvPr id="104" name="Google Shape;553;p22">
            <a:extLst>
              <a:ext uri="{FF2B5EF4-FFF2-40B4-BE49-F238E27FC236}">
                <a16:creationId xmlns:a16="http://schemas.microsoft.com/office/drawing/2014/main" id="{9F487975-29E3-4F3B-BE42-07DE49567D83}"/>
              </a:ext>
            </a:extLst>
          </p:cNvPr>
          <p:cNvSpPr txBox="1">
            <a:spLocks/>
          </p:cNvSpPr>
          <p:nvPr/>
        </p:nvSpPr>
        <p:spPr>
          <a:xfrm>
            <a:off x="6468178" y="2978810"/>
            <a:ext cx="5012622" cy="834100"/>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r>
              <a:rPr lang="en-US" sz="4400" b="1" dirty="0" err="1">
                <a:solidFill>
                  <a:srgbClr val="002060"/>
                </a:solidFill>
                <a:latin typeface="Calibri" panose="020F0502020204030204" pitchFamily="34" charset="0"/>
                <a:cs typeface="Calibri" panose="020F0502020204030204" pitchFamily="34" charset="0"/>
              </a:rPr>
              <a:t>Chủ</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đề</a:t>
            </a:r>
            <a:r>
              <a:rPr lang="en-US" sz="4400" b="1" dirty="0">
                <a:solidFill>
                  <a:srgbClr val="002060"/>
                </a:solidFill>
                <a:latin typeface="Calibri" panose="020F0502020204030204" pitchFamily="34" charset="0"/>
                <a:cs typeface="Calibri" panose="020F0502020204030204" pitchFamily="34" charset="0"/>
              </a:rPr>
              <a:t>: </a:t>
            </a:r>
            <a:r>
              <a:rPr lang="nl-NL" sz="4400" b="1" dirty="0" smtClean="0">
                <a:solidFill>
                  <a:srgbClr val="002060"/>
                </a:solidFill>
                <a:latin typeface="Calibri" panose="020F0502020204030204" pitchFamily="34" charset="0"/>
                <a:cs typeface="Calibri" panose="020F0502020204030204" pitchFamily="34" charset="0"/>
              </a:rPr>
              <a:t>NGÀY CUỐI TUẦN YÊU THƯƠNG</a:t>
            </a:r>
            <a:endParaRPr lang="en-US" sz="4400" dirty="0">
              <a:solidFill>
                <a:srgbClr val="002060"/>
              </a:solidFill>
              <a:latin typeface="Calibri" panose="020F0502020204030204" pitchFamily="34" charset="0"/>
              <a:cs typeface="Calibri" panose="020F0502020204030204" pitchFamily="34" charset="0"/>
            </a:endParaRPr>
          </a:p>
        </p:txBody>
      </p:sp>
      <p:sp>
        <p:nvSpPr>
          <p:cNvPr id="105" name="Google Shape;554;p22">
            <a:extLst>
              <a:ext uri="{FF2B5EF4-FFF2-40B4-BE49-F238E27FC236}">
                <a16:creationId xmlns:a16="http://schemas.microsoft.com/office/drawing/2014/main" id="{EDFAD7C0-658F-43FD-88F0-612BCA260386}"/>
              </a:ext>
            </a:extLst>
          </p:cNvPr>
          <p:cNvSpPr txBox="1">
            <a:spLocks/>
          </p:cNvSpPr>
          <p:nvPr/>
        </p:nvSpPr>
        <p:spPr>
          <a:xfrm>
            <a:off x="6714969" y="5394639"/>
            <a:ext cx="4972206" cy="639600"/>
          </a:xfrm>
          <a:prstGeom prst="rect">
            <a:avLst/>
          </a:prstGeom>
        </p:spPr>
        <p:txBody>
          <a:bodyPr spcFirstLastPara="1" wrap="square" lIns="121900" tIns="121900" rIns="121900" bIns="121900" anchor="ctr"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endParaRPr lang="en-US" sz="4000" dirty="0">
              <a:solidFill>
                <a:srgbClr val="002060"/>
              </a:solidFill>
              <a:latin typeface="Calibri" panose="020F0502020204030204" pitchFamily="34" charset="0"/>
              <a:cs typeface="Calibri" panose="020F0502020204030204" pitchFamily="34" charset="0"/>
            </a:endParaRPr>
          </a:p>
        </p:txBody>
      </p:sp>
      <p:pic>
        <p:nvPicPr>
          <p:cNvPr id="107" name="图片 28">
            <a:extLst>
              <a:ext uri="{FF2B5EF4-FFF2-40B4-BE49-F238E27FC236}">
                <a16:creationId xmlns:a16="http://schemas.microsoft.com/office/drawing/2014/main" id="{86D872B4-7841-45DE-BEEE-E9460C6764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08918">
            <a:off x="9279596" y="404253"/>
            <a:ext cx="819225" cy="801020"/>
          </a:xfrm>
          <a:prstGeom prst="rect">
            <a:avLst/>
          </a:prstGeom>
        </p:spPr>
      </p:pic>
      <p:pic>
        <p:nvPicPr>
          <p:cNvPr id="108" name="图片 28">
            <a:extLst>
              <a:ext uri="{FF2B5EF4-FFF2-40B4-BE49-F238E27FC236}">
                <a16:creationId xmlns:a16="http://schemas.microsoft.com/office/drawing/2014/main" id="{2F857272-9D2A-4534-BD54-4CC3EA77C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08918">
            <a:off x="1820066" y="281009"/>
            <a:ext cx="813403" cy="795327"/>
          </a:xfrm>
          <a:prstGeom prst="rect">
            <a:avLst/>
          </a:prstGeom>
        </p:spPr>
      </p:pic>
      <p:sp>
        <p:nvSpPr>
          <p:cNvPr id="109" name="Google Shape;462;p21">
            <a:extLst>
              <a:ext uri="{FF2B5EF4-FFF2-40B4-BE49-F238E27FC236}">
                <a16:creationId xmlns:a16="http://schemas.microsoft.com/office/drawing/2014/main" id="{972296AE-C64D-4A6E-9625-1E99A5064B31}"/>
              </a:ext>
            </a:extLst>
          </p:cNvPr>
          <p:cNvSpPr txBox="1">
            <a:spLocks/>
          </p:cNvSpPr>
          <p:nvPr/>
        </p:nvSpPr>
        <p:spPr>
          <a:xfrm>
            <a:off x="1600075" y="241230"/>
            <a:ext cx="93232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1pPr>
            <a:lvl2pPr marR="0" lvl="1"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2pPr>
            <a:lvl3pPr marR="0" lvl="2"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3pPr>
            <a:lvl4pPr marR="0" lvl="3"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4pPr>
            <a:lvl5pPr marR="0" lvl="4"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5pPr>
            <a:lvl6pPr marR="0" lvl="5"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6pPr>
            <a:lvl7pPr marR="0" lvl="6"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7pPr>
            <a:lvl8pPr marR="0" lvl="7"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8pPr>
            <a:lvl9pPr marR="0" lvl="8" algn="ctr" rtl="0">
              <a:lnSpc>
                <a:spcPct val="100000"/>
              </a:lnSpc>
              <a:spcBef>
                <a:spcPts val="0"/>
              </a:spcBef>
              <a:spcAft>
                <a:spcPts val="0"/>
              </a:spcAft>
              <a:buClr>
                <a:schemeClr val="dk1"/>
              </a:buClr>
              <a:buSzPts val="3000"/>
              <a:buFont typeface="Odibee Sans"/>
              <a:buNone/>
              <a:defRPr sz="3000" b="0" i="0" u="none" strike="noStrike" cap="none">
                <a:solidFill>
                  <a:schemeClr val="dk1"/>
                </a:solidFill>
                <a:latin typeface="Odibee Sans"/>
                <a:ea typeface="Odibee Sans"/>
                <a:cs typeface="Odibee Sans"/>
                <a:sym typeface="Odibee Sans"/>
              </a:defRPr>
            </a:lvl9pPr>
          </a:lstStyle>
          <a:p>
            <a:pPr defTabSz="1219170">
              <a:buClr>
                <a:srgbClr val="434343"/>
              </a:buClr>
              <a:defRPr/>
            </a:pPr>
            <a:r>
              <a:rPr lang="en-US" sz="5400" b="1" kern="0" dirty="0">
                <a:solidFill>
                  <a:srgbClr val="002060"/>
                </a:solidFill>
                <a:latin typeface="Calibri" panose="020F0502020204030204" pitchFamily="34" charset="0"/>
                <a:cs typeface="Calibri" panose="020F0502020204030204" pitchFamily="34" charset="0"/>
              </a:rPr>
              <a:t>NỘI DUNG </a:t>
            </a:r>
            <a:r>
              <a:rPr lang="en-US" sz="5400" b="1" kern="0" dirty="0" smtClean="0">
                <a:solidFill>
                  <a:srgbClr val="002060"/>
                </a:solidFill>
                <a:latin typeface="Calibri" panose="020F0502020204030204" pitchFamily="34" charset="0"/>
                <a:cs typeface="Calibri" panose="020F0502020204030204" pitchFamily="34" charset="0"/>
              </a:rPr>
              <a:t>CHÍNH</a:t>
            </a:r>
            <a:endParaRPr lang="en-US" sz="5400" b="1" kern="0" dirty="0">
              <a:solidFill>
                <a:srgbClr val="002060"/>
              </a:solidFill>
              <a:latin typeface="Calibri" panose="020F0502020204030204" pitchFamily="34" charset="0"/>
              <a:cs typeface="Calibri" panose="020F050202020403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00"/>
                                  </p:stCondLst>
                                  <p:childTnLst>
                                    <p:set>
                                      <p:cBhvr>
                                        <p:cTn id="10" dur="1" fill="hold">
                                          <p:stCondLst>
                                            <p:cond delay="0"/>
                                          </p:stCondLst>
                                        </p:cTn>
                                        <p:tgtEl>
                                          <p:spTgt spid="107"/>
                                        </p:tgtEl>
                                        <p:attrNameLst>
                                          <p:attrName>style.visibility</p:attrName>
                                        </p:attrNameLst>
                                      </p:cBhvr>
                                      <p:to>
                                        <p:strVal val="visible"/>
                                      </p:to>
                                    </p:set>
                                    <p:anim calcmode="lin" valueType="num">
                                      <p:cBhvr>
                                        <p:cTn id="11" dur="500" fill="hold"/>
                                        <p:tgtEl>
                                          <p:spTgt spid="107"/>
                                        </p:tgtEl>
                                        <p:attrNameLst>
                                          <p:attrName>ppt_w</p:attrName>
                                        </p:attrNameLst>
                                      </p:cBhvr>
                                      <p:tavLst>
                                        <p:tav tm="0">
                                          <p:val>
                                            <p:fltVal val="0"/>
                                          </p:val>
                                        </p:tav>
                                        <p:tav tm="100000">
                                          <p:val>
                                            <p:strVal val="#ppt_w"/>
                                          </p:val>
                                        </p:tav>
                                      </p:tavLst>
                                    </p:anim>
                                    <p:anim calcmode="lin" valueType="num">
                                      <p:cBhvr>
                                        <p:cTn id="12" dur="500" fill="hold"/>
                                        <p:tgtEl>
                                          <p:spTgt spid="107"/>
                                        </p:tgtEl>
                                        <p:attrNameLst>
                                          <p:attrName>ppt_h</p:attrName>
                                        </p:attrNameLst>
                                      </p:cBhvr>
                                      <p:tavLst>
                                        <p:tav tm="0">
                                          <p:val>
                                            <p:fltVal val="0"/>
                                          </p:val>
                                        </p:tav>
                                        <p:tav tm="100000">
                                          <p:val>
                                            <p:strVal val="#ppt_h"/>
                                          </p:val>
                                        </p:tav>
                                      </p:tavLst>
                                    </p:anim>
                                    <p:animEffect transition="in" filter="fade">
                                      <p:cBhvr>
                                        <p:cTn id="13" dur="500"/>
                                        <p:tgtEl>
                                          <p:spTgt spid="107"/>
                                        </p:tgtEl>
                                      </p:cBhvr>
                                    </p:animEffect>
                                  </p:childTnLst>
                                </p:cTn>
                              </p:par>
                              <p:par>
                                <p:cTn id="14" presetID="53" presetClass="entr" presetSubtype="16" fill="hold" nodeType="withEffect">
                                  <p:stCondLst>
                                    <p:cond delay="200"/>
                                  </p:stCondLst>
                                  <p:childTnLst>
                                    <p:set>
                                      <p:cBhvr>
                                        <p:cTn id="15" dur="1" fill="hold">
                                          <p:stCondLst>
                                            <p:cond delay="0"/>
                                          </p:stCondLst>
                                        </p:cTn>
                                        <p:tgtEl>
                                          <p:spTgt spid="108"/>
                                        </p:tgtEl>
                                        <p:attrNameLst>
                                          <p:attrName>style.visibility</p:attrName>
                                        </p:attrNameLst>
                                      </p:cBhvr>
                                      <p:to>
                                        <p:strVal val="visible"/>
                                      </p:to>
                                    </p:set>
                                    <p:anim calcmode="lin" valueType="num">
                                      <p:cBhvr>
                                        <p:cTn id="16" dur="500" fill="hold"/>
                                        <p:tgtEl>
                                          <p:spTgt spid="108"/>
                                        </p:tgtEl>
                                        <p:attrNameLst>
                                          <p:attrName>ppt_w</p:attrName>
                                        </p:attrNameLst>
                                      </p:cBhvr>
                                      <p:tavLst>
                                        <p:tav tm="0">
                                          <p:val>
                                            <p:fltVal val="0"/>
                                          </p:val>
                                        </p:tav>
                                        <p:tav tm="100000">
                                          <p:val>
                                            <p:strVal val="#ppt_w"/>
                                          </p:val>
                                        </p:tav>
                                      </p:tavLst>
                                    </p:anim>
                                    <p:anim calcmode="lin" valueType="num">
                                      <p:cBhvr>
                                        <p:cTn id="17" dur="500" fill="hold"/>
                                        <p:tgtEl>
                                          <p:spTgt spid="108"/>
                                        </p:tgtEl>
                                        <p:attrNameLst>
                                          <p:attrName>ppt_h</p:attrName>
                                        </p:attrNameLst>
                                      </p:cBhvr>
                                      <p:tavLst>
                                        <p:tav tm="0">
                                          <p:val>
                                            <p:fltVal val="0"/>
                                          </p:val>
                                        </p:tav>
                                        <p:tav tm="100000">
                                          <p:val>
                                            <p:strVal val="#ppt_h"/>
                                          </p:val>
                                        </p:tav>
                                      </p:tavLst>
                                    </p:anim>
                                    <p:animEffect transition="in" filter="fade">
                                      <p:cBhvr>
                                        <p:cTn id="18" dur="500"/>
                                        <p:tgtEl>
                                          <p:spTgt spid="10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randombar(horizontal)">
                                      <p:cBhvr>
                                        <p:cTn id="23" dur="500"/>
                                        <p:tgtEl>
                                          <p:spTgt spid="10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barn(inVertical)">
                                      <p:cBhvr>
                                        <p:cTn id="31" dur="500"/>
                                        <p:tgtEl>
                                          <p:spTgt spid="7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barn(inVertical)">
                                      <p:cBhvr>
                                        <p:cTn id="34" dur="500"/>
                                        <p:tgtEl>
                                          <p:spTgt spid="104"/>
                                        </p:tgtEl>
                                      </p:cBhvr>
                                    </p:animEffect>
                                  </p:childTnLst>
                                </p:cTn>
                              </p:par>
                              <p:par>
                                <p:cTn id="35" presetID="16" presetClass="entr" presetSubtype="21" fill="hold" grpId="0" nodeType="withEffect" nodePh="1">
                                  <p:stCondLst>
                                    <p:cond delay="0"/>
                                  </p:stCondLst>
                                  <p:endCondLst>
                                    <p:cond evt="begin" delay="0">
                                      <p:tn val="35"/>
                                    </p:cond>
                                  </p:endCondLst>
                                  <p:childTnLst>
                                    <p:set>
                                      <p:cBhvr>
                                        <p:cTn id="36" dur="1" fill="hold">
                                          <p:stCondLst>
                                            <p:cond delay="0"/>
                                          </p:stCondLst>
                                        </p:cTn>
                                        <p:tgtEl>
                                          <p:spTgt spid="105"/>
                                        </p:tgtEl>
                                        <p:attrNameLst>
                                          <p:attrName>style.visibility</p:attrName>
                                        </p:attrNameLst>
                                      </p:cBhvr>
                                      <p:to>
                                        <p:strVal val="visible"/>
                                      </p:to>
                                    </p:set>
                                    <p:animEffect transition="in" filter="barn(inVertical)">
                                      <p:cBhvr>
                                        <p:cTn id="3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10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41678109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图片 3" descr="248288a694d7a183367fb0367a596b10">
            <a:extLst>
              <a:ext uri="{FF2B5EF4-FFF2-40B4-BE49-F238E27FC236}">
                <a16:creationId xmlns:a16="http://schemas.microsoft.com/office/drawing/2014/main" id="{9D9BA1F0-0350-7CE1-2995-1D4E9199D2BD}"/>
              </a:ext>
            </a:extLst>
          </p:cNvPr>
          <p:cNvPicPr>
            <a:picLocks noChangeAspect="1"/>
          </p:cNvPicPr>
          <p:nvPr/>
        </p:nvPicPr>
        <p:blipFill rotWithShape="1">
          <a:blip r:embed="rId5"/>
          <a:srcRect t="2930" r="47641"/>
          <a:stretch/>
        </p:blipFill>
        <p:spPr>
          <a:xfrm>
            <a:off x="-27940" y="5297213"/>
            <a:ext cx="12219941" cy="1579201"/>
          </a:xfrm>
          <a:prstGeom prst="rect">
            <a:avLst/>
          </a:prstGeom>
        </p:spPr>
      </p:pic>
      <p:pic>
        <p:nvPicPr>
          <p:cNvPr id="2" name="图片 1"/>
          <p:cNvPicPr>
            <a:picLocks noChangeAspect="1"/>
          </p:cNvPicPr>
          <p:nvPr/>
        </p:nvPicPr>
        <p:blipFill>
          <a:blip r:embed="rId6"/>
          <a:stretch>
            <a:fillRect/>
          </a:stretch>
        </p:blipFill>
        <p:spPr>
          <a:xfrm>
            <a:off x="1" y="1"/>
            <a:ext cx="12192000" cy="500912"/>
          </a:xfrm>
          <a:prstGeom prst="rect">
            <a:avLst/>
          </a:prstGeom>
        </p:spPr>
      </p:pic>
      <p:pic>
        <p:nvPicPr>
          <p:cNvPr id="9218" name="Picture 2" descr="60+ ảnh nền Powerpoint dễ thương, cute để làm slide">
            <a:extLst>
              <a:ext uri="{FF2B5EF4-FFF2-40B4-BE49-F238E27FC236}">
                <a16:creationId xmlns:a16="http://schemas.microsoft.com/office/drawing/2014/main" id="{9F498B69-6723-4D3A-7028-E93DB6DDDF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te For Teachers Clipart Transparent PNG Hd, Cute Teacher Clipart, Lovely,  Teacher, Clipart PNG Image For Free Download">
            <a:extLst>
              <a:ext uri="{FF2B5EF4-FFF2-40B4-BE49-F238E27FC236}">
                <a16:creationId xmlns:a16="http://schemas.microsoft.com/office/drawing/2014/main" id="{5378FB32-04AC-63B0-8748-DB08377A902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artoon sunflower Vector Art Stock Images | Depositphotos">
            <a:extLst>
              <a:ext uri="{FF2B5EF4-FFF2-40B4-BE49-F238E27FC236}">
                <a16:creationId xmlns:a16="http://schemas.microsoft.com/office/drawing/2014/main" id="{B255C1C7-8BD3-59E3-85DA-715A31AC33B5}"/>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09C694-D409-FFC3-2C1B-75BD7291E600}"/>
              </a:ext>
            </a:extLst>
          </p:cNvPr>
          <p:cNvPicPr>
            <a:picLocks noChangeAspect="1"/>
          </p:cNvPicPr>
          <p:nvPr/>
        </p:nvPicPr>
        <p:blipFill>
          <a:blip r:embed="rId11"/>
          <a:stretch>
            <a:fillRect/>
          </a:stretch>
        </p:blipFill>
        <p:spPr>
          <a:xfrm>
            <a:off x="3723296" y="590851"/>
            <a:ext cx="4993057" cy="1847248"/>
          </a:xfrm>
          <a:prstGeom prst="rect">
            <a:avLst/>
          </a:prstGeom>
        </p:spPr>
      </p:pic>
      <p:pic>
        <p:nvPicPr>
          <p:cNvPr id="4" name="nhac-doc-ve-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08465" y="6180760"/>
            <a:ext cx="406400" cy="406400"/>
          </a:xfrm>
          <a:prstGeom prst="rect">
            <a:avLst/>
          </a:prstGeom>
        </p:spPr>
      </p:pic>
    </p:spTree>
    <p:extLst>
      <p:ext uri="{BB962C8B-B14F-4D97-AF65-F5344CB8AC3E}">
        <p14:creationId xmlns:p14="http://schemas.microsoft.com/office/powerpoint/2010/main" val="1650962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6A08F0-A381-937D-1104-9ECFFB70DB22}"/>
              </a:ext>
            </a:extLst>
          </p:cNvPr>
          <p:cNvPicPr>
            <a:picLocks noChangeAspect="1"/>
          </p:cNvPicPr>
          <p:nvPr/>
        </p:nvPicPr>
        <p:blipFill>
          <a:blip r:embed="rId3"/>
          <a:stretch>
            <a:fillRect/>
          </a:stretch>
        </p:blipFill>
        <p:spPr>
          <a:xfrm>
            <a:off x="16412" y="0"/>
            <a:ext cx="12192000" cy="6858000"/>
          </a:xfrm>
          <a:prstGeom prst="rect">
            <a:avLst/>
          </a:prstGeom>
        </p:spPr>
      </p:pic>
      <p:sp>
        <p:nvSpPr>
          <p:cNvPr id="3" name="TextBox 2">
            <a:extLst>
              <a:ext uri="{FF2B5EF4-FFF2-40B4-BE49-F238E27FC236}">
                <a16:creationId xmlns:a16="http://schemas.microsoft.com/office/drawing/2014/main" id="{F2550B38-B6D3-BA4C-A81A-9D321BAC22DE}"/>
              </a:ext>
            </a:extLst>
          </p:cNvPr>
          <p:cNvSpPr txBox="1"/>
          <p:nvPr/>
        </p:nvSpPr>
        <p:spPr>
          <a:xfrm>
            <a:off x="2100410" y="2039007"/>
            <a:ext cx="8024003" cy="2308324"/>
          </a:xfrm>
          <a:prstGeom prst="rect">
            <a:avLst/>
          </a:prstGeom>
          <a:noFill/>
        </p:spPr>
        <p:txBody>
          <a:bodyPr wrap="square" rtlCol="0">
            <a:spAutoFit/>
          </a:bodyPr>
          <a:lstStyle/>
          <a:p>
            <a:pPr algn="ct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KHEN THƯỞNG </a:t>
            </a:r>
          </a:p>
          <a:p>
            <a:pPr algn="ct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TUẦN </a:t>
            </a:r>
            <a:r>
              <a:rPr lang="en-US" sz="72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17</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277648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585;p27">
            <a:extLst>
              <a:ext uri="{FF2B5EF4-FFF2-40B4-BE49-F238E27FC236}">
                <a16:creationId xmlns:a16="http://schemas.microsoft.com/office/drawing/2014/main" id="{C4628F01-21C5-499F-8E04-2FEFD3376E09}"/>
              </a:ext>
            </a:extLst>
          </p:cNvPr>
          <p:cNvSpPr/>
          <p:nvPr/>
        </p:nvSpPr>
        <p:spPr>
          <a:xfrm>
            <a:off x="1351178" y="83287"/>
            <a:ext cx="9583870" cy="869257"/>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2"/>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Calibri"/>
              <a:cs typeface="Arial"/>
              <a:sym typeface="Arial"/>
            </a:endParaRPr>
          </a:p>
        </p:txBody>
      </p:sp>
      <p:sp>
        <p:nvSpPr>
          <p:cNvPr id="22" name="Google Shape;586;p27">
            <a:extLst>
              <a:ext uri="{FF2B5EF4-FFF2-40B4-BE49-F238E27FC236}">
                <a16:creationId xmlns:a16="http://schemas.microsoft.com/office/drawing/2014/main" id="{E2C7B6D7-2DA5-4F60-8D4B-9C02484C06CA}"/>
              </a:ext>
            </a:extLst>
          </p:cNvPr>
          <p:cNvSpPr txBox="1">
            <a:spLocks/>
          </p:cNvSpPr>
          <p:nvPr/>
        </p:nvSpPr>
        <p:spPr>
          <a:xfrm rot="-182">
            <a:off x="1907397" y="-92612"/>
            <a:ext cx="8518439" cy="994606"/>
          </a:xfrm>
          <a:prstGeom prst="rect">
            <a:avLst/>
          </a:prstGeom>
        </p:spPr>
        <p:txBody>
          <a:bodyPr spcFirstLastPara="1" wrap="square" lIns="121900" tIns="121900" rIns="121900" bIns="121900" anchor="b" anchorCtr="0">
            <a:noAutofit/>
          </a:bodyPr>
          <a:lstStyle>
            <a:lvl1pPr algn="ctr" defTabSz="1218804" rtl="0" eaLnBrk="1" latinLnBrk="0" hangingPunct="1">
              <a:spcBef>
                <a:spcPct val="0"/>
              </a:spcBef>
              <a:buNone/>
              <a:defRPr sz="5865" kern="1200">
                <a:solidFill>
                  <a:schemeClr val="tx1"/>
                </a:solidFill>
                <a:latin typeface="+mj-lt"/>
                <a:ea typeface="+mj-ea"/>
                <a:cs typeface="+mj-cs"/>
              </a:defRPr>
            </a:lvl1pPr>
          </a:lstStyle>
          <a:p>
            <a:pPr lvl="0">
              <a:defRPr/>
            </a:pPr>
            <a:r>
              <a:rPr lang="vi-VN" sz="4000" b="1" dirty="0"/>
              <a:t>Phương hướng hoạt động của </a:t>
            </a:r>
            <a:r>
              <a:rPr lang="vi-VN" sz="4000" b="1" dirty="0" smtClean="0"/>
              <a:t>tuần</a:t>
            </a:r>
            <a:r>
              <a:rPr lang="en-US" sz="4000" b="1" dirty="0" smtClean="0"/>
              <a:t> </a:t>
            </a:r>
            <a:r>
              <a:rPr lang="en-US" sz="4000" b="1" dirty="0" smtClean="0">
                <a:latin typeface="Times New Roman" panose="02020603050405020304" pitchFamily="18" charset="0"/>
                <a:cs typeface="Times New Roman" panose="02020603050405020304" pitchFamily="18" charset="0"/>
              </a:rPr>
              <a:t>18</a:t>
            </a:r>
            <a:endParaRPr lang="en-US" sz="4000" b="1" dirty="0">
              <a:latin typeface="Times New Roman" panose="02020603050405020304" pitchFamily="18" charset="0"/>
              <a:cs typeface="Times New Roman" panose="02020603050405020304" pitchFamily="18" charset="0"/>
            </a:endParaRPr>
          </a:p>
        </p:txBody>
      </p:sp>
      <p:sp>
        <p:nvSpPr>
          <p:cNvPr id="38" name="Google Shape;611;p27">
            <a:extLst>
              <a:ext uri="{FF2B5EF4-FFF2-40B4-BE49-F238E27FC236}">
                <a16:creationId xmlns:a16="http://schemas.microsoft.com/office/drawing/2014/main" id="{47F76784-4CC9-427B-BA20-8D716CBCE85B}"/>
              </a:ext>
            </a:extLst>
          </p:cNvPr>
          <p:cNvSpPr/>
          <p:nvPr/>
        </p:nvSpPr>
        <p:spPr>
          <a:xfrm rot="-8665993">
            <a:off x="1865171" y="4758237"/>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cs typeface="Arial"/>
              <a:sym typeface="Arial"/>
            </a:endParaRPr>
          </a:p>
        </p:txBody>
      </p:sp>
      <p:grpSp>
        <p:nvGrpSpPr>
          <p:cNvPr id="149" name="Google Shape;516;p22">
            <a:extLst>
              <a:ext uri="{FF2B5EF4-FFF2-40B4-BE49-F238E27FC236}">
                <a16:creationId xmlns:a16="http://schemas.microsoft.com/office/drawing/2014/main" id="{C6FB109D-4300-4A4B-87CB-82FD590713EB}"/>
              </a:ext>
            </a:extLst>
          </p:cNvPr>
          <p:cNvGrpSpPr/>
          <p:nvPr/>
        </p:nvGrpSpPr>
        <p:grpSpPr>
          <a:xfrm>
            <a:off x="439477" y="-43638"/>
            <a:ext cx="958708" cy="1063916"/>
            <a:chOff x="3368429" y="1154607"/>
            <a:chExt cx="994370" cy="1195944"/>
          </a:xfrm>
        </p:grpSpPr>
        <p:sp>
          <p:nvSpPr>
            <p:cNvPr id="150" name="Google Shape;517;p22">
              <a:extLst>
                <a:ext uri="{FF2B5EF4-FFF2-40B4-BE49-F238E27FC236}">
                  <a16:creationId xmlns:a16="http://schemas.microsoft.com/office/drawing/2014/main" id="{20E1FFED-F26E-4ADD-9F79-617207571D2C}"/>
                </a:ext>
              </a:extLst>
            </p:cNvPr>
            <p:cNvSpPr/>
            <p:nvPr/>
          </p:nvSpPr>
          <p:spPr>
            <a:xfrm>
              <a:off x="3368429" y="1154607"/>
              <a:ext cx="994370" cy="1195944"/>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1" name="Google Shape;518;p22">
              <a:extLst>
                <a:ext uri="{FF2B5EF4-FFF2-40B4-BE49-F238E27FC236}">
                  <a16:creationId xmlns:a16="http://schemas.microsoft.com/office/drawing/2014/main" id="{4FBDF5B0-207F-4F60-B7E5-6B96A50FA987}"/>
                </a:ext>
              </a:extLst>
            </p:cNvPr>
            <p:cNvSpPr/>
            <p:nvPr/>
          </p:nvSpPr>
          <p:spPr>
            <a:xfrm>
              <a:off x="3416247" y="1205683"/>
              <a:ext cx="896073" cy="1085653"/>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2" name="Google Shape;519;p22">
              <a:extLst>
                <a:ext uri="{FF2B5EF4-FFF2-40B4-BE49-F238E27FC236}">
                  <a16:creationId xmlns:a16="http://schemas.microsoft.com/office/drawing/2014/main" id="{871A759B-4366-4E91-A8B2-ABB8F2480E5D}"/>
                </a:ext>
              </a:extLst>
            </p:cNvPr>
            <p:cNvSpPr/>
            <p:nvPr/>
          </p:nvSpPr>
          <p:spPr>
            <a:xfrm>
              <a:off x="3564969" y="1547843"/>
              <a:ext cx="228075" cy="307263"/>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3" name="Google Shape;520;p22">
              <a:extLst>
                <a:ext uri="{FF2B5EF4-FFF2-40B4-BE49-F238E27FC236}">
                  <a16:creationId xmlns:a16="http://schemas.microsoft.com/office/drawing/2014/main" id="{164BB1CE-D165-408F-BDA1-FD69ECB74168}"/>
                </a:ext>
              </a:extLst>
            </p:cNvPr>
            <p:cNvSpPr/>
            <p:nvPr/>
          </p:nvSpPr>
          <p:spPr>
            <a:xfrm>
              <a:off x="3769214" y="1205684"/>
              <a:ext cx="442473" cy="769705"/>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4" name="Google Shape;521;p22">
              <a:extLst>
                <a:ext uri="{FF2B5EF4-FFF2-40B4-BE49-F238E27FC236}">
                  <a16:creationId xmlns:a16="http://schemas.microsoft.com/office/drawing/2014/main" id="{56F43E1D-0E79-4C45-83DF-D913AC6EAB33}"/>
                </a:ext>
              </a:extLst>
            </p:cNvPr>
            <p:cNvSpPr/>
            <p:nvPr/>
          </p:nvSpPr>
          <p:spPr>
            <a:xfrm>
              <a:off x="4144000" y="1918660"/>
              <a:ext cx="132764"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5" name="Google Shape;522;p22">
              <a:extLst>
                <a:ext uri="{FF2B5EF4-FFF2-40B4-BE49-F238E27FC236}">
                  <a16:creationId xmlns:a16="http://schemas.microsoft.com/office/drawing/2014/main" id="{F6D344B2-2EAD-4393-9D0B-D1520ADA8FEB}"/>
                </a:ext>
              </a:extLst>
            </p:cNvPr>
            <p:cNvSpPr/>
            <p:nvPr/>
          </p:nvSpPr>
          <p:spPr>
            <a:xfrm>
              <a:off x="3545319" y="1971526"/>
              <a:ext cx="759401" cy="319910"/>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6" name="Google Shape;523;p22">
              <a:extLst>
                <a:ext uri="{FF2B5EF4-FFF2-40B4-BE49-F238E27FC236}">
                  <a16:creationId xmlns:a16="http://schemas.microsoft.com/office/drawing/2014/main" id="{C5410AF5-9569-4E7D-A4C4-A289E7883751}"/>
                </a:ext>
              </a:extLst>
            </p:cNvPr>
            <p:cNvSpPr/>
            <p:nvPr/>
          </p:nvSpPr>
          <p:spPr>
            <a:xfrm>
              <a:off x="4044889" y="1469956"/>
              <a:ext cx="116480" cy="243434"/>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7" name="Google Shape;524;p22">
              <a:extLst>
                <a:ext uri="{FF2B5EF4-FFF2-40B4-BE49-F238E27FC236}">
                  <a16:creationId xmlns:a16="http://schemas.microsoft.com/office/drawing/2014/main" id="{E90B122A-30D9-437C-8AAC-2CC61F0971E3}"/>
                </a:ext>
              </a:extLst>
            </p:cNvPr>
            <p:cNvSpPr/>
            <p:nvPr/>
          </p:nvSpPr>
          <p:spPr>
            <a:xfrm>
              <a:off x="4122614" y="1469956"/>
              <a:ext cx="66001" cy="236757"/>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8" name="Google Shape;525;p22">
              <a:extLst>
                <a:ext uri="{FF2B5EF4-FFF2-40B4-BE49-F238E27FC236}">
                  <a16:creationId xmlns:a16="http://schemas.microsoft.com/office/drawing/2014/main" id="{DC477A1D-18A3-461F-801C-053FD84132AF}"/>
                </a:ext>
              </a:extLst>
            </p:cNvPr>
            <p:cNvSpPr/>
            <p:nvPr/>
          </p:nvSpPr>
          <p:spPr>
            <a:xfrm>
              <a:off x="4025566" y="1740959"/>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59" name="Google Shape;526;p22">
              <a:extLst>
                <a:ext uri="{FF2B5EF4-FFF2-40B4-BE49-F238E27FC236}">
                  <a16:creationId xmlns:a16="http://schemas.microsoft.com/office/drawing/2014/main" id="{525755F4-AE45-4EA7-907A-39578F1D5155}"/>
                </a:ext>
              </a:extLst>
            </p:cNvPr>
            <p:cNvSpPr/>
            <p:nvPr/>
          </p:nvSpPr>
          <p:spPr>
            <a:xfrm>
              <a:off x="4033871" y="1754094"/>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60" name="Google Shape;527;p22">
              <a:extLst>
                <a:ext uri="{FF2B5EF4-FFF2-40B4-BE49-F238E27FC236}">
                  <a16:creationId xmlns:a16="http://schemas.microsoft.com/office/drawing/2014/main" id="{53878985-043A-4893-9009-E4468BBD752A}"/>
                </a:ext>
              </a:extLst>
            </p:cNvPr>
            <p:cNvSpPr/>
            <p:nvPr/>
          </p:nvSpPr>
          <p:spPr>
            <a:xfrm>
              <a:off x="3958317" y="1837409"/>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61" name="Google Shape;528;p22">
              <a:extLst>
                <a:ext uri="{FF2B5EF4-FFF2-40B4-BE49-F238E27FC236}">
                  <a16:creationId xmlns:a16="http://schemas.microsoft.com/office/drawing/2014/main" id="{3DF5FB48-67A2-4BF7-BEDC-8EFA89C17035}"/>
                </a:ext>
              </a:extLst>
            </p:cNvPr>
            <p:cNvSpPr/>
            <p:nvPr/>
          </p:nvSpPr>
          <p:spPr>
            <a:xfrm>
              <a:off x="3961953" y="1833989"/>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E95B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62" name="Google Shape;529;p22">
              <a:extLst>
                <a:ext uri="{FF2B5EF4-FFF2-40B4-BE49-F238E27FC236}">
                  <a16:creationId xmlns:a16="http://schemas.microsoft.com/office/drawing/2014/main" id="{12270FDC-ED35-463D-A8B1-EF3303DC4944}"/>
                </a:ext>
              </a:extLst>
            </p:cNvPr>
            <p:cNvSpPr/>
            <p:nvPr/>
          </p:nvSpPr>
          <p:spPr>
            <a:xfrm>
              <a:off x="4276708" y="1954537"/>
              <a:ext cx="11235" cy="17044"/>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63" name="Google Shape;530;p22">
              <a:extLst>
                <a:ext uri="{FF2B5EF4-FFF2-40B4-BE49-F238E27FC236}">
                  <a16:creationId xmlns:a16="http://schemas.microsoft.com/office/drawing/2014/main" id="{356ED90C-87E5-4B5F-8472-60C6826AE4F9}"/>
                </a:ext>
              </a:extLst>
            </p:cNvPr>
            <p:cNvSpPr/>
            <p:nvPr/>
          </p:nvSpPr>
          <p:spPr>
            <a:xfrm>
              <a:off x="4102749" y="1982489"/>
              <a:ext cx="96724"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64" name="Google Shape;531;p22">
              <a:extLst>
                <a:ext uri="{FF2B5EF4-FFF2-40B4-BE49-F238E27FC236}">
                  <a16:creationId xmlns:a16="http://schemas.microsoft.com/office/drawing/2014/main" id="{E1951B50-8A46-44A6-B48B-C1B98E63BA25}"/>
                </a:ext>
              </a:extLst>
            </p:cNvPr>
            <p:cNvSpPr/>
            <p:nvPr/>
          </p:nvSpPr>
          <p:spPr>
            <a:xfrm>
              <a:off x="4189648" y="1954375"/>
              <a:ext cx="109642"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65" name="Google Shape;532;p22">
              <a:extLst>
                <a:ext uri="{FF2B5EF4-FFF2-40B4-BE49-F238E27FC236}">
                  <a16:creationId xmlns:a16="http://schemas.microsoft.com/office/drawing/2014/main" id="{26677130-14FA-4000-BBBF-50A9E27BC573}"/>
                </a:ext>
              </a:extLst>
            </p:cNvPr>
            <p:cNvSpPr/>
            <p:nvPr/>
          </p:nvSpPr>
          <p:spPr>
            <a:xfrm>
              <a:off x="4299777" y="204414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66" name="Google Shape;533;p22">
              <a:extLst>
                <a:ext uri="{FF2B5EF4-FFF2-40B4-BE49-F238E27FC236}">
                  <a16:creationId xmlns:a16="http://schemas.microsoft.com/office/drawing/2014/main" id="{A6119CC0-50A4-4A91-AE4C-23855D787C52}"/>
                </a:ext>
              </a:extLst>
            </p:cNvPr>
            <p:cNvSpPr/>
            <p:nvPr/>
          </p:nvSpPr>
          <p:spPr>
            <a:xfrm>
              <a:off x="4116970" y="2067271"/>
              <a:ext cx="72733"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67" name="Google Shape;534;p22">
              <a:extLst>
                <a:ext uri="{FF2B5EF4-FFF2-40B4-BE49-F238E27FC236}">
                  <a16:creationId xmlns:a16="http://schemas.microsoft.com/office/drawing/2014/main" id="{A44B1EE8-DA41-414F-A5E5-B04A35A209D3}"/>
                </a:ext>
              </a:extLst>
            </p:cNvPr>
            <p:cNvSpPr/>
            <p:nvPr/>
          </p:nvSpPr>
          <p:spPr>
            <a:xfrm>
              <a:off x="4170869" y="2044148"/>
              <a:ext cx="134012"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68" name="Google Shape;535;p22">
              <a:extLst>
                <a:ext uri="{FF2B5EF4-FFF2-40B4-BE49-F238E27FC236}">
                  <a16:creationId xmlns:a16="http://schemas.microsoft.com/office/drawing/2014/main" id="{DF15348A-51BC-4C45-B6CB-595D686CDE91}"/>
                </a:ext>
              </a:extLst>
            </p:cNvPr>
            <p:cNvSpPr/>
            <p:nvPr/>
          </p:nvSpPr>
          <p:spPr>
            <a:xfrm>
              <a:off x="4285720" y="213842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69" name="Google Shape;536;p22">
              <a:extLst>
                <a:ext uri="{FF2B5EF4-FFF2-40B4-BE49-F238E27FC236}">
                  <a16:creationId xmlns:a16="http://schemas.microsoft.com/office/drawing/2014/main" id="{DACAB740-9364-422D-AB79-6724CCC21AE4}"/>
                </a:ext>
              </a:extLst>
            </p:cNvPr>
            <p:cNvSpPr/>
            <p:nvPr/>
          </p:nvSpPr>
          <p:spPr>
            <a:xfrm>
              <a:off x="4120228" y="2150910"/>
              <a:ext cx="31645"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0" name="Google Shape;537;p22">
              <a:extLst>
                <a:ext uri="{FF2B5EF4-FFF2-40B4-BE49-F238E27FC236}">
                  <a16:creationId xmlns:a16="http://schemas.microsoft.com/office/drawing/2014/main" id="{44844D0B-A172-4CCA-9084-3BAB3FCB1AD5}"/>
                </a:ext>
              </a:extLst>
            </p:cNvPr>
            <p:cNvSpPr/>
            <p:nvPr/>
          </p:nvSpPr>
          <p:spPr>
            <a:xfrm>
              <a:off x="4120769" y="2138102"/>
              <a:ext cx="166307" cy="57533"/>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1" name="Google Shape;538;p22">
              <a:extLst>
                <a:ext uri="{FF2B5EF4-FFF2-40B4-BE49-F238E27FC236}">
                  <a16:creationId xmlns:a16="http://schemas.microsoft.com/office/drawing/2014/main" id="{8B41FA88-BFD0-44C7-A63B-8D34266DCA7F}"/>
                </a:ext>
              </a:extLst>
            </p:cNvPr>
            <p:cNvSpPr/>
            <p:nvPr/>
          </p:nvSpPr>
          <p:spPr>
            <a:xfrm>
              <a:off x="3632761" y="1499864"/>
              <a:ext cx="61985" cy="47166"/>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2" name="Google Shape;539;p22">
              <a:extLst>
                <a:ext uri="{FF2B5EF4-FFF2-40B4-BE49-F238E27FC236}">
                  <a16:creationId xmlns:a16="http://schemas.microsoft.com/office/drawing/2014/main" id="{C6743853-E963-4A56-BF43-68D1FFCD251D}"/>
                </a:ext>
              </a:extLst>
            </p:cNvPr>
            <p:cNvSpPr/>
            <p:nvPr/>
          </p:nvSpPr>
          <p:spPr>
            <a:xfrm>
              <a:off x="3836248" y="1485318"/>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3" name="Google Shape;540;p22">
              <a:extLst>
                <a:ext uri="{FF2B5EF4-FFF2-40B4-BE49-F238E27FC236}">
                  <a16:creationId xmlns:a16="http://schemas.microsoft.com/office/drawing/2014/main" id="{06C455FE-84DE-42C8-B113-E77FE3970D23}"/>
                </a:ext>
              </a:extLst>
            </p:cNvPr>
            <p:cNvSpPr/>
            <p:nvPr/>
          </p:nvSpPr>
          <p:spPr>
            <a:xfrm>
              <a:off x="3548359" y="1359614"/>
              <a:ext cx="119954"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4" name="Google Shape;541;p22">
              <a:extLst>
                <a:ext uri="{FF2B5EF4-FFF2-40B4-BE49-F238E27FC236}">
                  <a16:creationId xmlns:a16="http://schemas.microsoft.com/office/drawing/2014/main" id="{1882E343-97B7-4A09-9BD0-E24C4ED8290D}"/>
                </a:ext>
              </a:extLst>
            </p:cNvPr>
            <p:cNvSpPr/>
            <p:nvPr/>
          </p:nvSpPr>
          <p:spPr>
            <a:xfrm>
              <a:off x="3548523" y="1359614"/>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5" name="Google Shape;542;p22">
              <a:extLst>
                <a:ext uri="{FF2B5EF4-FFF2-40B4-BE49-F238E27FC236}">
                  <a16:creationId xmlns:a16="http://schemas.microsoft.com/office/drawing/2014/main" id="{4B98DFE4-FCEF-4447-AA93-023D2E94667E}"/>
                </a:ext>
              </a:extLst>
            </p:cNvPr>
            <p:cNvSpPr/>
            <p:nvPr/>
          </p:nvSpPr>
          <p:spPr>
            <a:xfrm>
              <a:off x="3608228" y="1421272"/>
              <a:ext cx="59163"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6" name="Google Shape;543;p22">
              <a:extLst>
                <a:ext uri="{FF2B5EF4-FFF2-40B4-BE49-F238E27FC236}">
                  <a16:creationId xmlns:a16="http://schemas.microsoft.com/office/drawing/2014/main" id="{B82FBC80-7A1F-4117-BF08-1DAC7A4B54D7}"/>
                </a:ext>
              </a:extLst>
            </p:cNvPr>
            <p:cNvSpPr/>
            <p:nvPr/>
          </p:nvSpPr>
          <p:spPr>
            <a:xfrm>
              <a:off x="3869248" y="1351200"/>
              <a:ext cx="119791"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7" name="Google Shape;544;p22">
              <a:extLst>
                <a:ext uri="{FF2B5EF4-FFF2-40B4-BE49-F238E27FC236}">
                  <a16:creationId xmlns:a16="http://schemas.microsoft.com/office/drawing/2014/main" id="{66833E84-C8D0-4073-819A-90C7C962321C}"/>
                </a:ext>
              </a:extLst>
            </p:cNvPr>
            <p:cNvSpPr/>
            <p:nvPr/>
          </p:nvSpPr>
          <p:spPr>
            <a:xfrm>
              <a:off x="3869248" y="1351199"/>
              <a:ext cx="82503"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8" name="Google Shape;545;p22">
              <a:extLst>
                <a:ext uri="{FF2B5EF4-FFF2-40B4-BE49-F238E27FC236}">
                  <a16:creationId xmlns:a16="http://schemas.microsoft.com/office/drawing/2014/main" id="{BCDA5DC4-EE37-4EEF-B725-9C6CEC4F557E}"/>
                </a:ext>
              </a:extLst>
            </p:cNvPr>
            <p:cNvSpPr/>
            <p:nvPr/>
          </p:nvSpPr>
          <p:spPr>
            <a:xfrm>
              <a:off x="3929115" y="1413026"/>
              <a:ext cx="59163"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9" name="Google Shape;546;p22">
              <a:extLst>
                <a:ext uri="{FF2B5EF4-FFF2-40B4-BE49-F238E27FC236}">
                  <a16:creationId xmlns:a16="http://schemas.microsoft.com/office/drawing/2014/main" id="{6EE00879-7848-4405-A42B-7E9A94496D72}"/>
                </a:ext>
              </a:extLst>
            </p:cNvPr>
            <p:cNvSpPr/>
            <p:nvPr/>
          </p:nvSpPr>
          <p:spPr>
            <a:xfrm>
              <a:off x="3635420" y="1469419"/>
              <a:ext cx="265473"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80" name="Google Shape;547;p22">
              <a:extLst>
                <a:ext uri="{FF2B5EF4-FFF2-40B4-BE49-F238E27FC236}">
                  <a16:creationId xmlns:a16="http://schemas.microsoft.com/office/drawing/2014/main" id="{D0B1ABD5-9625-44F2-AE55-A939454B315A}"/>
                </a:ext>
              </a:extLst>
            </p:cNvPr>
            <p:cNvSpPr/>
            <p:nvPr/>
          </p:nvSpPr>
          <p:spPr>
            <a:xfrm>
              <a:off x="3476440" y="1479188"/>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81" name="Google Shape;548;p22">
              <a:extLst>
                <a:ext uri="{FF2B5EF4-FFF2-40B4-BE49-F238E27FC236}">
                  <a16:creationId xmlns:a16="http://schemas.microsoft.com/office/drawing/2014/main" id="{FF6BD057-FCAF-42EB-AC88-17E767E66785}"/>
                </a:ext>
              </a:extLst>
            </p:cNvPr>
            <p:cNvSpPr/>
            <p:nvPr/>
          </p:nvSpPr>
          <p:spPr>
            <a:xfrm>
              <a:off x="3983694" y="1451021"/>
              <a:ext cx="87713"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ysClr val="windowText" lastClr="000000">
                <a:alpha val="15109"/>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2" name="Rectangle 1"/>
          <p:cNvSpPr/>
          <p:nvPr/>
        </p:nvSpPr>
        <p:spPr>
          <a:xfrm>
            <a:off x="83063" y="847108"/>
            <a:ext cx="12361333" cy="5593839"/>
          </a:xfrm>
          <a:prstGeom prst="rect">
            <a:avLst/>
          </a:prstGeom>
        </p:spPr>
        <p:txBody>
          <a:bodyPr wrap="square">
            <a:spAutoFit/>
          </a:bodyPr>
          <a:lstStyle/>
          <a:p>
            <a:pPr>
              <a:spcAft>
                <a:spcPts val="0"/>
              </a:spcAft>
            </a:pPr>
            <a:r>
              <a:rPr lang="vi-VN" sz="2750" b="1" dirty="0">
                <a:solidFill>
                  <a:srgbClr val="FF0000"/>
                </a:solidFill>
                <a:latin typeface="Times New Roman" panose="02020603050405020304" pitchFamily="18" charset="0"/>
                <a:ea typeface="Calibri" panose="020F0502020204030204" pitchFamily="34" charset="0"/>
              </a:rPr>
              <a:t>*Về nề nếp:</a:t>
            </a:r>
            <a:endParaRPr lang="en-US" sz="2750" b="1" dirty="0">
              <a:solidFill>
                <a:srgbClr val="FF0000"/>
              </a:solidFill>
              <a:latin typeface="Times New Roman" panose="02020603050405020304" pitchFamily="18" charset="0"/>
              <a:ea typeface="Calibri" panose="020F0502020204030204" pitchFamily="34" charset="0"/>
            </a:endParaRPr>
          </a:p>
          <a:p>
            <a:pPr>
              <a:spcAft>
                <a:spcPts val="0"/>
              </a:spcAft>
            </a:pPr>
            <a:r>
              <a:rPr lang="vi-VN" sz="2750" dirty="0">
                <a:latin typeface="Times New Roman" panose="02020603050405020304" pitchFamily="18" charset="0"/>
                <a:ea typeface="Calibri" panose="020F0502020204030204" pitchFamily="34" charset="0"/>
              </a:rPr>
              <a:t>+ Thực hiện tốt mọi nội quy của trường, lớp đề ra.</a:t>
            </a:r>
            <a:endParaRPr lang="en-US" sz="2750" dirty="0">
              <a:latin typeface="Times New Roman" panose="02020603050405020304" pitchFamily="18" charset="0"/>
              <a:ea typeface="Calibri" panose="020F0502020204030204" pitchFamily="34" charset="0"/>
            </a:endParaRPr>
          </a:p>
          <a:p>
            <a:pPr>
              <a:spcAft>
                <a:spcPts val="0"/>
              </a:spcAft>
            </a:pPr>
            <a:r>
              <a:rPr lang="vi-VN" sz="2750" dirty="0">
                <a:latin typeface="Times New Roman" panose="02020603050405020304" pitchFamily="18" charset="0"/>
                <a:ea typeface="Calibri" panose="020F0502020204030204" pitchFamily="34" charset="0"/>
              </a:rPr>
              <a:t>+ Giữ vệ sinh trường, lớp.</a:t>
            </a:r>
            <a:endParaRPr lang="en-US" sz="2750" dirty="0">
              <a:latin typeface="Times New Roman" panose="02020603050405020304" pitchFamily="18" charset="0"/>
              <a:ea typeface="Calibri" panose="020F0502020204030204" pitchFamily="34" charset="0"/>
            </a:endParaRPr>
          </a:p>
          <a:p>
            <a:pPr>
              <a:spcAft>
                <a:spcPts val="0"/>
              </a:spcAft>
            </a:pPr>
            <a:r>
              <a:rPr lang="vi-VN" sz="2750" dirty="0">
                <a:latin typeface="Times New Roman" panose="02020603050405020304" pitchFamily="18" charset="0"/>
                <a:ea typeface="Calibri" panose="020F0502020204030204" pitchFamily="34" charset="0"/>
              </a:rPr>
              <a:t>+ Chuẩn bị đầy đủ đồ dùng, sách vở và bài tập trước khi đến lớp.</a:t>
            </a:r>
            <a:endParaRPr lang="en-US" sz="2750" dirty="0">
              <a:latin typeface="Times New Roman" panose="02020603050405020304" pitchFamily="18" charset="0"/>
              <a:ea typeface="Calibri" panose="020F0502020204030204" pitchFamily="34" charset="0"/>
            </a:endParaRPr>
          </a:p>
          <a:p>
            <a:pPr>
              <a:spcAft>
                <a:spcPts val="0"/>
              </a:spcAft>
            </a:pPr>
            <a:r>
              <a:rPr lang="vi-VN" sz="2750" b="1" dirty="0">
                <a:solidFill>
                  <a:srgbClr val="FF0000"/>
                </a:solidFill>
                <a:latin typeface="Times New Roman" panose="02020603050405020304" pitchFamily="18" charset="0"/>
                <a:ea typeface="Calibri" panose="020F0502020204030204" pitchFamily="34" charset="0"/>
              </a:rPr>
              <a:t>*Về học tập:</a:t>
            </a:r>
            <a:endParaRPr lang="en-US" sz="2750" b="1" dirty="0">
              <a:solidFill>
                <a:srgbClr val="FF0000"/>
              </a:solidFill>
              <a:latin typeface="Times New Roman" panose="02020603050405020304" pitchFamily="18" charset="0"/>
              <a:ea typeface="Calibri" panose="020F0502020204030204" pitchFamily="34" charset="0"/>
            </a:endParaRPr>
          </a:p>
          <a:p>
            <a:pPr>
              <a:spcAft>
                <a:spcPts val="0"/>
              </a:spcAft>
            </a:pPr>
            <a:r>
              <a:rPr lang="vi-VN" sz="2750" dirty="0">
                <a:latin typeface="Times New Roman" panose="02020603050405020304" pitchFamily="18" charset="0"/>
                <a:ea typeface="Calibri" panose="020F0502020204030204" pitchFamily="34" charset="0"/>
              </a:rPr>
              <a:t>+ Tiếp tục phát huy  phong trào </a:t>
            </a:r>
            <a:r>
              <a:rPr lang="en-GB" sz="2750" dirty="0" smtClean="0">
                <a:latin typeface="Times New Roman" panose="02020603050405020304" pitchFamily="18" charset="0"/>
                <a:ea typeface="Calibri" panose="020F0502020204030204" pitchFamily="34" charset="0"/>
              </a:rPr>
              <a:t>‘Đ</a:t>
            </a:r>
            <a:r>
              <a:rPr lang="vi-VN" sz="2750" dirty="0" smtClean="0">
                <a:latin typeface="Times New Roman" panose="02020603050405020304" pitchFamily="18" charset="0"/>
                <a:ea typeface="Calibri" panose="020F0502020204030204" pitchFamily="34" charset="0"/>
              </a:rPr>
              <a:t>ôi </a:t>
            </a:r>
            <a:r>
              <a:rPr lang="vi-VN" sz="2750" dirty="0">
                <a:latin typeface="Times New Roman" panose="02020603050405020304" pitchFamily="18" charset="0"/>
                <a:ea typeface="Calibri" panose="020F0502020204030204" pitchFamily="34" charset="0"/>
              </a:rPr>
              <a:t>bạn cùng </a:t>
            </a:r>
            <a:r>
              <a:rPr lang="vi-VN" sz="2750" dirty="0" smtClean="0">
                <a:latin typeface="Times New Roman" panose="02020603050405020304" pitchFamily="18" charset="0"/>
                <a:ea typeface="Calibri" panose="020F0502020204030204" pitchFamily="34" charset="0"/>
              </a:rPr>
              <a:t>tiến</a:t>
            </a:r>
            <a:r>
              <a:rPr lang="en-GB" sz="2750" dirty="0" smtClean="0">
                <a:latin typeface="Times New Roman" panose="02020603050405020304" pitchFamily="18" charset="0"/>
                <a:ea typeface="Calibri" panose="020F0502020204030204" pitchFamily="34" charset="0"/>
              </a:rPr>
              <a:t>’</a:t>
            </a:r>
            <a:r>
              <a:rPr lang="vi-VN" sz="2750" dirty="0" smtClean="0">
                <a:latin typeface="Times New Roman" panose="02020603050405020304" pitchFamily="18" charset="0"/>
                <a:ea typeface="Calibri" panose="020F0502020204030204" pitchFamily="34" charset="0"/>
              </a:rPr>
              <a:t>, </a:t>
            </a:r>
            <a:r>
              <a:rPr lang="vi-VN" sz="2750" dirty="0">
                <a:latin typeface="Times New Roman" panose="02020603050405020304" pitchFamily="18" charset="0"/>
                <a:ea typeface="Calibri" panose="020F0502020204030204" pitchFamily="34" charset="0"/>
              </a:rPr>
              <a:t>tích cực giúp đỡ bạn yếu. </a:t>
            </a:r>
            <a:endParaRPr lang="en-US" sz="2750" dirty="0">
              <a:latin typeface="Times New Roman" panose="02020603050405020304" pitchFamily="18" charset="0"/>
              <a:ea typeface="Calibri" panose="020F0502020204030204" pitchFamily="34" charset="0"/>
            </a:endParaRPr>
          </a:p>
          <a:p>
            <a:pPr>
              <a:spcAft>
                <a:spcPts val="0"/>
              </a:spcAft>
            </a:pPr>
            <a:r>
              <a:rPr lang="vi-VN" sz="2750" dirty="0">
                <a:latin typeface="Times New Roman" panose="02020603050405020304" pitchFamily="18" charset="0"/>
                <a:ea typeface="Calibri" panose="020F0502020204030204" pitchFamily="34" charset="0"/>
              </a:rPr>
              <a:t>+ Nêu cao tinh thần tự giác trong học tập và rèn luyện.</a:t>
            </a:r>
            <a:endParaRPr lang="en-US" sz="2750" dirty="0">
              <a:latin typeface="Times New Roman" panose="02020603050405020304" pitchFamily="18" charset="0"/>
              <a:ea typeface="Calibri" panose="020F0502020204030204" pitchFamily="34" charset="0"/>
            </a:endParaRPr>
          </a:p>
          <a:p>
            <a:pPr>
              <a:spcAft>
                <a:spcPts val="0"/>
              </a:spcAft>
            </a:pPr>
            <a:r>
              <a:rPr lang="vi-VN" sz="2750" dirty="0" smtClean="0">
                <a:latin typeface="Times New Roman" panose="02020603050405020304" pitchFamily="18" charset="0"/>
                <a:ea typeface="Calibri" panose="020F0502020204030204" pitchFamily="34" charset="0"/>
              </a:rPr>
              <a:t>+</a:t>
            </a:r>
            <a:r>
              <a:rPr lang="en-GB" sz="2750" dirty="0" smtClean="0">
                <a:latin typeface="Times New Roman" panose="02020603050405020304" pitchFamily="18" charset="0"/>
                <a:ea typeface="Calibri" panose="020F0502020204030204" pitchFamily="34" charset="0"/>
              </a:rPr>
              <a:t> </a:t>
            </a:r>
            <a:r>
              <a:rPr lang="vi-VN" sz="2750" dirty="0" smtClean="0">
                <a:latin typeface="Times New Roman" panose="02020603050405020304" pitchFamily="18" charset="0"/>
                <a:ea typeface="Calibri" panose="020F0502020204030204" pitchFamily="34" charset="0"/>
              </a:rPr>
              <a:t>Tích </a:t>
            </a:r>
            <a:r>
              <a:rPr lang="vi-VN" sz="2750" dirty="0">
                <a:latin typeface="Times New Roman" panose="02020603050405020304" pitchFamily="18" charset="0"/>
                <a:ea typeface="Calibri" panose="020F0502020204030204" pitchFamily="34" charset="0"/>
              </a:rPr>
              <a:t>cực </a:t>
            </a:r>
            <a:r>
              <a:rPr lang="vi-VN" sz="2750" dirty="0" smtClean="0">
                <a:latin typeface="Times New Roman" panose="02020603050405020304" pitchFamily="18" charset="0"/>
                <a:ea typeface="Calibri" panose="020F0502020204030204" pitchFamily="34" charset="0"/>
              </a:rPr>
              <a:t>ôn </a:t>
            </a:r>
            <a:r>
              <a:rPr lang="vi-VN" sz="2750" dirty="0">
                <a:latin typeface="Times New Roman" panose="02020603050405020304" pitchFamily="18" charset="0"/>
                <a:ea typeface="Calibri" panose="020F0502020204030204" pitchFamily="34" charset="0"/>
              </a:rPr>
              <a:t>luyện kiến thức đã học để chuẩn bị cho kì thi </a:t>
            </a:r>
            <a:r>
              <a:rPr lang="en-US" sz="2750" dirty="0" err="1">
                <a:latin typeface="Times New Roman" panose="02020603050405020304" pitchFamily="18" charset="0"/>
                <a:ea typeface="Calibri" panose="020F0502020204030204" pitchFamily="34" charset="0"/>
              </a:rPr>
              <a:t>cuối</a:t>
            </a:r>
            <a:r>
              <a:rPr lang="vi-VN" sz="2750" dirty="0">
                <a:latin typeface="Times New Roman" panose="02020603050405020304" pitchFamily="18" charset="0"/>
                <a:ea typeface="Calibri" panose="020F0502020204030204" pitchFamily="34" charset="0"/>
              </a:rPr>
              <a:t> kì </a:t>
            </a:r>
            <a:r>
              <a:rPr lang="vi-VN" sz="2750" dirty="0" smtClean="0">
                <a:latin typeface="Times New Roman" panose="02020603050405020304" pitchFamily="18" charset="0"/>
                <a:ea typeface="Calibri" panose="020F0502020204030204" pitchFamily="34" charset="0"/>
              </a:rPr>
              <a:t>1</a:t>
            </a:r>
            <a:r>
              <a:rPr lang="en-US" sz="2750" dirty="0" smtClean="0">
                <a:latin typeface="Times New Roman" panose="02020603050405020304" pitchFamily="18" charset="0"/>
                <a:ea typeface="Calibri" panose="020F0502020204030204" pitchFamily="34" charset="0"/>
              </a:rPr>
              <a:t>.</a:t>
            </a:r>
          </a:p>
          <a:p>
            <a:pPr>
              <a:spcAft>
                <a:spcPts val="0"/>
              </a:spcAft>
            </a:pPr>
            <a:r>
              <a:rPr lang="en-US" sz="2750" dirty="0" smtClean="0">
                <a:latin typeface="Times New Roman" panose="02020603050405020304" pitchFamily="18" charset="0"/>
                <a:ea typeface="Calibri" panose="020F0502020204030204" pitchFamily="34" charset="0"/>
              </a:rPr>
              <a:t>+ </a:t>
            </a:r>
            <a:r>
              <a:rPr lang="en-US" sz="2750" dirty="0" err="1" smtClean="0">
                <a:latin typeface="Times New Roman" panose="02020603050405020304" pitchFamily="18" charset="0"/>
                <a:ea typeface="Calibri" panose="020F0502020204030204" pitchFamily="34" charset="0"/>
              </a:rPr>
              <a:t>Tiếp</a:t>
            </a:r>
            <a:r>
              <a:rPr lang="en-US" sz="2750" dirty="0" smtClean="0">
                <a:latin typeface="Times New Roman" panose="02020603050405020304" pitchFamily="18" charset="0"/>
                <a:ea typeface="Calibri" panose="020F0502020204030204" pitchFamily="34" charset="0"/>
              </a:rPr>
              <a:t> </a:t>
            </a:r>
            <a:r>
              <a:rPr lang="en-US" sz="2750" dirty="0" err="1" smtClean="0">
                <a:latin typeface="Times New Roman" panose="02020603050405020304" pitchFamily="18" charset="0"/>
                <a:ea typeface="Calibri" panose="020F0502020204030204" pitchFamily="34" charset="0"/>
              </a:rPr>
              <a:t>tục</a:t>
            </a:r>
            <a:r>
              <a:rPr lang="en-US" sz="2750" dirty="0" smtClean="0">
                <a:latin typeface="Times New Roman" panose="02020603050405020304" pitchFamily="18" charset="0"/>
                <a:ea typeface="Calibri" panose="020F0502020204030204" pitchFamily="34" charset="0"/>
              </a:rPr>
              <a:t> </a:t>
            </a:r>
            <a:r>
              <a:rPr lang="en-US" sz="2750" dirty="0" err="1" smtClean="0">
                <a:latin typeface="Times New Roman" panose="02020603050405020304" pitchFamily="18" charset="0"/>
                <a:ea typeface="Calibri" panose="020F0502020204030204" pitchFamily="34" charset="0"/>
              </a:rPr>
              <a:t>ôn</a:t>
            </a:r>
            <a:r>
              <a:rPr lang="en-US" sz="2750" dirty="0" smtClean="0">
                <a:latin typeface="Times New Roman" panose="02020603050405020304" pitchFamily="18" charset="0"/>
                <a:ea typeface="Calibri" panose="020F0502020204030204" pitchFamily="34" charset="0"/>
              </a:rPr>
              <a:t> </a:t>
            </a:r>
            <a:r>
              <a:rPr lang="en-US" sz="2750" dirty="0" err="1" smtClean="0">
                <a:latin typeface="Times New Roman" panose="02020603050405020304" pitchFamily="18" charset="0"/>
                <a:ea typeface="Calibri" panose="020F0502020204030204" pitchFamily="34" charset="0"/>
              </a:rPr>
              <a:t>luyện</a:t>
            </a:r>
            <a:r>
              <a:rPr lang="en-US" sz="2750" dirty="0" smtClean="0">
                <a:latin typeface="Times New Roman" panose="02020603050405020304" pitchFamily="18" charset="0"/>
                <a:ea typeface="Calibri" panose="020F0502020204030204" pitchFamily="34" charset="0"/>
              </a:rPr>
              <a:t> </a:t>
            </a:r>
            <a:r>
              <a:rPr lang="en-US" sz="2750" dirty="0" err="1" smtClean="0">
                <a:latin typeface="Times New Roman" panose="02020603050405020304" pitchFamily="18" charset="0"/>
                <a:ea typeface="Calibri" panose="020F0502020204030204" pitchFamily="34" charset="0"/>
              </a:rPr>
              <a:t>và</a:t>
            </a:r>
            <a:r>
              <a:rPr lang="en-US" sz="2750" dirty="0" smtClean="0">
                <a:latin typeface="Times New Roman" panose="02020603050405020304" pitchFamily="18" charset="0"/>
                <a:ea typeface="Calibri" panose="020F0502020204030204" pitchFamily="34" charset="0"/>
              </a:rPr>
              <a:t> </a:t>
            </a:r>
            <a:r>
              <a:rPr lang="en-US" sz="2750" dirty="0" err="1" smtClean="0">
                <a:latin typeface="Times New Roman" panose="02020603050405020304" pitchFamily="18" charset="0"/>
                <a:ea typeface="Calibri" panose="020F0502020204030204" pitchFamily="34" charset="0"/>
              </a:rPr>
              <a:t>tham</a:t>
            </a:r>
            <a:r>
              <a:rPr lang="en-US" sz="2750" dirty="0" smtClean="0">
                <a:latin typeface="Times New Roman" panose="02020603050405020304" pitchFamily="18" charset="0"/>
                <a:ea typeface="Calibri" panose="020F0502020204030204" pitchFamily="34" charset="0"/>
              </a:rPr>
              <a:t> </a:t>
            </a:r>
            <a:r>
              <a:rPr lang="en-US" sz="2750" dirty="0" err="1" smtClean="0">
                <a:latin typeface="Times New Roman" panose="02020603050405020304" pitchFamily="18" charset="0"/>
                <a:ea typeface="Calibri" panose="020F0502020204030204" pitchFamily="34" charset="0"/>
              </a:rPr>
              <a:t>gia</a:t>
            </a:r>
            <a:r>
              <a:rPr lang="en-US" sz="2750" dirty="0" smtClean="0">
                <a:latin typeface="Times New Roman" panose="02020603050405020304" pitchFamily="18" charset="0"/>
                <a:ea typeface="Calibri" panose="020F0502020204030204" pitchFamily="34" charset="0"/>
              </a:rPr>
              <a:t> </a:t>
            </a:r>
            <a:r>
              <a:rPr lang="en-US" sz="2750" dirty="0" err="1" smtClean="0">
                <a:latin typeface="Times New Roman" panose="02020603050405020304" pitchFamily="18" charset="0"/>
                <a:ea typeface="Calibri" panose="020F0502020204030204" pitchFamily="34" charset="0"/>
              </a:rPr>
              <a:t>vòng</a:t>
            </a:r>
            <a:r>
              <a:rPr lang="en-US" sz="2750" dirty="0" smtClean="0">
                <a:latin typeface="Times New Roman" panose="02020603050405020304" pitchFamily="18" charset="0"/>
                <a:ea typeface="Calibri" panose="020F0502020204030204" pitchFamily="34" charset="0"/>
              </a:rPr>
              <a:t> </a:t>
            </a:r>
            <a:r>
              <a:rPr lang="en-US" sz="2750" dirty="0" err="1" smtClean="0">
                <a:latin typeface="Times New Roman" panose="02020603050405020304" pitchFamily="18" charset="0"/>
                <a:ea typeface="Calibri" panose="020F0502020204030204" pitchFamily="34" charset="0"/>
              </a:rPr>
              <a:t>sơ</a:t>
            </a:r>
            <a:r>
              <a:rPr lang="en-US" sz="2750" dirty="0" smtClean="0">
                <a:latin typeface="Times New Roman" panose="02020603050405020304" pitchFamily="18" charset="0"/>
                <a:ea typeface="Calibri" panose="020F0502020204030204" pitchFamily="34" charset="0"/>
              </a:rPr>
              <a:t> </a:t>
            </a:r>
            <a:r>
              <a:rPr lang="en-US" sz="2750" dirty="0" err="1" smtClean="0">
                <a:latin typeface="Times New Roman" panose="02020603050405020304" pitchFamily="18" charset="0"/>
                <a:ea typeface="Calibri" panose="020F0502020204030204" pitchFamily="34" charset="0"/>
              </a:rPr>
              <a:t>kết</a:t>
            </a:r>
            <a:r>
              <a:rPr lang="en-US" sz="2750" dirty="0" smtClean="0">
                <a:latin typeface="Times New Roman" panose="02020603050405020304" pitchFamily="18" charset="0"/>
                <a:ea typeface="Calibri" panose="020F0502020204030204" pitchFamily="34" charset="0"/>
              </a:rPr>
              <a:t> </a:t>
            </a:r>
            <a:r>
              <a:rPr lang="en-US" sz="2750" dirty="0" err="1" smtClean="0">
                <a:latin typeface="Times New Roman" panose="02020603050405020304" pitchFamily="18" charset="0"/>
                <a:ea typeface="Calibri" panose="020F0502020204030204" pitchFamily="34" charset="0"/>
              </a:rPr>
              <a:t>cuộc</a:t>
            </a:r>
            <a:r>
              <a:rPr lang="en-US" sz="2750" dirty="0" smtClean="0">
                <a:latin typeface="Times New Roman" panose="02020603050405020304" pitchFamily="18" charset="0"/>
                <a:ea typeface="Calibri" panose="020F0502020204030204" pitchFamily="34" charset="0"/>
              </a:rPr>
              <a:t> </a:t>
            </a:r>
            <a:r>
              <a:rPr lang="en-US" sz="2750" dirty="0" err="1" smtClean="0">
                <a:latin typeface="Times New Roman" panose="02020603050405020304" pitchFamily="18" charset="0"/>
                <a:ea typeface="Calibri" panose="020F0502020204030204" pitchFamily="34" charset="0"/>
              </a:rPr>
              <a:t>thi</a:t>
            </a:r>
            <a:r>
              <a:rPr lang="en-US" sz="2750" dirty="0" smtClean="0">
                <a:latin typeface="Times New Roman" panose="02020603050405020304" pitchFamily="18" charset="0"/>
                <a:ea typeface="Calibri" panose="020F0502020204030204" pitchFamily="34" charset="0"/>
              </a:rPr>
              <a:t> </a:t>
            </a:r>
            <a:r>
              <a:rPr lang="en-US" sz="2750" dirty="0" err="1" smtClean="0">
                <a:latin typeface="Times New Roman" panose="02020603050405020304" pitchFamily="18" charset="0"/>
                <a:ea typeface="Calibri" panose="020F0502020204030204" pitchFamily="34" charset="0"/>
              </a:rPr>
              <a:t>Đấu</a:t>
            </a:r>
            <a:r>
              <a:rPr lang="en-US" sz="2750" dirty="0" smtClean="0">
                <a:latin typeface="Times New Roman" panose="02020603050405020304" pitchFamily="18" charset="0"/>
                <a:ea typeface="Calibri" panose="020F0502020204030204" pitchFamily="34" charset="0"/>
              </a:rPr>
              <a:t> </a:t>
            </a:r>
            <a:r>
              <a:rPr lang="en-US" sz="2750" dirty="0" err="1" smtClean="0">
                <a:latin typeface="Times New Roman" panose="02020603050405020304" pitchFamily="18" charset="0"/>
                <a:ea typeface="Calibri" panose="020F0502020204030204" pitchFamily="34" charset="0"/>
              </a:rPr>
              <a:t>trường</a:t>
            </a:r>
            <a:r>
              <a:rPr lang="en-US" sz="2750" dirty="0" smtClean="0">
                <a:latin typeface="Times New Roman" panose="02020603050405020304" pitchFamily="18" charset="0"/>
                <a:ea typeface="Calibri" panose="020F0502020204030204" pitchFamily="34" charset="0"/>
              </a:rPr>
              <a:t> </a:t>
            </a:r>
            <a:r>
              <a:rPr lang="en-US" sz="2750" dirty="0" err="1" smtClean="0">
                <a:latin typeface="Times New Roman" panose="02020603050405020304" pitchFamily="18" charset="0"/>
                <a:ea typeface="Calibri" panose="020F0502020204030204" pitchFamily="34" charset="0"/>
              </a:rPr>
              <a:t>Vioedu</a:t>
            </a:r>
            <a:r>
              <a:rPr lang="en-US" sz="2750" smtClean="0">
                <a:latin typeface="Times New Roman" panose="02020603050405020304" pitchFamily="18" charset="0"/>
                <a:ea typeface="Calibri" panose="020F0502020204030204" pitchFamily="34" charset="0"/>
              </a:rPr>
              <a:t>.</a:t>
            </a:r>
            <a:endParaRPr lang="en-US" sz="2750" dirty="0">
              <a:latin typeface="Times New Roman" panose="02020603050405020304" pitchFamily="18" charset="0"/>
              <a:ea typeface="Calibri" panose="020F0502020204030204" pitchFamily="34" charset="0"/>
            </a:endParaRPr>
          </a:p>
          <a:p>
            <a:pPr>
              <a:spcAft>
                <a:spcPts val="0"/>
              </a:spcAft>
            </a:pPr>
            <a:r>
              <a:rPr lang="vi-VN" sz="2750" dirty="0">
                <a:latin typeface="Times New Roman" panose="02020603050405020304" pitchFamily="18" charset="0"/>
                <a:ea typeface="Calibri" panose="020F0502020204030204" pitchFamily="34" charset="0"/>
              </a:rPr>
              <a:t>  </a:t>
            </a:r>
            <a:r>
              <a:rPr lang="vi-VN" sz="2750" b="1" dirty="0">
                <a:solidFill>
                  <a:srgbClr val="FF0000"/>
                </a:solidFill>
                <a:latin typeface="Times New Roman" panose="02020603050405020304" pitchFamily="18" charset="0"/>
                <a:ea typeface="Calibri" panose="020F0502020204030204" pitchFamily="34" charset="0"/>
              </a:rPr>
              <a:t>*Về hoạt động khác:</a:t>
            </a:r>
            <a:endParaRPr lang="en-US" sz="2750" b="1" dirty="0">
              <a:solidFill>
                <a:srgbClr val="FF0000"/>
              </a:solidFill>
              <a:latin typeface="Times New Roman" panose="02020603050405020304" pitchFamily="18" charset="0"/>
              <a:ea typeface="Calibri" panose="020F0502020204030204" pitchFamily="34" charset="0"/>
            </a:endParaRPr>
          </a:p>
          <a:p>
            <a:pPr>
              <a:spcAft>
                <a:spcPts val="0"/>
              </a:spcAft>
            </a:pPr>
            <a:r>
              <a:rPr lang="vi-VN" sz="2750" dirty="0">
                <a:latin typeface="Times New Roman" panose="02020603050405020304" pitchFamily="18" charset="0"/>
                <a:ea typeface="Calibri" panose="020F0502020204030204" pitchFamily="34" charset="0"/>
              </a:rPr>
              <a:t>+ Tham gia tốt các phong trào của Đội: Phong trào đọc </a:t>
            </a:r>
            <a:r>
              <a:rPr lang="vi-VN" sz="2750" dirty="0" smtClean="0">
                <a:latin typeface="Times New Roman" panose="02020603050405020304" pitchFamily="18" charset="0"/>
                <a:ea typeface="Calibri" panose="020F0502020204030204" pitchFamily="34" charset="0"/>
              </a:rPr>
              <a:t>sách</a:t>
            </a:r>
            <a:r>
              <a:rPr lang="en-US" sz="2750" dirty="0" smtClean="0">
                <a:latin typeface="Times New Roman" panose="02020603050405020304" pitchFamily="18" charset="0"/>
                <a:ea typeface="Calibri" panose="020F0502020204030204" pitchFamily="34" charset="0"/>
              </a:rPr>
              <a:t>;</a:t>
            </a:r>
            <a:r>
              <a:rPr lang="vi-VN" sz="2750" dirty="0" smtClean="0">
                <a:latin typeface="Times New Roman" panose="02020603050405020304" pitchFamily="18" charset="0"/>
                <a:ea typeface="Calibri" panose="020F0502020204030204" pitchFamily="34" charset="0"/>
              </a:rPr>
              <a:t> </a:t>
            </a:r>
            <a:r>
              <a:rPr lang="vi-VN" sz="2750" dirty="0">
                <a:latin typeface="Times New Roman" panose="02020603050405020304" pitchFamily="18" charset="0"/>
                <a:ea typeface="Calibri" panose="020F0502020204030204" pitchFamily="34" charset="0"/>
              </a:rPr>
              <a:t>Nói lời hay, làm việc tốt.</a:t>
            </a:r>
            <a:endParaRPr lang="en-US" sz="2750" dirty="0">
              <a:latin typeface="Times New Roman" panose="02020603050405020304" pitchFamily="18" charset="0"/>
              <a:ea typeface="Calibri" panose="020F0502020204030204" pitchFamily="34" charset="0"/>
            </a:endParaRPr>
          </a:p>
          <a:p>
            <a:pPr>
              <a:spcAft>
                <a:spcPts val="0"/>
              </a:spcAft>
            </a:pPr>
            <a:r>
              <a:rPr lang="vi-VN" sz="2750" dirty="0" smtClean="0">
                <a:latin typeface="Times New Roman" panose="02020603050405020304" pitchFamily="18" charset="0"/>
                <a:ea typeface="Calibri" panose="020F0502020204030204" pitchFamily="34" charset="0"/>
              </a:rPr>
              <a:t>+</a:t>
            </a:r>
            <a:r>
              <a:rPr lang="en-GB" sz="2750" dirty="0" smtClean="0">
                <a:latin typeface="Times New Roman" panose="02020603050405020304" pitchFamily="18" charset="0"/>
                <a:ea typeface="Calibri" panose="020F0502020204030204" pitchFamily="34" charset="0"/>
              </a:rPr>
              <a:t> </a:t>
            </a:r>
            <a:r>
              <a:rPr lang="vi-VN" sz="2750" dirty="0" smtClean="0">
                <a:latin typeface="Times New Roman" panose="02020603050405020304" pitchFamily="18" charset="0"/>
                <a:ea typeface="Calibri" panose="020F0502020204030204" pitchFamily="34" charset="0"/>
              </a:rPr>
              <a:t>Thực </a:t>
            </a:r>
            <a:r>
              <a:rPr lang="vi-VN" sz="2750" dirty="0">
                <a:latin typeface="Times New Roman" panose="02020603050405020304" pitchFamily="18" charset="0"/>
                <a:ea typeface="Calibri" panose="020F0502020204030204" pitchFamily="34" charset="0"/>
              </a:rPr>
              <a:t>hiện tốt Cổng trường An toàn Giao thông</a:t>
            </a:r>
            <a:r>
              <a:rPr lang="vi-VN" sz="2750" dirty="0" smtClean="0">
                <a:latin typeface="Times New Roman" panose="02020603050405020304" pitchFamily="18" charset="0"/>
                <a:ea typeface="Calibri" panose="020F0502020204030204" pitchFamily="34" charset="0"/>
              </a:rPr>
              <a:t>.</a:t>
            </a:r>
            <a:endParaRPr lang="en-US" sz="2750" dirty="0" smtClean="0">
              <a:latin typeface="Times New Roman" panose="02020603050405020304" pitchFamily="18" charset="0"/>
              <a:ea typeface="Calibri" panose="020F0502020204030204" pitchFamily="34" charset="0"/>
            </a:endParaRPr>
          </a:p>
          <a:p>
            <a:pPr>
              <a:spcAft>
                <a:spcPts val="0"/>
              </a:spcAft>
            </a:pPr>
            <a:endParaRPr lang="en-US" sz="2750" dirty="0">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388177649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940CBF9-30EA-4F72-8523-AFC11C8496D6"/>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uFFFD\\{ED13F4D6-E0E4-4ABA-9816-59144BF76903}&quot;,&quot;C:\\Users\\STD_NHUNG\\Desktop\\GIÁO ÁN ĐIỆN TỬ\\GAĐT môn HĐT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SHL_Tuan 18"/>
</p:tagLst>
</file>

<file path=ppt/tags/tag10.xml><?xml version="1.0" encoding="utf-8"?>
<p:tagLst xmlns:a="http://schemas.openxmlformats.org/drawingml/2006/main" xmlns:r="http://schemas.openxmlformats.org/officeDocument/2006/relationships" xmlns:p="http://schemas.openxmlformats.org/presentationml/2006/main">
  <p:tag name="GENSWF_SLIDE_UID" val="{C4AE0CF8-091B-45E6-82CD-671CCDDD3FBF}:318"/>
</p:tagLst>
</file>

<file path=ppt/tags/tag11.xml><?xml version="1.0" encoding="utf-8"?>
<p:tagLst xmlns:a="http://schemas.openxmlformats.org/drawingml/2006/main" xmlns:r="http://schemas.openxmlformats.org/officeDocument/2006/relationships" xmlns:p="http://schemas.openxmlformats.org/presentationml/2006/main">
  <p:tag name="GENSWF_SLIDE_UID" val="{BD21CA87-69B6-44C2-9220-4091AE6A70BE}:345"/>
</p:tagLst>
</file>

<file path=ppt/tags/tag12.xml><?xml version="1.0" encoding="utf-8"?>
<p:tagLst xmlns:a="http://schemas.openxmlformats.org/drawingml/2006/main" xmlns:r="http://schemas.openxmlformats.org/officeDocument/2006/relationships" xmlns:p="http://schemas.openxmlformats.org/presentationml/2006/main">
  <p:tag name="ISLIDE.DIAGRAM" val="#495094;"/>
</p:tagLst>
</file>

<file path=ppt/tags/tag13.xml><?xml version="1.0" encoding="utf-8"?>
<p:tagLst xmlns:a="http://schemas.openxmlformats.org/drawingml/2006/main" xmlns:r="http://schemas.openxmlformats.org/officeDocument/2006/relationships" xmlns:p="http://schemas.openxmlformats.org/presentationml/2006/main">
  <p:tag name="GENSWF_SLIDE_UID" val="{C4AE0CF8-091B-45E6-82CD-671CCDDD3FBF}:318"/>
</p:tagLst>
</file>

<file path=ppt/tags/tag14.xml><?xml version="1.0" encoding="utf-8"?>
<p:tagLst xmlns:a="http://schemas.openxmlformats.org/drawingml/2006/main" xmlns:r="http://schemas.openxmlformats.org/officeDocument/2006/relationships" xmlns:p="http://schemas.openxmlformats.org/presentationml/2006/main">
  <p:tag name="ISLIDE.DIAGRAM" val="#495094;"/>
</p:tagLst>
</file>

<file path=ppt/tags/tag15.xml><?xml version="1.0" encoding="utf-8"?>
<p:tagLst xmlns:a="http://schemas.openxmlformats.org/drawingml/2006/main" xmlns:r="http://schemas.openxmlformats.org/officeDocument/2006/relationships" xmlns:p="http://schemas.openxmlformats.org/presentationml/2006/main">
  <p:tag name="GENSWF_SLIDE_UID" val="{F93EA238-528C-4DAA-B890-C5F45F31E3F8}:333"/>
</p:tagLst>
</file>

<file path=ppt/tags/tag16.xml><?xml version="1.0" encoding="utf-8"?>
<p:tagLst xmlns:a="http://schemas.openxmlformats.org/drawingml/2006/main" xmlns:r="http://schemas.openxmlformats.org/officeDocument/2006/relationships" xmlns:p="http://schemas.openxmlformats.org/presentationml/2006/main">
  <p:tag name="GENSWF_SLIDE_UID" val="{5DFA1D39-3DDD-410D-A4D7-ED34F235086C}:268"/>
</p:tagLst>
</file>

<file path=ppt/tags/tag2.xml><?xml version="1.0" encoding="utf-8"?>
<p:tagLst xmlns:a="http://schemas.openxmlformats.org/drawingml/2006/main" xmlns:r="http://schemas.openxmlformats.org/officeDocument/2006/relationships" xmlns:p="http://schemas.openxmlformats.org/presentationml/2006/main">
  <p:tag name="GENSWF_SLIDE_UID" val="{E83F708E-3950-49B0-B6C1-C5575D29E5A0}:601"/>
</p:tagLst>
</file>

<file path=ppt/tags/tag3.xml><?xml version="1.0" encoding="utf-8"?>
<p:tagLst xmlns:a="http://schemas.openxmlformats.org/drawingml/2006/main" xmlns:r="http://schemas.openxmlformats.org/officeDocument/2006/relationships" xmlns:p="http://schemas.openxmlformats.org/presentationml/2006/main">
  <p:tag name="GENSWF_SLIDE_UID" val="{CED1F49A-2734-4912-85C5-210EC6ED6444}:262"/>
</p:tagLst>
</file>

<file path=ppt/tags/tag4.xml><?xml version="1.0" encoding="utf-8"?>
<p:tagLst xmlns:a="http://schemas.openxmlformats.org/drawingml/2006/main" xmlns:r="http://schemas.openxmlformats.org/officeDocument/2006/relationships" xmlns:p="http://schemas.openxmlformats.org/presentationml/2006/main">
  <p:tag name="GENSWF_SLIDE_UID" val="{17B29BE8-DCCD-4290-AE1F-B5885B91A9D5}:263"/>
</p:tagLst>
</file>

<file path=ppt/tags/tag5.xml><?xml version="1.0" encoding="utf-8"?>
<p:tagLst xmlns:a="http://schemas.openxmlformats.org/drawingml/2006/main" xmlns:r="http://schemas.openxmlformats.org/officeDocument/2006/relationships" xmlns:p="http://schemas.openxmlformats.org/presentationml/2006/main">
  <p:tag name="GENSWF_SLIDE_UID" val="{3753466E-DCA1-4D89-9D57-210903891B9A}:285"/>
</p:tagLst>
</file>

<file path=ppt/tags/tag6.xml><?xml version="1.0" encoding="utf-8"?>
<p:tagLst xmlns:a="http://schemas.openxmlformats.org/drawingml/2006/main" xmlns:r="http://schemas.openxmlformats.org/officeDocument/2006/relationships" xmlns:p="http://schemas.openxmlformats.org/presentationml/2006/main">
  <p:tag name="ISLIDE.DIAGRAM" val="#495094;"/>
  <p:tag name="GENSWF_SLIDE_UID" val="{DCAC042D-C12F-4D69-B50A-AE5D9BAB7C8D}:343"/>
</p:tagLst>
</file>

<file path=ppt/tags/tag7.xml><?xml version="1.0" encoding="utf-8"?>
<p:tagLst xmlns:a="http://schemas.openxmlformats.org/drawingml/2006/main" xmlns:r="http://schemas.openxmlformats.org/officeDocument/2006/relationships" xmlns:p="http://schemas.openxmlformats.org/presentationml/2006/main">
  <p:tag name="ISLIDE.DIAGRAM" val="#495094;"/>
</p:tagLst>
</file>

<file path=ppt/tags/tag8.xml><?xml version="1.0" encoding="utf-8"?>
<p:tagLst xmlns:a="http://schemas.openxmlformats.org/drawingml/2006/main" xmlns:r="http://schemas.openxmlformats.org/officeDocument/2006/relationships" xmlns:p="http://schemas.openxmlformats.org/presentationml/2006/main">
  <p:tag name="ISLIDE.DIAGRAM" val="#495094;"/>
</p:tagLst>
</file>

<file path=ppt/tags/tag9.xml><?xml version="1.0" encoding="utf-8"?>
<p:tagLst xmlns:a="http://schemas.openxmlformats.org/drawingml/2006/main" xmlns:r="http://schemas.openxmlformats.org/officeDocument/2006/relationships" xmlns:p="http://schemas.openxmlformats.org/presentationml/2006/main">
  <p:tag name="GENSWF_SLIDE_UID" val="{C4AE0CF8-091B-45E6-82CD-671CCDDD3FBF}:318"/>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375</TotalTime>
  <Words>625</Words>
  <Application>Microsoft Office PowerPoint</Application>
  <PresentationFormat>Widescreen</PresentationFormat>
  <Paragraphs>68</Paragraphs>
  <Slides>23</Slides>
  <Notes>10</Notes>
  <HiddenSlides>0</HiddenSlides>
  <MMClips>5</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41" baseType="lpstr">
      <vt:lpstr>宋体</vt:lpstr>
      <vt:lpstr>Arial</vt:lpstr>
      <vt:lpstr>Arial-Rounded</vt:lpstr>
      <vt:lpstr>Calibri</vt:lpstr>
      <vt:lpstr>Calibri Light</vt:lpstr>
      <vt:lpstr>Cambria</vt:lpstr>
      <vt:lpstr>等线</vt:lpstr>
      <vt:lpstr>等线 Light</vt:lpstr>
      <vt:lpstr>Georgia</vt:lpstr>
      <vt:lpstr>Odibee Sans</vt:lpstr>
      <vt:lpstr>Source Sans Pro</vt:lpstr>
      <vt:lpstr>华文琥珀</vt:lpstr>
      <vt:lpstr>Times New Roman</vt:lpstr>
      <vt:lpstr>仓耳玄三M W05</vt:lpstr>
      <vt:lpstr>字魂35号-经典雅黑</vt:lpstr>
      <vt:lpstr>1_Office Theme</vt:lpstr>
      <vt:lpstr>1_Simple Light</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SHL_Tuan 18</dc:title>
  <dc:subject>9Slide.vn</dc:subject>
  <dc:creator>huong</dc:creator>
  <dc:description>9Slide.vn</dc:description>
  <cp:lastModifiedBy>STD</cp:lastModifiedBy>
  <cp:revision>86</cp:revision>
  <dcterms:created xsi:type="dcterms:W3CDTF">2022-09-27T11:24:10Z</dcterms:created>
  <dcterms:modified xsi:type="dcterms:W3CDTF">2024-12-13T04:50:47Z</dcterms:modified>
  <cp:category>9Slide.vn</cp:category>
</cp:coreProperties>
</file>