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007577380" r:id="rId2"/>
    <p:sldId id="2007577348" r:id="rId3"/>
    <p:sldId id="2007577233" r:id="rId4"/>
    <p:sldId id="2007577350" r:id="rId5"/>
    <p:sldId id="2007577349" r:id="rId6"/>
    <p:sldId id="2007577356" r:id="rId7"/>
    <p:sldId id="2007577343" r:id="rId8"/>
    <p:sldId id="2007577377" r:id="rId9"/>
    <p:sldId id="549" r:id="rId10"/>
    <p:sldId id="2007577282" r:id="rId11"/>
    <p:sldId id="2007577283" r:id="rId12"/>
    <p:sldId id="2007577372" r:id="rId13"/>
    <p:sldId id="2007577374" r:id="rId14"/>
    <p:sldId id="2007577373" r:id="rId15"/>
    <p:sldId id="2007577379" r:id="rId16"/>
    <p:sldId id="2007577375" r:id="rId17"/>
    <p:sldId id="484" r:id="rId18"/>
    <p:sldId id="20075773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B"/>
    <a:srgbClr val="F4F4F4"/>
    <a:srgbClr val="FFFFFF"/>
    <a:srgbClr val="C6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3CD2-86DF-406E-A4FC-3ABFBFB99C6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0C162-5524-4873-8886-8281F2782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5DE3-0CE3-99FE-82F1-D00B589E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D7C7D-DDB8-C0AB-7C02-8EDA1793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4BE4-9149-5492-4F56-B230FEF2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BB50-016F-A048-3FA9-6ED9BAA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1D0CB-1E1E-CF17-2F05-91C9CA41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0E81-EF2C-4354-2EDC-0D76F228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32913-1B91-E750-18B6-A61942CDF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552A-57A6-00B5-6158-51A000A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BDE3-E62A-CE2B-5B3A-9ECFB034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6067F-6B28-423D-1A89-17752D4E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9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F282A-8EBB-06D6-10DC-B6E43A440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6898F-6BD5-3E69-878E-C9F95ABE7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E623-A825-FE0D-FD65-5A3ECC87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5CD4A-6A1D-2D8E-0F38-01DBA4CA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4B72-8BF5-BB66-AA5C-D66001F4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8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0603-7090-8BC3-16E2-59D5957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DD89-B6F2-6CB0-5D0E-D9BF72B9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C6F6C-C5F0-AE1C-5603-75267E6F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21DE5-516F-8545-004D-EF72901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5973-99F6-A3F5-C3B1-DEC63FC3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E949-1337-722A-3AD0-ED4AFDD1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C9E26-81EC-8730-A91A-3A542A6B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B7C6-C240-8074-1775-D83C590D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7514-AA12-24B5-2C51-CF3B3FCF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E16E-0821-E780-3456-C5721D44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E1F2-C4BC-D87D-2A67-DE4270C9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57B3-DCC2-75A7-7300-55B1DA91B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6D19E-5693-53B9-ADFB-1D0DDF75B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C9E8-1B05-F6EE-B23C-889427CB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A90D8-0D09-2A23-4DC6-B744BC57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0F56B-E3E2-CEE9-7DFC-4C241A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DB77-C0BE-EFDC-8E9F-6FD7D3DC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45E91-FFA5-597E-62C5-E9C78058D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BB230-8AE1-ADBA-C6E7-D92306659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73353-4306-BC24-833D-BA7E9332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58FC7-FB8C-8493-7DD2-C9AE20F18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8B5D7-CA58-C1E2-1D56-061720F8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E12CB-F0E4-0549-5FAE-08B1FDAA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17F5-A44B-C2CE-D848-699C91FA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849D-8E1B-5DCE-340D-A66216B0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92C3A-590E-F704-5F52-359A8F5A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C4A4B-7F64-0F7C-6683-7B518742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1036F-9A4A-0734-4818-8BEB727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D5EB5-56A0-7CEF-292A-C2AB88C1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F8B4-872B-24E7-B1C3-522D501B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9F745-301F-C74B-6B7B-95F2861E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4833-8E02-04C3-587C-7396D109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B8DB-E756-27BA-53D3-F2F4C78C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9B56E-2521-0D57-8974-476505A7A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2B533-C88E-93D8-55B9-1C5316E2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6AB61-B3AA-6F53-4F5D-8BD111A6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3D653-FEE7-03A5-0739-5A49ADFA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6D67-40BF-4923-0980-14412A05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94160-73D2-FA40-0702-90F4BD193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E09E-9139-BE5B-03E9-508810989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4A6B9-4B01-5275-41B3-AA123E3A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103E2-E46C-F9EE-B810-B555CEE4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D8A82-E956-814B-7E90-7A30F1DA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blue sky and clouds&#10;&#10;Description automatically generated">
            <a:extLst>
              <a:ext uri="{FF2B5EF4-FFF2-40B4-BE49-F238E27FC236}">
                <a16:creationId xmlns:a16="http://schemas.microsoft.com/office/drawing/2014/main" id="{29084B2D-92E8-B191-9693-F5407660B1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43637-BB25-594E-EC1B-7F6C828D9133}"/>
              </a:ext>
            </a:extLst>
          </p:cNvPr>
          <p:cNvSpPr txBox="1"/>
          <p:nvPr/>
        </p:nvSpPr>
        <p:spPr>
          <a:xfrm>
            <a:off x="877423" y="1022728"/>
            <a:ext cx="10408075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UNIT 10:</a:t>
            </a:r>
          </a:p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Our </a:t>
            </a:r>
            <a:r>
              <a:rPr lang="en-US" sz="7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summer </a:t>
            </a:r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holiday</a:t>
            </a:r>
          </a:p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LESSON 1 ( P1)</a:t>
            </a:r>
          </a:p>
          <a:p>
            <a:pPr algn="ctr"/>
            <a:r>
              <a:rPr lang="en-US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Made by: Nguyen thi thu phuong</a:t>
            </a:r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E21E8-9BDD-3083-BBFB-CA580A02AF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545"/>
          <a:stretch/>
        </p:blipFill>
        <p:spPr>
          <a:xfrm>
            <a:off x="1936050" y="1283213"/>
            <a:ext cx="3469152" cy="2296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E208D-C295-905E-E9D6-47176C5D58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220" t="-323" r="-192" b="323"/>
          <a:stretch/>
        </p:blipFill>
        <p:spPr>
          <a:xfrm>
            <a:off x="6138688" y="3676171"/>
            <a:ext cx="3542314" cy="2296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D3AA4-5433-165C-D280-B5A46B1FF4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95" r="50058"/>
          <a:stretch/>
        </p:blipFill>
        <p:spPr>
          <a:xfrm>
            <a:off x="6059718" y="1331666"/>
            <a:ext cx="3581532" cy="2296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433EC-61B2-DE35-4770-2DDED99A57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250" t="-323" r="25295" b="323"/>
          <a:stretch/>
        </p:blipFill>
        <p:spPr>
          <a:xfrm>
            <a:off x="1814048" y="3771791"/>
            <a:ext cx="3469153" cy="2296558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A8A04444-F193-EE18-DE7F-97841EFA395B}"/>
              </a:ext>
            </a:extLst>
          </p:cNvPr>
          <p:cNvSpPr txBox="1">
            <a:spLocks/>
          </p:cNvSpPr>
          <p:nvPr/>
        </p:nvSpPr>
        <p:spPr>
          <a:xfrm>
            <a:off x="2230695" y="3245827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at the zoo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985D5F0E-7D49-996E-5123-A3138769D979}"/>
              </a:ext>
            </a:extLst>
          </p:cNvPr>
          <p:cNvSpPr txBox="1">
            <a:spLocks/>
          </p:cNvSpPr>
          <p:nvPr/>
        </p:nvSpPr>
        <p:spPr>
          <a:xfrm>
            <a:off x="6455654" y="3235570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F4ACAF28-E2BA-CEB6-B0DF-3244A32335A3}"/>
              </a:ext>
            </a:extLst>
          </p:cNvPr>
          <p:cNvSpPr txBox="1">
            <a:spLocks/>
          </p:cNvSpPr>
          <p:nvPr/>
        </p:nvSpPr>
        <p:spPr>
          <a:xfrm>
            <a:off x="2230695" y="5991555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at the campsite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A626E5DD-F77C-C1C7-FC56-F8E9D829D3BC}"/>
              </a:ext>
            </a:extLst>
          </p:cNvPr>
          <p:cNvSpPr txBox="1">
            <a:spLocks/>
          </p:cNvSpPr>
          <p:nvPr/>
        </p:nvSpPr>
        <p:spPr>
          <a:xfrm>
            <a:off x="6455654" y="5991555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in the countryside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5BF9504A-A01E-FDB1-7E11-483D75EBB6D9}"/>
              </a:ext>
            </a:extLst>
          </p:cNvPr>
          <p:cNvSpPr/>
          <p:nvPr/>
        </p:nvSpPr>
        <p:spPr>
          <a:xfrm>
            <a:off x="5526830" y="416150"/>
            <a:ext cx="3358090" cy="728602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_____?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37FDA09E-A8E9-05F6-70CB-163E7CF7EB36}"/>
              </a:ext>
            </a:extLst>
          </p:cNvPr>
          <p:cNvSpPr/>
          <p:nvPr/>
        </p:nvSpPr>
        <p:spPr>
          <a:xfrm>
            <a:off x="9544741" y="296983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5DBFC0FA-8D91-EAE6-7FF5-4FB482D7A35A}"/>
              </a:ext>
            </a:extLst>
          </p:cNvPr>
          <p:cNvSpPr/>
          <p:nvPr/>
        </p:nvSpPr>
        <p:spPr>
          <a:xfrm>
            <a:off x="9496393" y="918912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wasn’t.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3BCDC2-9BE4-C0A1-D875-8F9DCBC20537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 flipV="1">
            <a:off x="8884920" y="672163"/>
            <a:ext cx="546780" cy="108288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77FA14-9E1F-471A-05C5-56232F181DC0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>
            <a:off x="8884920" y="780451"/>
            <a:ext cx="482832" cy="516676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43E5D-B1E5-6BF1-2FD2-B9D4F0B16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700" y="463871"/>
            <a:ext cx="419100" cy="4165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CE0762-676F-1D44-ACD1-F83457CB1A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7752" y="1088835"/>
            <a:ext cx="421617" cy="4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8-MsPha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98-MsPham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98-MsPham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3017520" y="5161318"/>
            <a:ext cx="6766560" cy="54864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Were you at the zoo last weekend?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5409477" y="5900458"/>
            <a:ext cx="2801061" cy="54864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was.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A0AA26-6570-C51C-B884-C95C1A13AC2A}"/>
              </a:ext>
            </a:extLst>
          </p:cNvPr>
          <p:cNvGrpSpPr/>
          <p:nvPr/>
        </p:nvGrpSpPr>
        <p:grpSpPr>
          <a:xfrm>
            <a:off x="4228028" y="1618798"/>
            <a:ext cx="4345543" cy="3147287"/>
            <a:chOff x="3927329" y="1455193"/>
            <a:chExt cx="3469152" cy="25125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658EB6A-7E76-9B37-6A52-20DC1F9F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5545"/>
            <a:stretch/>
          </p:blipFill>
          <p:spPr>
            <a:xfrm>
              <a:off x="3927329" y="1455193"/>
              <a:ext cx="3469152" cy="2296558"/>
            </a:xfrm>
            <a:prstGeom prst="rect">
              <a:avLst/>
            </a:prstGeom>
          </p:spPr>
        </p:pic>
        <p:sp>
          <p:nvSpPr>
            <p:cNvPr id="16" name="Mspham-0936082789">
              <a:extLst>
                <a:ext uri="{FF2B5EF4-FFF2-40B4-BE49-F238E27FC236}">
                  <a16:creationId xmlns:a16="http://schemas.microsoft.com/office/drawing/2014/main" id="{590CCED2-3B44-9B68-46CB-9B584E8DF417}"/>
                </a:ext>
              </a:extLst>
            </p:cNvPr>
            <p:cNvSpPr txBox="1">
              <a:spLocks/>
            </p:cNvSpPr>
            <p:nvPr/>
          </p:nvSpPr>
          <p:spPr>
            <a:xfrm>
              <a:off x="4343975" y="3556268"/>
              <a:ext cx="2635861" cy="41148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anose="020B7200000000000000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at the zoo / 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9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8-MsPham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8-MsPham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FF684B-AB08-90CA-8C36-3BE0F1427C8D}"/>
              </a:ext>
            </a:extLst>
          </p:cNvPr>
          <p:cNvGrpSpPr/>
          <p:nvPr/>
        </p:nvGrpSpPr>
        <p:grpSpPr>
          <a:xfrm>
            <a:off x="4001778" y="1690674"/>
            <a:ext cx="4478003" cy="3096487"/>
            <a:chOff x="3814949" y="1455193"/>
            <a:chExt cx="3581532" cy="2476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572728-21D0-CAC9-B65C-AF8F8E300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695" r="50058"/>
            <a:stretch/>
          </p:blipFill>
          <p:spPr>
            <a:xfrm>
              <a:off x="3814949" y="1455193"/>
              <a:ext cx="3581532" cy="2296558"/>
            </a:xfrm>
            <a:prstGeom prst="rect">
              <a:avLst/>
            </a:prstGeom>
          </p:spPr>
        </p:pic>
        <p:sp>
          <p:nvSpPr>
            <p:cNvPr id="13" name="Mspham-0936082789">
              <a:extLst>
                <a:ext uri="{FF2B5EF4-FFF2-40B4-BE49-F238E27FC236}">
                  <a16:creationId xmlns:a16="http://schemas.microsoft.com/office/drawing/2014/main" id="{99BBBD1D-B5B3-F612-A4EE-5CB923368AB2}"/>
                </a:ext>
              </a:extLst>
            </p:cNvPr>
            <p:cNvSpPr txBox="1">
              <a:spLocks/>
            </p:cNvSpPr>
            <p:nvPr/>
          </p:nvSpPr>
          <p:spPr>
            <a:xfrm>
              <a:off x="4287785" y="3520301"/>
              <a:ext cx="2635861" cy="41148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anose="020B7200000000000000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on the beach / no</a:t>
              </a:r>
            </a:p>
          </p:txBody>
        </p:sp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2727960" y="5161318"/>
            <a:ext cx="7025640" cy="54864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Were you on the beach last weekend?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5409477" y="5900458"/>
            <a:ext cx="2801061" cy="54864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wasn’t.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60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8-MsPham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8-MsPham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F912ECC-0EF5-0859-15E0-F6BBB66CE58E}"/>
              </a:ext>
            </a:extLst>
          </p:cNvPr>
          <p:cNvGrpSpPr/>
          <p:nvPr/>
        </p:nvGrpSpPr>
        <p:grpSpPr>
          <a:xfrm>
            <a:off x="3892507" y="1504047"/>
            <a:ext cx="4569996" cy="3309847"/>
            <a:chOff x="3814949" y="1455193"/>
            <a:chExt cx="3469153" cy="25125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165E04-BC20-0AF6-7778-2C92C07434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250" t="-323" r="25295" b="323"/>
            <a:stretch/>
          </p:blipFill>
          <p:spPr>
            <a:xfrm>
              <a:off x="3814949" y="1455193"/>
              <a:ext cx="3469153" cy="2296558"/>
            </a:xfrm>
            <a:prstGeom prst="rect">
              <a:avLst/>
            </a:prstGeom>
          </p:spPr>
        </p:pic>
        <p:sp>
          <p:nvSpPr>
            <p:cNvPr id="10" name="Mspham-0936082789">
              <a:extLst>
                <a:ext uri="{FF2B5EF4-FFF2-40B4-BE49-F238E27FC236}">
                  <a16:creationId xmlns:a16="http://schemas.microsoft.com/office/drawing/2014/main" id="{33C308D6-024E-C2A9-D7E3-03F22BC6EF7B}"/>
                </a:ext>
              </a:extLst>
            </p:cNvPr>
            <p:cNvSpPr txBox="1">
              <a:spLocks/>
            </p:cNvSpPr>
            <p:nvPr/>
          </p:nvSpPr>
          <p:spPr>
            <a:xfrm>
              <a:off x="4231595" y="3556268"/>
              <a:ext cx="2635861" cy="41148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anose="020B7200000000000000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at the campsite / yes</a:t>
              </a:r>
            </a:p>
          </p:txBody>
        </p:sp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2423160" y="5161318"/>
            <a:ext cx="7772400" cy="54864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Were you at the campsite last weekend?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5409477" y="5900458"/>
            <a:ext cx="2801061" cy="54864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was.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3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47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47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2423160" y="5161318"/>
            <a:ext cx="7894320" cy="54864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Were you in the countryside last weekend?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5409477" y="5900458"/>
            <a:ext cx="2801061" cy="54864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wasn’t.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389A29-101B-E8F8-BD1F-725BF7C0E9EB}"/>
              </a:ext>
            </a:extLst>
          </p:cNvPr>
          <p:cNvGrpSpPr/>
          <p:nvPr/>
        </p:nvGrpSpPr>
        <p:grpSpPr>
          <a:xfrm>
            <a:off x="4096308" y="1492322"/>
            <a:ext cx="4787509" cy="3299649"/>
            <a:chOff x="3854167" y="1556831"/>
            <a:chExt cx="3542314" cy="24414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71185F-784C-320F-D72F-776C217D8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220" t="-323" r="-192" b="323"/>
            <a:stretch/>
          </p:blipFill>
          <p:spPr>
            <a:xfrm>
              <a:off x="3854167" y="1556831"/>
              <a:ext cx="3542314" cy="2296558"/>
            </a:xfrm>
            <a:prstGeom prst="rect">
              <a:avLst/>
            </a:prstGeom>
          </p:spPr>
        </p:pic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AEB8388E-7B4F-7BE1-FC0D-BC0B9016B697}"/>
                </a:ext>
              </a:extLst>
            </p:cNvPr>
            <p:cNvSpPr txBox="1">
              <a:spLocks/>
            </p:cNvSpPr>
            <p:nvPr/>
          </p:nvSpPr>
          <p:spPr>
            <a:xfrm>
              <a:off x="4307394" y="3586786"/>
              <a:ext cx="2635861" cy="41148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1" i="0" u="none" strike="noStrike" cap="none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anose="020B7200000000000000" pitchFamily="34" charset="0"/>
                  <a:ea typeface="Kirang Haerang"/>
                  <a:cs typeface="Kirang Haerang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2000"/>
                <a:t>in the countryside / 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3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8-MsPham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8-MsPham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E21E8-9BDD-3083-BBFB-CA580A02A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45"/>
          <a:stretch/>
        </p:blipFill>
        <p:spPr>
          <a:xfrm>
            <a:off x="1832659" y="949269"/>
            <a:ext cx="3469152" cy="2296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E208D-C295-905E-E9D6-47176C5D5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20" t="-323" r="-192" b="323"/>
          <a:stretch/>
        </p:blipFill>
        <p:spPr>
          <a:xfrm>
            <a:off x="5954079" y="3641632"/>
            <a:ext cx="3542314" cy="2296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D3AA4-5433-165C-D280-B5A46B1FF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5" r="50058"/>
          <a:stretch/>
        </p:blipFill>
        <p:spPr>
          <a:xfrm>
            <a:off x="5850168" y="1224564"/>
            <a:ext cx="3581532" cy="2296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433EC-61B2-DE35-4770-2DDED99A5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0" t="-323" r="25295" b="323"/>
          <a:stretch/>
        </p:blipFill>
        <p:spPr>
          <a:xfrm>
            <a:off x="1889209" y="3521122"/>
            <a:ext cx="3469153" cy="2296558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A8A04444-F193-EE18-DE7F-97841EFA395B}"/>
              </a:ext>
            </a:extLst>
          </p:cNvPr>
          <p:cNvSpPr txBox="1">
            <a:spLocks/>
          </p:cNvSpPr>
          <p:nvPr/>
        </p:nvSpPr>
        <p:spPr>
          <a:xfrm>
            <a:off x="2230695" y="3245827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at the zoo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985D5F0E-7D49-996E-5123-A3138769D979}"/>
              </a:ext>
            </a:extLst>
          </p:cNvPr>
          <p:cNvSpPr txBox="1">
            <a:spLocks/>
          </p:cNvSpPr>
          <p:nvPr/>
        </p:nvSpPr>
        <p:spPr>
          <a:xfrm>
            <a:off x="6455654" y="3235570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F4ACAF28-E2BA-CEB6-B0DF-3244A32335A3}"/>
              </a:ext>
            </a:extLst>
          </p:cNvPr>
          <p:cNvSpPr txBox="1">
            <a:spLocks/>
          </p:cNvSpPr>
          <p:nvPr/>
        </p:nvSpPr>
        <p:spPr>
          <a:xfrm>
            <a:off x="2230695" y="5991555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at the campsite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A626E5DD-F77C-C1C7-FC56-F8E9D829D3BC}"/>
              </a:ext>
            </a:extLst>
          </p:cNvPr>
          <p:cNvSpPr txBox="1">
            <a:spLocks/>
          </p:cNvSpPr>
          <p:nvPr/>
        </p:nvSpPr>
        <p:spPr>
          <a:xfrm>
            <a:off x="6455654" y="5991555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in the countryside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5BF9504A-A01E-FDB1-7E11-483D75EBB6D9}"/>
              </a:ext>
            </a:extLst>
          </p:cNvPr>
          <p:cNvSpPr/>
          <p:nvPr/>
        </p:nvSpPr>
        <p:spPr>
          <a:xfrm>
            <a:off x="5526830" y="416150"/>
            <a:ext cx="3358090" cy="728602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_____?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37FDA09E-A8E9-05F6-70CB-163E7CF7EB36}"/>
              </a:ext>
            </a:extLst>
          </p:cNvPr>
          <p:cNvSpPr/>
          <p:nvPr/>
        </p:nvSpPr>
        <p:spPr>
          <a:xfrm>
            <a:off x="9544741" y="296983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5DBFC0FA-8D91-EAE6-7FF5-4FB482D7A35A}"/>
              </a:ext>
            </a:extLst>
          </p:cNvPr>
          <p:cNvSpPr/>
          <p:nvPr/>
        </p:nvSpPr>
        <p:spPr>
          <a:xfrm>
            <a:off x="9496393" y="918912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wasn’t.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3BCDC2-9BE4-C0A1-D875-8F9DCBC20537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 flipV="1">
            <a:off x="8884920" y="672163"/>
            <a:ext cx="546780" cy="108288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77FA14-9E1F-471A-05C5-56232F181DC0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>
            <a:off x="8884920" y="780451"/>
            <a:ext cx="482832" cy="516676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43E5D-B1E5-6BF1-2FD2-B9D4F0B16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700" y="463871"/>
            <a:ext cx="419100" cy="4165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CE0762-676F-1D44-ACD1-F83457CB1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752" y="1088835"/>
            <a:ext cx="421617" cy="4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C1EEC61-A613-E03C-98FB-A624F9C20776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Let’s talk.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2C338CA9-63E3-C124-791A-9C63B897CDB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8E6A2-3971-13F4-3C7F-E1D22860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603" y="829286"/>
            <a:ext cx="6253063" cy="4813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1C06FF-F6DF-104B-0BD2-21DB9C1A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1" y="1717847"/>
            <a:ext cx="4879812" cy="38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7055430" y="591281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flipH="1">
            <a:off x="4568290" y="1280856"/>
            <a:ext cx="1189403" cy="194713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8" idx="2"/>
            <a:endCxn id="2" idx="0"/>
          </p:cNvCxnSpPr>
          <p:nvPr/>
        </p:nvCxnSpPr>
        <p:spPr>
          <a:xfrm flipH="1">
            <a:off x="1890372" y="1280856"/>
            <a:ext cx="3867321" cy="1846080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5757693" y="1280856"/>
            <a:ext cx="1750913" cy="194713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>
            <a:off x="5757693" y="1280856"/>
            <a:ext cx="4705007" cy="215032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2757459" y="640776"/>
            <a:ext cx="6000467" cy="640080"/>
          </a:xfrm>
          <a:prstGeom prst="wedgeRoundRectCallout">
            <a:avLst>
              <a:gd name="adj1" fmla="val -55903"/>
              <a:gd name="adj2" fmla="val -463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you ____ last weekend?</a:t>
            </a:r>
            <a:endParaRPr lang="en-US" sz="28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24094-DDE9-A69A-AA1B-B67856F0D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45"/>
          <a:stretch/>
        </p:blipFill>
        <p:spPr>
          <a:xfrm>
            <a:off x="621011" y="3126936"/>
            <a:ext cx="2538722" cy="1680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F8806-ED6B-EC54-DA3F-00AF514A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20" t="-323" r="-192" b="323"/>
          <a:stretch/>
        </p:blipFill>
        <p:spPr>
          <a:xfrm>
            <a:off x="9166569" y="3431180"/>
            <a:ext cx="2592262" cy="1680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B6B0E-0F79-970F-1FEE-09070552A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5" r="50058"/>
          <a:stretch/>
        </p:blipFill>
        <p:spPr>
          <a:xfrm>
            <a:off x="3257809" y="3227990"/>
            <a:ext cx="2620962" cy="1680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A76AD-8E14-5849-C95A-6D1A2B270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0" t="-323" r="25295" b="323"/>
          <a:stretch/>
        </p:blipFill>
        <p:spPr>
          <a:xfrm>
            <a:off x="6239244" y="3227990"/>
            <a:ext cx="2538723" cy="1680619"/>
          </a:xfrm>
          <a:prstGeom prst="rect">
            <a:avLst/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35D7774-D488-CB09-20AF-41A87552CF6E}"/>
              </a:ext>
            </a:extLst>
          </p:cNvPr>
          <p:cNvSpPr txBox="1">
            <a:spLocks/>
          </p:cNvSpPr>
          <p:nvPr/>
        </p:nvSpPr>
        <p:spPr>
          <a:xfrm>
            <a:off x="797269" y="595254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at the zoo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64B7EBD-AFFE-A81C-383A-D923B2EF0C60}"/>
              </a:ext>
            </a:extLst>
          </p:cNvPr>
          <p:cNvSpPr txBox="1">
            <a:spLocks/>
          </p:cNvSpPr>
          <p:nvPr/>
        </p:nvSpPr>
        <p:spPr>
          <a:xfrm>
            <a:off x="3760010" y="595254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E20C0DCE-DB6A-6EA2-DCF1-FA99D41BF449}"/>
              </a:ext>
            </a:extLst>
          </p:cNvPr>
          <p:cNvSpPr txBox="1">
            <a:spLocks/>
          </p:cNvSpPr>
          <p:nvPr/>
        </p:nvSpPr>
        <p:spPr>
          <a:xfrm>
            <a:off x="6709981" y="599318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at the campsite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D8F4558-3D7A-FA81-CA8D-27E802E6FD19}"/>
              </a:ext>
            </a:extLst>
          </p:cNvPr>
          <p:cNvSpPr txBox="1">
            <a:spLocks/>
          </p:cNvSpPr>
          <p:nvPr/>
        </p:nvSpPr>
        <p:spPr>
          <a:xfrm>
            <a:off x="9659952" y="597886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 the countryside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1ED23E90-5507-81BD-7530-16619500FB06}"/>
              </a:ext>
            </a:extLst>
          </p:cNvPr>
          <p:cNvSpPr/>
          <p:nvPr/>
        </p:nvSpPr>
        <p:spPr>
          <a:xfrm>
            <a:off x="9417747" y="451200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9CCAEAA2-3CE8-3D01-5A8A-AE1AE1C0C943}"/>
              </a:ext>
            </a:extLst>
          </p:cNvPr>
          <p:cNvSpPr/>
          <p:nvPr/>
        </p:nvSpPr>
        <p:spPr>
          <a:xfrm>
            <a:off x="9369399" y="1073129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wasn’t.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Mspham-0936082789">
            <a:extLst>
              <a:ext uri="{FF2B5EF4-FFF2-40B4-BE49-F238E27FC236}">
                <a16:creationId xmlns:a16="http://schemas.microsoft.com/office/drawing/2014/main" id="{DC81AEB2-EF4A-2D90-C9E1-8213EDC9C454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8757926" y="826380"/>
            <a:ext cx="546780" cy="108288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spham-0936082789">
            <a:extLst>
              <a:ext uri="{FF2B5EF4-FFF2-40B4-BE49-F238E27FC236}">
                <a16:creationId xmlns:a16="http://schemas.microsoft.com/office/drawing/2014/main" id="{5A96ACDF-9970-4221-A27B-1130C9ECA57D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8757926" y="934668"/>
            <a:ext cx="482832" cy="516676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BC206C50-8E0E-B724-E3D2-7CA31E79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06" y="618088"/>
            <a:ext cx="419100" cy="4165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C0B2E4-0D14-95AD-E067-1952E9B8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758" y="1243052"/>
            <a:ext cx="421617" cy="4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43637-BB25-594E-EC1B-7F6C828D9133}"/>
              </a:ext>
            </a:extLst>
          </p:cNvPr>
          <p:cNvSpPr txBox="1"/>
          <p:nvPr/>
        </p:nvSpPr>
        <p:spPr>
          <a:xfrm>
            <a:off x="1034178" y="2133071"/>
            <a:ext cx="1040807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GOOD BYE</a:t>
            </a:r>
            <a:endParaRPr lang="en-US" sz="7500" b="1">
              <a:ln w="9525">
                <a:solidFill>
                  <a:schemeClr val="bg1"/>
                </a:solidFill>
                <a:prstDash val="solid"/>
              </a:ln>
              <a:solidFill>
                <a:srgbClr val="9D3D0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sở thú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455323"/>
            <a:ext cx="26491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/æt ðə zuː/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71028"/>
            <a:ext cx="482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at the zoo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DE596-79D5-6F9D-F2A9-DBD37C37B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23" b="52409"/>
          <a:stretch/>
        </p:blipFill>
        <p:spPr>
          <a:xfrm>
            <a:off x="1536553" y="1072481"/>
            <a:ext cx="5169047" cy="37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bãi biển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294809" y="3455323"/>
            <a:ext cx="37014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/ɒn ðə biːtʃ/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on the beach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321FD7-3760-2139-23A8-2279B0891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99" b="53601"/>
          <a:stretch/>
        </p:blipFill>
        <p:spPr>
          <a:xfrm>
            <a:off x="2341228" y="805508"/>
            <a:ext cx="5161207" cy="36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khu cắm trại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025951" y="3455322"/>
            <a:ext cx="420810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/æt ðə ˈkæmpsaɪt/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71028"/>
            <a:ext cx="4826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/>
              <a:t>at the campsite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50EEAC-3623-F915-5D37-45EC97E64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131" r="50023"/>
          <a:stretch/>
        </p:blipFill>
        <p:spPr>
          <a:xfrm>
            <a:off x="1388191" y="1525305"/>
            <a:ext cx="5169048" cy="36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6904652" y="4140201"/>
            <a:ext cx="4460033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đồng quê, ở nông thôn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007290" y="3455322"/>
            <a:ext cx="43573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 ɪn ðə ˈkʌntrisaɪd/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447453" y="2601806"/>
            <a:ext cx="54551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000"/>
              <a:t>in the countryside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82F648-2E09-B346-E207-6654DFCFC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23" t="54431"/>
          <a:stretch/>
        </p:blipFill>
        <p:spPr>
          <a:xfrm>
            <a:off x="1735605" y="1369648"/>
            <a:ext cx="5169047" cy="36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8-MsPham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C9AD0C1-17D0-CAE6-DF1C-BE3C73AF2D07}"/>
              </a:ext>
            </a:extLst>
          </p:cNvPr>
          <p:cNvGrpSpPr/>
          <p:nvPr/>
        </p:nvGrpSpPr>
        <p:grpSpPr>
          <a:xfrm>
            <a:off x="2674860" y="1274245"/>
            <a:ext cx="1724422" cy="661798"/>
            <a:chOff x="2887993" y="3304722"/>
            <a:chExt cx="2564021" cy="984018"/>
          </a:xfrm>
        </p:grpSpPr>
        <p:sp>
          <p:nvSpPr>
            <p:cNvPr id="23" name="Mspham-0936082789">
              <a:extLst>
                <a:ext uri="{FF2B5EF4-FFF2-40B4-BE49-F238E27FC236}">
                  <a16:creationId xmlns:a16="http://schemas.microsoft.com/office/drawing/2014/main" id="{3A9625D1-9B8B-220E-0D4D-5CDADEE68146}"/>
                </a:ext>
              </a:extLst>
            </p:cNvPr>
            <p:cNvSpPr txBox="1"/>
            <p:nvPr/>
          </p:nvSpPr>
          <p:spPr>
            <a:xfrm>
              <a:off x="2887993" y="3419246"/>
              <a:ext cx="1966852" cy="86949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4" name="MsPham-0936082789">
              <a:extLst>
                <a:ext uri="{FF2B5EF4-FFF2-40B4-BE49-F238E27FC236}">
                  <a16:creationId xmlns:a16="http://schemas.microsoft.com/office/drawing/2014/main" id="{25D9249D-D704-C8C3-D070-29984A7F8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6825" y="3304722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2352040" y="1202083"/>
            <a:ext cx="3794760" cy="712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at the zoo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11CF075-274B-AE72-3541-02CF2F6CF853}"/>
              </a:ext>
            </a:extLst>
          </p:cNvPr>
          <p:cNvSpPr txBox="1">
            <a:spLocks/>
          </p:cNvSpPr>
          <p:nvPr/>
        </p:nvSpPr>
        <p:spPr>
          <a:xfrm>
            <a:off x="2352040" y="2940105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at the campsite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2352040" y="2071094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51EFCB4-9D13-97A6-1488-6E8CFC5D2972}"/>
              </a:ext>
            </a:extLst>
          </p:cNvPr>
          <p:cNvSpPr txBox="1">
            <a:spLocks/>
          </p:cNvSpPr>
          <p:nvPr/>
        </p:nvSpPr>
        <p:spPr>
          <a:xfrm>
            <a:off x="2352040" y="3809116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in the countryside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811763" y="240654"/>
            <a:ext cx="921344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22AAFA4-E2D4-6A89-9417-25E052DC2DB1}"/>
              </a:ext>
            </a:extLst>
          </p:cNvPr>
          <p:cNvSpPr txBox="1">
            <a:spLocks/>
          </p:cNvSpPr>
          <p:nvPr/>
        </p:nvSpPr>
        <p:spPr>
          <a:xfrm>
            <a:off x="6431280" y="1202083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Ở sở thú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8780DF3-9C62-BCED-7077-6927D571F824}"/>
              </a:ext>
            </a:extLst>
          </p:cNvPr>
          <p:cNvSpPr txBox="1">
            <a:spLocks/>
          </p:cNvSpPr>
          <p:nvPr/>
        </p:nvSpPr>
        <p:spPr>
          <a:xfrm>
            <a:off x="6431280" y="2940105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Ở khu cắm trại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9C2D3FE-23EF-0033-CBE9-3ADED214172C}"/>
              </a:ext>
            </a:extLst>
          </p:cNvPr>
          <p:cNvSpPr txBox="1">
            <a:spLocks/>
          </p:cNvSpPr>
          <p:nvPr/>
        </p:nvSpPr>
        <p:spPr>
          <a:xfrm>
            <a:off x="6431280" y="2071094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Ở bãi biển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D976FEA6-E61A-254F-2985-6A93738419C0}"/>
              </a:ext>
            </a:extLst>
          </p:cNvPr>
          <p:cNvSpPr txBox="1">
            <a:spLocks/>
          </p:cNvSpPr>
          <p:nvPr/>
        </p:nvSpPr>
        <p:spPr>
          <a:xfrm>
            <a:off x="6431280" y="3809116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Ở nông thôn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C6436CA-612C-E95F-CE50-31FC378D5A7C}"/>
              </a:ext>
            </a:extLst>
          </p:cNvPr>
          <p:cNvSpPr txBox="1">
            <a:spLocks/>
          </p:cNvSpPr>
          <p:nvPr/>
        </p:nvSpPr>
        <p:spPr>
          <a:xfrm>
            <a:off x="2352040" y="4678127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last weekend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F315E78-6190-9F5E-7BDA-F39DB3DA72D9}"/>
              </a:ext>
            </a:extLst>
          </p:cNvPr>
          <p:cNvSpPr txBox="1">
            <a:spLocks/>
          </p:cNvSpPr>
          <p:nvPr/>
        </p:nvSpPr>
        <p:spPr>
          <a:xfrm>
            <a:off x="6431280" y="4678127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Cuối tuần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390B973-FED0-D159-2BB6-18BFC30430A7}"/>
              </a:ext>
            </a:extLst>
          </p:cNvPr>
          <p:cNvSpPr txBox="1">
            <a:spLocks/>
          </p:cNvSpPr>
          <p:nvPr/>
        </p:nvSpPr>
        <p:spPr>
          <a:xfrm>
            <a:off x="2352040" y="5547138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summer holiday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AD478C9-4972-7251-D6CB-DD6C998776B1}"/>
              </a:ext>
            </a:extLst>
          </p:cNvPr>
          <p:cNvSpPr txBox="1">
            <a:spLocks/>
          </p:cNvSpPr>
          <p:nvPr/>
        </p:nvSpPr>
        <p:spPr>
          <a:xfrm>
            <a:off x="6431280" y="5547138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Kì nghỉ hè</a:t>
            </a:r>
          </a:p>
        </p:txBody>
      </p:sp>
    </p:spTree>
    <p:extLst>
      <p:ext uri="{BB962C8B-B14F-4D97-AF65-F5344CB8AC3E}">
        <p14:creationId xmlns:p14="http://schemas.microsoft.com/office/powerpoint/2010/main" val="13545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2" grpId="0"/>
      <p:bldP spid="18" grpId="0"/>
      <p:bldP spid="19" grpId="0"/>
      <p:bldP spid="20" grpId="0"/>
      <p:bldP spid="21" grpId="0"/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CC34B78-EFE5-E350-292D-A95738564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43" y="987730"/>
            <a:ext cx="11363324" cy="4032354"/>
          </a:xfrm>
          <a:prstGeom prst="rect">
            <a:avLst/>
          </a:prstGeom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62456BA1-DE35-E6D0-AD29-63234B5C27E6}"/>
              </a:ext>
            </a:extLst>
          </p:cNvPr>
          <p:cNvSpPr txBox="1">
            <a:spLocks/>
          </p:cNvSpPr>
          <p:nvPr/>
        </p:nvSpPr>
        <p:spPr>
          <a:xfrm>
            <a:off x="1333500" y="384585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listen and read.</a:t>
            </a:r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86269055-566A-3EA9-7252-22161DC791CE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5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7ED19427-53B4-4EAB-5D7B-EB5A5FBBC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90" y="5438467"/>
            <a:ext cx="588935" cy="583901"/>
          </a:xfrm>
          <a:prstGeom prst="rect">
            <a:avLst/>
          </a:prstGeom>
        </p:spPr>
      </p:pic>
      <p:pic>
        <p:nvPicPr>
          <p:cNvPr id="26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58ECC7DE-DFDC-7820-C1F6-35F6982A4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13" y="5438467"/>
            <a:ext cx="588935" cy="583901"/>
          </a:xfrm>
          <a:prstGeom prst="rect">
            <a:avLst/>
          </a:prstGeom>
        </p:spPr>
      </p:pic>
      <p:pic>
        <p:nvPicPr>
          <p:cNvPr id="3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F40AAC3F-C846-CB9D-9756-CCB15CB9C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67" y="4456008"/>
            <a:ext cx="411743" cy="4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97-MsPham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97-MsPham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97-MsPham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pham-0936082789">
            <a:extLst>
              <a:ext uri="{FF2B5EF4-FFF2-40B4-BE49-F238E27FC236}">
                <a16:creationId xmlns:a16="http://schemas.microsoft.com/office/drawing/2014/main" id="{A44D5816-5819-86EA-E1DA-788BAB520F33}"/>
              </a:ext>
            </a:extLst>
          </p:cNvPr>
          <p:cNvSpPr/>
          <p:nvPr/>
        </p:nvSpPr>
        <p:spPr>
          <a:xfrm>
            <a:off x="1236489" y="1212962"/>
            <a:ext cx="5785365" cy="728602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at/on/in the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700" b="1">
                <a:solidFill>
                  <a:srgbClr val="007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(địa điểm).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57">
            <a:extLst>
              <a:ext uri="{FF2B5EF4-FFF2-40B4-BE49-F238E27FC236}">
                <a16:creationId xmlns:a16="http://schemas.microsoft.com/office/drawing/2014/main" id="{F8D96D58-8020-A83C-46EF-6A689D08BF6C}"/>
              </a:ext>
            </a:extLst>
          </p:cNvPr>
          <p:cNvSpPr/>
          <p:nvPr/>
        </p:nvSpPr>
        <p:spPr>
          <a:xfrm>
            <a:off x="876300" y="2707572"/>
            <a:ext cx="2145426" cy="601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934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29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293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Mspham-0936082789">
            <a:extLst>
              <a:ext uri="{FF2B5EF4-FFF2-40B4-BE49-F238E27FC236}">
                <a16:creationId xmlns:a16="http://schemas.microsoft.com/office/drawing/2014/main" id="{6E1FB2A9-7EFA-E3C5-36FE-ECFEEAA2039C}"/>
              </a:ext>
            </a:extLst>
          </p:cNvPr>
          <p:cNvSpPr txBox="1">
            <a:spLocks/>
          </p:cNvSpPr>
          <p:nvPr/>
        </p:nvSpPr>
        <p:spPr>
          <a:xfrm>
            <a:off x="7229474" y="1446809"/>
            <a:ext cx="4848378" cy="41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(Tôi đã ở __________)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BC72A76D-BBA6-E9A2-5D99-D13313970358}"/>
              </a:ext>
            </a:extLst>
          </p:cNvPr>
          <p:cNvSpPr/>
          <p:nvPr/>
        </p:nvSpPr>
        <p:spPr>
          <a:xfrm>
            <a:off x="2173475" y="3418247"/>
            <a:ext cx="5284599" cy="502920"/>
          </a:xfrm>
          <a:prstGeom prst="wedgeRoundRectCallout">
            <a:avLst>
              <a:gd name="adj1" fmla="val 60203"/>
              <a:gd name="adj2" fmla="val -13048"/>
              <a:gd name="adj3" fmla="val 16667"/>
            </a:avLst>
          </a:prstGeom>
          <a:noFill/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in the countryside.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Mspham-0936082789">
            <a:extLst>
              <a:ext uri="{FF2B5EF4-FFF2-40B4-BE49-F238E27FC236}">
                <a16:creationId xmlns:a16="http://schemas.microsoft.com/office/drawing/2014/main" id="{48C84824-8CE0-77AD-C019-E31BA7F6991B}"/>
              </a:ext>
            </a:extLst>
          </p:cNvPr>
          <p:cNvSpPr/>
          <p:nvPr/>
        </p:nvSpPr>
        <p:spPr>
          <a:xfrm>
            <a:off x="2496186" y="5223140"/>
            <a:ext cx="5028563" cy="502920"/>
          </a:xfrm>
          <a:prstGeom prst="wedgeRoundRectCallout">
            <a:avLst>
              <a:gd name="adj1" fmla="val 61436"/>
              <a:gd name="adj2" fmla="val 21590"/>
              <a:gd name="adj3" fmla="val 16667"/>
            </a:avLst>
          </a:prstGeom>
          <a:noFill/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in the mountains.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47EAD-8807-3EA2-0B65-998A00FA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848" y="3028514"/>
            <a:ext cx="1912786" cy="1341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A54CC-218D-4109-39B8-51D20BFC7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94"/>
          <a:stretch/>
        </p:blipFill>
        <p:spPr>
          <a:xfrm>
            <a:off x="8132848" y="4803982"/>
            <a:ext cx="166130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88" grpId="0"/>
      <p:bldP spid="8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C57C1C-E136-E25D-7F5E-8E5AA7AA9D07}"/>
              </a:ext>
            </a:extLst>
          </p:cNvPr>
          <p:cNvGrpSpPr/>
          <p:nvPr/>
        </p:nvGrpSpPr>
        <p:grpSpPr>
          <a:xfrm>
            <a:off x="8645911" y="3460358"/>
            <a:ext cx="1292781" cy="848840"/>
            <a:chOff x="3709758" y="3204070"/>
            <a:chExt cx="1768014" cy="1160877"/>
          </a:xfrm>
        </p:grpSpPr>
        <p:sp>
          <p:nvSpPr>
            <p:cNvPr id="20" name="Mspham-0936082789">
              <a:extLst>
                <a:ext uri="{FF2B5EF4-FFF2-40B4-BE49-F238E27FC236}">
                  <a16:creationId xmlns:a16="http://schemas.microsoft.com/office/drawing/2014/main" id="{6614630C-6F3A-2008-F718-5DF3828A2016}"/>
                </a:ext>
              </a:extLst>
            </p:cNvPr>
            <p:cNvSpPr txBox="1"/>
            <p:nvPr/>
          </p:nvSpPr>
          <p:spPr>
            <a:xfrm>
              <a:off x="3709758" y="3733572"/>
              <a:ext cx="1414455" cy="6313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1" name="MsPham-0936082789">
              <a:extLst>
                <a:ext uri="{FF2B5EF4-FFF2-40B4-BE49-F238E27FC236}">
                  <a16:creationId xmlns:a16="http://schemas.microsoft.com/office/drawing/2014/main" id="{744801FF-BAE8-CD28-CFC3-8A11D4AD5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2583" y="3204070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A44D5816-5819-86EA-E1DA-788BAB520F33}"/>
              </a:ext>
            </a:extLst>
          </p:cNvPr>
          <p:cNvSpPr/>
          <p:nvPr/>
        </p:nvSpPr>
        <p:spPr>
          <a:xfrm>
            <a:off x="1236489" y="1393340"/>
            <a:ext cx="6665170" cy="728602"/>
          </a:xfrm>
          <a:prstGeom prst="roundRect">
            <a:avLst/>
          </a:prstGeom>
          <a:solidFill>
            <a:srgbClr val="FCEBEA"/>
          </a:solidFill>
          <a:ln>
            <a:solidFill>
              <a:srgbClr val="F19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at/on/in the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700" b="1">
                <a:solidFill>
                  <a:srgbClr val="007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(địa điểm).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57">
            <a:extLst>
              <a:ext uri="{FF2B5EF4-FFF2-40B4-BE49-F238E27FC236}">
                <a16:creationId xmlns:a16="http://schemas.microsoft.com/office/drawing/2014/main" id="{F8D96D58-8020-A83C-46EF-6A689D08BF6C}"/>
              </a:ext>
            </a:extLst>
          </p:cNvPr>
          <p:cNvSpPr/>
          <p:nvPr/>
        </p:nvSpPr>
        <p:spPr>
          <a:xfrm>
            <a:off x="783292" y="3312876"/>
            <a:ext cx="2145426" cy="601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934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2934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293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Mspham-0936082789">
            <a:extLst>
              <a:ext uri="{FF2B5EF4-FFF2-40B4-BE49-F238E27FC236}">
                <a16:creationId xmlns:a16="http://schemas.microsoft.com/office/drawing/2014/main" id="{6E1FB2A9-7EFA-E3C5-36FE-ECFEEAA2039C}"/>
              </a:ext>
            </a:extLst>
          </p:cNvPr>
          <p:cNvSpPr txBox="1">
            <a:spLocks/>
          </p:cNvSpPr>
          <p:nvPr/>
        </p:nvSpPr>
        <p:spPr>
          <a:xfrm>
            <a:off x="2206672" y="2287891"/>
            <a:ext cx="4848378" cy="41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186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(Bạn đã ở _________ có phải không?)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E34F78A0-335D-0715-6DF0-08CBF8CDD5AF}"/>
              </a:ext>
            </a:extLst>
          </p:cNvPr>
          <p:cNvSpPr/>
          <p:nvPr/>
        </p:nvSpPr>
        <p:spPr>
          <a:xfrm>
            <a:off x="8678043" y="830767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BC72A76D-BBA6-E9A2-5D99-D13313970358}"/>
              </a:ext>
            </a:extLst>
          </p:cNvPr>
          <p:cNvSpPr/>
          <p:nvPr/>
        </p:nvSpPr>
        <p:spPr>
          <a:xfrm>
            <a:off x="2080468" y="3464653"/>
            <a:ext cx="5491907" cy="502920"/>
          </a:xfrm>
          <a:prstGeom prst="wedgeRoundRectCallout">
            <a:avLst>
              <a:gd name="adj1" fmla="val -55469"/>
              <a:gd name="adj2" fmla="val 38089"/>
              <a:gd name="adj3" fmla="val 16667"/>
            </a:avLst>
          </a:prstGeom>
          <a:noFill/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in the countryside?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85695D2E-71A0-6D16-1B49-CD111C6B813C}"/>
              </a:ext>
            </a:extLst>
          </p:cNvPr>
          <p:cNvSpPr/>
          <p:nvPr/>
        </p:nvSpPr>
        <p:spPr>
          <a:xfrm>
            <a:off x="5211371" y="4057738"/>
            <a:ext cx="2454011" cy="502920"/>
          </a:xfrm>
          <a:prstGeom prst="wedgeRoundRectCallout">
            <a:avLst>
              <a:gd name="adj1" fmla="val 60289"/>
              <a:gd name="adj2" fmla="val -29534"/>
              <a:gd name="adj3" fmla="val 16667"/>
            </a:avLst>
          </a:prstGeom>
          <a:noFill/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was.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6F8C41ED-5246-4901-0EBE-3A13DD110A0C}"/>
              </a:ext>
            </a:extLst>
          </p:cNvPr>
          <p:cNvSpPr/>
          <p:nvPr/>
        </p:nvSpPr>
        <p:spPr>
          <a:xfrm>
            <a:off x="8640584" y="1848691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wasn’t.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A62F6E-B352-3333-9DC7-11B346DCC93A}"/>
              </a:ext>
            </a:extLst>
          </p:cNvPr>
          <p:cNvCxnSpPr>
            <a:cxnSpLocks/>
            <a:stCxn id="7" idx="3"/>
            <a:endCxn id="31" idx="1"/>
          </p:cNvCxnSpPr>
          <p:nvPr/>
        </p:nvCxnSpPr>
        <p:spPr>
          <a:xfrm flipV="1">
            <a:off x="7901659" y="1205947"/>
            <a:ext cx="663343" cy="551694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68F251-A087-E11F-911B-204C712CE278}"/>
              </a:ext>
            </a:extLst>
          </p:cNvPr>
          <p:cNvCxnSpPr>
            <a:cxnSpLocks/>
            <a:stCxn id="7" idx="3"/>
            <a:endCxn id="32" idx="1"/>
          </p:cNvCxnSpPr>
          <p:nvPr/>
        </p:nvCxnSpPr>
        <p:spPr>
          <a:xfrm>
            <a:off x="7901659" y="1757641"/>
            <a:ext cx="610284" cy="469265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CC39DA57-59C1-C1A0-46FB-5E43B2F8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002" y="997655"/>
            <a:ext cx="419100" cy="4165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508D8C-375C-0483-4007-CE643192B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943" y="2018614"/>
            <a:ext cx="421617" cy="416583"/>
          </a:xfrm>
          <a:prstGeom prst="rect">
            <a:avLst/>
          </a:prstGeom>
        </p:spPr>
      </p:pic>
      <p:sp>
        <p:nvSpPr>
          <p:cNvPr id="50" name="Mspham-0936082789">
            <a:extLst>
              <a:ext uri="{FF2B5EF4-FFF2-40B4-BE49-F238E27FC236}">
                <a16:creationId xmlns:a16="http://schemas.microsoft.com/office/drawing/2014/main" id="{48C84824-8CE0-77AD-C019-E31BA7F6991B}"/>
              </a:ext>
            </a:extLst>
          </p:cNvPr>
          <p:cNvSpPr/>
          <p:nvPr/>
        </p:nvSpPr>
        <p:spPr>
          <a:xfrm>
            <a:off x="2173476" y="4978544"/>
            <a:ext cx="5491906" cy="502920"/>
          </a:xfrm>
          <a:prstGeom prst="wedgeRoundRectCallout">
            <a:avLst>
              <a:gd name="adj1" fmla="val -56902"/>
              <a:gd name="adj2" fmla="val -3031"/>
              <a:gd name="adj3" fmla="val 16667"/>
            </a:avLst>
          </a:prstGeom>
          <a:noFill/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at  the zoo?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Mspham-0936082789">
            <a:extLst>
              <a:ext uri="{FF2B5EF4-FFF2-40B4-BE49-F238E27FC236}">
                <a16:creationId xmlns:a16="http://schemas.microsoft.com/office/drawing/2014/main" id="{6CBCF98F-BF99-4D34-2682-E03A63C3EC00}"/>
              </a:ext>
            </a:extLst>
          </p:cNvPr>
          <p:cNvSpPr/>
          <p:nvPr/>
        </p:nvSpPr>
        <p:spPr>
          <a:xfrm>
            <a:off x="4517090" y="5758921"/>
            <a:ext cx="3271527" cy="502920"/>
          </a:xfrm>
          <a:prstGeom prst="wedgeRoundRectCallout">
            <a:avLst>
              <a:gd name="adj1" fmla="val 61806"/>
              <a:gd name="adj2" fmla="val -40530"/>
              <a:gd name="adj3" fmla="val 16667"/>
            </a:avLst>
          </a:prstGeom>
          <a:noFill/>
          <a:ln>
            <a:solidFill>
              <a:srgbClr val="008F92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n-US" sz="27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wasn’t.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E9FBC-1A95-BFA0-D316-D2E62990C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723" y="3053391"/>
            <a:ext cx="1912786" cy="134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5816E-9C20-36FF-F1D8-9F936D94AA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894"/>
          <a:stretch/>
        </p:blipFill>
        <p:spPr>
          <a:xfrm>
            <a:off x="8275723" y="4920605"/>
            <a:ext cx="1661304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88" grpId="0"/>
      <p:bldP spid="2" grpId="0"/>
      <p:bldP spid="8" grpId="0" animBg="1"/>
      <p:bldP spid="10" grpId="0" animBg="1"/>
      <p:bldP spid="9" grpId="0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409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.VnAvant</vt:lpstr>
      <vt:lpstr>.VnCooper</vt:lpstr>
      <vt:lpstr>.VnHelvetInsH</vt:lpstr>
      <vt:lpstr>Arial</vt:lpstr>
      <vt:lpstr>Calibri</vt:lpstr>
      <vt:lpstr>Calibri Light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58</cp:revision>
  <dcterms:created xsi:type="dcterms:W3CDTF">2023-08-09T08:46:57Z</dcterms:created>
  <dcterms:modified xsi:type="dcterms:W3CDTF">2024-12-27T12:47:17Z</dcterms:modified>
</cp:coreProperties>
</file>