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007577389" r:id="rId2"/>
    <p:sldId id="2007577386" r:id="rId3"/>
    <p:sldId id="2007577291" r:id="rId4"/>
    <p:sldId id="2007577344" r:id="rId5"/>
    <p:sldId id="2007577376" r:id="rId6"/>
    <p:sldId id="20075773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21" Type="http://schemas.openxmlformats.org/officeDocument/2006/relationships/slideLayout" Target="../slideLayouts/slideLayout1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877423" y="1022728"/>
            <a:ext cx="10408075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UNIT 10:</a:t>
            </a:r>
          </a:p>
          <a:p>
            <a:pPr algn="ctr"/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</a:t>
            </a:r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summer </a:t>
            </a:r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holiday</a:t>
            </a:r>
          </a:p>
          <a:p>
            <a:pPr algn="ctr"/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LESSON 1 ( P2)</a:t>
            </a:r>
          </a:p>
          <a:p>
            <a:pPr algn="ctr"/>
            <a:r>
              <a:rPr lang="en-US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Made by: Nguyen thi thu phuong</a:t>
            </a:r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  <a:endCxn id="4" idx="0"/>
          </p:cNvCxnSpPr>
          <p:nvPr/>
        </p:nvCxnSpPr>
        <p:spPr>
          <a:xfrm flipH="1">
            <a:off x="5209864" y="1280856"/>
            <a:ext cx="547829" cy="262505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1851439" y="1280856"/>
            <a:ext cx="3906254" cy="262505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5757693" y="1280856"/>
            <a:ext cx="2221650" cy="265940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5757693" y="1280856"/>
            <a:ext cx="4907837" cy="26594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2757459" y="640776"/>
            <a:ext cx="6000467" cy="64008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 you ____ last weekend?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24094-DDE9-A69A-AA1B-B67856F0D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545"/>
          <a:stretch/>
        </p:blipFill>
        <p:spPr>
          <a:xfrm>
            <a:off x="582078" y="3905907"/>
            <a:ext cx="2538722" cy="1680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F8806-ED6B-EC54-DA3F-00AF514AA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20" t="-323" r="-192" b="323"/>
          <a:stretch/>
        </p:blipFill>
        <p:spPr>
          <a:xfrm>
            <a:off x="9369399" y="3940259"/>
            <a:ext cx="2592262" cy="1680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B6B0E-0F79-970F-1FEE-09070552A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5" r="50058"/>
          <a:stretch/>
        </p:blipFill>
        <p:spPr>
          <a:xfrm>
            <a:off x="3899383" y="3905908"/>
            <a:ext cx="2620962" cy="1680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A76AD-8E14-5849-C95A-6D1A2B270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0" t="-323" r="25295" b="323"/>
          <a:stretch/>
        </p:blipFill>
        <p:spPr>
          <a:xfrm>
            <a:off x="6709981" y="3940258"/>
            <a:ext cx="2538723" cy="168061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797269" y="595254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760010" y="595254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709981" y="599318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659952" y="5978862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1ED23E90-5507-81BD-7530-16619500FB06}"/>
              </a:ext>
            </a:extLst>
          </p:cNvPr>
          <p:cNvSpPr/>
          <p:nvPr/>
        </p:nvSpPr>
        <p:spPr>
          <a:xfrm>
            <a:off x="9417747" y="451200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CCAEAA2-3CE8-3D01-5A8A-AE1AE1C0C943}"/>
              </a:ext>
            </a:extLst>
          </p:cNvPr>
          <p:cNvSpPr/>
          <p:nvPr/>
        </p:nvSpPr>
        <p:spPr>
          <a:xfrm>
            <a:off x="9369399" y="1073129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DC81AEB2-EF4A-2D90-C9E1-8213EDC9C454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8757926" y="826380"/>
            <a:ext cx="546780" cy="108288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5A96ACDF-9970-4221-A27B-1130C9ECA57D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8757926" y="934668"/>
            <a:ext cx="482832" cy="51667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C206C50-8E0E-B724-E3D2-7CA31E791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706" y="618088"/>
            <a:ext cx="419100" cy="4165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C0B2E4-0D14-95AD-E067-1952E9B89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758" y="1243052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7F3A70-712E-525E-AEAF-92F84C7B2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48" y="2187217"/>
            <a:ext cx="11178848" cy="3609633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F17142A-C52D-881B-E3C3-8F71FF3E2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32" y="245385"/>
            <a:ext cx="588935" cy="583901"/>
          </a:xfrm>
          <a:prstGeom prst="rect">
            <a:avLst/>
          </a:prstGeom>
        </p:spPr>
      </p:pic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29DBA73-B8DA-2D9B-09D8-255DC63CD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28" y="1667733"/>
            <a:ext cx="588935" cy="583901"/>
          </a:xfrm>
          <a:prstGeom prst="rect">
            <a:avLst/>
          </a:prstGeom>
        </p:spPr>
      </p:pic>
      <p:pic>
        <p:nvPicPr>
          <p:cNvPr id="3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DAB40EDB-77F4-A370-C15C-E387AE74A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83" y="1667733"/>
            <a:ext cx="588935" cy="583901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5AC4A9B-1EEC-FFD6-6411-F2438F31C997}"/>
              </a:ext>
            </a:extLst>
          </p:cNvPr>
          <p:cNvSpPr txBox="1">
            <a:spLocks/>
          </p:cNvSpPr>
          <p:nvPr/>
        </p:nvSpPr>
        <p:spPr>
          <a:xfrm>
            <a:off x="2592756" y="1708223"/>
            <a:ext cx="502920" cy="50292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BE2F74-E0A5-1983-382E-63B9B0553613}"/>
              </a:ext>
            </a:extLst>
          </p:cNvPr>
          <p:cNvSpPr txBox="1">
            <a:spLocks/>
          </p:cNvSpPr>
          <p:nvPr/>
        </p:nvSpPr>
        <p:spPr>
          <a:xfrm>
            <a:off x="8613999" y="1708223"/>
            <a:ext cx="502920" cy="50292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3FB6A6-5B64-48DF-D59B-0FF1756582D1}"/>
              </a:ext>
            </a:extLst>
          </p:cNvPr>
          <p:cNvSpPr/>
          <p:nvPr/>
        </p:nvSpPr>
        <p:spPr>
          <a:xfrm>
            <a:off x="5748329" y="2333494"/>
            <a:ext cx="772964" cy="583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FA951B2-64DC-3FDC-9860-51ABF1946A81}"/>
              </a:ext>
            </a:extLst>
          </p:cNvPr>
          <p:cNvSpPr/>
          <p:nvPr/>
        </p:nvSpPr>
        <p:spPr>
          <a:xfrm>
            <a:off x="3981397" y="5499551"/>
            <a:ext cx="1034258" cy="29729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4D5B8A9-133F-3B83-0455-478611F4B2C8}"/>
              </a:ext>
            </a:extLst>
          </p:cNvPr>
          <p:cNvSpPr/>
          <p:nvPr/>
        </p:nvSpPr>
        <p:spPr>
          <a:xfrm>
            <a:off x="9945317" y="5432181"/>
            <a:ext cx="1034258" cy="29729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1153160" y="188136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6662754" y="188136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1303999" y="3619220"/>
            <a:ext cx="430188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______________ yesterday.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6817360" y="3614140"/>
            <a:ext cx="475835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______________ last weekend.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2485144" y="3517360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campsite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8300720" y="3512588"/>
            <a:ext cx="18837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3058E9-F352-365F-EAB9-F02851A44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071" y="1270439"/>
            <a:ext cx="2528931" cy="169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BF27E-82AC-D0F9-BBF1-E2E93FAE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036" y="1525320"/>
            <a:ext cx="2531763" cy="16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1A6C15ED-9333-F3ED-AB4E-B1699E1CEF11}"/>
              </a:ext>
            </a:extLst>
          </p:cNvPr>
          <p:cNvSpPr txBox="1">
            <a:spLocks/>
          </p:cNvSpPr>
          <p:nvPr/>
        </p:nvSpPr>
        <p:spPr>
          <a:xfrm>
            <a:off x="873760" y="196628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1E351921-1518-9016-2219-49FD587B2C13}"/>
              </a:ext>
            </a:extLst>
          </p:cNvPr>
          <p:cNvSpPr txBox="1">
            <a:spLocks/>
          </p:cNvSpPr>
          <p:nvPr/>
        </p:nvSpPr>
        <p:spPr>
          <a:xfrm>
            <a:off x="6305592" y="196628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9B40586E-2D34-1857-0CE1-24430C9F7522}"/>
              </a:ext>
            </a:extLst>
          </p:cNvPr>
          <p:cNvSpPr txBox="1">
            <a:spLocks/>
          </p:cNvSpPr>
          <p:nvPr/>
        </p:nvSpPr>
        <p:spPr>
          <a:xfrm>
            <a:off x="948398" y="3807120"/>
            <a:ext cx="5196361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you in the mountains last weekend?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wasn’t. I was in ________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____________________________.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77067EB4-A3AA-9AB4-459C-F0483BE0DEDB}"/>
              </a:ext>
            </a:extLst>
          </p:cNvPr>
          <p:cNvSpPr txBox="1">
            <a:spLocks/>
          </p:cNvSpPr>
          <p:nvPr/>
        </p:nvSpPr>
        <p:spPr>
          <a:xfrm>
            <a:off x="6461760" y="3807120"/>
            <a:ext cx="5196360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 you in the mountains last weekend?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__________, I was. 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DB7E02F-07EF-6BD6-6C88-2F48CBE4799D}"/>
              </a:ext>
            </a:extLst>
          </p:cNvPr>
          <p:cNvSpPr txBox="1">
            <a:spLocks/>
          </p:cNvSpPr>
          <p:nvPr/>
        </p:nvSpPr>
        <p:spPr>
          <a:xfrm>
            <a:off x="1993388" y="4671490"/>
            <a:ext cx="3855471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66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                               the </a:t>
            </a:r>
          </a:p>
          <a:p>
            <a:r>
              <a:rPr lang="en-US">
                <a:solidFill>
                  <a:srgbClr val="FF0000"/>
                </a:solidFill>
              </a:rPr>
              <a:t>countryside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BB98F87B-69A5-48D6-ED63-73B41AE92186}"/>
              </a:ext>
            </a:extLst>
          </p:cNvPr>
          <p:cNvSpPr txBox="1">
            <a:spLocks/>
          </p:cNvSpPr>
          <p:nvPr/>
        </p:nvSpPr>
        <p:spPr>
          <a:xfrm>
            <a:off x="7274061" y="4425098"/>
            <a:ext cx="991099" cy="7311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8593D704-4527-0C88-BBE1-52568A5A1FE2}"/>
              </a:ext>
            </a:extLst>
          </p:cNvPr>
          <p:cNvSpPr txBox="1">
            <a:spLocks/>
          </p:cNvSpPr>
          <p:nvPr/>
        </p:nvSpPr>
        <p:spPr>
          <a:xfrm>
            <a:off x="6990534" y="3713481"/>
            <a:ext cx="19502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0431E-3D36-4362-DEC5-EFC9AC54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44" y="1423551"/>
            <a:ext cx="2523267" cy="1676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9E61D9-1F89-6A14-DD9F-F90B7C020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93" y="1338560"/>
            <a:ext cx="2534595" cy="16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314700" y="896460"/>
            <a:ext cx="8302906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Were you, were you,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3314700" y="141057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Were you on the beach?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3314700" y="1924696"/>
            <a:ext cx="8302906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Were you on the beach yesterday?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3314700" y="243881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Yes, I was. Yes, I was.</a:t>
            </a:r>
          </a:p>
        </p:txBody>
      </p:sp>
      <p:sp>
        <p:nvSpPr>
          <p:cNvPr id="14" name="4Mspham-0936082789">
            <a:extLst>
              <a:ext uri="{FF2B5EF4-FFF2-40B4-BE49-F238E27FC236}">
                <a16:creationId xmlns:a16="http://schemas.microsoft.com/office/drawing/2014/main" id="{4596A2BA-7870-5B7C-9A72-192D048F2854}"/>
              </a:ext>
            </a:extLst>
          </p:cNvPr>
          <p:cNvSpPr txBox="1">
            <a:spLocks/>
          </p:cNvSpPr>
          <p:nvPr/>
        </p:nvSpPr>
        <p:spPr>
          <a:xfrm>
            <a:off x="3314700" y="2952934"/>
            <a:ext cx="8302906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I was on the beach yesterday.</a:t>
            </a:r>
          </a:p>
        </p:txBody>
      </p:sp>
      <p:sp>
        <p:nvSpPr>
          <p:cNvPr id="15" name="1Mspham-0936082789">
            <a:extLst>
              <a:ext uri="{FF2B5EF4-FFF2-40B4-BE49-F238E27FC236}">
                <a16:creationId xmlns:a16="http://schemas.microsoft.com/office/drawing/2014/main" id="{00F0857B-5FB5-BC65-14B8-4E6418974094}"/>
              </a:ext>
            </a:extLst>
          </p:cNvPr>
          <p:cNvSpPr txBox="1">
            <a:spLocks/>
          </p:cNvSpPr>
          <p:nvPr/>
        </p:nvSpPr>
        <p:spPr>
          <a:xfrm>
            <a:off x="3314700" y="3861578"/>
            <a:ext cx="73152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Were you, were you,</a:t>
            </a:r>
          </a:p>
        </p:txBody>
      </p:sp>
      <p:sp>
        <p:nvSpPr>
          <p:cNvPr id="16" name="2Mspham-0936082789">
            <a:extLst>
              <a:ext uri="{FF2B5EF4-FFF2-40B4-BE49-F238E27FC236}">
                <a16:creationId xmlns:a16="http://schemas.microsoft.com/office/drawing/2014/main" id="{D3C15A9D-E136-67B2-90CF-E9B3139588E7}"/>
              </a:ext>
            </a:extLst>
          </p:cNvPr>
          <p:cNvSpPr txBox="1">
            <a:spLocks/>
          </p:cNvSpPr>
          <p:nvPr/>
        </p:nvSpPr>
        <p:spPr>
          <a:xfrm>
            <a:off x="3314700" y="4377840"/>
            <a:ext cx="73152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Were you on the beach?</a:t>
            </a:r>
          </a:p>
        </p:txBody>
      </p:sp>
      <p:sp>
        <p:nvSpPr>
          <p:cNvPr id="17" name="3Mspham-0936082789">
            <a:extLst>
              <a:ext uri="{FF2B5EF4-FFF2-40B4-BE49-F238E27FC236}">
                <a16:creationId xmlns:a16="http://schemas.microsoft.com/office/drawing/2014/main" id="{B8F90DD8-EA4B-EBC9-6B2A-3893F5AAA1C6}"/>
              </a:ext>
            </a:extLst>
          </p:cNvPr>
          <p:cNvSpPr txBox="1">
            <a:spLocks/>
          </p:cNvSpPr>
          <p:nvPr/>
        </p:nvSpPr>
        <p:spPr>
          <a:xfrm>
            <a:off x="3314700" y="4894102"/>
            <a:ext cx="73152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600"/>
              <a:t>Were you on the beach yesterday?</a:t>
            </a:r>
          </a:p>
        </p:txBody>
      </p:sp>
      <p:sp>
        <p:nvSpPr>
          <p:cNvPr id="18" name="4Mspham-0936082789">
            <a:extLst>
              <a:ext uri="{FF2B5EF4-FFF2-40B4-BE49-F238E27FC236}">
                <a16:creationId xmlns:a16="http://schemas.microsoft.com/office/drawing/2014/main" id="{C75E5A86-20D8-0472-B888-3703D65A62CD}"/>
              </a:ext>
            </a:extLst>
          </p:cNvPr>
          <p:cNvSpPr txBox="1">
            <a:spLocks/>
          </p:cNvSpPr>
          <p:nvPr/>
        </p:nvSpPr>
        <p:spPr>
          <a:xfrm>
            <a:off x="3314700" y="5410364"/>
            <a:ext cx="73152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6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No, I wasn't. No, I wasn't.</a:t>
            </a:r>
          </a:p>
        </p:txBody>
      </p:sp>
      <p:sp>
        <p:nvSpPr>
          <p:cNvPr id="19" name="4Mspham-0936082789">
            <a:extLst>
              <a:ext uri="{FF2B5EF4-FFF2-40B4-BE49-F238E27FC236}">
                <a16:creationId xmlns:a16="http://schemas.microsoft.com/office/drawing/2014/main" id="{A107DFDF-7F2E-F25E-F457-936181E9AA1D}"/>
              </a:ext>
            </a:extLst>
          </p:cNvPr>
          <p:cNvSpPr txBox="1">
            <a:spLocks/>
          </p:cNvSpPr>
          <p:nvPr/>
        </p:nvSpPr>
        <p:spPr>
          <a:xfrm>
            <a:off x="3314700" y="5926627"/>
            <a:ext cx="73152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6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was in the countryside yesterday.</a:t>
            </a:r>
          </a:p>
        </p:txBody>
      </p:sp>
      <p:pic>
        <p:nvPicPr>
          <p:cNvPr id="29" name="Picture 28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1BD1CC90-EC80-615F-0762-6D3B74D84F0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6405646" y="815044"/>
            <a:ext cx="618291" cy="548640"/>
          </a:xfrm>
          <a:prstGeom prst="rect">
            <a:avLst/>
          </a:prstGeom>
        </p:spPr>
      </p:pic>
      <p:pic>
        <p:nvPicPr>
          <p:cNvPr id="30" name="Picture 2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B763DE84-1C75-A85C-4C05-EED62C20055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7069560" y="1335570"/>
            <a:ext cx="618291" cy="548640"/>
          </a:xfrm>
          <a:prstGeom prst="rect">
            <a:avLst/>
          </a:prstGeom>
        </p:spPr>
      </p:pic>
      <p:pic>
        <p:nvPicPr>
          <p:cNvPr id="31" name="Picture 30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8BB9A280-E374-C002-DB9C-08C9399E1EC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8469144" y="1826182"/>
            <a:ext cx="618291" cy="548640"/>
          </a:xfrm>
          <a:prstGeom prst="rect">
            <a:avLst/>
          </a:prstGeom>
        </p:spPr>
      </p:pic>
      <p:pic>
        <p:nvPicPr>
          <p:cNvPr id="32" name="Picture 3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A44C708-668D-FC53-0121-70A5D04504C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6737603" y="2383668"/>
            <a:ext cx="618291" cy="548640"/>
          </a:xfrm>
          <a:prstGeom prst="rect">
            <a:avLst/>
          </a:prstGeom>
        </p:spPr>
      </p:pic>
      <p:pic>
        <p:nvPicPr>
          <p:cNvPr id="33" name="Picture 3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CC879F4-9020-E3B6-CCC4-D92C716151BB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7813899" y="2902410"/>
            <a:ext cx="618291" cy="548640"/>
          </a:xfrm>
          <a:prstGeom prst="rect">
            <a:avLst/>
          </a:prstGeom>
        </p:spPr>
      </p:pic>
      <p:pic>
        <p:nvPicPr>
          <p:cNvPr id="34" name="Picture 3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4D9E025-4FC6-8568-2E48-2CD58379DE9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6441777" y="3835250"/>
            <a:ext cx="618291" cy="548640"/>
          </a:xfrm>
          <a:prstGeom prst="rect">
            <a:avLst/>
          </a:prstGeom>
        </p:spPr>
      </p:pic>
      <p:pic>
        <p:nvPicPr>
          <p:cNvPr id="35" name="Picture 3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8D287AD-7F36-4F83-0251-5674AC2D134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7067556" y="4343375"/>
            <a:ext cx="618291" cy="548640"/>
          </a:xfrm>
          <a:prstGeom prst="rect">
            <a:avLst/>
          </a:prstGeom>
        </p:spPr>
      </p:pic>
      <p:pic>
        <p:nvPicPr>
          <p:cNvPr id="36" name="Picture 35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285C31E-2E13-25BE-E7EA-853F9A682B6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8584211" y="4803348"/>
            <a:ext cx="618291" cy="548640"/>
          </a:xfrm>
          <a:prstGeom prst="rect">
            <a:avLst/>
          </a:prstGeom>
        </p:spPr>
      </p:pic>
      <p:pic>
        <p:nvPicPr>
          <p:cNvPr id="37" name="Picture 36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B58C367-D17A-398F-FAC6-593AFFEC056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7182446" y="5382568"/>
            <a:ext cx="618291" cy="548640"/>
          </a:xfrm>
          <a:prstGeom prst="rect">
            <a:avLst/>
          </a:prstGeom>
        </p:spPr>
      </p:pic>
      <p:pic>
        <p:nvPicPr>
          <p:cNvPr id="38" name="Picture 37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7B44AA77-BF09-46C8-8BC2-1046C73BCD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8464939" y="5853764"/>
            <a:ext cx="618291" cy="548640"/>
          </a:xfrm>
          <a:prstGeom prst="rect">
            <a:avLst/>
          </a:prstGeom>
        </p:spPr>
      </p:pic>
      <p:pic>
        <p:nvPicPr>
          <p:cNvPr id="8" name="Track 100-MsPham (mp3cut (mp3cut.net) (1)">
            <a:hlinkClick r:id="" action="ppaction://media"/>
            <a:extLst>
              <a:ext uri="{FF2B5EF4-FFF2-40B4-BE49-F238E27FC236}">
                <a16:creationId xmlns:a16="http://schemas.microsoft.com/office/drawing/2014/main" id="{1A240478-3D34-3ADB-6030-AB0737675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28611" y="1437331"/>
            <a:ext cx="487363" cy="487363"/>
          </a:xfrm>
          <a:prstGeom prst="rect">
            <a:avLst/>
          </a:prstGeom>
        </p:spPr>
      </p:pic>
      <p:pic>
        <p:nvPicPr>
          <p:cNvPr id="9" name="Track 100-MsPham (mp3cut (mp3cut.net) (4)">
            <a:hlinkClick r:id="" action="ppaction://media"/>
            <a:extLst>
              <a:ext uri="{FF2B5EF4-FFF2-40B4-BE49-F238E27FC236}">
                <a16:creationId xmlns:a16="http://schemas.microsoft.com/office/drawing/2014/main" id="{0264254D-CCED-C644-0207-201CC367D8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67909" y="3073243"/>
            <a:ext cx="487363" cy="487363"/>
          </a:xfrm>
          <a:prstGeom prst="rect">
            <a:avLst/>
          </a:prstGeom>
        </p:spPr>
      </p:pic>
      <p:pic>
        <p:nvPicPr>
          <p:cNvPr id="10" name="Track 100-MsPham (mp3cut (mp3cut.net) (3)">
            <a:hlinkClick r:id="" action="ppaction://media"/>
            <a:extLst>
              <a:ext uri="{FF2B5EF4-FFF2-40B4-BE49-F238E27FC236}">
                <a16:creationId xmlns:a16="http://schemas.microsoft.com/office/drawing/2014/main" id="{1D2D3AA1-BE48-C896-3638-FBDA190010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54351" y="2529282"/>
            <a:ext cx="487363" cy="487363"/>
          </a:xfrm>
          <a:prstGeom prst="rect">
            <a:avLst/>
          </a:prstGeom>
        </p:spPr>
      </p:pic>
      <p:pic>
        <p:nvPicPr>
          <p:cNvPr id="11" name="Track 100-MsPham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E0356870-BD07-B721-F44B-85163C5173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18061" y="1984850"/>
            <a:ext cx="487363" cy="487363"/>
          </a:xfrm>
          <a:prstGeom prst="rect">
            <a:avLst/>
          </a:prstGeom>
        </p:spPr>
      </p:pic>
      <p:pic>
        <p:nvPicPr>
          <p:cNvPr id="12" name="Track 100-MsPham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3CBCA30-4E34-6CD4-8243-B34A0E7052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54352" y="756128"/>
            <a:ext cx="487363" cy="487363"/>
          </a:xfrm>
          <a:prstGeom prst="rect">
            <a:avLst/>
          </a:prstGeom>
        </p:spPr>
      </p:pic>
      <p:pic>
        <p:nvPicPr>
          <p:cNvPr id="13" name="Track 100-MsPham (mp3cut (mp3cut.net) (5)">
            <a:hlinkClick r:id="" action="ppaction://media"/>
            <a:extLst>
              <a:ext uri="{FF2B5EF4-FFF2-40B4-BE49-F238E27FC236}">
                <a16:creationId xmlns:a16="http://schemas.microsoft.com/office/drawing/2014/main" id="{BF720457-8AE9-A984-F7D8-A20D18B3E1F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2640" y="3850773"/>
            <a:ext cx="487363" cy="487363"/>
          </a:xfrm>
          <a:prstGeom prst="rect">
            <a:avLst/>
          </a:prstGeom>
        </p:spPr>
      </p:pic>
      <p:pic>
        <p:nvPicPr>
          <p:cNvPr id="20" name="Track 100-MsPham (mp3cut (mp3cut.net) (9)">
            <a:hlinkClick r:id="" action="ppaction://media"/>
            <a:extLst>
              <a:ext uri="{FF2B5EF4-FFF2-40B4-BE49-F238E27FC236}">
                <a16:creationId xmlns:a16="http://schemas.microsoft.com/office/drawing/2014/main" id="{B79763EB-F75C-32BB-F517-D4EE35D34D5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2640" y="6224958"/>
            <a:ext cx="487363" cy="487363"/>
          </a:xfrm>
          <a:prstGeom prst="rect">
            <a:avLst/>
          </a:prstGeom>
        </p:spPr>
      </p:pic>
      <p:pic>
        <p:nvPicPr>
          <p:cNvPr id="26" name="Track 100-MsPham (mp3cut (mp3cut.net) (8)">
            <a:hlinkClick r:id="" action="ppaction://media"/>
            <a:extLst>
              <a:ext uri="{FF2B5EF4-FFF2-40B4-BE49-F238E27FC236}">
                <a16:creationId xmlns:a16="http://schemas.microsoft.com/office/drawing/2014/main" id="{E87EFBE0-98EE-9E9B-2C3E-A68888FAFC1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79601" y="5618885"/>
            <a:ext cx="487363" cy="487363"/>
          </a:xfrm>
          <a:prstGeom prst="rect">
            <a:avLst/>
          </a:prstGeom>
        </p:spPr>
      </p:pic>
      <p:pic>
        <p:nvPicPr>
          <p:cNvPr id="28" name="Track 100-MsPham (mp3cut (mp3cut.net) (7)">
            <a:hlinkClick r:id="" action="ppaction://media"/>
            <a:extLst>
              <a:ext uri="{FF2B5EF4-FFF2-40B4-BE49-F238E27FC236}">
                <a16:creationId xmlns:a16="http://schemas.microsoft.com/office/drawing/2014/main" id="{3BD2B57E-1785-32E9-9F5D-45AE9F0611E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75937" y="5012812"/>
            <a:ext cx="487363" cy="487363"/>
          </a:xfrm>
          <a:prstGeom prst="rect">
            <a:avLst/>
          </a:prstGeom>
        </p:spPr>
      </p:pic>
      <p:pic>
        <p:nvPicPr>
          <p:cNvPr id="39" name="Track 100-MsPham (mp3cut (mp3cut.net) (6)">
            <a:hlinkClick r:id="" action="ppaction://media"/>
            <a:extLst>
              <a:ext uri="{FF2B5EF4-FFF2-40B4-BE49-F238E27FC236}">
                <a16:creationId xmlns:a16="http://schemas.microsoft.com/office/drawing/2014/main" id="{DD41D926-6B3D-429E-8FD2-B08E7463795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79600" y="4406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6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8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214</Words>
  <Application>Microsoft Office PowerPoint</Application>
  <PresentationFormat>Widescreen</PresentationFormat>
  <Paragraphs>52</Paragraphs>
  <Slides>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.VnHelvetInsH</vt:lpstr>
      <vt:lpstr>Arial</vt:lpstr>
      <vt:lpstr>Calibri</vt:lpstr>
      <vt:lpstr>Calibri Light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50</cp:revision>
  <dcterms:created xsi:type="dcterms:W3CDTF">2023-08-09T08:46:57Z</dcterms:created>
  <dcterms:modified xsi:type="dcterms:W3CDTF">2024-12-27T13:38:22Z</dcterms:modified>
</cp:coreProperties>
</file>