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007577392" r:id="rId2"/>
    <p:sldId id="2007577358" r:id="rId3"/>
    <p:sldId id="2007577359" r:id="rId4"/>
    <p:sldId id="2007577360" r:id="rId5"/>
    <p:sldId id="2007577361" r:id="rId6"/>
    <p:sldId id="2007577387" r:id="rId7"/>
    <p:sldId id="2007577362" r:id="rId8"/>
    <p:sldId id="2007577363" r:id="rId9"/>
    <p:sldId id="2007577364" r:id="rId10"/>
    <p:sldId id="2007577365" r:id="rId11"/>
    <p:sldId id="2007577366" r:id="rId12"/>
    <p:sldId id="2007577379" r:id="rId13"/>
    <p:sldId id="2007577380" r:id="rId14"/>
    <p:sldId id="2007577381" r:id="rId15"/>
    <p:sldId id="20075773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D9"/>
    <a:srgbClr val="FFFFFF"/>
    <a:srgbClr val="E1C9B3"/>
    <a:srgbClr val="DEC6B4"/>
    <a:srgbClr val="219AD6"/>
    <a:srgbClr val="00B0FB"/>
    <a:srgbClr val="F4F4F4"/>
    <a:srgbClr val="C6A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33CD2-86DF-406E-A4FC-3ABFBFB99C6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0C162-5524-4873-8886-8281F2782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5DE3-0CE3-99FE-82F1-D00B589E4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D7C7D-DDB8-C0AB-7C02-8EDA1793A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B4BE4-9149-5492-4F56-B230FEF2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9BB50-016F-A048-3FA9-6ED9BAA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1D0CB-1E1E-CF17-2F05-91C9CA41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2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0E81-EF2C-4354-2EDC-0D76F228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32913-1B91-E750-18B6-A61942CDF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E552A-57A6-00B5-6158-51A000A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DBDE3-E62A-CE2B-5B3A-9ECFB034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6067F-6B28-423D-1A89-17752D4E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9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AF282A-8EBB-06D6-10DC-B6E43A440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6898F-6BD5-3E69-878E-C9F95ABE7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E623-A825-FE0D-FD65-5A3ECC87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5CD4A-6A1D-2D8E-0F38-01DBA4CA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04B72-8BF5-BB66-AA5C-D66001F4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8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842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0603-7090-8BC3-16E2-59D5957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8DD89-B6F2-6CB0-5D0E-D9BF72B9F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C6F6C-C5F0-AE1C-5603-75267E6F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21DE5-516F-8545-004D-EF729013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25973-99F6-A3F5-C3B1-DEC63FC3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E949-1337-722A-3AD0-ED4AFDD1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C9E26-81EC-8730-A91A-3A542A6B9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1B7C6-C240-8074-1775-D83C590D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A7514-AA12-24B5-2C51-CF3B3FCF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E16E-0821-E780-3456-C5721D44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1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E1F2-C4BC-D87D-2A67-DE4270C9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157B3-DCC2-75A7-7300-55B1DA91B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6D19E-5693-53B9-ADFB-1D0DDF75B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C9E8-1B05-F6EE-B23C-889427CB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A90D8-0D09-2A23-4DC6-B744BC57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0F56B-E3E2-CEE9-7DFC-4C241A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3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DB77-C0BE-EFDC-8E9F-6FD7D3DC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45E91-FFA5-597E-62C5-E9C78058D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BB230-8AE1-ADBA-C6E7-D92306659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73353-4306-BC24-833D-BA7E9332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58FC7-FB8C-8493-7DD2-C9AE20F18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8B5D7-CA58-C1E2-1D56-061720F8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E12CB-F0E4-0549-5FAE-08B1FDAA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017F5-A44B-C2CE-D848-699C91FA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849D-8E1B-5DCE-340D-A66216B0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92C3A-590E-F704-5F52-359A8F5A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C4A4B-7F64-0F7C-6683-7B518742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1036F-9A4A-0734-4818-8BEB727D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8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D5EB5-56A0-7CEF-292A-C2AB88C1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5F8B4-872B-24E7-B1C3-522D501B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9F745-301F-C74B-6B7B-95F2861E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4833-8E02-04C3-587C-7396D109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CB8DB-E756-27BA-53D3-F2F4C78C7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9B56E-2521-0D57-8974-476505A7A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2B533-C88E-93D8-55B9-1C5316E2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6AB61-B3AA-6F53-4F5D-8BD111A6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3D653-FEE7-03A5-0739-5A49ADFA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1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6D67-40BF-4923-0980-14412A05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94160-73D2-FA40-0702-90F4BD193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8E09E-9139-BE5B-03E9-508810989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4A6B9-4B01-5275-41B3-AA123E3A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103E2-E46C-F9EE-B810-B555CEE4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D8A82-E956-814B-7E90-7A30F1DA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1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frame with blue sky and clouds&#10;&#10;Description automatically generated">
            <a:extLst>
              <a:ext uri="{FF2B5EF4-FFF2-40B4-BE49-F238E27FC236}">
                <a16:creationId xmlns:a16="http://schemas.microsoft.com/office/drawing/2014/main" id="{29084B2D-92E8-B191-9693-F5407660B1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643637-BB25-594E-EC1B-7F6C828D9133}"/>
              </a:ext>
            </a:extLst>
          </p:cNvPr>
          <p:cNvSpPr txBox="1"/>
          <p:nvPr/>
        </p:nvSpPr>
        <p:spPr>
          <a:xfrm>
            <a:off x="877423" y="1022728"/>
            <a:ext cx="10408075" cy="373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UNIT 10:</a:t>
            </a:r>
          </a:p>
          <a:p>
            <a:pPr algn="ctr"/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Our </a:t>
            </a:r>
            <a:r>
              <a:rPr lang="en-US" sz="7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summer </a:t>
            </a:r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holiday</a:t>
            </a:r>
          </a:p>
          <a:p>
            <a:pPr algn="ctr"/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LESSON 2 ( P1)</a:t>
            </a:r>
          </a:p>
          <a:p>
            <a:pPr algn="ctr"/>
            <a:r>
              <a:rPr lang="en-US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Made by: Nguyen thi thu phuong</a:t>
            </a:r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HelvetIns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FECFF051-9A92-F936-1AFC-8513652D5A67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14FB24E6-4C2A-C86B-607B-B90EB012EFF9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D33091-EBC9-3F0E-3768-AAE32772E4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666"/>
          <a:stretch/>
        </p:blipFill>
        <p:spPr>
          <a:xfrm>
            <a:off x="2325771" y="1049660"/>
            <a:ext cx="7389504" cy="2274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890BC9-946E-0705-BEB4-8D77FF5BD1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-1646" r="666" b="1646"/>
          <a:stretch/>
        </p:blipFill>
        <p:spPr>
          <a:xfrm>
            <a:off x="2014094" y="3494747"/>
            <a:ext cx="7389504" cy="2274729"/>
          </a:xfrm>
          <a:prstGeom prst="rect">
            <a:avLst/>
          </a:prstGeom>
        </p:spPr>
      </p:pic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A8A04444-F193-EE18-DE7F-97841EFA395B}"/>
              </a:ext>
            </a:extLst>
          </p:cNvPr>
          <p:cNvSpPr txBox="1">
            <a:spLocks/>
          </p:cNvSpPr>
          <p:nvPr/>
        </p:nvSpPr>
        <p:spPr>
          <a:xfrm>
            <a:off x="2470983" y="3083267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London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985D5F0E-7D49-996E-5123-A3138769D979}"/>
              </a:ext>
            </a:extLst>
          </p:cNvPr>
          <p:cNvSpPr txBox="1">
            <a:spLocks/>
          </p:cNvSpPr>
          <p:nvPr/>
        </p:nvSpPr>
        <p:spPr>
          <a:xfrm>
            <a:off x="6545946" y="3073010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Sydney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F4ACAF28-E2BA-CEB6-B0DF-3244A32335A3}"/>
              </a:ext>
            </a:extLst>
          </p:cNvPr>
          <p:cNvSpPr txBox="1">
            <a:spLocks/>
          </p:cNvSpPr>
          <p:nvPr/>
        </p:nvSpPr>
        <p:spPr>
          <a:xfrm>
            <a:off x="2470983" y="5743284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Tokyo 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A626E5DD-F77C-C1C7-FC56-F8E9D829D3BC}"/>
              </a:ext>
            </a:extLst>
          </p:cNvPr>
          <p:cNvSpPr txBox="1">
            <a:spLocks/>
          </p:cNvSpPr>
          <p:nvPr/>
        </p:nvSpPr>
        <p:spPr>
          <a:xfrm>
            <a:off x="6545946" y="5743284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Bangkok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1CA03E3F-01F5-E369-2BC9-5F258898D401}"/>
              </a:ext>
            </a:extLst>
          </p:cNvPr>
          <p:cNvSpPr/>
          <p:nvPr/>
        </p:nvSpPr>
        <p:spPr>
          <a:xfrm>
            <a:off x="5708846" y="407438"/>
            <a:ext cx="5217301" cy="502920"/>
          </a:xfrm>
          <a:prstGeom prst="wedgeRoundRectCallout">
            <a:avLst>
              <a:gd name="adj1" fmla="val -55191"/>
              <a:gd name="adj2" fmla="val 41799"/>
              <a:gd name="adj3" fmla="val 16667"/>
            </a:avLst>
          </a:prstGeom>
          <a:solidFill>
            <a:schemeClr val="bg1"/>
          </a:solidFill>
          <a:ln>
            <a:solidFill>
              <a:srgbClr val="008F92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you last summer? 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E0966FCB-6EDA-1F9F-A2FD-F80548BE0843}"/>
              </a:ext>
            </a:extLst>
          </p:cNvPr>
          <p:cNvSpPr/>
          <p:nvPr/>
        </p:nvSpPr>
        <p:spPr>
          <a:xfrm>
            <a:off x="6979298" y="961158"/>
            <a:ext cx="4303828" cy="502920"/>
          </a:xfrm>
          <a:prstGeom prst="wedgeRoundRectCallout">
            <a:avLst>
              <a:gd name="adj1" fmla="val 56387"/>
              <a:gd name="adj2" fmla="val -25823"/>
              <a:gd name="adj3" fmla="val 16667"/>
            </a:avLst>
          </a:prstGeom>
          <a:solidFill>
            <a:schemeClr val="bg1"/>
          </a:solidFill>
          <a:ln>
            <a:solidFill>
              <a:srgbClr val="008F92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 in ___________.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02-MsPham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102-MsPham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102-MsPham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C2CDF29-5777-8105-B706-012E3A6185B1}"/>
              </a:ext>
            </a:extLst>
          </p:cNvPr>
          <p:cNvSpPr txBox="1">
            <a:spLocks/>
          </p:cNvSpPr>
          <p:nvPr/>
        </p:nvSpPr>
        <p:spPr>
          <a:xfrm>
            <a:off x="2892490" y="5161318"/>
            <a:ext cx="6092890" cy="548640"/>
          </a:xfrm>
          <a:prstGeom prst="wedgeRoundRectCallout">
            <a:avLst>
              <a:gd name="adj1" fmla="val -57486"/>
              <a:gd name="adj2" fmla="val -559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Where were you last summer? 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4F13C03-301F-5950-3AA8-C9F2AF832B3E}"/>
              </a:ext>
            </a:extLst>
          </p:cNvPr>
          <p:cNvSpPr txBox="1">
            <a:spLocks/>
          </p:cNvSpPr>
          <p:nvPr/>
        </p:nvSpPr>
        <p:spPr>
          <a:xfrm>
            <a:off x="3620278" y="5900458"/>
            <a:ext cx="5365101" cy="548640"/>
          </a:xfrm>
          <a:prstGeom prst="wedgeRoundRectCallout">
            <a:avLst>
              <a:gd name="adj1" fmla="val 61068"/>
              <a:gd name="adj2" fmla="val 2306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I was in London.</a:t>
            </a:r>
            <a:endParaRPr lang="en-US" sz="2700" dirty="0"/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7C1EEC61-A613-E03C-98FB-A624F9C20776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2C338CA9-63E3-C124-791A-9C63B897CDBB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86D44D-2F21-ED9D-A82C-6C42048237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992"/>
          <a:stretch/>
        </p:blipFill>
        <p:spPr>
          <a:xfrm>
            <a:off x="3792824" y="1604935"/>
            <a:ext cx="4811223" cy="3043397"/>
          </a:xfrm>
          <a:prstGeom prst="rect">
            <a:avLst/>
          </a:prstGeom>
        </p:spPr>
      </p:pic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58508E94-13EB-937B-379F-F4C65F9957C6}"/>
              </a:ext>
            </a:extLst>
          </p:cNvPr>
          <p:cNvSpPr txBox="1">
            <a:spLocks/>
          </p:cNvSpPr>
          <p:nvPr/>
        </p:nvSpPr>
        <p:spPr>
          <a:xfrm>
            <a:off x="4510604" y="3754747"/>
            <a:ext cx="2822858" cy="548639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33861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 (1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02-MsPham (mp3cut.net) (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 (1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02-MsPham (mp3cut.net) (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C2CDF29-5777-8105-B706-012E3A6185B1}"/>
              </a:ext>
            </a:extLst>
          </p:cNvPr>
          <p:cNvSpPr txBox="1">
            <a:spLocks/>
          </p:cNvSpPr>
          <p:nvPr/>
        </p:nvSpPr>
        <p:spPr>
          <a:xfrm>
            <a:off x="2911151" y="5161318"/>
            <a:ext cx="6120882" cy="548640"/>
          </a:xfrm>
          <a:prstGeom prst="wedgeRoundRectCallout">
            <a:avLst>
              <a:gd name="adj1" fmla="val -57486"/>
              <a:gd name="adj2" fmla="val -559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Where were you last summer? 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4F13C03-301F-5950-3AA8-C9F2AF832B3E}"/>
              </a:ext>
            </a:extLst>
          </p:cNvPr>
          <p:cNvSpPr txBox="1">
            <a:spLocks/>
          </p:cNvSpPr>
          <p:nvPr/>
        </p:nvSpPr>
        <p:spPr>
          <a:xfrm>
            <a:off x="3825551" y="5900458"/>
            <a:ext cx="5206482" cy="548640"/>
          </a:xfrm>
          <a:prstGeom prst="wedgeRoundRectCallout">
            <a:avLst>
              <a:gd name="adj1" fmla="val 61068"/>
              <a:gd name="adj2" fmla="val 2306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I was in Sydney.</a:t>
            </a:r>
            <a:endParaRPr lang="en-US" sz="2700" dirty="0"/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7C1EEC61-A613-E03C-98FB-A624F9C20776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2C338CA9-63E3-C124-791A-9C63B897CDBB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86D44D-2F21-ED9D-A82C-6C42048237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45" t="19" r="50947" b="-19"/>
          <a:stretch/>
        </p:blipFill>
        <p:spPr>
          <a:xfrm>
            <a:off x="3825551" y="1432462"/>
            <a:ext cx="4811223" cy="3043397"/>
          </a:xfrm>
          <a:prstGeom prst="rect">
            <a:avLst/>
          </a:prstGeom>
        </p:spPr>
      </p:pic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58508E94-13EB-937B-379F-F4C65F9957C6}"/>
              </a:ext>
            </a:extLst>
          </p:cNvPr>
          <p:cNvSpPr txBox="1">
            <a:spLocks/>
          </p:cNvSpPr>
          <p:nvPr/>
        </p:nvSpPr>
        <p:spPr>
          <a:xfrm>
            <a:off x="4510604" y="3754747"/>
            <a:ext cx="2822858" cy="548639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Sydney</a:t>
            </a:r>
          </a:p>
        </p:txBody>
      </p:sp>
    </p:spTree>
    <p:extLst>
      <p:ext uri="{BB962C8B-B14F-4D97-AF65-F5344CB8AC3E}">
        <p14:creationId xmlns:p14="http://schemas.microsoft.com/office/powerpoint/2010/main" val="17923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 (9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02-MsPham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 (9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02-MsPham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C2CDF29-5777-8105-B706-012E3A6185B1}"/>
              </a:ext>
            </a:extLst>
          </p:cNvPr>
          <p:cNvSpPr txBox="1">
            <a:spLocks/>
          </p:cNvSpPr>
          <p:nvPr/>
        </p:nvSpPr>
        <p:spPr>
          <a:xfrm>
            <a:off x="2481943" y="5161318"/>
            <a:ext cx="6428792" cy="548640"/>
          </a:xfrm>
          <a:prstGeom prst="wedgeRoundRectCallout">
            <a:avLst>
              <a:gd name="adj1" fmla="val -57486"/>
              <a:gd name="adj2" fmla="val -559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Where were you last summer? 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4F13C03-301F-5950-3AA8-C9F2AF832B3E}"/>
              </a:ext>
            </a:extLst>
          </p:cNvPr>
          <p:cNvSpPr txBox="1">
            <a:spLocks/>
          </p:cNvSpPr>
          <p:nvPr/>
        </p:nvSpPr>
        <p:spPr>
          <a:xfrm>
            <a:off x="3890865" y="5900458"/>
            <a:ext cx="5019870" cy="548640"/>
          </a:xfrm>
          <a:prstGeom prst="wedgeRoundRectCallout">
            <a:avLst>
              <a:gd name="adj1" fmla="val 61068"/>
              <a:gd name="adj2" fmla="val 2306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I was in Tokyo.</a:t>
            </a:r>
            <a:endParaRPr lang="en-US" sz="2700" dirty="0"/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7C1EEC61-A613-E03C-98FB-A624F9C20776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2C338CA9-63E3-C124-791A-9C63B897CDBB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86D44D-2F21-ED9D-A82C-6C42048237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42" t="4252" r="25750" b="-4252"/>
          <a:stretch/>
        </p:blipFill>
        <p:spPr>
          <a:xfrm>
            <a:off x="3995188" y="1403830"/>
            <a:ext cx="4811223" cy="3043397"/>
          </a:xfrm>
          <a:prstGeom prst="rect">
            <a:avLst/>
          </a:prstGeom>
        </p:spPr>
      </p:pic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58508E94-13EB-937B-379F-F4C65F9957C6}"/>
              </a:ext>
            </a:extLst>
          </p:cNvPr>
          <p:cNvSpPr txBox="1">
            <a:spLocks/>
          </p:cNvSpPr>
          <p:nvPr/>
        </p:nvSpPr>
        <p:spPr>
          <a:xfrm>
            <a:off x="4510604" y="3754747"/>
            <a:ext cx="2822858" cy="548639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Tokyo</a:t>
            </a:r>
          </a:p>
        </p:txBody>
      </p:sp>
    </p:spTree>
    <p:extLst>
      <p:ext uri="{BB962C8B-B14F-4D97-AF65-F5344CB8AC3E}">
        <p14:creationId xmlns:p14="http://schemas.microsoft.com/office/powerpoint/2010/main" val="31834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02-MsPham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02-MsPham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C2CDF29-5777-8105-B706-012E3A6185B1}"/>
              </a:ext>
            </a:extLst>
          </p:cNvPr>
          <p:cNvSpPr txBox="1">
            <a:spLocks/>
          </p:cNvSpPr>
          <p:nvPr/>
        </p:nvSpPr>
        <p:spPr>
          <a:xfrm>
            <a:off x="2957803" y="5161318"/>
            <a:ext cx="6204857" cy="548640"/>
          </a:xfrm>
          <a:prstGeom prst="wedgeRoundRectCallout">
            <a:avLst>
              <a:gd name="adj1" fmla="val -57486"/>
              <a:gd name="adj2" fmla="val -559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Where were you last summer? 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4F13C03-301F-5950-3AA8-C9F2AF832B3E}"/>
              </a:ext>
            </a:extLst>
          </p:cNvPr>
          <p:cNvSpPr txBox="1">
            <a:spLocks/>
          </p:cNvSpPr>
          <p:nvPr/>
        </p:nvSpPr>
        <p:spPr>
          <a:xfrm>
            <a:off x="4096139" y="5900458"/>
            <a:ext cx="4991877" cy="548640"/>
          </a:xfrm>
          <a:prstGeom prst="wedgeRoundRectCallout">
            <a:avLst>
              <a:gd name="adj1" fmla="val 61068"/>
              <a:gd name="adj2" fmla="val 2306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I was in Bangkok.</a:t>
            </a:r>
            <a:endParaRPr lang="en-US" sz="2700" dirty="0"/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7C1EEC61-A613-E03C-98FB-A624F9C20776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2C338CA9-63E3-C124-791A-9C63B897CDBB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86D44D-2F21-ED9D-A82C-6C42048237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37" t="-1083" r="555" b="1083"/>
          <a:stretch/>
        </p:blipFill>
        <p:spPr>
          <a:xfrm>
            <a:off x="3654619" y="1432462"/>
            <a:ext cx="4811223" cy="3043397"/>
          </a:xfrm>
          <a:prstGeom prst="rect">
            <a:avLst/>
          </a:prstGeom>
        </p:spPr>
      </p:pic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58508E94-13EB-937B-379F-F4C65F9957C6}"/>
              </a:ext>
            </a:extLst>
          </p:cNvPr>
          <p:cNvSpPr txBox="1">
            <a:spLocks/>
          </p:cNvSpPr>
          <p:nvPr/>
        </p:nvSpPr>
        <p:spPr>
          <a:xfrm>
            <a:off x="4510604" y="3754747"/>
            <a:ext cx="2822858" cy="548639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Bangkok</a:t>
            </a:r>
          </a:p>
        </p:txBody>
      </p:sp>
    </p:spTree>
    <p:extLst>
      <p:ext uri="{BB962C8B-B14F-4D97-AF65-F5344CB8AC3E}">
        <p14:creationId xmlns:p14="http://schemas.microsoft.com/office/powerpoint/2010/main" val="167042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02-MsPham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02-MsPham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FECFF051-9A92-F936-1AFC-8513652D5A67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14FB24E6-4C2A-C86B-607B-B90EB012EFF9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D33091-EBC9-3F0E-3768-AAE32772E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666"/>
          <a:stretch/>
        </p:blipFill>
        <p:spPr>
          <a:xfrm>
            <a:off x="2312709" y="1049660"/>
            <a:ext cx="7389504" cy="2274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890BC9-946E-0705-BEB4-8D77FF5BD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-1646" r="666" b="1646"/>
          <a:stretch/>
        </p:blipFill>
        <p:spPr>
          <a:xfrm>
            <a:off x="2312709" y="3586765"/>
            <a:ext cx="7389504" cy="2274729"/>
          </a:xfrm>
          <a:prstGeom prst="rect">
            <a:avLst/>
          </a:prstGeom>
        </p:spPr>
      </p:pic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A8A04444-F193-EE18-DE7F-97841EFA395B}"/>
              </a:ext>
            </a:extLst>
          </p:cNvPr>
          <p:cNvSpPr txBox="1">
            <a:spLocks/>
          </p:cNvSpPr>
          <p:nvPr/>
        </p:nvSpPr>
        <p:spPr>
          <a:xfrm>
            <a:off x="2470983" y="3083267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London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985D5F0E-7D49-996E-5123-A3138769D979}"/>
              </a:ext>
            </a:extLst>
          </p:cNvPr>
          <p:cNvSpPr txBox="1">
            <a:spLocks/>
          </p:cNvSpPr>
          <p:nvPr/>
        </p:nvSpPr>
        <p:spPr>
          <a:xfrm>
            <a:off x="6545946" y="3073010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Sydney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F4ACAF28-E2BA-CEB6-B0DF-3244A32335A3}"/>
              </a:ext>
            </a:extLst>
          </p:cNvPr>
          <p:cNvSpPr txBox="1">
            <a:spLocks/>
          </p:cNvSpPr>
          <p:nvPr/>
        </p:nvSpPr>
        <p:spPr>
          <a:xfrm>
            <a:off x="2470983" y="5743284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Tokyo 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A626E5DD-F77C-C1C7-FC56-F8E9D829D3BC}"/>
              </a:ext>
            </a:extLst>
          </p:cNvPr>
          <p:cNvSpPr txBox="1">
            <a:spLocks/>
          </p:cNvSpPr>
          <p:nvPr/>
        </p:nvSpPr>
        <p:spPr>
          <a:xfrm>
            <a:off x="6545946" y="5743284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Bangkok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1CA03E3F-01F5-E369-2BC9-5F258898D401}"/>
              </a:ext>
            </a:extLst>
          </p:cNvPr>
          <p:cNvSpPr/>
          <p:nvPr/>
        </p:nvSpPr>
        <p:spPr>
          <a:xfrm>
            <a:off x="5708846" y="407438"/>
            <a:ext cx="5217301" cy="502920"/>
          </a:xfrm>
          <a:prstGeom prst="wedgeRoundRectCallout">
            <a:avLst>
              <a:gd name="adj1" fmla="val -55191"/>
              <a:gd name="adj2" fmla="val 41799"/>
              <a:gd name="adj3" fmla="val 16667"/>
            </a:avLst>
          </a:prstGeom>
          <a:solidFill>
            <a:schemeClr val="bg1"/>
          </a:solidFill>
          <a:ln>
            <a:solidFill>
              <a:srgbClr val="008F92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you last summer? 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E0966FCB-6EDA-1F9F-A2FD-F80548BE0843}"/>
              </a:ext>
            </a:extLst>
          </p:cNvPr>
          <p:cNvSpPr/>
          <p:nvPr/>
        </p:nvSpPr>
        <p:spPr>
          <a:xfrm>
            <a:off x="6979298" y="961158"/>
            <a:ext cx="4303828" cy="502920"/>
          </a:xfrm>
          <a:prstGeom prst="wedgeRoundRectCallout">
            <a:avLst>
              <a:gd name="adj1" fmla="val 56387"/>
              <a:gd name="adj2" fmla="val -25823"/>
              <a:gd name="adj3" fmla="val 16667"/>
            </a:avLst>
          </a:prstGeom>
          <a:solidFill>
            <a:schemeClr val="bg1"/>
          </a:solidFill>
          <a:ln>
            <a:solidFill>
              <a:srgbClr val="008F92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 in ___________.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Luân Đôn (Thủ đô của nước Anh)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025951" y="3455322"/>
            <a:ext cx="420810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2800"/>
              <a:t>/ˈlʌndən/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71028"/>
            <a:ext cx="4826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400"/>
              <a:t>London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4FCE6-C30A-AAAC-7944-E976523A16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9" t="46358" r="54560" b="9615"/>
          <a:stretch/>
        </p:blipFill>
        <p:spPr>
          <a:xfrm>
            <a:off x="1791735" y="1193803"/>
            <a:ext cx="4565120" cy="36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(Thủ đô của 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Úc)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025951" y="3455322"/>
            <a:ext cx="420810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/ˈsɪdni/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71028"/>
            <a:ext cx="4826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400"/>
              <a:t>Sydney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6124C5-3D3A-D200-6781-0C9AF465A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7" t="8828" r="1642" b="51950"/>
          <a:stretch/>
        </p:blipFill>
        <p:spPr>
          <a:xfrm>
            <a:off x="1566652" y="1170828"/>
            <a:ext cx="5138948" cy="32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(Thủ đô của 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 Bản)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025951" y="3455322"/>
            <a:ext cx="420810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2800"/>
              <a:t>/ˌtəʊkiəʊ/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71028"/>
            <a:ext cx="4826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400"/>
              <a:t>Tokyo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FFA104-3931-FD6F-16FA-19EB729B9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65" t="55766" r="1035" b="982"/>
          <a:stretch/>
        </p:blipFill>
        <p:spPr>
          <a:xfrm>
            <a:off x="2113422" y="920013"/>
            <a:ext cx="4781900" cy="355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(Thủ đô của nước Thái Lan)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025951" y="3455322"/>
            <a:ext cx="420810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/bæŋˈkɒk/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71028"/>
            <a:ext cx="4826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400"/>
              <a:t>Bangkok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CA503B-1160-AFA9-F36B-55ACF3102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" t="1256" r="50922" b="59523"/>
          <a:stretch/>
        </p:blipFill>
        <p:spPr>
          <a:xfrm>
            <a:off x="2089275" y="1727375"/>
            <a:ext cx="5151700" cy="32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2-MsPham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 hè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025951" y="3455322"/>
            <a:ext cx="420810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/ˈsʌmər/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71028"/>
            <a:ext cx="4826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400"/>
              <a:t>summer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711C4-8E88-E8AE-2BF6-7252B6970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937" y="-258984"/>
            <a:ext cx="5243014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04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04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C9AD0C1-17D0-CAE6-DF1C-BE3C73AF2D07}"/>
              </a:ext>
            </a:extLst>
          </p:cNvPr>
          <p:cNvGrpSpPr/>
          <p:nvPr/>
        </p:nvGrpSpPr>
        <p:grpSpPr>
          <a:xfrm>
            <a:off x="2528597" y="1425158"/>
            <a:ext cx="1464484" cy="522003"/>
            <a:chOff x="3080828" y="3304722"/>
            <a:chExt cx="2371186" cy="845189"/>
          </a:xfrm>
        </p:grpSpPr>
        <p:sp>
          <p:nvSpPr>
            <p:cNvPr id="23" name="Mspham-0936082789">
              <a:extLst>
                <a:ext uri="{FF2B5EF4-FFF2-40B4-BE49-F238E27FC236}">
                  <a16:creationId xmlns:a16="http://schemas.microsoft.com/office/drawing/2014/main" id="{3A9625D1-9B8B-220E-0D4D-5CDADEE68146}"/>
                </a:ext>
              </a:extLst>
            </p:cNvPr>
            <p:cNvSpPr txBox="1"/>
            <p:nvPr/>
          </p:nvSpPr>
          <p:spPr>
            <a:xfrm>
              <a:off x="3080828" y="3419247"/>
              <a:ext cx="1581181" cy="698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4" name="MsPham-0936082789">
              <a:extLst>
                <a:ext uri="{FF2B5EF4-FFF2-40B4-BE49-F238E27FC236}">
                  <a16:creationId xmlns:a16="http://schemas.microsoft.com/office/drawing/2014/main" id="{25D9249D-D704-C8C3-D070-29984A7F8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6825" y="3304722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F204707-21DA-AB5B-A944-F25201AE4CAC}"/>
              </a:ext>
            </a:extLst>
          </p:cNvPr>
          <p:cNvSpPr txBox="1">
            <a:spLocks/>
          </p:cNvSpPr>
          <p:nvPr/>
        </p:nvSpPr>
        <p:spPr>
          <a:xfrm>
            <a:off x="2319619" y="1375734"/>
            <a:ext cx="3794760" cy="712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11CF075-274B-AE72-3541-02CF2F6CF853}"/>
              </a:ext>
            </a:extLst>
          </p:cNvPr>
          <p:cNvSpPr txBox="1">
            <a:spLocks/>
          </p:cNvSpPr>
          <p:nvPr/>
        </p:nvSpPr>
        <p:spPr>
          <a:xfrm>
            <a:off x="2319619" y="3191884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Sydney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9055E7F-A573-665B-E2F2-7463B823B591}"/>
              </a:ext>
            </a:extLst>
          </p:cNvPr>
          <p:cNvSpPr txBox="1">
            <a:spLocks/>
          </p:cNvSpPr>
          <p:nvPr/>
        </p:nvSpPr>
        <p:spPr>
          <a:xfrm>
            <a:off x="2319619" y="2283809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Tokyo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51EFCB4-9D13-97A6-1488-6E8CFC5D2972}"/>
              </a:ext>
            </a:extLst>
          </p:cNvPr>
          <p:cNvSpPr txBox="1">
            <a:spLocks/>
          </p:cNvSpPr>
          <p:nvPr/>
        </p:nvSpPr>
        <p:spPr>
          <a:xfrm>
            <a:off x="2319619" y="4099959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Bangkok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8893A595-5B53-75E2-696F-FA7249FAC9B5}"/>
              </a:ext>
            </a:extLst>
          </p:cNvPr>
          <p:cNvSpPr txBox="1"/>
          <p:nvPr/>
        </p:nvSpPr>
        <p:spPr>
          <a:xfrm>
            <a:off x="811763" y="240654"/>
            <a:ext cx="921344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Vocabulary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22AAFA4-E2D4-6A89-9417-25E052DC2DB1}"/>
              </a:ext>
            </a:extLst>
          </p:cNvPr>
          <p:cNvSpPr txBox="1">
            <a:spLocks/>
          </p:cNvSpPr>
          <p:nvPr/>
        </p:nvSpPr>
        <p:spPr>
          <a:xfrm>
            <a:off x="6398859" y="1375734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Luân đôn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8780DF3-9C62-BCED-7077-6927D571F824}"/>
              </a:ext>
            </a:extLst>
          </p:cNvPr>
          <p:cNvSpPr txBox="1">
            <a:spLocks/>
          </p:cNvSpPr>
          <p:nvPr/>
        </p:nvSpPr>
        <p:spPr>
          <a:xfrm>
            <a:off x="6398858" y="3191884"/>
            <a:ext cx="5003149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Sydney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9C2D3FE-23EF-0033-CBE9-3ADED214172C}"/>
              </a:ext>
            </a:extLst>
          </p:cNvPr>
          <p:cNvSpPr txBox="1">
            <a:spLocks/>
          </p:cNvSpPr>
          <p:nvPr/>
        </p:nvSpPr>
        <p:spPr>
          <a:xfrm>
            <a:off x="6398859" y="2283809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Tô-ki-ô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D976FEA6-E61A-254F-2985-6A93738419C0}"/>
              </a:ext>
            </a:extLst>
          </p:cNvPr>
          <p:cNvSpPr txBox="1">
            <a:spLocks/>
          </p:cNvSpPr>
          <p:nvPr/>
        </p:nvSpPr>
        <p:spPr>
          <a:xfrm>
            <a:off x="6398859" y="4099959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Băng-cốc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9051628-FD4D-D6C7-CA53-125A7DD59C9D}"/>
              </a:ext>
            </a:extLst>
          </p:cNvPr>
          <p:cNvSpPr txBox="1">
            <a:spLocks/>
          </p:cNvSpPr>
          <p:nvPr/>
        </p:nvSpPr>
        <p:spPr>
          <a:xfrm>
            <a:off x="2319619" y="5008034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194D499-058B-D128-28D1-C45994F8050C}"/>
              </a:ext>
            </a:extLst>
          </p:cNvPr>
          <p:cNvSpPr txBox="1">
            <a:spLocks/>
          </p:cNvSpPr>
          <p:nvPr/>
        </p:nvSpPr>
        <p:spPr>
          <a:xfrm>
            <a:off x="6398859" y="5008034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Mùa hè</a:t>
            </a:r>
          </a:p>
        </p:txBody>
      </p:sp>
    </p:spTree>
    <p:extLst>
      <p:ext uri="{BB962C8B-B14F-4D97-AF65-F5344CB8AC3E}">
        <p14:creationId xmlns:p14="http://schemas.microsoft.com/office/powerpoint/2010/main" val="38315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2" grpId="0"/>
      <p:bldP spid="18" grpId="0"/>
      <p:bldP spid="19" grpId="0"/>
      <p:bldP spid="20" grpId="0"/>
      <p:bldP spid="21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62456BA1-DE35-E6D0-AD29-63234B5C27E6}"/>
              </a:ext>
            </a:extLst>
          </p:cNvPr>
          <p:cNvSpPr txBox="1">
            <a:spLocks/>
          </p:cNvSpPr>
          <p:nvPr/>
        </p:nvSpPr>
        <p:spPr>
          <a:xfrm>
            <a:off x="1333500" y="384585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Look, listen and read.</a:t>
            </a:r>
          </a:p>
        </p:txBody>
      </p:sp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86269055-566A-3EA9-7252-22161DC791CE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5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7ED19427-53B4-4EAB-5D7B-EB5A5FBBC0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90" y="5438467"/>
            <a:ext cx="588935" cy="583901"/>
          </a:xfrm>
          <a:prstGeom prst="rect">
            <a:avLst/>
          </a:prstGeom>
        </p:spPr>
      </p:pic>
      <p:pic>
        <p:nvPicPr>
          <p:cNvPr id="26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58ECC7DE-DFDC-7820-C1F6-35F6982A48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513" y="5438467"/>
            <a:ext cx="588935" cy="583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7DC103-C313-0D03-8583-044BA69A0C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99" y="1513840"/>
            <a:ext cx="11205419" cy="37066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E34002-DFD7-93EF-E30E-93724DC1B03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8859" t="80231" r="13370" b="6064"/>
          <a:stretch/>
        </p:blipFill>
        <p:spPr>
          <a:xfrm>
            <a:off x="8128001" y="4409440"/>
            <a:ext cx="199136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860F51-9AFA-E817-252D-D33B86B2702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713" t="82698" r="64599" b="4693"/>
          <a:stretch/>
        </p:blipFill>
        <p:spPr>
          <a:xfrm>
            <a:off x="2733039" y="4500880"/>
            <a:ext cx="1645921" cy="467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343098-4852-9336-019B-1F5FC75603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6710" t="8417" r="8744" b="79523"/>
          <a:stretch/>
        </p:blipFill>
        <p:spPr>
          <a:xfrm>
            <a:off x="6766561" y="1747520"/>
            <a:ext cx="3870960" cy="447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62671C-2F26-72E3-F981-8FA4E9F91FC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361" t="2113" r="60246" b="79248"/>
          <a:stretch/>
        </p:blipFill>
        <p:spPr>
          <a:xfrm>
            <a:off x="2245359" y="1513840"/>
            <a:ext cx="2621281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1-MsPham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01-MsPha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101-MsPham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101-MsPham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ck 101-MsPham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ack 101-MsPham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BC57C1C-E136-E25D-7F5E-8E5AA7AA9D07}"/>
              </a:ext>
            </a:extLst>
          </p:cNvPr>
          <p:cNvGrpSpPr/>
          <p:nvPr/>
        </p:nvGrpSpPr>
        <p:grpSpPr>
          <a:xfrm>
            <a:off x="6096000" y="4916437"/>
            <a:ext cx="1292781" cy="848840"/>
            <a:chOff x="3709758" y="3204070"/>
            <a:chExt cx="1768014" cy="1160877"/>
          </a:xfrm>
        </p:grpSpPr>
        <p:sp>
          <p:nvSpPr>
            <p:cNvPr id="20" name="Mspham-0936082789">
              <a:extLst>
                <a:ext uri="{FF2B5EF4-FFF2-40B4-BE49-F238E27FC236}">
                  <a16:creationId xmlns:a16="http://schemas.microsoft.com/office/drawing/2014/main" id="{6614630C-6F3A-2008-F718-5DF3828A2016}"/>
                </a:ext>
              </a:extLst>
            </p:cNvPr>
            <p:cNvSpPr txBox="1"/>
            <p:nvPr/>
          </p:nvSpPr>
          <p:spPr>
            <a:xfrm>
              <a:off x="3709758" y="3733572"/>
              <a:ext cx="1414455" cy="6313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r>
                <a:rPr lang="en-US" sz="12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1" name="MsPham-0936082789">
              <a:extLst>
                <a:ext uri="{FF2B5EF4-FFF2-40B4-BE49-F238E27FC236}">
                  <a16:creationId xmlns:a16="http://schemas.microsoft.com/office/drawing/2014/main" id="{744801FF-BAE8-CD28-CFC3-8A11D4AD5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2583" y="3204070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A44D5816-5819-86EA-E1DA-788BAB520F33}"/>
              </a:ext>
            </a:extLst>
          </p:cNvPr>
          <p:cNvSpPr/>
          <p:nvPr/>
        </p:nvSpPr>
        <p:spPr>
          <a:xfrm>
            <a:off x="1236489" y="1212962"/>
            <a:ext cx="5785365" cy="728602"/>
          </a:xfrm>
          <a:prstGeom prst="roundRect">
            <a:avLst/>
          </a:prstGeom>
          <a:solidFill>
            <a:srgbClr val="FCEBEA"/>
          </a:solidFill>
          <a:ln>
            <a:solidFill>
              <a:srgbClr val="F19F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you last summer? 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57">
            <a:extLst>
              <a:ext uri="{FF2B5EF4-FFF2-40B4-BE49-F238E27FC236}">
                <a16:creationId xmlns:a16="http://schemas.microsoft.com/office/drawing/2014/main" id="{F8D96D58-8020-A83C-46EF-6A689D08BF6C}"/>
              </a:ext>
            </a:extLst>
          </p:cNvPr>
          <p:cNvSpPr/>
          <p:nvPr/>
        </p:nvSpPr>
        <p:spPr>
          <a:xfrm>
            <a:off x="843609" y="3790229"/>
            <a:ext cx="2145426" cy="601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934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sz="293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sz="293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Mspham-0936082789">
            <a:extLst>
              <a:ext uri="{FF2B5EF4-FFF2-40B4-BE49-F238E27FC236}">
                <a16:creationId xmlns:a16="http://schemas.microsoft.com/office/drawing/2014/main" id="{6E1FB2A9-7EFA-E3C5-36FE-ECFEEAA2039C}"/>
              </a:ext>
            </a:extLst>
          </p:cNvPr>
          <p:cNvSpPr txBox="1">
            <a:spLocks/>
          </p:cNvSpPr>
          <p:nvPr/>
        </p:nvSpPr>
        <p:spPr>
          <a:xfrm>
            <a:off x="7260020" y="1347191"/>
            <a:ext cx="4848378" cy="41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(Bạn đã ở đâu vào mùa hè?)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A0AAB9FE-8416-53B2-868C-89B18CD93142}"/>
              </a:ext>
            </a:extLst>
          </p:cNvPr>
          <p:cNvSpPr txBox="1"/>
          <p:nvPr/>
        </p:nvSpPr>
        <p:spPr>
          <a:xfrm>
            <a:off x="12518521" y="-1559761"/>
            <a:ext cx="2032000" cy="42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4" b="1">
                <a:solidFill>
                  <a:srgbClr val="0077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 month)</a:t>
            </a:r>
            <a:endParaRPr lang="en-US" sz="2134">
              <a:solidFill>
                <a:srgbClr val="0077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F5343D9-66D2-D124-20EB-03CF0834A6F8}"/>
              </a:ext>
            </a:extLst>
          </p:cNvPr>
          <p:cNvSpPr txBox="1">
            <a:spLocks/>
          </p:cNvSpPr>
          <p:nvPr/>
        </p:nvSpPr>
        <p:spPr>
          <a:xfrm>
            <a:off x="15515721" y="-1645081"/>
            <a:ext cx="2997200" cy="47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(Vào tháng _____.)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8482894B-4A9E-1FB3-8C8A-E4D9FD771D0D}"/>
              </a:ext>
            </a:extLst>
          </p:cNvPr>
          <p:cNvSpPr/>
          <p:nvPr/>
        </p:nvSpPr>
        <p:spPr>
          <a:xfrm>
            <a:off x="1236489" y="2078521"/>
            <a:ext cx="5785365" cy="728602"/>
          </a:xfrm>
          <a:prstGeom prst="roundRect">
            <a:avLst/>
          </a:prstGeom>
          <a:solidFill>
            <a:srgbClr val="FCEBEA"/>
          </a:solidFill>
          <a:ln>
            <a:solidFill>
              <a:srgbClr val="F19F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 in/on/at the + (địa điểm)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7D1C9B07-FF6E-72BA-4D35-F9C897612D2F}"/>
              </a:ext>
            </a:extLst>
          </p:cNvPr>
          <p:cNvSpPr txBox="1">
            <a:spLocks/>
          </p:cNvSpPr>
          <p:nvPr/>
        </p:nvSpPr>
        <p:spPr>
          <a:xfrm>
            <a:off x="7299488" y="2233819"/>
            <a:ext cx="4848378" cy="41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(Tớ đã ở _______.)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A13C26-C059-67A7-FE7D-602CB188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09" y="3275746"/>
            <a:ext cx="4848377" cy="30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88" grpId="0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262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.VnAvant</vt:lpstr>
      <vt:lpstr>.VnCooper</vt:lpstr>
      <vt:lpstr>.VnHelvetInsH</vt:lpstr>
      <vt:lpstr>Arial</vt:lpstr>
      <vt:lpstr>Calibri</vt:lpstr>
      <vt:lpstr>Calibri Light</vt:lpstr>
      <vt:lpstr>Century Gothic</vt:lpstr>
      <vt:lpstr>Kirang Haerang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71</cp:revision>
  <dcterms:created xsi:type="dcterms:W3CDTF">2023-08-09T08:46:57Z</dcterms:created>
  <dcterms:modified xsi:type="dcterms:W3CDTF">2024-12-27T13:26:30Z</dcterms:modified>
</cp:coreProperties>
</file>