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402" r:id="rId2"/>
    <p:sldId id="2007577341" r:id="rId3"/>
    <p:sldId id="315" r:id="rId4"/>
    <p:sldId id="2007577392" r:id="rId5"/>
    <p:sldId id="2007577393" r:id="rId6"/>
    <p:sldId id="2007577394" r:id="rId7"/>
    <p:sldId id="2007577395" r:id="rId8"/>
    <p:sldId id="2007577396" r:id="rId9"/>
    <p:sldId id="2007577397" r:id="rId10"/>
    <p:sldId id="2007577398" r:id="rId11"/>
    <p:sldId id="2007577399" r:id="rId12"/>
    <p:sldId id="2007577400" r:id="rId13"/>
    <p:sldId id="568" r:id="rId14"/>
    <p:sldId id="2007577389" r:id="rId15"/>
    <p:sldId id="976" r:id="rId16"/>
    <p:sldId id="977" r:id="rId17"/>
    <p:sldId id="978" r:id="rId18"/>
    <p:sldId id="786" r:id="rId19"/>
    <p:sldId id="2007577261" r:id="rId20"/>
    <p:sldId id="2007577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FC0204"/>
    <a:srgbClr val="CC8744"/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87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https://www.youtube.com/watch?v=8z3E7OM43gY&amp;list=PL8_ETpRL2xNbJTjsq6q8ex0yMu7g61wrf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2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144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42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:a16="http://schemas.microsoft.com/office/drawing/2014/main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10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10" Type="http://schemas.openxmlformats.org/officeDocument/2006/relationships/audio" Target="../media/media5.wav"/><Relationship Id="rId19" Type="http://schemas.openxmlformats.org/officeDocument/2006/relationships/image" Target="../media/image12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877423" y="1022728"/>
            <a:ext cx="10408075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UNIT 10:</a:t>
            </a:r>
          </a:p>
          <a:p>
            <a:pPr algn="ctr"/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</a:t>
            </a:r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summer </a:t>
            </a:r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holiday</a:t>
            </a:r>
          </a:p>
          <a:p>
            <a:pPr algn="ctr"/>
            <a:r>
              <a:rPr lang="en-US" sz="75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LESSON 3 ( P2)</a:t>
            </a:r>
          </a:p>
          <a:p>
            <a:pPr algn="ctr"/>
            <a:r>
              <a:rPr lang="en-US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Made by: Nguyen thi thu phuong</a:t>
            </a:r>
            <a:endParaRPr lang="en-US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3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EF0A66-77EF-2B4C-6674-78C2E6C5FC9E}"/>
              </a:ext>
            </a:extLst>
          </p:cNvPr>
          <p:cNvSpPr/>
          <p:nvPr/>
        </p:nvSpPr>
        <p:spPr>
          <a:xfrm>
            <a:off x="2166394" y="5023412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__ang__ok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3071C-DA36-D25C-781F-7D077AD43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" t="1256" r="50922" b="59523"/>
          <a:stretch/>
        </p:blipFill>
        <p:spPr>
          <a:xfrm>
            <a:off x="4064158" y="1461081"/>
            <a:ext cx="4541524" cy="284407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6A72A02-C5CC-8C44-5D8C-FB95A3800C66}"/>
              </a:ext>
            </a:extLst>
          </p:cNvPr>
          <p:cNvSpPr txBox="1"/>
          <p:nvPr/>
        </p:nvSpPr>
        <p:spPr>
          <a:xfrm>
            <a:off x="3551482" y="5242131"/>
            <a:ext cx="223585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B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C7DD288-8561-42B5-A727-E4DEA7B33210}"/>
              </a:ext>
            </a:extLst>
          </p:cNvPr>
          <p:cNvSpPr txBox="1"/>
          <p:nvPr/>
        </p:nvSpPr>
        <p:spPr>
          <a:xfrm>
            <a:off x="5937805" y="5265281"/>
            <a:ext cx="170147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4399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EF0A66-77EF-2B4C-6674-78C2E6C5FC9E}"/>
              </a:ext>
            </a:extLst>
          </p:cNvPr>
          <p:cNvSpPr/>
          <p:nvPr/>
        </p:nvSpPr>
        <p:spPr>
          <a:xfrm>
            <a:off x="2166394" y="5023412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T__k__o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F1F22-5AB3-5937-A0E3-A4D9A6BE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5" t="55766" r="1035" b="982"/>
          <a:stretch/>
        </p:blipFill>
        <p:spPr>
          <a:xfrm>
            <a:off x="3830044" y="1197377"/>
            <a:ext cx="4215521" cy="313635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CADDF8FC-84E5-C5B6-126A-F628C9FEBD69}"/>
              </a:ext>
            </a:extLst>
          </p:cNvPr>
          <p:cNvSpPr txBox="1"/>
          <p:nvPr/>
        </p:nvSpPr>
        <p:spPr>
          <a:xfrm>
            <a:off x="5069711" y="5242131"/>
            <a:ext cx="71762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22AD7E1-8F4D-F678-47B0-CDC6C227C6FD}"/>
              </a:ext>
            </a:extLst>
          </p:cNvPr>
          <p:cNvSpPr txBox="1"/>
          <p:nvPr/>
        </p:nvSpPr>
        <p:spPr>
          <a:xfrm>
            <a:off x="5937805" y="5265281"/>
            <a:ext cx="170147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1097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CE1FF-65FE-9F52-9A77-4D2D2FA9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510" y="2705750"/>
            <a:ext cx="4987290" cy="3193082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AE8091A-5888-BC65-9F1C-84BA74A620F1}"/>
              </a:ext>
            </a:extLst>
          </p:cNvPr>
          <p:cNvSpPr txBox="1"/>
          <p:nvPr/>
        </p:nvSpPr>
        <p:spPr>
          <a:xfrm>
            <a:off x="1478279" y="1855305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Welldone!</a:t>
            </a:r>
          </a:p>
        </p:txBody>
      </p:sp>
    </p:spTree>
    <p:extLst>
      <p:ext uri="{BB962C8B-B14F-4D97-AF65-F5344CB8AC3E}">
        <p14:creationId xmlns:p14="http://schemas.microsoft.com/office/powerpoint/2010/main" val="323578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7" y="1716386"/>
            <a:ext cx="2810363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ere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761663" y="170532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/ɜː/</a:t>
            </a: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7730726" y="3340506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/w</a:t>
            </a:r>
            <a:r>
              <a:rPr lang="en-US">
                <a:solidFill>
                  <a:srgbClr val="FF0000"/>
                </a:solidFill>
              </a:rPr>
              <a:t>ɜː</a:t>
            </a:r>
            <a:r>
              <a:rPr lang="en-US"/>
              <a:t>r/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7730726" y="2641399"/>
            <a:ext cx="264916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w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ere</a:t>
            </a:r>
            <a:endParaRPr lang="en-US" sz="4800">
              <a:latin typeface=".VnAvant" panose="020B72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12E7E1-C5A3-6E95-D053-E0C49B49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718" y="3056897"/>
            <a:ext cx="4138019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1130347" y="1716386"/>
            <a:ext cx="2810363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ere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3761663" y="1705326"/>
            <a:ext cx="1965000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eə</a:t>
            </a:r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1119939" y="222213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>
                <a:solidFill>
                  <a:srgbClr val="FF5050"/>
                </a:solidFill>
              </a:rPr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7730726" y="3340506"/>
            <a:ext cx="2649166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/w</a:t>
            </a:r>
            <a:r>
              <a:rPr lang="en-US">
                <a:solidFill>
                  <a:srgbClr val="FF0000"/>
                </a:solidFill>
              </a:rPr>
              <a:t>eə</a:t>
            </a:r>
            <a:r>
              <a:rPr lang="en-US"/>
              <a:t>r/</a:t>
            </a:r>
            <a:endParaRPr lang="en-US" sz="2934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7730726" y="2641399"/>
            <a:ext cx="264916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wh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ere</a:t>
            </a:r>
            <a:endParaRPr lang="en-US" sz="4800">
              <a:latin typeface=".VnAvant" panose="020B72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A3E0DD-08EC-FA1B-8F58-13F1BB3A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00" y="2947796"/>
            <a:ext cx="4138019" cy="23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1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949687" y="889584"/>
            <a:ext cx="10418951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Look and </a:t>
            </a:r>
            <a:r>
              <a:rPr lang="en" sz="5333" kern="0" dirty="0" err="1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guess</a:t>
            </a:r>
            <a:r>
              <a:rPr lang="en" sz="5333" i="1" kern="0" dirty="0" err="1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r>
              <a:rPr lang="en" sz="5333" i="1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 </a:t>
            </a:r>
            <a:r>
              <a:rPr lang="en" sz="5333" kern="0" dirty="0" err="1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or</a:t>
            </a:r>
            <a:r>
              <a:rPr lang="en" sz="5333" i="1" kern="0" dirty="0" err="1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r>
              <a:rPr lang="en" sz="5333" i="1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.</a:t>
            </a:r>
            <a:endParaRPr lang="en-VN" sz="667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642757" y="3231774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3357425" y="3231774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5784264" y="3231774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8374670" y="3231774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876293" y="2922495"/>
            <a:ext cx="2361949" cy="155985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333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3897658" y="2922495"/>
            <a:ext cx="2361949" cy="155985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6344275" y="2908347"/>
            <a:ext cx="2361949" cy="155985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8778811" y="2739615"/>
            <a:ext cx="2361949" cy="155985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660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-401893" y="3231774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1960057" y="3285559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4426638" y="3301557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6788588" y="3319783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157533" y="3033429"/>
            <a:ext cx="1998737" cy="134053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333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2442507" y="3033430"/>
            <a:ext cx="2128357" cy="137199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4823969" y="3069597"/>
            <a:ext cx="2161492" cy="130436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7296415" y="3085287"/>
            <a:ext cx="2161492" cy="128867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A2E35-21C4-7E4B-522F-6D86F4C71829}"/>
              </a:ext>
            </a:extLst>
          </p:cNvPr>
          <p:cNvSpPr txBox="1"/>
          <p:nvPr/>
        </p:nvSpPr>
        <p:spPr>
          <a:xfrm>
            <a:off x="9203184" y="3319783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8B9C3E-899C-BF3A-E02B-B16F4D6C7CB0}"/>
              </a:ext>
            </a:extLst>
          </p:cNvPr>
          <p:cNvSpPr/>
          <p:nvPr/>
        </p:nvSpPr>
        <p:spPr>
          <a:xfrm>
            <a:off x="9704097" y="3085287"/>
            <a:ext cx="2161492" cy="128867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949687" y="889584"/>
            <a:ext cx="10418951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Look and </a:t>
            </a:r>
            <a:r>
              <a:rPr lang="en" sz="5333" kern="0" dirty="0" err="1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guess</a:t>
            </a:r>
            <a:r>
              <a:rPr lang="en" sz="5333" i="1" kern="0" dirty="0" err="1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r>
              <a:rPr lang="en" sz="5333" i="1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 </a:t>
            </a:r>
            <a:r>
              <a:rPr lang="en" sz="5333" kern="0" dirty="0" err="1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or</a:t>
            </a:r>
            <a:r>
              <a:rPr lang="en" sz="5333" i="1" kern="0" dirty="0" err="1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r>
              <a:rPr lang="en" sz="5333" i="1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.</a:t>
            </a:r>
            <a:endParaRPr lang="en-VN" sz="667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B6776B-67C3-E059-209D-A884F901E60D}"/>
              </a:ext>
            </a:extLst>
          </p:cNvPr>
          <p:cNvSpPr txBox="1"/>
          <p:nvPr/>
        </p:nvSpPr>
        <p:spPr>
          <a:xfrm>
            <a:off x="-376217" y="2568385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45B75D-7C5F-EAC3-5171-E26061C4ADE1}"/>
              </a:ext>
            </a:extLst>
          </p:cNvPr>
          <p:cNvSpPr txBox="1"/>
          <p:nvPr/>
        </p:nvSpPr>
        <p:spPr>
          <a:xfrm>
            <a:off x="1985733" y="2622170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CC3E3-D8EB-16FD-8511-B2A9D665AA91}"/>
              </a:ext>
            </a:extLst>
          </p:cNvPr>
          <p:cNvSpPr txBox="1"/>
          <p:nvPr/>
        </p:nvSpPr>
        <p:spPr>
          <a:xfrm>
            <a:off x="4452314" y="2638167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915ED-4FFC-AB82-65CC-54DF0D4CB808}"/>
              </a:ext>
            </a:extLst>
          </p:cNvPr>
          <p:cNvSpPr txBox="1"/>
          <p:nvPr/>
        </p:nvSpPr>
        <p:spPr>
          <a:xfrm>
            <a:off x="6814264" y="2656394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6AACC51-0801-AA0A-33D7-FDA4DEE3D469}"/>
              </a:ext>
            </a:extLst>
          </p:cNvPr>
          <p:cNvSpPr/>
          <p:nvPr/>
        </p:nvSpPr>
        <p:spPr>
          <a:xfrm>
            <a:off x="322354" y="2372749"/>
            <a:ext cx="1998737" cy="134053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333" b="1" dirty="0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3F347-FBAD-BE3C-C88C-A83C44665DAE}"/>
              </a:ext>
            </a:extLst>
          </p:cNvPr>
          <p:cNvSpPr/>
          <p:nvPr/>
        </p:nvSpPr>
        <p:spPr>
          <a:xfrm>
            <a:off x="2624467" y="2426899"/>
            <a:ext cx="2128357" cy="137199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CD4B3EB-9041-84FE-EBBE-9BFC9FEBE3FA}"/>
              </a:ext>
            </a:extLst>
          </p:cNvPr>
          <p:cNvSpPr/>
          <p:nvPr/>
        </p:nvSpPr>
        <p:spPr>
          <a:xfrm>
            <a:off x="4983009" y="2409829"/>
            <a:ext cx="2161492" cy="1304368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81AA72B-30DA-AAC3-5E05-C4704D616F69}"/>
              </a:ext>
            </a:extLst>
          </p:cNvPr>
          <p:cNvSpPr/>
          <p:nvPr/>
        </p:nvSpPr>
        <p:spPr>
          <a:xfrm>
            <a:off x="7344958" y="2417675"/>
            <a:ext cx="2161492" cy="128867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A2E35-21C4-7E4B-522F-6D86F4C71829}"/>
              </a:ext>
            </a:extLst>
          </p:cNvPr>
          <p:cNvSpPr txBox="1"/>
          <p:nvPr/>
        </p:nvSpPr>
        <p:spPr>
          <a:xfrm>
            <a:off x="9228860" y="2656394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8B9C3E-899C-BF3A-E02B-B16F4D6C7CB0}"/>
              </a:ext>
            </a:extLst>
          </p:cNvPr>
          <p:cNvSpPr/>
          <p:nvPr/>
        </p:nvSpPr>
        <p:spPr>
          <a:xfrm>
            <a:off x="9733229" y="2449754"/>
            <a:ext cx="2161492" cy="128867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06C7E-689A-7CC3-904E-DED4CE80B81E}"/>
              </a:ext>
            </a:extLst>
          </p:cNvPr>
          <p:cNvSpPr txBox="1"/>
          <p:nvPr/>
        </p:nvSpPr>
        <p:spPr>
          <a:xfrm>
            <a:off x="2838622" y="4515318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B58B9-D047-7217-9553-F8F6ACE101E6}"/>
              </a:ext>
            </a:extLst>
          </p:cNvPr>
          <p:cNvSpPr txBox="1"/>
          <p:nvPr/>
        </p:nvSpPr>
        <p:spPr>
          <a:xfrm>
            <a:off x="5936477" y="4528335"/>
            <a:ext cx="3170233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endParaRPr lang="en-VN" sz="667" dirty="0">
              <a:solidFill>
                <a:srgbClr val="C0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433EFD9-A5E0-5313-CA99-FDB9E6D89AFC}"/>
              </a:ext>
            </a:extLst>
          </p:cNvPr>
          <p:cNvSpPr/>
          <p:nvPr/>
        </p:nvSpPr>
        <p:spPr>
          <a:xfrm>
            <a:off x="3354707" y="4355919"/>
            <a:ext cx="2161492" cy="128867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7ACE8C-106F-BB6D-9756-9D33E608A535}"/>
              </a:ext>
            </a:extLst>
          </p:cNvPr>
          <p:cNvSpPr/>
          <p:nvPr/>
        </p:nvSpPr>
        <p:spPr>
          <a:xfrm>
            <a:off x="6623855" y="4409907"/>
            <a:ext cx="2161492" cy="1288679"/>
          </a:xfrm>
          <a:prstGeom prst="roundRect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VN" sz="5333" b="1" dirty="0">
                <a:solidFill>
                  <a:srgbClr val="000000"/>
                </a:solidFill>
                <a:latin typeface="Comic Sans MS" panose="030F0902030302020204" pitchFamily="66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F163B7-E68B-018D-BBD7-4D6ABFE08583}"/>
              </a:ext>
            </a:extLst>
          </p:cNvPr>
          <p:cNvSpPr txBox="1"/>
          <p:nvPr/>
        </p:nvSpPr>
        <p:spPr>
          <a:xfrm>
            <a:off x="949687" y="889584"/>
            <a:ext cx="10418951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5333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Look and </a:t>
            </a:r>
            <a:r>
              <a:rPr lang="en" sz="5333" kern="0" dirty="0" err="1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guess</a:t>
            </a:r>
            <a:r>
              <a:rPr lang="en" sz="5333" i="1" kern="0" dirty="0" err="1">
                <a:solidFill>
                  <a:srgbClr val="C00000"/>
                </a:solidFill>
                <a:latin typeface="Fredoka One"/>
                <a:sym typeface="Fredoka One"/>
              </a:rPr>
              <a:t>were</a:t>
            </a:r>
            <a:r>
              <a:rPr lang="en" sz="5333" i="1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 </a:t>
            </a:r>
            <a:r>
              <a:rPr lang="en" sz="5333" kern="0" dirty="0" err="1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or</a:t>
            </a:r>
            <a:r>
              <a:rPr lang="en" sz="5333" i="1" kern="0" dirty="0" err="1">
                <a:solidFill>
                  <a:srgbClr val="C00000"/>
                </a:solidFill>
                <a:latin typeface="Fredoka One"/>
                <a:sym typeface="Fredoka One"/>
              </a:rPr>
              <a:t>where</a:t>
            </a:r>
            <a:r>
              <a:rPr lang="en" sz="5333" i="1" kern="0" dirty="0">
                <a:solidFill>
                  <a:schemeClr val="accent1">
                    <a:lumMod val="50000"/>
                  </a:schemeClr>
                </a:solidFill>
                <a:latin typeface="Fredoka One"/>
                <a:sym typeface="Fredoka One"/>
              </a:rPr>
              <a:t>.</a:t>
            </a:r>
            <a:endParaRPr lang="en-VN" sz="667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7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" grpId="0"/>
      <p:bldP spid="3" grpId="0" animBg="1"/>
      <p:bldP spid="3" grpId="1" animBg="1"/>
      <p:bldP spid="4" grpId="0"/>
      <p:bldP spid="5" grpId="0"/>
      <p:bldP spid="6" grpId="0" animBg="1"/>
      <p:bldP spid="6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2275533" y="2129253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2275533" y="374038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5706500" y="2036612"/>
            <a:ext cx="6363580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Were you on the beach last summer?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5732513" y="3622816"/>
            <a:ext cx="5479048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Where were you last weekend?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734F4C-CAEB-4AB7-F12A-B08827BC94BE}"/>
              </a:ext>
            </a:extLst>
          </p:cNvPr>
          <p:cNvSpPr txBox="1">
            <a:spLocks/>
          </p:cNvSpPr>
          <p:nvPr/>
        </p:nvSpPr>
        <p:spPr>
          <a:xfrm>
            <a:off x="785255" y="2036612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08333A3-AAB2-CE8C-BBE6-E58E775B1B5C}"/>
              </a:ext>
            </a:extLst>
          </p:cNvPr>
          <p:cNvSpPr txBox="1">
            <a:spLocks/>
          </p:cNvSpPr>
          <p:nvPr/>
        </p:nvSpPr>
        <p:spPr>
          <a:xfrm>
            <a:off x="811268" y="3622816"/>
            <a:ext cx="1222392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D0828A-43DB-AAE8-114A-CDCA2DAF7D6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DF9E4DBF-4E63-4B85-087F-8438CE6F0A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49" y="253158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0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04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04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0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6351369" y="1954176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73E91-1634-97AC-2F9B-B491E0B4C38D}"/>
              </a:ext>
            </a:extLst>
          </p:cNvPr>
          <p:cNvGrpSpPr/>
          <p:nvPr/>
        </p:nvGrpSpPr>
        <p:grpSpPr>
          <a:xfrm>
            <a:off x="3271147" y="3064017"/>
            <a:ext cx="2047614" cy="790907"/>
            <a:chOff x="1918995" y="3690666"/>
            <a:chExt cx="1381873" cy="53375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B0873C2-47E3-2A79-EC9C-0F77B1BFF8E7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44A1947A-E6C1-D149-C7D8-F88FED03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270000" y="315898"/>
            <a:ext cx="6458674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Listen</a:t>
            </a:r>
            <a:r>
              <a:rPr lang="en-US" sz="3000"/>
              <a:t> and circle.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36DCCB5-C0DA-1096-DE02-B5B15D3378AB}"/>
              </a:ext>
            </a:extLst>
          </p:cNvPr>
          <p:cNvSpPr txBox="1">
            <a:spLocks/>
          </p:cNvSpPr>
          <p:nvPr/>
        </p:nvSpPr>
        <p:spPr>
          <a:xfrm>
            <a:off x="2029164" y="1212898"/>
            <a:ext cx="9305759" cy="48264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</a:rPr>
              <a:t>a. Were you on the beach last weekend?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</a:rPr>
              <a:t>b. Where were you last summer?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</a:rPr>
              <a:t>c. Were you in the countryside last summer?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</a:rPr>
              <a:t>a. Where were you last weekend?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</a:rPr>
              <a:t>b. Where were you yesterday?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2060"/>
                </a:solidFill>
              </a:rPr>
              <a:t>c. Were you at the campsite yesterday?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9C8FE99-DC82-409E-8807-577D802E06FC}"/>
              </a:ext>
            </a:extLst>
          </p:cNvPr>
          <p:cNvSpPr txBox="1">
            <a:spLocks/>
          </p:cNvSpPr>
          <p:nvPr/>
        </p:nvSpPr>
        <p:spPr>
          <a:xfrm>
            <a:off x="857077" y="1251780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3F1A4EE-80AB-A0B7-6936-56596C70AD30}"/>
              </a:ext>
            </a:extLst>
          </p:cNvPr>
          <p:cNvSpPr txBox="1">
            <a:spLocks/>
          </p:cNvSpPr>
          <p:nvPr/>
        </p:nvSpPr>
        <p:spPr>
          <a:xfrm>
            <a:off x="806772" y="4185695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1932125" y="2123666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1932125" y="5780984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87B56FF-14AE-D827-E224-F32134D68443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AC023DB7-8AAA-E46F-7696-98EE8B3C2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49" y="253158"/>
            <a:ext cx="612911" cy="607672"/>
          </a:xfrm>
          <a:prstGeom prst="rect">
            <a:avLst/>
          </a:prstGeom>
        </p:spPr>
      </p:pic>
      <p:pic>
        <p:nvPicPr>
          <p:cNvPr id="9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FD92C58-478D-0712-604C-893323974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15" y="2010359"/>
            <a:ext cx="612911" cy="607672"/>
          </a:xfrm>
          <a:prstGeom prst="rect">
            <a:avLst/>
          </a:prstGeom>
        </p:spPr>
      </p:pic>
      <p:pic>
        <p:nvPicPr>
          <p:cNvPr id="11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DC77C470-89A5-8433-E74B-3ADFDF3B66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14" y="5173312"/>
            <a:ext cx="612911" cy="6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Warm-up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1Mspham-0936082789">
            <a:extLst>
              <a:ext uri="{FF2B5EF4-FFF2-40B4-BE49-F238E27FC236}">
                <a16:creationId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1333500" y="1066479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Were you at the campsite yesterday?</a:t>
            </a:r>
          </a:p>
        </p:txBody>
      </p:sp>
      <p:sp>
        <p:nvSpPr>
          <p:cNvPr id="5" name="2Mspham-0936082789">
            <a:extLst>
              <a:ext uri="{FF2B5EF4-FFF2-40B4-BE49-F238E27FC236}">
                <a16:creationId xmlns:a16="http://schemas.microsoft.com/office/drawing/2014/main" id="{F2B6E72C-1B10-63AF-FD24-F80C2D1804B9}"/>
              </a:ext>
            </a:extLst>
          </p:cNvPr>
          <p:cNvSpPr txBox="1">
            <a:spLocks/>
          </p:cNvSpPr>
          <p:nvPr/>
        </p:nvSpPr>
        <p:spPr>
          <a:xfrm>
            <a:off x="1333500" y="1719975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Yes, I was. Yes, I was.</a:t>
            </a:r>
          </a:p>
        </p:txBody>
      </p:sp>
      <p:sp>
        <p:nvSpPr>
          <p:cNvPr id="6" name="3Mspham-0936082789">
            <a:extLst>
              <a:ext uri="{FF2B5EF4-FFF2-40B4-BE49-F238E27FC236}">
                <a16:creationId xmlns:a16="http://schemas.microsoft.com/office/drawing/2014/main" id="{D37000A9-2512-D369-3FE7-4D856B1BF9B0}"/>
              </a:ext>
            </a:extLst>
          </p:cNvPr>
          <p:cNvSpPr txBox="1">
            <a:spLocks/>
          </p:cNvSpPr>
          <p:nvPr/>
        </p:nvSpPr>
        <p:spPr>
          <a:xfrm>
            <a:off x="1333500" y="2373472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Where were you last summer?</a:t>
            </a:r>
          </a:p>
        </p:txBody>
      </p:sp>
      <p:sp>
        <p:nvSpPr>
          <p:cNvPr id="7" name="4Mspham-0936082789">
            <a:extLst>
              <a:ext uri="{FF2B5EF4-FFF2-40B4-BE49-F238E27FC236}">
                <a16:creationId xmlns:a16="http://schemas.microsoft.com/office/drawing/2014/main" id="{80B80455-2B87-BAA5-B9E9-EC8137E89A70}"/>
              </a:ext>
            </a:extLst>
          </p:cNvPr>
          <p:cNvSpPr txBox="1">
            <a:spLocks/>
          </p:cNvSpPr>
          <p:nvPr/>
        </p:nvSpPr>
        <p:spPr>
          <a:xfrm>
            <a:off x="1333500" y="3026968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I was on the beach.</a:t>
            </a:r>
          </a:p>
        </p:txBody>
      </p:sp>
      <p:sp>
        <p:nvSpPr>
          <p:cNvPr id="10" name="1Mspham-0936082789">
            <a:extLst>
              <a:ext uri="{FF2B5EF4-FFF2-40B4-BE49-F238E27FC236}">
                <a16:creationId xmlns:a16="http://schemas.microsoft.com/office/drawing/2014/main" id="{49D1A0ED-7AAC-4D56-17D0-09CF52515E0F}"/>
              </a:ext>
            </a:extLst>
          </p:cNvPr>
          <p:cNvSpPr txBox="1">
            <a:spLocks/>
          </p:cNvSpPr>
          <p:nvPr/>
        </p:nvSpPr>
        <p:spPr>
          <a:xfrm>
            <a:off x="1333500" y="3929357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Were you on the beach yesterday?</a:t>
            </a:r>
          </a:p>
        </p:txBody>
      </p:sp>
      <p:sp>
        <p:nvSpPr>
          <p:cNvPr id="11" name="2Mspham-0936082789">
            <a:extLst>
              <a:ext uri="{FF2B5EF4-FFF2-40B4-BE49-F238E27FC236}">
                <a16:creationId xmlns:a16="http://schemas.microsoft.com/office/drawing/2014/main" id="{7364DC78-2213-436C-F502-CC82FCDAB6E7}"/>
              </a:ext>
            </a:extLst>
          </p:cNvPr>
          <p:cNvSpPr txBox="1">
            <a:spLocks/>
          </p:cNvSpPr>
          <p:nvPr/>
        </p:nvSpPr>
        <p:spPr>
          <a:xfrm>
            <a:off x="1333500" y="4582854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No, I wasn't. No, I wasn't.</a:t>
            </a:r>
          </a:p>
        </p:txBody>
      </p:sp>
      <p:sp>
        <p:nvSpPr>
          <p:cNvPr id="12" name="3Mspham-0936082789">
            <a:extLst>
              <a:ext uri="{FF2B5EF4-FFF2-40B4-BE49-F238E27FC236}">
                <a16:creationId xmlns:a16="http://schemas.microsoft.com/office/drawing/2014/main" id="{CD7E1935-AC4A-0E87-887C-A943A9BD4D8F}"/>
              </a:ext>
            </a:extLst>
          </p:cNvPr>
          <p:cNvSpPr txBox="1">
            <a:spLocks/>
          </p:cNvSpPr>
          <p:nvPr/>
        </p:nvSpPr>
        <p:spPr>
          <a:xfrm>
            <a:off x="1333500" y="5236351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Where were you last summer?</a:t>
            </a:r>
          </a:p>
        </p:txBody>
      </p:sp>
      <p:sp>
        <p:nvSpPr>
          <p:cNvPr id="13" name="4Mspham-0936082789">
            <a:extLst>
              <a:ext uri="{FF2B5EF4-FFF2-40B4-BE49-F238E27FC236}">
                <a16:creationId xmlns:a16="http://schemas.microsoft.com/office/drawing/2014/main" id="{D7632E25-4DC4-F482-E083-2466E0C00A6A}"/>
              </a:ext>
            </a:extLst>
          </p:cNvPr>
          <p:cNvSpPr txBox="1">
            <a:spLocks/>
          </p:cNvSpPr>
          <p:nvPr/>
        </p:nvSpPr>
        <p:spPr>
          <a:xfrm>
            <a:off x="1333500" y="5889847"/>
            <a:ext cx="6672805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2934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800"/>
              <a:t>I was in the countryside.</a:t>
            </a:r>
          </a:p>
        </p:txBody>
      </p:sp>
      <p:pic>
        <p:nvPicPr>
          <p:cNvPr id="22" name="Picture 2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1130"/>
            <a:ext cx="612911" cy="607672"/>
          </a:xfrm>
          <a:prstGeom prst="rect">
            <a:avLst/>
          </a:prstGeom>
        </p:spPr>
      </p:pic>
      <p:pic>
        <p:nvPicPr>
          <p:cNvPr id="19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D963DCE7-C410-21FC-921A-FBB952EB1BA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1674150"/>
            <a:ext cx="570519" cy="502920"/>
          </a:xfrm>
          <a:prstGeom prst="rect">
            <a:avLst/>
          </a:prstGeom>
        </p:spPr>
      </p:pic>
      <p:pic>
        <p:nvPicPr>
          <p:cNvPr id="20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8E0ACB9A-5085-6119-1481-3908BF7D2FE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2373471"/>
            <a:ext cx="570519" cy="502920"/>
          </a:xfrm>
          <a:prstGeom prst="rect">
            <a:avLst/>
          </a:prstGeom>
        </p:spPr>
      </p:pic>
      <p:pic>
        <p:nvPicPr>
          <p:cNvPr id="21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01759FC7-37BB-1F75-6695-2C5495FD03E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2957137"/>
            <a:ext cx="570519" cy="502920"/>
          </a:xfrm>
          <a:prstGeom prst="rect">
            <a:avLst/>
          </a:prstGeom>
        </p:spPr>
      </p:pic>
      <p:pic>
        <p:nvPicPr>
          <p:cNvPr id="24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BFF6B63D-2A3D-BE0F-A66C-3D40C4E232F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3832944"/>
            <a:ext cx="570519" cy="502920"/>
          </a:xfrm>
          <a:prstGeom prst="rect">
            <a:avLst/>
          </a:prstGeom>
        </p:spPr>
      </p:pic>
      <p:pic>
        <p:nvPicPr>
          <p:cNvPr id="25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289B2EF4-CB02-05BA-49D8-20D82CC0C5C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4534647"/>
            <a:ext cx="570519" cy="502920"/>
          </a:xfrm>
          <a:prstGeom prst="rect">
            <a:avLst/>
          </a:prstGeom>
        </p:spPr>
      </p:pic>
      <p:pic>
        <p:nvPicPr>
          <p:cNvPr id="26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CDB0BA47-46F7-5E7A-0B69-184DBE5397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5158753"/>
            <a:ext cx="570519" cy="502920"/>
          </a:xfrm>
          <a:prstGeom prst="rect">
            <a:avLst/>
          </a:prstGeom>
        </p:spPr>
      </p:pic>
      <p:pic>
        <p:nvPicPr>
          <p:cNvPr id="27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825C6F46-8353-E668-1846-3A9C96C67E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5882783"/>
            <a:ext cx="570519" cy="502920"/>
          </a:xfrm>
          <a:prstGeom prst="rect">
            <a:avLst/>
          </a:prstGeom>
        </p:spPr>
      </p:pic>
      <p:pic>
        <p:nvPicPr>
          <p:cNvPr id="28" name="Mspham-0936082789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01D76F92-CFF0-FBC9-D5ED-50D866EE43C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1"/>
          <a:stretch/>
        </p:blipFill>
        <p:spPr>
          <a:xfrm>
            <a:off x="794272" y="1024717"/>
            <a:ext cx="570519" cy="502920"/>
          </a:xfrm>
          <a:prstGeom prst="rect">
            <a:avLst/>
          </a:prstGeom>
        </p:spPr>
      </p:pic>
      <p:pic>
        <p:nvPicPr>
          <p:cNvPr id="37" name="Track 106 (mp3cut (mp3cut.net) (7)">
            <a:hlinkClick r:id="" action="ppaction://media"/>
            <a:extLst>
              <a:ext uri="{FF2B5EF4-FFF2-40B4-BE49-F238E27FC236}">
                <a16:creationId xmlns:a16="http://schemas.microsoft.com/office/drawing/2014/main" id="{39B67F20-EB91-BF5A-A907-058021196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78565" y="5844023"/>
            <a:ext cx="487363" cy="487363"/>
          </a:xfrm>
          <a:prstGeom prst="rect">
            <a:avLst/>
          </a:prstGeom>
        </p:spPr>
      </p:pic>
      <p:pic>
        <p:nvPicPr>
          <p:cNvPr id="38" name="Track 106 (mp3cut (mp3cut.net) (6)">
            <a:hlinkClick r:id="" action="ppaction://media"/>
            <a:extLst>
              <a:ext uri="{FF2B5EF4-FFF2-40B4-BE49-F238E27FC236}">
                <a16:creationId xmlns:a16="http://schemas.microsoft.com/office/drawing/2014/main" id="{59D5C148-4A80-A1DF-5535-BDF4A96075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44104" y="5190526"/>
            <a:ext cx="487363" cy="487363"/>
          </a:xfrm>
          <a:prstGeom prst="rect">
            <a:avLst/>
          </a:prstGeom>
        </p:spPr>
      </p:pic>
      <p:pic>
        <p:nvPicPr>
          <p:cNvPr id="39" name="Track 106 (mp3cut (mp3cut.net) (5)">
            <a:hlinkClick r:id="" action="ppaction://media"/>
            <a:extLst>
              <a:ext uri="{FF2B5EF4-FFF2-40B4-BE49-F238E27FC236}">
                <a16:creationId xmlns:a16="http://schemas.microsoft.com/office/drawing/2014/main" id="{17F6EF04-360F-7C62-9A57-711721E7C9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31198" y="4534647"/>
            <a:ext cx="487363" cy="487363"/>
          </a:xfrm>
          <a:prstGeom prst="rect">
            <a:avLst/>
          </a:prstGeom>
        </p:spPr>
      </p:pic>
      <p:pic>
        <p:nvPicPr>
          <p:cNvPr id="40" name="Track 106 (mp3cut (mp3cut.net) (4)">
            <a:hlinkClick r:id="" action="ppaction://media"/>
            <a:extLst>
              <a:ext uri="{FF2B5EF4-FFF2-40B4-BE49-F238E27FC236}">
                <a16:creationId xmlns:a16="http://schemas.microsoft.com/office/drawing/2014/main" id="{21FEA48F-D285-9720-3780-A3939992F56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31198" y="3924477"/>
            <a:ext cx="487363" cy="487363"/>
          </a:xfrm>
          <a:prstGeom prst="rect">
            <a:avLst/>
          </a:prstGeom>
        </p:spPr>
      </p:pic>
      <p:pic>
        <p:nvPicPr>
          <p:cNvPr id="41" name="Track 106 (mp3cut (mp3cut.net) (3)">
            <a:hlinkClick r:id="" action="ppaction://media"/>
            <a:extLst>
              <a:ext uri="{FF2B5EF4-FFF2-40B4-BE49-F238E27FC236}">
                <a16:creationId xmlns:a16="http://schemas.microsoft.com/office/drawing/2014/main" id="{E3BEC836-AFDC-3B9A-9F3C-CD61E820D2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44103" y="3026968"/>
            <a:ext cx="487363" cy="487363"/>
          </a:xfrm>
          <a:prstGeom prst="rect">
            <a:avLst/>
          </a:prstGeom>
        </p:spPr>
      </p:pic>
      <p:pic>
        <p:nvPicPr>
          <p:cNvPr id="42" name="Track 106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EE89337D-9C8B-FF71-DA67-FE9663742D2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78564" y="2352004"/>
            <a:ext cx="487363" cy="487363"/>
          </a:xfrm>
          <a:prstGeom prst="rect">
            <a:avLst/>
          </a:prstGeom>
        </p:spPr>
      </p:pic>
      <p:pic>
        <p:nvPicPr>
          <p:cNvPr id="43" name="Track 106 (mp3cut (mp3cut.net) (1)">
            <a:hlinkClick r:id="" action="ppaction://media"/>
            <a:extLst>
              <a:ext uri="{FF2B5EF4-FFF2-40B4-BE49-F238E27FC236}">
                <a16:creationId xmlns:a16="http://schemas.microsoft.com/office/drawing/2014/main" id="{B6C491F1-3FEE-FCE2-FCAB-39139A61A10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44103" y="1737631"/>
            <a:ext cx="487363" cy="487363"/>
          </a:xfrm>
          <a:prstGeom prst="rect">
            <a:avLst/>
          </a:prstGeom>
        </p:spPr>
      </p:pic>
      <p:pic>
        <p:nvPicPr>
          <p:cNvPr id="44" name="Track 106 (mp3cut (mp3cut.net)">
            <a:hlinkClick r:id="" action="ppaction://media"/>
            <a:extLst>
              <a:ext uri="{FF2B5EF4-FFF2-40B4-BE49-F238E27FC236}">
                <a16:creationId xmlns:a16="http://schemas.microsoft.com/office/drawing/2014/main" id="{F65937E6-0463-5BC8-828C-E89F9DB64B7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744102" y="1126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5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3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2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5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2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26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1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97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CE1FF-65FE-9F52-9A77-4D2D2FA9C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605" y="2526253"/>
            <a:ext cx="4987290" cy="3193082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0AE8091A-5888-BC65-9F1C-84BA74A620F1}"/>
              </a:ext>
            </a:extLst>
          </p:cNvPr>
          <p:cNvSpPr txBox="1"/>
          <p:nvPr/>
        </p:nvSpPr>
        <p:spPr>
          <a:xfrm>
            <a:off x="1478279" y="1855305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0070C0"/>
                </a:solidFill>
              </a:rPr>
              <a:t>Board race</a:t>
            </a:r>
          </a:p>
        </p:txBody>
      </p:sp>
    </p:spTree>
    <p:extLst>
      <p:ext uri="{BB962C8B-B14F-4D97-AF65-F5344CB8AC3E}">
        <p14:creationId xmlns:p14="http://schemas.microsoft.com/office/powerpoint/2010/main" val="29864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3E9FB7-FCC2-6ACE-9724-2ACED553F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718" y="895716"/>
            <a:ext cx="5390981" cy="36198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326878-3A99-AF60-F501-9649E38DD4C7}"/>
              </a:ext>
            </a:extLst>
          </p:cNvPr>
          <p:cNvSpPr/>
          <p:nvPr/>
        </p:nvSpPr>
        <p:spPr>
          <a:xfrm>
            <a:off x="2166394" y="5023412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co__ntrys__de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763AB9B-FFF2-DA3C-1393-6F0F11E4F5F3}"/>
              </a:ext>
            </a:extLst>
          </p:cNvPr>
          <p:cNvSpPr txBox="1"/>
          <p:nvPr/>
        </p:nvSpPr>
        <p:spPr>
          <a:xfrm>
            <a:off x="4188872" y="5234661"/>
            <a:ext cx="118178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u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191BA9C-DD7F-881A-C571-D716F82A570B}"/>
              </a:ext>
            </a:extLst>
          </p:cNvPr>
          <p:cNvSpPr txBox="1"/>
          <p:nvPr/>
        </p:nvSpPr>
        <p:spPr>
          <a:xfrm>
            <a:off x="6656209" y="5234661"/>
            <a:ext cx="118178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803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C48D5-50BF-F3B9-2F96-4EE99A27B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959" y="933874"/>
            <a:ext cx="5604464" cy="36922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EE2BE5-A4F3-0D31-B374-0B9737D66283}"/>
              </a:ext>
            </a:extLst>
          </p:cNvPr>
          <p:cNvSpPr/>
          <p:nvPr/>
        </p:nvSpPr>
        <p:spPr>
          <a:xfrm>
            <a:off x="2166394" y="5023412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c__m__site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585CB75E-594B-F15E-5422-46689EDD70B2}"/>
              </a:ext>
            </a:extLst>
          </p:cNvPr>
          <p:cNvSpPr txBox="1"/>
          <p:nvPr/>
        </p:nvSpPr>
        <p:spPr>
          <a:xfrm>
            <a:off x="4316194" y="5242131"/>
            <a:ext cx="1181781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a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07F610E-A8DC-BC6B-2D1E-3A51E90CA013}"/>
              </a:ext>
            </a:extLst>
          </p:cNvPr>
          <p:cNvSpPr txBox="1"/>
          <p:nvPr/>
        </p:nvSpPr>
        <p:spPr>
          <a:xfrm>
            <a:off x="5648447" y="5265281"/>
            <a:ext cx="170147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562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and Castle On Sandy Beach With Blue Sea Ocean And Clear Summer Sunny Sky  Stock Illustration - Download Image Now - iStock">
            <a:extLst>
              <a:ext uri="{FF2B5EF4-FFF2-40B4-BE49-F238E27FC236}">
                <a16:creationId xmlns:a16="http://schemas.microsoft.com/office/drawing/2014/main" id="{5E054847-56CE-AE1E-F205-CF5564442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20" y="764577"/>
            <a:ext cx="6311348" cy="37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C999AF-A8D7-061D-3159-B08704022157}"/>
              </a:ext>
            </a:extLst>
          </p:cNvPr>
          <p:cNvSpPr/>
          <p:nvPr/>
        </p:nvSpPr>
        <p:spPr>
          <a:xfrm>
            <a:off x="2166394" y="5023412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b__a__h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1570A1E-AA51-19D0-0FF7-BB5C39D4037A}"/>
              </a:ext>
            </a:extLst>
          </p:cNvPr>
          <p:cNvSpPr txBox="1"/>
          <p:nvPr/>
        </p:nvSpPr>
        <p:spPr>
          <a:xfrm>
            <a:off x="5069711" y="5242131"/>
            <a:ext cx="71762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37911BB-3FB8-FE52-D6F1-4EAE13C0CDB0}"/>
              </a:ext>
            </a:extLst>
          </p:cNvPr>
          <p:cNvSpPr txBox="1"/>
          <p:nvPr/>
        </p:nvSpPr>
        <p:spPr>
          <a:xfrm>
            <a:off x="5937805" y="5265281"/>
            <a:ext cx="170147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4695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A2168-BF67-9F58-AEFD-6CE459300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819" y="973903"/>
            <a:ext cx="5569149" cy="37449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EF0A66-77EF-2B4C-6674-78C2E6C5FC9E}"/>
              </a:ext>
            </a:extLst>
          </p:cNvPr>
          <p:cNvSpPr/>
          <p:nvPr/>
        </p:nvSpPr>
        <p:spPr>
          <a:xfrm>
            <a:off x="2166394" y="5023412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__o__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DC18099-3661-FD5B-0BC6-AE5CD67A8080}"/>
              </a:ext>
            </a:extLst>
          </p:cNvPr>
          <p:cNvSpPr txBox="1"/>
          <p:nvPr/>
        </p:nvSpPr>
        <p:spPr>
          <a:xfrm>
            <a:off x="5069711" y="5242131"/>
            <a:ext cx="71762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z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3709E0F-DBFC-00B7-2B79-70AA7E296C15}"/>
              </a:ext>
            </a:extLst>
          </p:cNvPr>
          <p:cNvSpPr txBox="1"/>
          <p:nvPr/>
        </p:nvSpPr>
        <p:spPr>
          <a:xfrm>
            <a:off x="5937805" y="5265281"/>
            <a:ext cx="1701477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3713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EF0A66-77EF-2B4C-6674-78C2E6C5FC9E}"/>
              </a:ext>
            </a:extLst>
          </p:cNvPr>
          <p:cNvSpPr/>
          <p:nvPr/>
        </p:nvSpPr>
        <p:spPr>
          <a:xfrm>
            <a:off x="2166394" y="5023412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L__n__on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5207A-207E-458D-3753-56FF077DE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" t="46358" r="54560" b="9615"/>
          <a:stretch/>
        </p:blipFill>
        <p:spPr>
          <a:xfrm>
            <a:off x="3555204" y="1404406"/>
            <a:ext cx="4024420" cy="3192557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BB30DEB-7246-974C-0847-7930F173B011}"/>
              </a:ext>
            </a:extLst>
          </p:cNvPr>
          <p:cNvSpPr txBox="1"/>
          <p:nvPr/>
        </p:nvSpPr>
        <p:spPr>
          <a:xfrm>
            <a:off x="4849792" y="5265281"/>
            <a:ext cx="71762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308585D-34D9-20DB-64DA-70653517AD00}"/>
              </a:ext>
            </a:extLst>
          </p:cNvPr>
          <p:cNvSpPr txBox="1"/>
          <p:nvPr/>
        </p:nvSpPr>
        <p:spPr>
          <a:xfrm>
            <a:off x="5937805" y="5265281"/>
            <a:ext cx="127322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027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EF0A66-77EF-2B4C-6674-78C2E6C5FC9E}"/>
              </a:ext>
            </a:extLst>
          </p:cNvPr>
          <p:cNvSpPr/>
          <p:nvPr/>
        </p:nvSpPr>
        <p:spPr>
          <a:xfrm>
            <a:off x="2367011" y="4903557"/>
            <a:ext cx="7859211" cy="1377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S__ __ney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0B826-70F2-9942-C60B-45C9F2F96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7" t="8828" r="1642" b="51950"/>
          <a:stretch/>
        </p:blipFill>
        <p:spPr>
          <a:xfrm>
            <a:off x="2972396" y="1160635"/>
            <a:ext cx="4530288" cy="2844075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5E42B30-93DF-BC98-001E-62CFF7EA992E}"/>
              </a:ext>
            </a:extLst>
          </p:cNvPr>
          <p:cNvSpPr txBox="1"/>
          <p:nvPr/>
        </p:nvSpPr>
        <p:spPr>
          <a:xfrm>
            <a:off x="4687747" y="5242131"/>
            <a:ext cx="109958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y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1525375-5C7D-C9A4-EA7B-97672107B915}"/>
              </a:ext>
            </a:extLst>
          </p:cNvPr>
          <p:cNvSpPr txBox="1"/>
          <p:nvPr/>
        </p:nvSpPr>
        <p:spPr>
          <a:xfrm>
            <a:off x="5937806" y="5265281"/>
            <a:ext cx="71762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FF0066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018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300</Words>
  <Application>Microsoft Office PowerPoint</Application>
  <PresentationFormat>Widescreen</PresentationFormat>
  <Paragraphs>115</Paragraphs>
  <Slides>20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.VnAvant</vt:lpstr>
      <vt:lpstr>.VnCooper</vt:lpstr>
      <vt:lpstr>.VnHelvetInsH</vt:lpstr>
      <vt:lpstr>Arial</vt:lpstr>
      <vt:lpstr>Calibri</vt:lpstr>
      <vt:lpstr>Calibri Light</vt:lpstr>
      <vt:lpstr>Comic Sans MS</vt:lpstr>
      <vt:lpstr>Fredoka One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60</cp:revision>
  <dcterms:created xsi:type="dcterms:W3CDTF">2023-08-09T08:46:57Z</dcterms:created>
  <dcterms:modified xsi:type="dcterms:W3CDTF">2024-12-27T13:27:31Z</dcterms:modified>
</cp:coreProperties>
</file>