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007577395" r:id="rId2"/>
    <p:sldId id="2007577394" r:id="rId3"/>
    <p:sldId id="318" r:id="rId4"/>
    <p:sldId id="320" r:id="rId5"/>
    <p:sldId id="329" r:id="rId6"/>
    <p:sldId id="322" r:id="rId7"/>
    <p:sldId id="321" r:id="rId8"/>
    <p:sldId id="323" r:id="rId9"/>
    <p:sldId id="326" r:id="rId10"/>
    <p:sldId id="324" r:id="rId11"/>
    <p:sldId id="328" r:id="rId12"/>
    <p:sldId id="330" r:id="rId13"/>
    <p:sldId id="2007577386" r:id="rId14"/>
    <p:sldId id="2007577389" r:id="rId15"/>
    <p:sldId id="2007577288" r:id="rId16"/>
    <p:sldId id="2007577289" r:id="rId17"/>
    <p:sldId id="20075772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B"/>
    <a:srgbClr val="F4F4F4"/>
    <a:srgbClr val="FFFFFF"/>
    <a:srgbClr val="C6A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 snapToGrid="0">
      <p:cViewPr varScale="1">
        <p:scale>
          <a:sx n="69" d="100"/>
          <a:sy n="69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33CD2-86DF-406E-A4FC-3ABFBFB99C60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0C162-5524-4873-8886-8281F2782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2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C5DE3-0CE3-99FE-82F1-D00B589E4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4D7C7D-DDB8-C0AB-7C02-8EDA1793A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B4BE4-9149-5492-4F56-B230FEF2A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9BB50-016F-A048-3FA9-6ED9BAA7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1D0CB-1E1E-CF17-2F05-91C9CA416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2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50E81-EF2C-4354-2EDC-0D76F2282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032913-1B91-E750-18B6-A61942CDF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E552A-57A6-00B5-6158-51A000A5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DBDE3-E62A-CE2B-5B3A-9ECFB034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6067F-6B28-423D-1A89-17752D4E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9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AF282A-8EBB-06D6-10DC-B6E43A440F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66898F-6BD5-3E69-878E-C9F95ABE7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1E623-A825-FE0D-FD65-5A3ECC87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5CD4A-6A1D-2D8E-0F38-01DBA4CA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04B72-8BF5-BB66-AA5C-D66001F4F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5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68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20603-7090-8BC3-16E2-59D5957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8DD89-B6F2-6CB0-5D0E-D9BF72B9F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C6F6C-C5F0-AE1C-5603-75267E6F3F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21DE5-516F-8545-004D-EF729013F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25973-99F6-A3F5-C3B1-DEC63FC36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0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CE949-1337-722A-3AD0-ED4AFDD18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C9E26-81EC-8730-A91A-3A542A6B9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1B7C6-C240-8074-1775-D83C590D03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A7514-AA12-24B5-2C51-CF3B3FCF0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8E16E-0821-E780-3456-C5721D44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1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EE1F2-C4BC-D87D-2A67-DE4270C9F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157B3-DCC2-75A7-7300-55B1DA91B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6D19E-5693-53B9-ADFB-1D0DDF75B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0C9E8-1B05-F6EE-B23C-889427CB9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A90D8-0D09-2A23-4DC6-B744BC578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0F56B-E3E2-CEE9-7DFC-4C241A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3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9DB77-C0BE-EFDC-8E9F-6FD7D3DC0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45E91-FFA5-597E-62C5-E9C78058D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DBB230-8AE1-ADBA-C6E7-D92306659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73353-4306-BC24-833D-BA7E9332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C58FC7-FB8C-8493-7DD2-C9AE20F18A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C8B5D7-CA58-C1E2-1D56-061720F8A6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3E12CB-F0E4-0549-5FAE-08B1FDAA2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4017F5-A44B-C2CE-D848-699C91FA5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2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C849D-8E1B-5DCE-340D-A66216B0B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A92C3A-590E-F704-5F52-359A8F5A57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1C4A4B-7F64-0F7C-6683-7B518742C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1036F-9A4A-0734-4818-8BEB727D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8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4D5EB5-56A0-7CEF-292A-C2AB88C1A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45F8B4-872B-24E7-B1C3-522D501B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9F745-301F-C74B-6B7B-95F2861E3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5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C4833-8E02-04C3-587C-7396D109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CB8DB-E756-27BA-53D3-F2F4C78C7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9B56E-2521-0D57-8974-476505A7A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2B533-C88E-93D8-55B9-1C5316E2F1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6AB61-B3AA-6F53-4F5D-8BD111A62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3D653-FEE7-03A5-0739-5A49ADFA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1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6D67-40BF-4923-0980-14412A05D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C94160-73D2-FA40-0702-90F4BD1939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8E09E-9139-BE5B-03E9-508810989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4A6B9-4B01-5275-41B3-AA123E3A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103E2-E46C-F9EE-B810-B555CEE46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D8A82-E956-814B-7E90-7A30F1DA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1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frame with blue sky and clouds&#10;&#10;Description automatically generated">
            <a:extLst>
              <a:ext uri="{FF2B5EF4-FFF2-40B4-BE49-F238E27FC236}">
                <a16:creationId xmlns:a16="http://schemas.microsoft.com/office/drawing/2014/main" id="{29084B2D-92E8-B191-9693-F5407660B1E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2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643637-BB25-594E-EC1B-7F6C828D9133}"/>
              </a:ext>
            </a:extLst>
          </p:cNvPr>
          <p:cNvSpPr txBox="1"/>
          <p:nvPr/>
        </p:nvSpPr>
        <p:spPr>
          <a:xfrm>
            <a:off x="877423" y="1022728"/>
            <a:ext cx="10408075" cy="3739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5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D3D0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HelvetInsH" panose="020B7200000000000000" pitchFamily="34" charset="0"/>
              </a:rPr>
              <a:t>UNIT 10:</a:t>
            </a:r>
          </a:p>
          <a:p>
            <a:pPr algn="ctr"/>
            <a:r>
              <a:rPr lang="en-US" sz="75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D3D0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HelvetInsH" panose="020B7200000000000000" pitchFamily="34" charset="0"/>
              </a:rPr>
              <a:t>Our </a:t>
            </a:r>
            <a:r>
              <a:rPr lang="en-US" sz="75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9D3D0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HelvetInsH" panose="020B7200000000000000" pitchFamily="34" charset="0"/>
              </a:rPr>
              <a:t>summer </a:t>
            </a:r>
            <a:r>
              <a:rPr lang="en-US" sz="75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D3D0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HelvetInsH" panose="020B7200000000000000" pitchFamily="34" charset="0"/>
              </a:rPr>
              <a:t>holiday</a:t>
            </a:r>
          </a:p>
          <a:p>
            <a:pPr algn="ctr"/>
            <a:r>
              <a:rPr lang="en-US" sz="75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HelvetInsH" panose="020B7200000000000000" pitchFamily="34" charset="0"/>
              </a:rPr>
              <a:t>LESSON 3 ( P1)</a:t>
            </a:r>
          </a:p>
          <a:p>
            <a:pPr algn="ctr"/>
            <a:r>
              <a:rPr lang="en-US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HelvetInsH" panose="020B7200000000000000" pitchFamily="34" charset="0"/>
              </a:rPr>
              <a:t>Made by: Nguyen thi thu phuong</a:t>
            </a:r>
            <a:endParaRPr lang="en-US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.VnHelvetIns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35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4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were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endParaRPr lang="en-US" sz="3733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2437132" y="5684591"/>
            <a:ext cx="3423947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endParaRPr lang="en-US" sz="3733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D. is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2" y="421636"/>
            <a:ext cx="8454652" cy="1456205"/>
            <a:chOff x="1871981" y="421635"/>
            <a:chExt cx="8454652" cy="14562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endPara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EDE4EC8-4F8A-49BC-9163-932912FCA3C1}"/>
              </a:ext>
            </a:extLst>
          </p:cNvPr>
          <p:cNvSpPr txBox="1"/>
          <p:nvPr/>
        </p:nvSpPr>
        <p:spPr>
          <a:xfrm>
            <a:off x="2754557" y="2282590"/>
            <a:ext cx="67337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Where were you last weekend?</a:t>
            </a:r>
          </a:p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 ______ in Sydney.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9" cy="132338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775D417-1F50-43C4-90C7-4294948E37F1}"/>
              </a:ext>
            </a:extLst>
          </p:cNvPr>
          <p:cNvSpPr txBox="1"/>
          <p:nvPr/>
        </p:nvSpPr>
        <p:spPr>
          <a:xfrm>
            <a:off x="3022141" y="777240"/>
            <a:ext cx="5852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Choose the correct answer: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74FEFC-D212-3D13-2D30-672CAE5212FC}"/>
              </a:ext>
            </a:extLst>
          </p:cNvPr>
          <p:cNvGrpSpPr/>
          <p:nvPr/>
        </p:nvGrpSpPr>
        <p:grpSpPr>
          <a:xfrm>
            <a:off x="9102849" y="2526682"/>
            <a:ext cx="2042476" cy="2176426"/>
            <a:chOff x="9857772" y="2796363"/>
            <a:chExt cx="2042476" cy="2176426"/>
          </a:xfrm>
        </p:grpSpPr>
        <p:pic>
          <p:nvPicPr>
            <p:cNvPr id="51" name="Picture 50" descr="A cartoon of a green ball with a sign&#10;&#10;Description automatically generated">
              <a:extLst>
                <a:ext uri="{FF2B5EF4-FFF2-40B4-BE49-F238E27FC236}">
                  <a16:creationId xmlns:a16="http://schemas.microsoft.com/office/drawing/2014/main" id="{346DCAF2-6F92-D5EF-1006-2819770135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42" b="19778"/>
            <a:stretch/>
          </p:blipFill>
          <p:spPr>
            <a:xfrm>
              <a:off x="10544536" y="2796363"/>
              <a:ext cx="1355712" cy="1719261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91A0317A-DD87-A5C3-9F9C-DEA46D375A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85" t="29757" r="27796" b="28785"/>
            <a:stretch/>
          </p:blipFill>
          <p:spPr>
            <a:xfrm>
              <a:off x="9857772" y="3577596"/>
              <a:ext cx="1467911" cy="1395193"/>
            </a:xfrm>
            <a:prstGeom prst="rect">
              <a:avLst/>
            </a:prstGeom>
          </p:spPr>
        </p:pic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0718D9A2-14C5-5716-C854-6A9A682504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2080" y="5047813"/>
            <a:ext cx="1480431" cy="73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9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2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4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en-US" sz="3733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2437133" y="5640503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endParaRPr lang="en-US" sz="3733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6281249" y="4667463"/>
            <a:ext cx="3423947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at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D. 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en-US" sz="3733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2" y="421636"/>
            <a:ext cx="8454652" cy="2919066"/>
            <a:chOff x="1871981" y="421635"/>
            <a:chExt cx="8454652" cy="291906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2601026" y="2099463"/>
              <a:ext cx="6681961" cy="1241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3733" dirty="0"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Were you ___ the zoo yesterday?</a:t>
              </a:r>
            </a:p>
          </p:txBody>
        </p:sp>
      </p:grpSp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9" cy="132338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775D417-1F50-43C4-90C7-4294948E37F1}"/>
              </a:ext>
            </a:extLst>
          </p:cNvPr>
          <p:cNvSpPr txBox="1"/>
          <p:nvPr/>
        </p:nvSpPr>
        <p:spPr>
          <a:xfrm>
            <a:off x="3022141" y="777240"/>
            <a:ext cx="5852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Choose the correct answer: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20E5C9-F568-C4C8-8AA8-F581DFEDD5EC}"/>
              </a:ext>
            </a:extLst>
          </p:cNvPr>
          <p:cNvGrpSpPr/>
          <p:nvPr/>
        </p:nvGrpSpPr>
        <p:grpSpPr>
          <a:xfrm>
            <a:off x="9102849" y="2526682"/>
            <a:ext cx="2042476" cy="2176426"/>
            <a:chOff x="9857772" y="2796363"/>
            <a:chExt cx="2042476" cy="2176426"/>
          </a:xfrm>
        </p:grpSpPr>
        <p:pic>
          <p:nvPicPr>
            <p:cNvPr id="47" name="Picture 46" descr="A cartoon of a green ball with a sign&#10;&#10;Description automatically generated">
              <a:extLst>
                <a:ext uri="{FF2B5EF4-FFF2-40B4-BE49-F238E27FC236}">
                  <a16:creationId xmlns:a16="http://schemas.microsoft.com/office/drawing/2014/main" id="{5E947489-9473-EB31-155E-99B7549E9C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42" b="19778"/>
            <a:stretch/>
          </p:blipFill>
          <p:spPr>
            <a:xfrm>
              <a:off x="10544536" y="2796363"/>
              <a:ext cx="1355712" cy="1719261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90AFEC98-8F81-804C-E8CD-8E6F86FFE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85" t="29757" r="27796" b="28785"/>
            <a:stretch/>
          </p:blipFill>
          <p:spPr>
            <a:xfrm>
              <a:off x="9857772" y="3577596"/>
              <a:ext cx="1467911" cy="1395193"/>
            </a:xfrm>
            <a:prstGeom prst="rect">
              <a:avLst/>
            </a:prstGeom>
          </p:spPr>
        </p:pic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C16B7939-02EA-24AB-BEBF-97210737C5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2080" y="5047813"/>
            <a:ext cx="1480431" cy="73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7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0.13359 -0.45857 " pathEditMode="relative" rAng="0" ptsTypes="AA">
                                      <p:cBhvr>
                                        <p:cTn id="2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22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4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next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757851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ago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2437132" y="5684591"/>
            <a:ext cx="3423947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last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757851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D. this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2" y="421636"/>
            <a:ext cx="8454652" cy="1456205"/>
            <a:chOff x="1871981" y="421635"/>
            <a:chExt cx="8454652" cy="14562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endPara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EDE4EC8-4F8A-49BC-9163-932912FCA3C1}"/>
              </a:ext>
            </a:extLst>
          </p:cNvPr>
          <p:cNvSpPr txBox="1"/>
          <p:nvPr/>
        </p:nvSpPr>
        <p:spPr>
          <a:xfrm>
            <a:off x="2993463" y="2076309"/>
            <a:ext cx="6096000" cy="1241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Where was your family ___ weekend?</a:t>
            </a:r>
            <a:endParaRPr lang="vi-VN" sz="3733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9" cy="132338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775D417-1F50-43C4-90C7-4294948E37F1}"/>
              </a:ext>
            </a:extLst>
          </p:cNvPr>
          <p:cNvSpPr txBox="1"/>
          <p:nvPr/>
        </p:nvSpPr>
        <p:spPr>
          <a:xfrm>
            <a:off x="3022141" y="777240"/>
            <a:ext cx="5852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Choose the correct answer: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391960-32C6-B48F-AAD8-2EC47D04557D}"/>
              </a:ext>
            </a:extLst>
          </p:cNvPr>
          <p:cNvGrpSpPr/>
          <p:nvPr/>
        </p:nvGrpSpPr>
        <p:grpSpPr>
          <a:xfrm>
            <a:off x="9102849" y="2526682"/>
            <a:ext cx="2042476" cy="2176426"/>
            <a:chOff x="9857772" y="2796363"/>
            <a:chExt cx="2042476" cy="2176426"/>
          </a:xfrm>
        </p:grpSpPr>
        <p:pic>
          <p:nvPicPr>
            <p:cNvPr id="51" name="Picture 50" descr="A cartoon of a green ball with a sign&#10;&#10;Description automatically generated">
              <a:extLst>
                <a:ext uri="{FF2B5EF4-FFF2-40B4-BE49-F238E27FC236}">
                  <a16:creationId xmlns:a16="http://schemas.microsoft.com/office/drawing/2014/main" id="{EF1CE3DD-2DB3-3DCE-FF5D-3845F89674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42" b="19778"/>
            <a:stretch/>
          </p:blipFill>
          <p:spPr>
            <a:xfrm>
              <a:off x="10544536" y="2796363"/>
              <a:ext cx="1355712" cy="1719261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81AFD47-9A5F-E76F-E398-FDA6AC40A7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85" t="29757" r="27796" b="28785"/>
            <a:stretch/>
          </p:blipFill>
          <p:spPr>
            <a:xfrm>
              <a:off x="9857772" y="3577596"/>
              <a:ext cx="1467911" cy="1395193"/>
            </a:xfrm>
            <a:prstGeom prst="rect">
              <a:avLst/>
            </a:prstGeom>
          </p:spPr>
        </p:pic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DDDD1E09-C78E-8F66-F2B5-47C393F8BD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2080" y="5047813"/>
            <a:ext cx="1480431" cy="73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1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2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spham-0936082789">
            <a:extLst>
              <a:ext uri="{FF2B5EF4-FFF2-40B4-BE49-F238E27FC236}">
                <a16:creationId xmlns:a16="http://schemas.microsoft.com/office/drawing/2014/main" id="{3A9625D1-9B8B-220E-0D4D-5CDADEE68146}"/>
              </a:ext>
            </a:extLst>
          </p:cNvPr>
          <p:cNvSpPr txBox="1"/>
          <p:nvPr/>
        </p:nvSpPr>
        <p:spPr>
          <a:xfrm>
            <a:off x="7055430" y="591281"/>
            <a:ext cx="1322798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cxnSp>
        <p:nvCxnSpPr>
          <p:cNvPr id="29" name="Mspham-0936082789">
            <a:extLst>
              <a:ext uri="{FF2B5EF4-FFF2-40B4-BE49-F238E27FC236}">
                <a16:creationId xmlns:a16="http://schemas.microsoft.com/office/drawing/2014/main" id="{7AF77855-99DA-69DC-80C7-DE4BAC7D3AC8}"/>
              </a:ext>
            </a:extLst>
          </p:cNvPr>
          <p:cNvCxnSpPr>
            <a:cxnSpLocks/>
            <a:stCxn id="8" idx="2"/>
            <a:endCxn id="4" idx="0"/>
          </p:cNvCxnSpPr>
          <p:nvPr/>
        </p:nvCxnSpPr>
        <p:spPr>
          <a:xfrm flipH="1">
            <a:off x="5119262" y="1280856"/>
            <a:ext cx="638431" cy="1935492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Mspham-0936082789">
            <a:extLst>
              <a:ext uri="{FF2B5EF4-FFF2-40B4-BE49-F238E27FC236}">
                <a16:creationId xmlns:a16="http://schemas.microsoft.com/office/drawing/2014/main" id="{0063D836-04AC-9CEF-A611-F5C4BB14604A}"/>
              </a:ext>
            </a:extLst>
          </p:cNvPr>
          <p:cNvCxnSpPr>
            <a:cxnSpLocks/>
            <a:stCxn id="8" idx="2"/>
            <a:endCxn id="2" idx="0"/>
          </p:cNvCxnSpPr>
          <p:nvPr/>
        </p:nvCxnSpPr>
        <p:spPr>
          <a:xfrm flipH="1">
            <a:off x="2377571" y="1280856"/>
            <a:ext cx="3380122" cy="1526200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Mspham-0936082789">
            <a:extLst>
              <a:ext uri="{FF2B5EF4-FFF2-40B4-BE49-F238E27FC236}">
                <a16:creationId xmlns:a16="http://schemas.microsoft.com/office/drawing/2014/main" id="{B5410517-F1C9-351F-5026-09619C527D12}"/>
              </a:ext>
            </a:extLst>
          </p:cNvPr>
          <p:cNvCxnSpPr>
            <a:cxnSpLocks/>
            <a:stCxn id="8" idx="2"/>
            <a:endCxn id="5" idx="0"/>
          </p:cNvCxnSpPr>
          <p:nvPr/>
        </p:nvCxnSpPr>
        <p:spPr>
          <a:xfrm>
            <a:off x="5757693" y="1280856"/>
            <a:ext cx="2016794" cy="1944986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Mspham-0936082789">
            <a:extLst>
              <a:ext uri="{FF2B5EF4-FFF2-40B4-BE49-F238E27FC236}">
                <a16:creationId xmlns:a16="http://schemas.microsoft.com/office/drawing/2014/main" id="{36372F84-E79B-F224-88A9-F9A4270CCDE7}"/>
              </a:ext>
            </a:extLst>
          </p:cNvPr>
          <p:cNvCxnSpPr>
            <a:cxnSpLocks/>
            <a:stCxn id="8" idx="2"/>
            <a:endCxn id="3" idx="0"/>
          </p:cNvCxnSpPr>
          <p:nvPr/>
        </p:nvCxnSpPr>
        <p:spPr>
          <a:xfrm>
            <a:off x="5757693" y="1280856"/>
            <a:ext cx="4907837" cy="1944986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2">
            <a:extLst>
              <a:ext uri="{FF2B5EF4-FFF2-40B4-BE49-F238E27FC236}">
                <a16:creationId xmlns:a16="http://schemas.microsoft.com/office/drawing/2014/main" id="{2D83D3ED-3B12-F6CC-9728-88BBA05CFD7E}"/>
              </a:ext>
            </a:extLst>
          </p:cNvPr>
          <p:cNvSpPr txBox="1"/>
          <p:nvPr/>
        </p:nvSpPr>
        <p:spPr>
          <a:xfrm>
            <a:off x="2757459" y="640776"/>
            <a:ext cx="6000467" cy="640080"/>
          </a:xfrm>
          <a:prstGeom prst="wedgeRoundRectCallout">
            <a:avLst>
              <a:gd name="adj1" fmla="val -55903"/>
              <a:gd name="adj2" fmla="val -4633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ts val="8196"/>
              </a:lnSpc>
              <a:defRPr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Cooper" panose="020B7200000000000000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Were you ____ last weekend?</a:t>
            </a:r>
            <a:endParaRPr lang="en-US" sz="28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C24094-DDE9-A69A-AA1B-B67856F0DD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545"/>
          <a:stretch/>
        </p:blipFill>
        <p:spPr>
          <a:xfrm>
            <a:off x="1108210" y="2807056"/>
            <a:ext cx="2538722" cy="16806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7F8806-ED6B-EC54-DA3F-00AF514AA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220" t="-323" r="-192" b="323"/>
          <a:stretch/>
        </p:blipFill>
        <p:spPr>
          <a:xfrm>
            <a:off x="9369399" y="3225842"/>
            <a:ext cx="2592262" cy="16806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2B6B0E-0F79-970F-1FEE-09070552A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95" r="50058"/>
          <a:stretch/>
        </p:blipFill>
        <p:spPr>
          <a:xfrm>
            <a:off x="3808781" y="3216348"/>
            <a:ext cx="2620962" cy="16806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0A76AD-8E14-5849-C95A-6D1A2B270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50" t="-323" r="25295" b="323"/>
          <a:stretch/>
        </p:blipFill>
        <p:spPr>
          <a:xfrm>
            <a:off x="6505125" y="3225842"/>
            <a:ext cx="2538723" cy="1680619"/>
          </a:xfrm>
          <a:prstGeom prst="rect">
            <a:avLst/>
          </a:prstGeom>
        </p:spPr>
      </p:pic>
      <p:sp>
        <p:nvSpPr>
          <p:cNvPr id="6" name="Mspham-0936082789">
            <a:extLst>
              <a:ext uri="{FF2B5EF4-FFF2-40B4-BE49-F238E27FC236}">
                <a16:creationId xmlns:a16="http://schemas.microsoft.com/office/drawing/2014/main" id="{435D7774-D488-CB09-20AF-41A87552CF6E}"/>
              </a:ext>
            </a:extLst>
          </p:cNvPr>
          <p:cNvSpPr txBox="1">
            <a:spLocks/>
          </p:cNvSpPr>
          <p:nvPr/>
        </p:nvSpPr>
        <p:spPr>
          <a:xfrm>
            <a:off x="797269" y="5952542"/>
            <a:ext cx="1928921" cy="4279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at the zoo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864B7EBD-AFFE-A81C-383A-D923B2EF0C60}"/>
              </a:ext>
            </a:extLst>
          </p:cNvPr>
          <p:cNvSpPr txBox="1">
            <a:spLocks/>
          </p:cNvSpPr>
          <p:nvPr/>
        </p:nvSpPr>
        <p:spPr>
          <a:xfrm>
            <a:off x="3760010" y="5952542"/>
            <a:ext cx="1928921" cy="4279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on the beach</a:t>
            </a:r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E20C0DCE-DB6A-6EA2-DCF1-FA99D41BF449}"/>
              </a:ext>
            </a:extLst>
          </p:cNvPr>
          <p:cNvSpPr txBox="1">
            <a:spLocks/>
          </p:cNvSpPr>
          <p:nvPr/>
        </p:nvSpPr>
        <p:spPr>
          <a:xfrm>
            <a:off x="6709981" y="5993182"/>
            <a:ext cx="1928921" cy="4279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at the campsite</a:t>
            </a:r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ED8F4558-3D7A-FA81-CA8D-27E802E6FD19}"/>
              </a:ext>
            </a:extLst>
          </p:cNvPr>
          <p:cNvSpPr txBox="1">
            <a:spLocks/>
          </p:cNvSpPr>
          <p:nvPr/>
        </p:nvSpPr>
        <p:spPr>
          <a:xfrm>
            <a:off x="9659952" y="5978862"/>
            <a:ext cx="1928921" cy="4279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in the countryside</a:t>
            </a:r>
          </a:p>
        </p:txBody>
      </p:sp>
      <p:sp>
        <p:nvSpPr>
          <p:cNvPr id="35" name="Mspham-0936082789">
            <a:extLst>
              <a:ext uri="{FF2B5EF4-FFF2-40B4-BE49-F238E27FC236}">
                <a16:creationId xmlns:a16="http://schemas.microsoft.com/office/drawing/2014/main" id="{1ED23E90-5507-81BD-7530-16619500FB06}"/>
              </a:ext>
            </a:extLst>
          </p:cNvPr>
          <p:cNvSpPr/>
          <p:nvPr/>
        </p:nvSpPr>
        <p:spPr>
          <a:xfrm>
            <a:off x="9417747" y="451200"/>
            <a:ext cx="6369132" cy="72860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Yes, </a:t>
            </a:r>
            <a:r>
              <a:rPr lang="en-US" sz="2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was.</a:t>
            </a:r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Mspham-0936082789">
            <a:extLst>
              <a:ext uri="{FF2B5EF4-FFF2-40B4-BE49-F238E27FC236}">
                <a16:creationId xmlns:a16="http://schemas.microsoft.com/office/drawing/2014/main" id="{9CCAEAA2-3CE8-3D01-5A8A-AE1AE1C0C943}"/>
              </a:ext>
            </a:extLst>
          </p:cNvPr>
          <p:cNvSpPr/>
          <p:nvPr/>
        </p:nvSpPr>
        <p:spPr>
          <a:xfrm>
            <a:off x="9369399" y="1073129"/>
            <a:ext cx="6369132" cy="72860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No, </a:t>
            </a:r>
            <a:r>
              <a:rPr lang="en-US" sz="2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7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wasn’t.</a:t>
            </a:r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Mspham-0936082789">
            <a:extLst>
              <a:ext uri="{FF2B5EF4-FFF2-40B4-BE49-F238E27FC236}">
                <a16:creationId xmlns:a16="http://schemas.microsoft.com/office/drawing/2014/main" id="{DC81AEB2-EF4A-2D90-C9E1-8213EDC9C454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8757926" y="826380"/>
            <a:ext cx="546780" cy="108288"/>
          </a:xfrm>
          <a:prstGeom prst="straightConnector1">
            <a:avLst/>
          </a:prstGeom>
          <a:ln w="12700">
            <a:solidFill>
              <a:srgbClr val="008F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Mspham-0936082789">
            <a:extLst>
              <a:ext uri="{FF2B5EF4-FFF2-40B4-BE49-F238E27FC236}">
                <a16:creationId xmlns:a16="http://schemas.microsoft.com/office/drawing/2014/main" id="{5A96ACDF-9970-4221-A27B-1130C9ECA57D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8757926" y="934668"/>
            <a:ext cx="482832" cy="516676"/>
          </a:xfrm>
          <a:prstGeom prst="straightConnector1">
            <a:avLst/>
          </a:prstGeom>
          <a:ln w="12700">
            <a:solidFill>
              <a:srgbClr val="008F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BC206C50-8E0E-B724-E3D2-7CA31E791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706" y="618088"/>
            <a:ext cx="419100" cy="41658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9C0B2E4-0D14-95AD-E067-1952E9B89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0758" y="1243052"/>
            <a:ext cx="421617" cy="41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1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spham-0936082789">
            <a:extLst>
              <a:ext uri="{FF2B5EF4-FFF2-40B4-BE49-F238E27FC236}">
                <a16:creationId xmlns:a16="http://schemas.microsoft.com/office/drawing/2014/main" id="{3A9625D1-9B8B-220E-0D4D-5CDADEE68146}"/>
              </a:ext>
            </a:extLst>
          </p:cNvPr>
          <p:cNvSpPr txBox="1"/>
          <p:nvPr/>
        </p:nvSpPr>
        <p:spPr>
          <a:xfrm>
            <a:off x="7161476" y="392119"/>
            <a:ext cx="142444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cxnSp>
        <p:nvCxnSpPr>
          <p:cNvPr id="29" name="Mspham-0936082789">
            <a:extLst>
              <a:ext uri="{FF2B5EF4-FFF2-40B4-BE49-F238E27FC236}">
                <a16:creationId xmlns:a16="http://schemas.microsoft.com/office/drawing/2014/main" id="{7AF77855-99DA-69DC-80C7-DE4BAC7D3AC8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4720740" y="1652832"/>
            <a:ext cx="1400988" cy="2831303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Mspham-0936082789">
            <a:extLst>
              <a:ext uri="{FF2B5EF4-FFF2-40B4-BE49-F238E27FC236}">
                <a16:creationId xmlns:a16="http://schemas.microsoft.com/office/drawing/2014/main" id="{0063D836-04AC-9CEF-A611-F5C4BB14604A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1761730" y="1652832"/>
            <a:ext cx="4359998" cy="2831303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Mspham-0936082789">
            <a:extLst>
              <a:ext uri="{FF2B5EF4-FFF2-40B4-BE49-F238E27FC236}">
                <a16:creationId xmlns:a16="http://schemas.microsoft.com/office/drawing/2014/main" id="{B5410517-F1C9-351F-5026-09619C527D12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6121728" y="1652832"/>
            <a:ext cx="1558023" cy="2831303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Mspham-0936082789">
            <a:extLst>
              <a:ext uri="{FF2B5EF4-FFF2-40B4-BE49-F238E27FC236}">
                <a16:creationId xmlns:a16="http://schemas.microsoft.com/office/drawing/2014/main" id="{36372F84-E79B-F224-88A9-F9A4270CCDE7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6121728" y="1652832"/>
            <a:ext cx="4502683" cy="2831303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2">
            <a:extLst>
              <a:ext uri="{FF2B5EF4-FFF2-40B4-BE49-F238E27FC236}">
                <a16:creationId xmlns:a16="http://schemas.microsoft.com/office/drawing/2014/main" id="{2D83D3ED-3B12-F6CC-9728-88BBA05CFD7E}"/>
              </a:ext>
            </a:extLst>
          </p:cNvPr>
          <p:cNvSpPr txBox="1"/>
          <p:nvPr/>
        </p:nvSpPr>
        <p:spPr>
          <a:xfrm>
            <a:off x="2726314" y="477520"/>
            <a:ext cx="6461574" cy="548640"/>
          </a:xfrm>
          <a:prstGeom prst="wedgeRoundRectCallout">
            <a:avLst>
              <a:gd name="adj1" fmla="val -55903"/>
              <a:gd name="adj2" fmla="val -4633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ts val="8196"/>
              </a:lnSpc>
              <a:defRPr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Cooper" panose="020B7200000000000000" pitchFamily="34" charset="0"/>
              </a:defRPr>
            </a:lvl1pPr>
          </a:lstStyle>
          <a:p>
            <a:pPr algn="ctr">
              <a:lnSpc>
                <a:spcPts val="4000"/>
              </a:lnSpc>
              <a:spcAft>
                <a:spcPts val="600"/>
              </a:spcAft>
            </a:pPr>
            <a:r>
              <a:rPr lang="en-US" sz="28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Where were you last summer? </a:t>
            </a:r>
            <a:endParaRPr lang="en-US" sz="28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57495F2D-9690-2429-509B-06EBDB275F1E}"/>
              </a:ext>
            </a:extLst>
          </p:cNvPr>
          <p:cNvSpPr/>
          <p:nvPr/>
        </p:nvSpPr>
        <p:spPr>
          <a:xfrm>
            <a:off x="3410259" y="1104192"/>
            <a:ext cx="5422937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4000"/>
              </a:lnSpc>
              <a:spcAft>
                <a:spcPts val="600"/>
              </a:spcAft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 was in _________.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2B86F3C-2615-853F-093D-12672F9163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0676" r="419" b="6324"/>
          <a:stretch/>
        </p:blipFill>
        <p:spPr>
          <a:xfrm>
            <a:off x="648348" y="4313767"/>
            <a:ext cx="11173103" cy="1414273"/>
          </a:xfrm>
          <a:prstGeom prst="roundRect">
            <a:avLst>
              <a:gd name="adj" fmla="val 8046"/>
            </a:avLst>
          </a:prstGeom>
        </p:spPr>
      </p:pic>
      <p:sp>
        <p:nvSpPr>
          <p:cNvPr id="6" name="Mspham-0936082789">
            <a:extLst>
              <a:ext uri="{FF2B5EF4-FFF2-40B4-BE49-F238E27FC236}">
                <a16:creationId xmlns:a16="http://schemas.microsoft.com/office/drawing/2014/main" id="{435D7774-D488-CB09-20AF-41A87552CF6E}"/>
              </a:ext>
            </a:extLst>
          </p:cNvPr>
          <p:cNvSpPr txBox="1">
            <a:spLocks/>
          </p:cNvSpPr>
          <p:nvPr/>
        </p:nvSpPr>
        <p:spPr>
          <a:xfrm>
            <a:off x="648348" y="5753083"/>
            <a:ext cx="1928921" cy="4279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London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864B7EBD-AFFE-A81C-383A-D923B2EF0C60}"/>
              </a:ext>
            </a:extLst>
          </p:cNvPr>
          <p:cNvSpPr txBox="1">
            <a:spLocks/>
          </p:cNvSpPr>
          <p:nvPr/>
        </p:nvSpPr>
        <p:spPr>
          <a:xfrm>
            <a:off x="3546248" y="5728040"/>
            <a:ext cx="1928921" cy="4279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Sydney</a:t>
            </a:r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E20C0DCE-DB6A-6EA2-DCF1-FA99D41BF449}"/>
              </a:ext>
            </a:extLst>
          </p:cNvPr>
          <p:cNvSpPr txBox="1">
            <a:spLocks/>
          </p:cNvSpPr>
          <p:nvPr/>
        </p:nvSpPr>
        <p:spPr>
          <a:xfrm>
            <a:off x="6444148" y="5764893"/>
            <a:ext cx="1928921" cy="4279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Tokyo</a:t>
            </a:r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ED8F4558-3D7A-FA81-CA8D-27E802E6FD19}"/>
              </a:ext>
            </a:extLst>
          </p:cNvPr>
          <p:cNvSpPr txBox="1">
            <a:spLocks/>
          </p:cNvSpPr>
          <p:nvPr/>
        </p:nvSpPr>
        <p:spPr>
          <a:xfrm>
            <a:off x="9238093" y="5728040"/>
            <a:ext cx="1928921" cy="4279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Bangkok</a:t>
            </a:r>
          </a:p>
        </p:txBody>
      </p:sp>
    </p:spTree>
    <p:extLst>
      <p:ext uri="{BB962C8B-B14F-4D97-AF65-F5344CB8AC3E}">
        <p14:creationId xmlns:p14="http://schemas.microsoft.com/office/powerpoint/2010/main" val="137199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A1E4C9B4-94BF-A692-2B4A-60C3726131E0}"/>
              </a:ext>
            </a:extLst>
          </p:cNvPr>
          <p:cNvSpPr txBox="1">
            <a:spLocks/>
          </p:cNvSpPr>
          <p:nvPr/>
        </p:nvSpPr>
        <p:spPr>
          <a:xfrm>
            <a:off x="1270000" y="330200"/>
            <a:ext cx="6458674" cy="515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3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and complete.</a:t>
            </a:r>
            <a:endParaRPr lang="en-US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36D0828A-43DB-AAE8-114A-CDCA2DAF7D6B}"/>
              </a:ext>
            </a:extLst>
          </p:cNvPr>
          <p:cNvSpPr txBox="1">
            <a:spLocks/>
          </p:cNvSpPr>
          <p:nvPr/>
        </p:nvSpPr>
        <p:spPr>
          <a:xfrm>
            <a:off x="749075" y="326366"/>
            <a:ext cx="502920" cy="502920"/>
          </a:xfrm>
          <a:prstGeom prst="ellipse">
            <a:avLst/>
          </a:prstGeom>
          <a:solidFill>
            <a:srgbClr val="00B0F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472DC-F611-8B03-F24B-A5E5F853E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868861"/>
            <a:ext cx="9438640" cy="3647873"/>
          </a:xfrm>
          <a:prstGeom prst="rect">
            <a:avLst/>
          </a:prstGeom>
        </p:spPr>
      </p:pic>
      <p:sp>
        <p:nvSpPr>
          <p:cNvPr id="9" name="Mspham-0936082789">
            <a:extLst>
              <a:ext uri="{FF2B5EF4-FFF2-40B4-BE49-F238E27FC236}">
                <a16:creationId xmlns:a16="http://schemas.microsoft.com/office/drawing/2014/main" id="{5558A68F-1C65-7A6D-E194-7203655D3BE1}"/>
              </a:ext>
            </a:extLst>
          </p:cNvPr>
          <p:cNvSpPr txBox="1">
            <a:spLocks/>
          </p:cNvSpPr>
          <p:nvPr/>
        </p:nvSpPr>
        <p:spPr>
          <a:xfrm>
            <a:off x="1076960" y="4493383"/>
            <a:ext cx="10444480" cy="21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Last summer, Mai was in London and Tony was in ______________. </a:t>
            </a:r>
          </a:p>
          <a:p>
            <a:pPr algn="l">
              <a:spcAft>
                <a:spcPts val="600"/>
              </a:spcAft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London was busy and Ha Long Bay was ______________. </a:t>
            </a:r>
          </a:p>
          <a:p>
            <a:pPr algn="l">
              <a:spcAft>
                <a:spcPts val="600"/>
              </a:spcAft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The people in London were __________ and the people in Ha Long were friendly. </a:t>
            </a:r>
          </a:p>
          <a:p>
            <a:pPr algn="l">
              <a:spcAft>
                <a:spcPts val="600"/>
              </a:spcAft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Their holidays were ______________. </a:t>
            </a: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FFFD5E82-8DDC-4F48-567B-8648AFA64A2B}"/>
              </a:ext>
            </a:extLst>
          </p:cNvPr>
          <p:cNvSpPr txBox="1">
            <a:spLocks/>
          </p:cNvSpPr>
          <p:nvPr/>
        </p:nvSpPr>
        <p:spPr>
          <a:xfrm>
            <a:off x="8463417" y="4493383"/>
            <a:ext cx="4185783" cy="461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Long Bay</a:t>
            </a:r>
          </a:p>
        </p:txBody>
      </p:sp>
      <p:sp>
        <p:nvSpPr>
          <p:cNvPr id="15" name="Mspham-0936082789">
            <a:extLst>
              <a:ext uri="{FF2B5EF4-FFF2-40B4-BE49-F238E27FC236}">
                <a16:creationId xmlns:a16="http://schemas.microsoft.com/office/drawing/2014/main" id="{53757068-BF3E-2E31-5F7E-18C20FB46E0D}"/>
              </a:ext>
            </a:extLst>
          </p:cNvPr>
          <p:cNvSpPr txBox="1">
            <a:spLocks/>
          </p:cNvSpPr>
          <p:nvPr/>
        </p:nvSpPr>
        <p:spPr>
          <a:xfrm>
            <a:off x="7183257" y="4955049"/>
            <a:ext cx="4185783" cy="461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beautiful</a:t>
            </a:r>
          </a:p>
        </p:txBody>
      </p:sp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BA6DB730-DC96-BD43-F41C-D10420ACBEA6}"/>
              </a:ext>
            </a:extLst>
          </p:cNvPr>
          <p:cNvSpPr txBox="1">
            <a:spLocks/>
          </p:cNvSpPr>
          <p:nvPr/>
        </p:nvSpPr>
        <p:spPr>
          <a:xfrm>
            <a:off x="5400246" y="5393364"/>
            <a:ext cx="4185783" cy="461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friendly</a:t>
            </a: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F213AE69-1DDF-C453-5BCB-31F5F0E19C6F}"/>
              </a:ext>
            </a:extLst>
          </p:cNvPr>
          <p:cNvSpPr txBox="1">
            <a:spLocks/>
          </p:cNvSpPr>
          <p:nvPr/>
        </p:nvSpPr>
        <p:spPr>
          <a:xfrm>
            <a:off x="4499337" y="6176534"/>
            <a:ext cx="4185783" cy="461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</a:p>
        </p:txBody>
      </p:sp>
    </p:spTree>
    <p:extLst>
      <p:ext uri="{BB962C8B-B14F-4D97-AF65-F5344CB8AC3E}">
        <p14:creationId xmlns:p14="http://schemas.microsoft.com/office/powerpoint/2010/main" val="38381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A1E4C9B4-94BF-A692-2B4A-60C3726131E0}"/>
              </a:ext>
            </a:extLst>
          </p:cNvPr>
          <p:cNvSpPr txBox="1">
            <a:spLocks/>
          </p:cNvSpPr>
          <p:nvPr/>
        </p:nvSpPr>
        <p:spPr>
          <a:xfrm>
            <a:off x="1270000" y="330200"/>
            <a:ext cx="6458674" cy="515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000" b="1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000"/>
              <a:t>Let’s write</a:t>
            </a:r>
          </a:p>
        </p:txBody>
      </p: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36D0828A-43DB-AAE8-114A-CDCA2DAF7D6B}"/>
              </a:ext>
            </a:extLst>
          </p:cNvPr>
          <p:cNvSpPr txBox="1">
            <a:spLocks/>
          </p:cNvSpPr>
          <p:nvPr/>
        </p:nvSpPr>
        <p:spPr>
          <a:xfrm>
            <a:off x="749075" y="326366"/>
            <a:ext cx="502920" cy="502920"/>
          </a:xfrm>
          <a:prstGeom prst="ellipse">
            <a:avLst/>
          </a:prstGeom>
          <a:solidFill>
            <a:srgbClr val="00B0F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86FF62-16C4-7BEC-DC42-45BA0CE95DC5}"/>
              </a:ext>
            </a:extLst>
          </p:cNvPr>
          <p:cNvGrpSpPr/>
          <p:nvPr/>
        </p:nvGrpSpPr>
        <p:grpSpPr>
          <a:xfrm>
            <a:off x="3553275" y="2708961"/>
            <a:ext cx="1705511" cy="720038"/>
            <a:chOff x="1465986" y="3587904"/>
            <a:chExt cx="1150998" cy="485932"/>
          </a:xfrm>
        </p:grpSpPr>
        <p:sp>
          <p:nvSpPr>
            <p:cNvPr id="12" name="Mspham-0936082789">
              <a:extLst>
                <a:ext uri="{FF2B5EF4-FFF2-40B4-BE49-F238E27FC236}">
                  <a16:creationId xmlns:a16="http://schemas.microsoft.com/office/drawing/2014/main" id="{190A05A3-2FD1-D0F4-1D7F-EECB8351D09E}"/>
                </a:ext>
              </a:extLst>
            </p:cNvPr>
            <p:cNvSpPr txBox="1"/>
            <p:nvPr/>
          </p:nvSpPr>
          <p:spPr>
            <a:xfrm>
              <a:off x="1918995" y="3690666"/>
              <a:ext cx="697989" cy="31156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sz="12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15" name="MsPham-0936082789">
              <a:extLst>
                <a:ext uri="{FF2B5EF4-FFF2-40B4-BE49-F238E27FC236}">
                  <a16:creationId xmlns:a16="http://schemas.microsoft.com/office/drawing/2014/main" id="{D0492471-1099-D197-B77C-D07F67DF4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5986" y="3587904"/>
              <a:ext cx="485932" cy="485932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B9A57C0-36E3-61A3-112F-86A31F69F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535" y="2107076"/>
            <a:ext cx="10769600" cy="26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A1E4C9B4-94BF-A692-2B4A-60C3726131E0}"/>
              </a:ext>
            </a:extLst>
          </p:cNvPr>
          <p:cNvSpPr txBox="1">
            <a:spLocks/>
          </p:cNvSpPr>
          <p:nvPr/>
        </p:nvSpPr>
        <p:spPr>
          <a:xfrm>
            <a:off x="1270000" y="330200"/>
            <a:ext cx="6458674" cy="515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3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36D0828A-43DB-AAE8-114A-CDCA2DAF7D6B}"/>
              </a:ext>
            </a:extLst>
          </p:cNvPr>
          <p:cNvSpPr txBox="1">
            <a:spLocks/>
          </p:cNvSpPr>
          <p:nvPr/>
        </p:nvSpPr>
        <p:spPr>
          <a:xfrm>
            <a:off x="749075" y="326366"/>
            <a:ext cx="502920" cy="502920"/>
          </a:xfrm>
          <a:prstGeom prst="ellipse">
            <a:avLst/>
          </a:prstGeom>
          <a:solidFill>
            <a:srgbClr val="00B0F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A64AC1-5931-BBA8-474C-FC0108663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44" y="1025197"/>
            <a:ext cx="10727702" cy="51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E643637-BB25-594E-EC1B-7F6C828D9133}"/>
              </a:ext>
            </a:extLst>
          </p:cNvPr>
          <p:cNvSpPr txBox="1"/>
          <p:nvPr/>
        </p:nvSpPr>
        <p:spPr>
          <a:xfrm>
            <a:off x="1034178" y="2133071"/>
            <a:ext cx="10408075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5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D3D0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HelvetInsH" panose="020B7200000000000000" pitchFamily="34" charset="0"/>
              </a:rPr>
              <a:t>Warm up</a:t>
            </a:r>
            <a:endParaRPr lang="en-US" sz="7500" b="1">
              <a:ln w="9525">
                <a:solidFill>
                  <a:schemeClr val="bg1"/>
                </a:solidFill>
                <a:prstDash val="solid"/>
              </a:ln>
              <a:solidFill>
                <a:srgbClr val="9D3D0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.VnHelvetIns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2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razyDaveIntroTheme-LauraShigihara-4869831">
            <a:hlinkClick r:id="" action="ppaction://media"/>
            <a:extLst>
              <a:ext uri="{FF2B5EF4-FFF2-40B4-BE49-F238E27FC236}">
                <a16:creationId xmlns:a16="http://schemas.microsoft.com/office/drawing/2014/main" id="{D71D27BA-38F6-45DC-A1B7-FA3B2F40F1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0"/>
            <a:ext cx="609600" cy="609600"/>
          </a:xfrm>
          <a:prstGeom prst="rect">
            <a:avLst/>
          </a:prstGeom>
        </p:spPr>
      </p:pic>
      <p:pic>
        <p:nvPicPr>
          <p:cNvPr id="14344" name="Picture 8" descr="Boxhead The Zombie Wars - Unblocked Games 66 77 76 99 - Hacked">
            <a:extLst>
              <a:ext uri="{FF2B5EF4-FFF2-40B4-BE49-F238E27FC236}">
                <a16:creationId xmlns:a16="http://schemas.microsoft.com/office/drawing/2014/main" id="{1C405025-A389-4990-B9A5-98374D201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452" y="2178133"/>
            <a:ext cx="3062515" cy="179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67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4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138355" y="4128851"/>
            <a:ext cx="3423947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What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6426455" y="3967210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When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2230663" y="5209128"/>
            <a:ext cx="3423947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Where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569322" y="5129549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D. How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593927" y="517827"/>
            <a:ext cx="8454652" cy="1456206"/>
            <a:chOff x="1871981" y="421635"/>
            <a:chExt cx="8454652" cy="14562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3022141" y="777239"/>
              <a:ext cx="58529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Choose the correct answer: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EDE4EC8-4F8A-49BC-9163-932912FCA3C1}"/>
              </a:ext>
            </a:extLst>
          </p:cNvPr>
          <p:cNvSpPr txBox="1"/>
          <p:nvPr/>
        </p:nvSpPr>
        <p:spPr>
          <a:xfrm>
            <a:off x="2404803" y="2073483"/>
            <a:ext cx="73642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- ___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were you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last summer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ctr" defTabSz="914377">
              <a:defRPr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was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countryside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9" cy="1323383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210697D1-A552-17D5-6B0F-8F3309FC7FC1}"/>
              </a:ext>
            </a:extLst>
          </p:cNvPr>
          <p:cNvGrpSpPr/>
          <p:nvPr/>
        </p:nvGrpSpPr>
        <p:grpSpPr>
          <a:xfrm>
            <a:off x="9705197" y="1931827"/>
            <a:ext cx="2042476" cy="2176426"/>
            <a:chOff x="9857772" y="2796363"/>
            <a:chExt cx="2042476" cy="2176426"/>
          </a:xfrm>
        </p:grpSpPr>
        <p:pic>
          <p:nvPicPr>
            <p:cNvPr id="51" name="Picture 50" descr="A cartoon of a green ball with a sign&#10;&#10;Description automatically generated">
              <a:extLst>
                <a:ext uri="{FF2B5EF4-FFF2-40B4-BE49-F238E27FC236}">
                  <a16:creationId xmlns:a16="http://schemas.microsoft.com/office/drawing/2014/main" id="{B167E3E3-7AE7-42B9-D406-D432D4E97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42" b="19778"/>
            <a:stretch/>
          </p:blipFill>
          <p:spPr>
            <a:xfrm>
              <a:off x="10544536" y="2796363"/>
              <a:ext cx="1355712" cy="1719261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55223AB-E59F-40A8-A30C-7EB4A5405A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85" t="29757" r="27796" b="28785"/>
            <a:stretch/>
          </p:blipFill>
          <p:spPr>
            <a:xfrm>
              <a:off x="9857772" y="3577596"/>
              <a:ext cx="1467911" cy="1395193"/>
            </a:xfrm>
            <a:prstGeom prst="rect">
              <a:avLst/>
            </a:prstGeom>
          </p:spPr>
        </p:pic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8F273595-54DF-EE2A-DFDA-9F6BBD325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8579" y="4881466"/>
            <a:ext cx="1480431" cy="73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3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2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4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Sydney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Tokyo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2437132" y="5684591"/>
            <a:ext cx="3423947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London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D. Bangkok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8C0A49-FAEF-4900-8E2A-C8BDCC7ED91D}"/>
              </a:ext>
            </a:extLst>
          </p:cNvPr>
          <p:cNvGrpSpPr/>
          <p:nvPr/>
        </p:nvGrpSpPr>
        <p:grpSpPr>
          <a:xfrm>
            <a:off x="2116108" y="420691"/>
            <a:ext cx="8454652" cy="1456205"/>
            <a:chOff x="2677206" y="1838325"/>
            <a:chExt cx="7124700" cy="1227138"/>
          </a:xfrm>
        </p:grpSpPr>
        <p:sp>
          <p:nvSpPr>
            <p:cNvPr id="7" name="Freeform 1125">
              <a:extLst>
                <a:ext uri="{FF2B5EF4-FFF2-40B4-BE49-F238E27FC236}">
                  <a16:creationId xmlns:a16="http://schemas.microsoft.com/office/drawing/2014/main" id="{60B3ADAC-B763-4C54-A7F9-42095D47D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3531" y="1944688"/>
              <a:ext cx="5011738" cy="971550"/>
            </a:xfrm>
            <a:custGeom>
              <a:avLst/>
              <a:gdLst>
                <a:gd name="T0" fmla="*/ 1221 w 10045"/>
                <a:gd name="T1" fmla="*/ 1947 h 1947"/>
                <a:gd name="T2" fmla="*/ 68 w 10045"/>
                <a:gd name="T3" fmla="*/ 1201 h 1947"/>
                <a:gd name="T4" fmla="*/ 784 w 10045"/>
                <a:gd name="T5" fmla="*/ 273 h 1947"/>
                <a:gd name="T6" fmla="*/ 871 w 10045"/>
                <a:gd name="T7" fmla="*/ 237 h 1947"/>
                <a:gd name="T8" fmla="*/ 2083 w 10045"/>
                <a:gd name="T9" fmla="*/ 87 h 1947"/>
                <a:gd name="T10" fmla="*/ 3561 w 10045"/>
                <a:gd name="T11" fmla="*/ 14 h 1947"/>
                <a:gd name="T12" fmla="*/ 4532 w 10045"/>
                <a:gd name="T13" fmla="*/ 0 h 1947"/>
                <a:gd name="T14" fmla="*/ 5049 w 10045"/>
                <a:gd name="T15" fmla="*/ 4 h 1947"/>
                <a:gd name="T16" fmla="*/ 6390 w 10045"/>
                <a:gd name="T17" fmla="*/ 27 h 1947"/>
                <a:gd name="T18" fmla="*/ 7740 w 10045"/>
                <a:gd name="T19" fmla="*/ 81 h 1947"/>
                <a:gd name="T20" fmla="*/ 9069 w 10045"/>
                <a:gd name="T21" fmla="*/ 193 h 1947"/>
                <a:gd name="T22" fmla="*/ 9711 w 10045"/>
                <a:gd name="T23" fmla="*/ 266 h 1947"/>
                <a:gd name="T24" fmla="*/ 9955 w 10045"/>
                <a:gd name="T25" fmla="*/ 598 h 1947"/>
                <a:gd name="T26" fmla="*/ 9524 w 10045"/>
                <a:gd name="T27" fmla="*/ 1652 h 1947"/>
                <a:gd name="T28" fmla="*/ 9152 w 10045"/>
                <a:gd name="T29" fmla="*/ 1846 h 1947"/>
                <a:gd name="T30" fmla="*/ 8943 w 10045"/>
                <a:gd name="T31" fmla="*/ 1822 h 1947"/>
                <a:gd name="T32" fmla="*/ 8185 w 10045"/>
                <a:gd name="T33" fmla="*/ 1745 h 1947"/>
                <a:gd name="T34" fmla="*/ 7753 w 10045"/>
                <a:gd name="T35" fmla="*/ 1709 h 1947"/>
                <a:gd name="T36" fmla="*/ 6291 w 10045"/>
                <a:gd name="T37" fmla="*/ 1635 h 1947"/>
                <a:gd name="T38" fmla="*/ 5853 w 10045"/>
                <a:gd name="T39" fmla="*/ 1632 h 1947"/>
                <a:gd name="T40" fmla="*/ 4790 w 10045"/>
                <a:gd name="T41" fmla="*/ 1651 h 1947"/>
                <a:gd name="T42" fmla="*/ 3328 w 10045"/>
                <a:gd name="T43" fmla="*/ 1725 h 1947"/>
                <a:gd name="T44" fmla="*/ 1221 w 10045"/>
                <a:gd name="T45" fmla="*/ 1947 h 1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45" h="1947">
                  <a:moveTo>
                    <a:pt x="1221" y="1947"/>
                  </a:moveTo>
                  <a:cubicBezTo>
                    <a:pt x="619" y="1828"/>
                    <a:pt x="143" y="1604"/>
                    <a:pt x="68" y="1201"/>
                  </a:cubicBezTo>
                  <a:cubicBezTo>
                    <a:pt x="0" y="838"/>
                    <a:pt x="255" y="499"/>
                    <a:pt x="784" y="273"/>
                  </a:cubicBezTo>
                  <a:cubicBezTo>
                    <a:pt x="812" y="261"/>
                    <a:pt x="842" y="249"/>
                    <a:pt x="871" y="237"/>
                  </a:cubicBezTo>
                  <a:cubicBezTo>
                    <a:pt x="1269" y="175"/>
                    <a:pt x="1673" y="122"/>
                    <a:pt x="2083" y="87"/>
                  </a:cubicBezTo>
                  <a:cubicBezTo>
                    <a:pt x="2572" y="46"/>
                    <a:pt x="3067" y="29"/>
                    <a:pt x="3561" y="14"/>
                  </a:cubicBezTo>
                  <a:cubicBezTo>
                    <a:pt x="3885" y="5"/>
                    <a:pt x="4208" y="0"/>
                    <a:pt x="4532" y="0"/>
                  </a:cubicBezTo>
                  <a:cubicBezTo>
                    <a:pt x="4704" y="0"/>
                    <a:pt x="4876" y="1"/>
                    <a:pt x="5049" y="4"/>
                  </a:cubicBezTo>
                  <a:cubicBezTo>
                    <a:pt x="5495" y="12"/>
                    <a:pt x="5942" y="26"/>
                    <a:pt x="6390" y="27"/>
                  </a:cubicBezTo>
                  <a:cubicBezTo>
                    <a:pt x="6841" y="28"/>
                    <a:pt x="7292" y="51"/>
                    <a:pt x="7740" y="81"/>
                  </a:cubicBezTo>
                  <a:cubicBezTo>
                    <a:pt x="8185" y="110"/>
                    <a:pt x="8629" y="146"/>
                    <a:pt x="9069" y="193"/>
                  </a:cubicBezTo>
                  <a:cubicBezTo>
                    <a:pt x="9282" y="216"/>
                    <a:pt x="9497" y="239"/>
                    <a:pt x="9711" y="266"/>
                  </a:cubicBezTo>
                  <a:cubicBezTo>
                    <a:pt x="9845" y="361"/>
                    <a:pt x="9925" y="478"/>
                    <a:pt x="9955" y="598"/>
                  </a:cubicBezTo>
                  <a:cubicBezTo>
                    <a:pt x="10045" y="960"/>
                    <a:pt x="9963" y="1358"/>
                    <a:pt x="9524" y="1652"/>
                  </a:cubicBezTo>
                  <a:cubicBezTo>
                    <a:pt x="9415" y="1725"/>
                    <a:pt x="9289" y="1789"/>
                    <a:pt x="9152" y="1846"/>
                  </a:cubicBezTo>
                  <a:cubicBezTo>
                    <a:pt x="9083" y="1838"/>
                    <a:pt x="9013" y="1830"/>
                    <a:pt x="8943" y="1822"/>
                  </a:cubicBezTo>
                  <a:cubicBezTo>
                    <a:pt x="8692" y="1792"/>
                    <a:pt x="8439" y="1767"/>
                    <a:pt x="8185" y="1745"/>
                  </a:cubicBezTo>
                  <a:cubicBezTo>
                    <a:pt x="8042" y="1732"/>
                    <a:pt x="7897" y="1720"/>
                    <a:pt x="7753" y="1709"/>
                  </a:cubicBezTo>
                  <a:cubicBezTo>
                    <a:pt x="7267" y="1671"/>
                    <a:pt x="6781" y="1644"/>
                    <a:pt x="6291" y="1635"/>
                  </a:cubicBezTo>
                  <a:cubicBezTo>
                    <a:pt x="6145" y="1633"/>
                    <a:pt x="5999" y="1632"/>
                    <a:pt x="5853" y="1632"/>
                  </a:cubicBezTo>
                  <a:cubicBezTo>
                    <a:pt x="5498" y="1632"/>
                    <a:pt x="5144" y="1639"/>
                    <a:pt x="4790" y="1651"/>
                  </a:cubicBezTo>
                  <a:cubicBezTo>
                    <a:pt x="4302" y="1667"/>
                    <a:pt x="3812" y="1689"/>
                    <a:pt x="3328" y="1725"/>
                  </a:cubicBezTo>
                  <a:cubicBezTo>
                    <a:pt x="2594" y="1779"/>
                    <a:pt x="1929" y="1848"/>
                    <a:pt x="1221" y="1947"/>
                  </a:cubicBezTo>
                </a:path>
              </a:pathLst>
            </a:custGeom>
            <a:solidFill>
              <a:srgbClr val="D9A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" name="Freeform 1126">
              <a:extLst>
                <a:ext uri="{FF2B5EF4-FFF2-40B4-BE49-F238E27FC236}">
                  <a16:creationId xmlns:a16="http://schemas.microsoft.com/office/drawing/2014/main" id="{82C3780D-1084-4CEE-B136-5FFC6837B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119" y="2925763"/>
              <a:ext cx="533400" cy="87313"/>
            </a:xfrm>
            <a:custGeom>
              <a:avLst/>
              <a:gdLst>
                <a:gd name="T0" fmla="*/ 0 w 1069"/>
                <a:gd name="T1" fmla="*/ 173 h 173"/>
                <a:gd name="T2" fmla="*/ 1068 w 1069"/>
                <a:gd name="T3" fmla="*/ 0 h 173"/>
                <a:gd name="T4" fmla="*/ 1069 w 1069"/>
                <a:gd name="T5" fmla="*/ 0 h 173"/>
                <a:gd name="T6" fmla="*/ 0 w 1069"/>
                <a:gd name="T7" fmla="*/ 173 h 173"/>
                <a:gd name="T8" fmla="*/ 0 w 1069"/>
                <a:gd name="T9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9" h="173">
                  <a:moveTo>
                    <a:pt x="0" y="173"/>
                  </a:moveTo>
                  <a:cubicBezTo>
                    <a:pt x="412" y="101"/>
                    <a:pt x="766" y="45"/>
                    <a:pt x="1068" y="0"/>
                  </a:cubicBezTo>
                  <a:cubicBezTo>
                    <a:pt x="1068" y="0"/>
                    <a:pt x="1069" y="0"/>
                    <a:pt x="1069" y="0"/>
                  </a:cubicBezTo>
                  <a:cubicBezTo>
                    <a:pt x="767" y="45"/>
                    <a:pt x="413" y="101"/>
                    <a:pt x="0" y="173"/>
                  </a:cubicBezTo>
                  <a:lnTo>
                    <a:pt x="0" y="173"/>
                  </a:lnTo>
                  <a:close/>
                </a:path>
              </a:pathLst>
            </a:custGeom>
            <a:solidFill>
              <a:srgbClr val="6F8F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" name="Freeform 1127">
              <a:extLst>
                <a:ext uri="{FF2B5EF4-FFF2-40B4-BE49-F238E27FC236}">
                  <a16:creationId xmlns:a16="http://schemas.microsoft.com/office/drawing/2014/main" id="{8714A6DE-43B3-4CED-98D3-207B7CEB5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831" y="2063750"/>
              <a:ext cx="876300" cy="955675"/>
            </a:xfrm>
            <a:custGeom>
              <a:avLst/>
              <a:gdLst>
                <a:gd name="T0" fmla="*/ 443 w 1756"/>
                <a:gd name="T1" fmla="*/ 1917 h 1917"/>
                <a:gd name="T2" fmla="*/ 321 w 1756"/>
                <a:gd name="T3" fmla="*/ 1750 h 1917"/>
                <a:gd name="T4" fmla="*/ 471 w 1756"/>
                <a:gd name="T5" fmla="*/ 1417 h 1917"/>
                <a:gd name="T6" fmla="*/ 297 w 1756"/>
                <a:gd name="T7" fmla="*/ 965 h 1917"/>
                <a:gd name="T8" fmla="*/ 0 w 1756"/>
                <a:gd name="T9" fmla="*/ 241 h 1917"/>
                <a:gd name="T10" fmla="*/ 518 w 1756"/>
                <a:gd name="T11" fmla="*/ 144 h 1917"/>
                <a:gd name="T12" fmla="*/ 1195 w 1756"/>
                <a:gd name="T13" fmla="*/ 34 h 1917"/>
                <a:gd name="T14" fmla="*/ 1406 w 1756"/>
                <a:gd name="T15" fmla="*/ 0 h 1917"/>
                <a:gd name="T16" fmla="*/ 1319 w 1756"/>
                <a:gd name="T17" fmla="*/ 36 h 1917"/>
                <a:gd name="T18" fmla="*/ 603 w 1756"/>
                <a:gd name="T19" fmla="*/ 964 h 1917"/>
                <a:gd name="T20" fmla="*/ 1756 w 1756"/>
                <a:gd name="T21" fmla="*/ 1710 h 1917"/>
                <a:gd name="T22" fmla="*/ 1626 w 1756"/>
                <a:gd name="T23" fmla="*/ 1728 h 1917"/>
                <a:gd name="T24" fmla="*/ 660 w 1756"/>
                <a:gd name="T25" fmla="*/ 1891 h 1917"/>
                <a:gd name="T26" fmla="*/ 490 w 1756"/>
                <a:gd name="T27" fmla="*/ 1916 h 1917"/>
                <a:gd name="T28" fmla="*/ 449 w 1756"/>
                <a:gd name="T29" fmla="*/ 1917 h 1917"/>
                <a:gd name="T30" fmla="*/ 443 w 1756"/>
                <a:gd name="T31" fmla="*/ 1917 h 1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56" h="1917">
                  <a:moveTo>
                    <a:pt x="443" y="1917"/>
                  </a:moveTo>
                  <a:cubicBezTo>
                    <a:pt x="294" y="1917"/>
                    <a:pt x="206" y="1806"/>
                    <a:pt x="321" y="1750"/>
                  </a:cubicBezTo>
                  <a:cubicBezTo>
                    <a:pt x="505" y="1662"/>
                    <a:pt x="497" y="1542"/>
                    <a:pt x="471" y="1417"/>
                  </a:cubicBezTo>
                  <a:cubicBezTo>
                    <a:pt x="438" y="1264"/>
                    <a:pt x="366" y="1114"/>
                    <a:pt x="297" y="965"/>
                  </a:cubicBezTo>
                  <a:cubicBezTo>
                    <a:pt x="186" y="725"/>
                    <a:pt x="97" y="483"/>
                    <a:pt x="0" y="241"/>
                  </a:cubicBezTo>
                  <a:cubicBezTo>
                    <a:pt x="163" y="196"/>
                    <a:pt x="342" y="169"/>
                    <a:pt x="518" y="144"/>
                  </a:cubicBezTo>
                  <a:cubicBezTo>
                    <a:pt x="746" y="112"/>
                    <a:pt x="969" y="71"/>
                    <a:pt x="1195" y="34"/>
                  </a:cubicBezTo>
                  <a:cubicBezTo>
                    <a:pt x="1265" y="22"/>
                    <a:pt x="1335" y="11"/>
                    <a:pt x="1406" y="0"/>
                  </a:cubicBezTo>
                  <a:cubicBezTo>
                    <a:pt x="1377" y="12"/>
                    <a:pt x="1347" y="24"/>
                    <a:pt x="1319" y="36"/>
                  </a:cubicBezTo>
                  <a:cubicBezTo>
                    <a:pt x="790" y="262"/>
                    <a:pt x="535" y="601"/>
                    <a:pt x="603" y="964"/>
                  </a:cubicBezTo>
                  <a:cubicBezTo>
                    <a:pt x="678" y="1367"/>
                    <a:pt x="1154" y="1591"/>
                    <a:pt x="1756" y="1710"/>
                  </a:cubicBezTo>
                  <a:cubicBezTo>
                    <a:pt x="1713" y="1716"/>
                    <a:pt x="1669" y="1722"/>
                    <a:pt x="1626" y="1728"/>
                  </a:cubicBezTo>
                  <a:cubicBezTo>
                    <a:pt x="1323" y="1772"/>
                    <a:pt x="961" y="1847"/>
                    <a:pt x="660" y="1891"/>
                  </a:cubicBezTo>
                  <a:cubicBezTo>
                    <a:pt x="603" y="1899"/>
                    <a:pt x="547" y="1908"/>
                    <a:pt x="490" y="1916"/>
                  </a:cubicBezTo>
                  <a:cubicBezTo>
                    <a:pt x="477" y="1917"/>
                    <a:pt x="463" y="1917"/>
                    <a:pt x="449" y="1917"/>
                  </a:cubicBezTo>
                  <a:cubicBezTo>
                    <a:pt x="447" y="1917"/>
                    <a:pt x="445" y="1917"/>
                    <a:pt x="443" y="1917"/>
                  </a:cubicBezTo>
                </a:path>
              </a:pathLst>
            </a:custGeom>
            <a:solidFill>
              <a:srgbClr val="CC8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" name="Freeform 1130">
              <a:extLst>
                <a:ext uri="{FF2B5EF4-FFF2-40B4-BE49-F238E27FC236}">
                  <a16:creationId xmlns:a16="http://schemas.microsoft.com/office/drawing/2014/main" id="{D0BBABF8-D0DA-4660-9EC2-35758E7BE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931" y="2184400"/>
              <a:ext cx="595313" cy="865188"/>
            </a:xfrm>
            <a:custGeom>
              <a:avLst/>
              <a:gdLst>
                <a:gd name="T0" fmla="*/ 519 w 1192"/>
                <a:gd name="T1" fmla="*/ 1736 h 1736"/>
                <a:gd name="T2" fmla="*/ 440 w 1192"/>
                <a:gd name="T3" fmla="*/ 1735 h 1736"/>
                <a:gd name="T4" fmla="*/ 350 w 1192"/>
                <a:gd name="T5" fmla="*/ 1717 h 1736"/>
                <a:gd name="T6" fmla="*/ 8 w 1192"/>
                <a:gd name="T7" fmla="*/ 1498 h 1736"/>
                <a:gd name="T8" fmla="*/ 90 w 1192"/>
                <a:gd name="T9" fmla="*/ 1445 h 1736"/>
                <a:gd name="T10" fmla="*/ 285 w 1192"/>
                <a:gd name="T11" fmla="*/ 1488 h 1736"/>
                <a:gd name="T12" fmla="*/ 587 w 1192"/>
                <a:gd name="T13" fmla="*/ 1537 h 1736"/>
                <a:gd name="T14" fmla="*/ 831 w 1192"/>
                <a:gd name="T15" fmla="*/ 1495 h 1736"/>
                <a:gd name="T16" fmla="*/ 1019 w 1192"/>
                <a:gd name="T17" fmla="*/ 1205 h 1736"/>
                <a:gd name="T18" fmla="*/ 842 w 1192"/>
                <a:gd name="T19" fmla="*/ 682 h 1736"/>
                <a:gd name="T20" fmla="*/ 629 w 1192"/>
                <a:gd name="T21" fmla="*/ 136 h 1736"/>
                <a:gd name="T22" fmla="*/ 594 w 1192"/>
                <a:gd name="T23" fmla="*/ 29 h 1736"/>
                <a:gd name="T24" fmla="*/ 595 w 1192"/>
                <a:gd name="T25" fmla="*/ 29 h 1736"/>
                <a:gd name="T26" fmla="*/ 687 w 1192"/>
                <a:gd name="T27" fmla="*/ 0 h 1736"/>
                <a:gd name="T28" fmla="*/ 984 w 1192"/>
                <a:gd name="T29" fmla="*/ 724 h 1736"/>
                <a:gd name="T30" fmla="*/ 1158 w 1192"/>
                <a:gd name="T31" fmla="*/ 1176 h 1736"/>
                <a:gd name="T32" fmla="*/ 1008 w 1192"/>
                <a:gd name="T33" fmla="*/ 1509 h 1736"/>
                <a:gd name="T34" fmla="*/ 1130 w 1192"/>
                <a:gd name="T35" fmla="*/ 1676 h 1736"/>
                <a:gd name="T36" fmla="*/ 1136 w 1192"/>
                <a:gd name="T37" fmla="*/ 1676 h 1736"/>
                <a:gd name="T38" fmla="*/ 1177 w 1192"/>
                <a:gd name="T39" fmla="*/ 1675 h 1736"/>
                <a:gd name="T40" fmla="*/ 918 w 1192"/>
                <a:gd name="T41" fmla="*/ 1711 h 1736"/>
                <a:gd name="T42" fmla="*/ 519 w 1192"/>
                <a:gd name="T43" fmla="*/ 1736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92" h="1736">
                  <a:moveTo>
                    <a:pt x="519" y="1736"/>
                  </a:moveTo>
                  <a:cubicBezTo>
                    <a:pt x="492" y="1736"/>
                    <a:pt x="466" y="1736"/>
                    <a:pt x="440" y="1735"/>
                  </a:cubicBezTo>
                  <a:cubicBezTo>
                    <a:pt x="409" y="1730"/>
                    <a:pt x="379" y="1724"/>
                    <a:pt x="350" y="1717"/>
                  </a:cubicBezTo>
                  <a:cubicBezTo>
                    <a:pt x="182" y="1676"/>
                    <a:pt x="0" y="1609"/>
                    <a:pt x="8" y="1498"/>
                  </a:cubicBezTo>
                  <a:cubicBezTo>
                    <a:pt x="11" y="1458"/>
                    <a:pt x="45" y="1445"/>
                    <a:pt x="90" y="1445"/>
                  </a:cubicBezTo>
                  <a:cubicBezTo>
                    <a:pt x="154" y="1445"/>
                    <a:pt x="239" y="1472"/>
                    <a:pt x="285" y="1488"/>
                  </a:cubicBezTo>
                  <a:cubicBezTo>
                    <a:pt x="376" y="1519"/>
                    <a:pt x="483" y="1537"/>
                    <a:pt x="587" y="1537"/>
                  </a:cubicBezTo>
                  <a:cubicBezTo>
                    <a:pt x="676" y="1537"/>
                    <a:pt x="761" y="1524"/>
                    <a:pt x="831" y="1495"/>
                  </a:cubicBezTo>
                  <a:cubicBezTo>
                    <a:pt x="1012" y="1438"/>
                    <a:pt x="1029" y="1309"/>
                    <a:pt x="1019" y="1205"/>
                  </a:cubicBezTo>
                  <a:cubicBezTo>
                    <a:pt x="1002" y="1029"/>
                    <a:pt x="918" y="853"/>
                    <a:pt x="842" y="682"/>
                  </a:cubicBezTo>
                  <a:cubicBezTo>
                    <a:pt x="761" y="501"/>
                    <a:pt x="691" y="320"/>
                    <a:pt x="629" y="136"/>
                  </a:cubicBezTo>
                  <a:cubicBezTo>
                    <a:pt x="617" y="101"/>
                    <a:pt x="605" y="65"/>
                    <a:pt x="594" y="29"/>
                  </a:cubicBezTo>
                  <a:lnTo>
                    <a:pt x="595" y="29"/>
                  </a:lnTo>
                  <a:cubicBezTo>
                    <a:pt x="625" y="19"/>
                    <a:pt x="656" y="9"/>
                    <a:pt x="687" y="0"/>
                  </a:cubicBezTo>
                  <a:cubicBezTo>
                    <a:pt x="784" y="242"/>
                    <a:pt x="873" y="484"/>
                    <a:pt x="984" y="724"/>
                  </a:cubicBezTo>
                  <a:cubicBezTo>
                    <a:pt x="1053" y="873"/>
                    <a:pt x="1125" y="1023"/>
                    <a:pt x="1158" y="1176"/>
                  </a:cubicBezTo>
                  <a:cubicBezTo>
                    <a:pt x="1184" y="1301"/>
                    <a:pt x="1192" y="1421"/>
                    <a:pt x="1008" y="1509"/>
                  </a:cubicBezTo>
                  <a:cubicBezTo>
                    <a:pt x="893" y="1565"/>
                    <a:pt x="981" y="1676"/>
                    <a:pt x="1130" y="1676"/>
                  </a:cubicBezTo>
                  <a:cubicBezTo>
                    <a:pt x="1132" y="1676"/>
                    <a:pt x="1134" y="1676"/>
                    <a:pt x="1136" y="1676"/>
                  </a:cubicBezTo>
                  <a:cubicBezTo>
                    <a:pt x="1150" y="1676"/>
                    <a:pt x="1164" y="1676"/>
                    <a:pt x="1177" y="1675"/>
                  </a:cubicBezTo>
                  <a:cubicBezTo>
                    <a:pt x="1091" y="1689"/>
                    <a:pt x="1005" y="1701"/>
                    <a:pt x="918" y="1711"/>
                  </a:cubicBezTo>
                  <a:cubicBezTo>
                    <a:pt x="786" y="1727"/>
                    <a:pt x="652" y="1736"/>
                    <a:pt x="519" y="1736"/>
                  </a:cubicBezTo>
                </a:path>
              </a:pathLst>
            </a:custGeom>
            <a:solidFill>
              <a:srgbClr val="C17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" name="Freeform 1131">
              <a:extLst>
                <a:ext uri="{FF2B5EF4-FFF2-40B4-BE49-F238E27FC236}">
                  <a16:creationId xmlns:a16="http://schemas.microsoft.com/office/drawing/2014/main" id="{8F068CD7-F019-467D-91AD-CCF1E2DF1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831" y="2832100"/>
              <a:ext cx="33338" cy="85725"/>
            </a:xfrm>
            <a:custGeom>
              <a:avLst/>
              <a:gdLst>
                <a:gd name="T0" fmla="*/ 67 w 67"/>
                <a:gd name="T1" fmla="*/ 170 h 170"/>
                <a:gd name="T2" fmla="*/ 0 w 67"/>
                <a:gd name="T3" fmla="*/ 0 h 170"/>
                <a:gd name="T4" fmla="*/ 0 w 67"/>
                <a:gd name="T5" fmla="*/ 0 h 170"/>
                <a:gd name="T6" fmla="*/ 67 w 67"/>
                <a:gd name="T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170">
                  <a:moveTo>
                    <a:pt x="67" y="170"/>
                  </a:moveTo>
                  <a:cubicBezTo>
                    <a:pt x="47" y="113"/>
                    <a:pt x="24" y="5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56"/>
                    <a:pt x="47" y="113"/>
                    <a:pt x="67" y="170"/>
                  </a:cubicBezTo>
                  <a:close/>
                </a:path>
              </a:pathLst>
            </a:custGeom>
            <a:solidFill>
              <a:srgbClr val="B09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" name="Freeform 1132">
              <a:extLst>
                <a:ext uri="{FF2B5EF4-FFF2-40B4-BE49-F238E27FC236}">
                  <a16:creationId xmlns:a16="http://schemas.microsoft.com/office/drawing/2014/main" id="{E18223DF-E110-46D8-A646-D1CB1F447A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8206" y="2771775"/>
              <a:ext cx="574675" cy="277813"/>
            </a:xfrm>
            <a:custGeom>
              <a:avLst/>
              <a:gdLst>
                <a:gd name="T0" fmla="*/ 614 w 1152"/>
                <a:gd name="T1" fmla="*/ 557 h 557"/>
                <a:gd name="T2" fmla="*/ 388 w 1152"/>
                <a:gd name="T3" fmla="*/ 539 h 557"/>
                <a:gd name="T4" fmla="*/ 53 w 1152"/>
                <a:gd name="T5" fmla="*/ 423 h 557"/>
                <a:gd name="T6" fmla="*/ 48 w 1152"/>
                <a:gd name="T7" fmla="*/ 256 h 557"/>
                <a:gd name="T8" fmla="*/ 423 w 1152"/>
                <a:gd name="T9" fmla="*/ 37 h 557"/>
                <a:gd name="T10" fmla="*/ 753 w 1152"/>
                <a:gd name="T11" fmla="*/ 344 h 557"/>
                <a:gd name="T12" fmla="*/ 754 w 1152"/>
                <a:gd name="T13" fmla="*/ 344 h 557"/>
                <a:gd name="T14" fmla="*/ 762 w 1152"/>
                <a:gd name="T15" fmla="*/ 339 h 557"/>
                <a:gd name="T16" fmla="*/ 833 w 1152"/>
                <a:gd name="T17" fmla="*/ 345 h 557"/>
                <a:gd name="T18" fmla="*/ 970 w 1152"/>
                <a:gd name="T19" fmla="*/ 325 h 557"/>
                <a:gd name="T20" fmla="*/ 974 w 1152"/>
                <a:gd name="T21" fmla="*/ 325 h 557"/>
                <a:gd name="T22" fmla="*/ 981 w 1152"/>
                <a:gd name="T23" fmla="*/ 324 h 557"/>
                <a:gd name="T24" fmla="*/ 1005 w 1152"/>
                <a:gd name="T25" fmla="*/ 317 h 557"/>
                <a:gd name="T26" fmla="*/ 761 w 1152"/>
                <a:gd name="T27" fmla="*/ 359 h 557"/>
                <a:gd name="T28" fmla="*/ 459 w 1152"/>
                <a:gd name="T29" fmla="*/ 310 h 557"/>
                <a:gd name="T30" fmla="*/ 264 w 1152"/>
                <a:gd name="T31" fmla="*/ 267 h 557"/>
                <a:gd name="T32" fmla="*/ 182 w 1152"/>
                <a:gd name="T33" fmla="*/ 320 h 557"/>
                <a:gd name="T34" fmla="*/ 524 w 1152"/>
                <a:gd name="T35" fmla="*/ 539 h 557"/>
                <a:gd name="T36" fmla="*/ 614 w 1152"/>
                <a:gd name="T37" fmla="*/ 557 h 557"/>
                <a:gd name="T38" fmla="*/ 834 w 1152"/>
                <a:gd name="T39" fmla="*/ 315 h 557"/>
                <a:gd name="T40" fmla="*/ 685 w 1152"/>
                <a:gd name="T41" fmla="*/ 288 h 557"/>
                <a:gd name="T42" fmla="*/ 734 w 1152"/>
                <a:gd name="T43" fmla="*/ 129 h 557"/>
                <a:gd name="T44" fmla="*/ 780 w 1152"/>
                <a:gd name="T45" fmla="*/ 132 h 557"/>
                <a:gd name="T46" fmla="*/ 783 w 1152"/>
                <a:gd name="T47" fmla="*/ 133 h 557"/>
                <a:gd name="T48" fmla="*/ 785 w 1152"/>
                <a:gd name="T49" fmla="*/ 132 h 557"/>
                <a:gd name="T50" fmla="*/ 807 w 1152"/>
                <a:gd name="T51" fmla="*/ 142 h 557"/>
                <a:gd name="T52" fmla="*/ 809 w 1152"/>
                <a:gd name="T53" fmla="*/ 142 h 557"/>
                <a:gd name="T54" fmla="*/ 814 w 1152"/>
                <a:gd name="T55" fmla="*/ 138 h 557"/>
                <a:gd name="T56" fmla="*/ 696 w 1152"/>
                <a:gd name="T57" fmla="*/ 0 h 557"/>
                <a:gd name="T58" fmla="*/ 1061 w 1152"/>
                <a:gd name="T59" fmla="*/ 231 h 557"/>
                <a:gd name="T60" fmla="*/ 834 w 1152"/>
                <a:gd name="T61" fmla="*/ 315 h 557"/>
                <a:gd name="T62" fmla="*/ 570 w 1152"/>
                <a:gd name="T63" fmla="*/ 234 h 557"/>
                <a:gd name="T64" fmla="*/ 541 w 1152"/>
                <a:gd name="T65" fmla="*/ 194 h 557"/>
                <a:gd name="T66" fmla="*/ 450 w 1152"/>
                <a:gd name="T67" fmla="*/ 30 h 557"/>
                <a:gd name="T68" fmla="*/ 585 w 1152"/>
                <a:gd name="T69" fmla="*/ 6 h 557"/>
                <a:gd name="T70" fmla="*/ 652 w 1152"/>
                <a:gd name="T71" fmla="*/ 1 h 557"/>
                <a:gd name="T72" fmla="*/ 711 w 1152"/>
                <a:gd name="T73" fmla="*/ 77 h 557"/>
                <a:gd name="T74" fmla="*/ 758 w 1152"/>
                <a:gd name="T75" fmla="*/ 117 h 557"/>
                <a:gd name="T76" fmla="*/ 709 w 1152"/>
                <a:gd name="T77" fmla="*/ 114 h 557"/>
                <a:gd name="T78" fmla="*/ 570 w 1152"/>
                <a:gd name="T79" fmla="*/ 234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52" h="557">
                  <a:moveTo>
                    <a:pt x="614" y="557"/>
                  </a:moveTo>
                  <a:cubicBezTo>
                    <a:pt x="538" y="555"/>
                    <a:pt x="463" y="549"/>
                    <a:pt x="388" y="539"/>
                  </a:cubicBezTo>
                  <a:cubicBezTo>
                    <a:pt x="256" y="522"/>
                    <a:pt x="122" y="490"/>
                    <a:pt x="53" y="423"/>
                  </a:cubicBezTo>
                  <a:cubicBezTo>
                    <a:pt x="0" y="372"/>
                    <a:pt x="13" y="309"/>
                    <a:pt x="48" y="256"/>
                  </a:cubicBezTo>
                  <a:cubicBezTo>
                    <a:pt x="110" y="162"/>
                    <a:pt x="255" y="82"/>
                    <a:pt x="423" y="37"/>
                  </a:cubicBezTo>
                  <a:cubicBezTo>
                    <a:pt x="465" y="147"/>
                    <a:pt x="513" y="317"/>
                    <a:pt x="753" y="344"/>
                  </a:cubicBezTo>
                  <a:cubicBezTo>
                    <a:pt x="753" y="344"/>
                    <a:pt x="754" y="344"/>
                    <a:pt x="754" y="344"/>
                  </a:cubicBezTo>
                  <a:cubicBezTo>
                    <a:pt x="759" y="344"/>
                    <a:pt x="762" y="342"/>
                    <a:pt x="762" y="339"/>
                  </a:cubicBezTo>
                  <a:cubicBezTo>
                    <a:pt x="786" y="343"/>
                    <a:pt x="810" y="345"/>
                    <a:pt x="833" y="345"/>
                  </a:cubicBezTo>
                  <a:cubicBezTo>
                    <a:pt x="882" y="345"/>
                    <a:pt x="928" y="337"/>
                    <a:pt x="970" y="325"/>
                  </a:cubicBezTo>
                  <a:cubicBezTo>
                    <a:pt x="971" y="325"/>
                    <a:pt x="972" y="325"/>
                    <a:pt x="974" y="325"/>
                  </a:cubicBezTo>
                  <a:cubicBezTo>
                    <a:pt x="976" y="325"/>
                    <a:pt x="978" y="325"/>
                    <a:pt x="981" y="324"/>
                  </a:cubicBezTo>
                  <a:cubicBezTo>
                    <a:pt x="989" y="322"/>
                    <a:pt x="997" y="320"/>
                    <a:pt x="1005" y="317"/>
                  </a:cubicBezTo>
                  <a:cubicBezTo>
                    <a:pt x="935" y="346"/>
                    <a:pt x="850" y="359"/>
                    <a:pt x="761" y="359"/>
                  </a:cubicBezTo>
                  <a:cubicBezTo>
                    <a:pt x="657" y="359"/>
                    <a:pt x="550" y="341"/>
                    <a:pt x="459" y="310"/>
                  </a:cubicBezTo>
                  <a:cubicBezTo>
                    <a:pt x="413" y="294"/>
                    <a:pt x="328" y="267"/>
                    <a:pt x="264" y="267"/>
                  </a:cubicBezTo>
                  <a:cubicBezTo>
                    <a:pt x="219" y="267"/>
                    <a:pt x="185" y="280"/>
                    <a:pt x="182" y="320"/>
                  </a:cubicBezTo>
                  <a:cubicBezTo>
                    <a:pt x="174" y="431"/>
                    <a:pt x="356" y="498"/>
                    <a:pt x="524" y="539"/>
                  </a:cubicBezTo>
                  <a:cubicBezTo>
                    <a:pt x="553" y="546"/>
                    <a:pt x="583" y="552"/>
                    <a:pt x="614" y="557"/>
                  </a:cubicBezTo>
                  <a:moveTo>
                    <a:pt x="834" y="315"/>
                  </a:moveTo>
                  <a:cubicBezTo>
                    <a:pt x="782" y="315"/>
                    <a:pt x="729" y="307"/>
                    <a:pt x="685" y="288"/>
                  </a:cubicBezTo>
                  <a:cubicBezTo>
                    <a:pt x="576" y="240"/>
                    <a:pt x="589" y="129"/>
                    <a:pt x="734" y="129"/>
                  </a:cubicBezTo>
                  <a:cubicBezTo>
                    <a:pt x="748" y="129"/>
                    <a:pt x="763" y="130"/>
                    <a:pt x="780" y="132"/>
                  </a:cubicBezTo>
                  <a:cubicBezTo>
                    <a:pt x="781" y="132"/>
                    <a:pt x="782" y="133"/>
                    <a:pt x="783" y="133"/>
                  </a:cubicBezTo>
                  <a:cubicBezTo>
                    <a:pt x="784" y="133"/>
                    <a:pt x="784" y="133"/>
                    <a:pt x="785" y="132"/>
                  </a:cubicBezTo>
                  <a:cubicBezTo>
                    <a:pt x="792" y="136"/>
                    <a:pt x="799" y="139"/>
                    <a:pt x="807" y="142"/>
                  </a:cubicBezTo>
                  <a:cubicBezTo>
                    <a:pt x="808" y="142"/>
                    <a:pt x="809" y="142"/>
                    <a:pt x="809" y="142"/>
                  </a:cubicBezTo>
                  <a:cubicBezTo>
                    <a:pt x="813" y="142"/>
                    <a:pt x="815" y="140"/>
                    <a:pt x="814" y="138"/>
                  </a:cubicBezTo>
                  <a:cubicBezTo>
                    <a:pt x="767" y="95"/>
                    <a:pt x="741" y="44"/>
                    <a:pt x="696" y="0"/>
                  </a:cubicBezTo>
                  <a:cubicBezTo>
                    <a:pt x="924" y="3"/>
                    <a:pt x="1152" y="93"/>
                    <a:pt x="1061" y="231"/>
                  </a:cubicBezTo>
                  <a:cubicBezTo>
                    <a:pt x="1026" y="285"/>
                    <a:pt x="931" y="315"/>
                    <a:pt x="834" y="315"/>
                  </a:cubicBezTo>
                  <a:moveTo>
                    <a:pt x="570" y="234"/>
                  </a:moveTo>
                  <a:cubicBezTo>
                    <a:pt x="559" y="221"/>
                    <a:pt x="550" y="207"/>
                    <a:pt x="541" y="194"/>
                  </a:cubicBezTo>
                  <a:cubicBezTo>
                    <a:pt x="506" y="140"/>
                    <a:pt x="488" y="84"/>
                    <a:pt x="450" y="30"/>
                  </a:cubicBezTo>
                  <a:cubicBezTo>
                    <a:pt x="494" y="20"/>
                    <a:pt x="539" y="12"/>
                    <a:pt x="585" y="6"/>
                  </a:cubicBezTo>
                  <a:cubicBezTo>
                    <a:pt x="607" y="3"/>
                    <a:pt x="630" y="2"/>
                    <a:pt x="652" y="1"/>
                  </a:cubicBezTo>
                  <a:cubicBezTo>
                    <a:pt x="664" y="27"/>
                    <a:pt x="691" y="53"/>
                    <a:pt x="711" y="77"/>
                  </a:cubicBezTo>
                  <a:cubicBezTo>
                    <a:pt x="724" y="91"/>
                    <a:pt x="739" y="105"/>
                    <a:pt x="758" y="117"/>
                  </a:cubicBezTo>
                  <a:cubicBezTo>
                    <a:pt x="740" y="115"/>
                    <a:pt x="724" y="114"/>
                    <a:pt x="709" y="114"/>
                  </a:cubicBezTo>
                  <a:cubicBezTo>
                    <a:pt x="596" y="114"/>
                    <a:pt x="548" y="176"/>
                    <a:pt x="570" y="234"/>
                  </a:cubicBezTo>
                  <a:close/>
                </a:path>
              </a:pathLst>
            </a:custGeom>
            <a:solidFill>
              <a:srgbClr val="B66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" name="Freeform 1133">
              <a:extLst>
                <a:ext uri="{FF2B5EF4-FFF2-40B4-BE49-F238E27FC236}">
                  <a16:creationId xmlns:a16="http://schemas.microsoft.com/office/drawing/2014/main" id="{6D8EC73E-CCC8-4AAE-97F6-D10A0B1B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9181" y="2078038"/>
              <a:ext cx="750888" cy="900113"/>
            </a:xfrm>
            <a:custGeom>
              <a:avLst/>
              <a:gdLst>
                <a:gd name="T0" fmla="*/ 1142 w 1505"/>
                <a:gd name="T1" fmla="*/ 1803 h 1803"/>
                <a:gd name="T2" fmla="*/ 975 w 1505"/>
                <a:gd name="T3" fmla="*/ 1770 h 1803"/>
                <a:gd name="T4" fmla="*/ 407 w 1505"/>
                <a:gd name="T5" fmla="*/ 1641 h 1803"/>
                <a:gd name="T6" fmla="*/ 0 w 1505"/>
                <a:gd name="T7" fmla="*/ 1580 h 1803"/>
                <a:gd name="T8" fmla="*/ 372 w 1505"/>
                <a:gd name="T9" fmla="*/ 1386 h 1803"/>
                <a:gd name="T10" fmla="*/ 803 w 1505"/>
                <a:gd name="T11" fmla="*/ 332 h 1803"/>
                <a:gd name="T12" fmla="*/ 559 w 1505"/>
                <a:gd name="T13" fmla="*/ 0 h 1803"/>
                <a:gd name="T14" fmla="*/ 1195 w 1505"/>
                <a:gd name="T15" fmla="*/ 94 h 1803"/>
                <a:gd name="T16" fmla="*/ 1125 w 1505"/>
                <a:gd name="T17" fmla="*/ 326 h 1803"/>
                <a:gd name="T18" fmla="*/ 933 w 1505"/>
                <a:gd name="T19" fmla="*/ 858 h 1803"/>
                <a:gd name="T20" fmla="*/ 813 w 1505"/>
                <a:gd name="T21" fmla="*/ 1114 h 1803"/>
                <a:gd name="T22" fmla="*/ 785 w 1505"/>
                <a:gd name="T23" fmla="*/ 1180 h 1803"/>
                <a:gd name="T24" fmla="*/ 783 w 1505"/>
                <a:gd name="T25" fmla="*/ 1487 h 1803"/>
                <a:gd name="T26" fmla="*/ 1126 w 1505"/>
                <a:gd name="T27" fmla="*/ 1592 h 1803"/>
                <a:gd name="T28" fmla="*/ 1392 w 1505"/>
                <a:gd name="T29" fmla="*/ 1640 h 1803"/>
                <a:gd name="T30" fmla="*/ 1394 w 1505"/>
                <a:gd name="T31" fmla="*/ 1765 h 1803"/>
                <a:gd name="T32" fmla="*/ 1142 w 1505"/>
                <a:gd name="T33" fmla="*/ 1803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05" h="1803">
                  <a:moveTo>
                    <a:pt x="1142" y="1803"/>
                  </a:moveTo>
                  <a:cubicBezTo>
                    <a:pt x="1085" y="1793"/>
                    <a:pt x="1029" y="1782"/>
                    <a:pt x="975" y="1770"/>
                  </a:cubicBezTo>
                  <a:cubicBezTo>
                    <a:pt x="785" y="1729"/>
                    <a:pt x="601" y="1678"/>
                    <a:pt x="407" y="1641"/>
                  </a:cubicBezTo>
                  <a:cubicBezTo>
                    <a:pt x="275" y="1615"/>
                    <a:pt x="138" y="1597"/>
                    <a:pt x="0" y="1580"/>
                  </a:cubicBezTo>
                  <a:cubicBezTo>
                    <a:pt x="137" y="1523"/>
                    <a:pt x="263" y="1459"/>
                    <a:pt x="372" y="1386"/>
                  </a:cubicBezTo>
                  <a:cubicBezTo>
                    <a:pt x="811" y="1092"/>
                    <a:pt x="893" y="694"/>
                    <a:pt x="803" y="332"/>
                  </a:cubicBezTo>
                  <a:cubicBezTo>
                    <a:pt x="773" y="212"/>
                    <a:pt x="693" y="95"/>
                    <a:pt x="559" y="0"/>
                  </a:cubicBezTo>
                  <a:cubicBezTo>
                    <a:pt x="774" y="27"/>
                    <a:pt x="987" y="57"/>
                    <a:pt x="1195" y="94"/>
                  </a:cubicBezTo>
                  <a:cubicBezTo>
                    <a:pt x="1173" y="171"/>
                    <a:pt x="1149" y="249"/>
                    <a:pt x="1125" y="326"/>
                  </a:cubicBezTo>
                  <a:cubicBezTo>
                    <a:pt x="1071" y="505"/>
                    <a:pt x="1010" y="682"/>
                    <a:pt x="933" y="858"/>
                  </a:cubicBezTo>
                  <a:cubicBezTo>
                    <a:pt x="896" y="944"/>
                    <a:pt x="854" y="1029"/>
                    <a:pt x="813" y="1114"/>
                  </a:cubicBezTo>
                  <a:cubicBezTo>
                    <a:pt x="803" y="1136"/>
                    <a:pt x="793" y="1158"/>
                    <a:pt x="785" y="1180"/>
                  </a:cubicBezTo>
                  <a:cubicBezTo>
                    <a:pt x="727" y="1281"/>
                    <a:pt x="679" y="1398"/>
                    <a:pt x="783" y="1487"/>
                  </a:cubicBezTo>
                  <a:cubicBezTo>
                    <a:pt x="866" y="1559"/>
                    <a:pt x="982" y="1577"/>
                    <a:pt x="1126" y="1592"/>
                  </a:cubicBezTo>
                  <a:cubicBezTo>
                    <a:pt x="1218" y="1601"/>
                    <a:pt x="1315" y="1609"/>
                    <a:pt x="1392" y="1640"/>
                  </a:cubicBezTo>
                  <a:cubicBezTo>
                    <a:pt x="1478" y="1676"/>
                    <a:pt x="1505" y="1735"/>
                    <a:pt x="1394" y="1765"/>
                  </a:cubicBezTo>
                  <a:cubicBezTo>
                    <a:pt x="1317" y="1786"/>
                    <a:pt x="1230" y="1796"/>
                    <a:pt x="1142" y="1803"/>
                  </a:cubicBezTo>
                  <a:close/>
                </a:path>
              </a:pathLst>
            </a:custGeom>
            <a:solidFill>
              <a:srgbClr val="CC8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4" name="Freeform 1134">
              <a:extLst>
                <a:ext uri="{FF2B5EF4-FFF2-40B4-BE49-F238E27FC236}">
                  <a16:creationId xmlns:a16="http://schemas.microsoft.com/office/drawing/2014/main" id="{C857A7F2-6E48-4534-AD6B-774DC7937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2194" y="2876550"/>
              <a:ext cx="303213" cy="50800"/>
            </a:xfrm>
            <a:custGeom>
              <a:avLst/>
              <a:gdLst>
                <a:gd name="T0" fmla="*/ 608 w 608"/>
                <a:gd name="T1" fmla="*/ 102 h 102"/>
                <a:gd name="T2" fmla="*/ 0 w 608"/>
                <a:gd name="T3" fmla="*/ 0 h 102"/>
                <a:gd name="T4" fmla="*/ 0 w 608"/>
                <a:gd name="T5" fmla="*/ 0 h 102"/>
                <a:gd name="T6" fmla="*/ 608 w 608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102">
                  <a:moveTo>
                    <a:pt x="608" y="102"/>
                  </a:moveTo>
                  <a:cubicBezTo>
                    <a:pt x="409" y="56"/>
                    <a:pt x="206" y="2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6" y="25"/>
                    <a:pt x="409" y="56"/>
                    <a:pt x="608" y="102"/>
                  </a:cubicBezTo>
                  <a:close/>
                </a:path>
              </a:pathLst>
            </a:custGeom>
            <a:solidFill>
              <a:srgbClr val="6F8F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5" name="Freeform 1135">
              <a:extLst>
                <a:ext uri="{FF2B5EF4-FFF2-40B4-BE49-F238E27FC236}">
                  <a16:creationId xmlns:a16="http://schemas.microsoft.com/office/drawing/2014/main" id="{A21BADCA-911A-4DFA-B017-5427298DC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4294" y="2062163"/>
              <a:ext cx="6350" cy="1588"/>
            </a:xfrm>
            <a:custGeom>
              <a:avLst/>
              <a:gdLst>
                <a:gd name="T0" fmla="*/ 11 w 11"/>
                <a:gd name="T1" fmla="*/ 1 h 1"/>
                <a:gd name="T2" fmla="*/ 0 w 11"/>
                <a:gd name="T3" fmla="*/ 0 h 1"/>
                <a:gd name="T4" fmla="*/ 11 w 1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cubicBezTo>
                    <a:pt x="7" y="1"/>
                    <a:pt x="3" y="0"/>
                    <a:pt x="0" y="0"/>
                  </a:cubicBezTo>
                  <a:cubicBezTo>
                    <a:pt x="3" y="0"/>
                    <a:pt x="7" y="1"/>
                    <a:pt x="11" y="1"/>
                  </a:cubicBezTo>
                  <a:close/>
                </a:path>
              </a:pathLst>
            </a:custGeom>
            <a:solidFill>
              <a:srgbClr val="ECD2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" name="Freeform 1137">
              <a:extLst>
                <a:ext uri="{FF2B5EF4-FFF2-40B4-BE49-F238E27FC236}">
                  <a16:creationId xmlns:a16="http://schemas.microsoft.com/office/drawing/2014/main" id="{5CCA1083-FDFC-4357-AD6E-A4B305FB68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58906" y="2667000"/>
              <a:ext cx="609600" cy="322263"/>
            </a:xfrm>
            <a:custGeom>
              <a:avLst/>
              <a:gdLst>
                <a:gd name="T0" fmla="*/ 740 w 1222"/>
                <a:gd name="T1" fmla="*/ 648 h 648"/>
                <a:gd name="T2" fmla="*/ 463 w 1222"/>
                <a:gd name="T3" fmla="*/ 623 h 648"/>
                <a:gd name="T4" fmla="*/ 715 w 1222"/>
                <a:gd name="T5" fmla="*/ 585 h 648"/>
                <a:gd name="T6" fmla="*/ 713 w 1222"/>
                <a:gd name="T7" fmla="*/ 460 h 648"/>
                <a:gd name="T8" fmla="*/ 447 w 1222"/>
                <a:gd name="T9" fmla="*/ 412 h 648"/>
                <a:gd name="T10" fmla="*/ 104 w 1222"/>
                <a:gd name="T11" fmla="*/ 307 h 648"/>
                <a:gd name="T12" fmla="*/ 106 w 1222"/>
                <a:gd name="T13" fmla="*/ 0 h 648"/>
                <a:gd name="T14" fmla="*/ 87 w 1222"/>
                <a:gd name="T15" fmla="*/ 179 h 648"/>
                <a:gd name="T16" fmla="*/ 372 w 1222"/>
                <a:gd name="T17" fmla="*/ 376 h 648"/>
                <a:gd name="T18" fmla="*/ 495 w 1222"/>
                <a:gd name="T19" fmla="*/ 392 h 648"/>
                <a:gd name="T20" fmla="*/ 545 w 1222"/>
                <a:gd name="T21" fmla="*/ 389 h 648"/>
                <a:gd name="T22" fmla="*/ 728 w 1222"/>
                <a:gd name="T23" fmla="*/ 302 h 648"/>
                <a:gd name="T24" fmla="*/ 773 w 1222"/>
                <a:gd name="T25" fmla="*/ 211 h 648"/>
                <a:gd name="T26" fmla="*/ 805 w 1222"/>
                <a:gd name="T27" fmla="*/ 148 h 648"/>
                <a:gd name="T28" fmla="*/ 810 w 1222"/>
                <a:gd name="T29" fmla="*/ 147 h 648"/>
                <a:gd name="T30" fmla="*/ 819 w 1222"/>
                <a:gd name="T31" fmla="*/ 149 h 648"/>
                <a:gd name="T32" fmla="*/ 1198 w 1222"/>
                <a:gd name="T33" fmla="*/ 366 h 648"/>
                <a:gd name="T34" fmla="*/ 1212 w 1222"/>
                <a:gd name="T35" fmla="*/ 503 h 648"/>
                <a:gd name="T36" fmla="*/ 1008 w 1222"/>
                <a:gd name="T37" fmla="*/ 612 h 648"/>
                <a:gd name="T38" fmla="*/ 942 w 1222"/>
                <a:gd name="T39" fmla="*/ 629 h 648"/>
                <a:gd name="T40" fmla="*/ 774 w 1222"/>
                <a:gd name="T41" fmla="*/ 648 h 648"/>
                <a:gd name="T42" fmla="*/ 740 w 1222"/>
                <a:gd name="T43" fmla="*/ 648 h 648"/>
                <a:gd name="T44" fmla="*/ 481 w 1222"/>
                <a:gd name="T45" fmla="*/ 369 h 648"/>
                <a:gd name="T46" fmla="*/ 241 w 1222"/>
                <a:gd name="T47" fmla="*/ 277 h 648"/>
                <a:gd name="T48" fmla="*/ 229 w 1222"/>
                <a:gd name="T49" fmla="*/ 264 h 648"/>
                <a:gd name="T50" fmla="*/ 525 w 1222"/>
                <a:gd name="T51" fmla="*/ 115 h 648"/>
                <a:gd name="T52" fmla="*/ 534 w 1222"/>
                <a:gd name="T53" fmla="*/ 114 h 648"/>
                <a:gd name="T54" fmla="*/ 554 w 1222"/>
                <a:gd name="T55" fmla="*/ 122 h 648"/>
                <a:gd name="T56" fmla="*/ 540 w 1222"/>
                <a:gd name="T57" fmla="*/ 152 h 648"/>
                <a:gd name="T58" fmla="*/ 505 w 1222"/>
                <a:gd name="T59" fmla="*/ 198 h 648"/>
                <a:gd name="T60" fmla="*/ 493 w 1222"/>
                <a:gd name="T61" fmla="*/ 206 h 648"/>
                <a:gd name="T62" fmla="*/ 491 w 1222"/>
                <a:gd name="T63" fmla="*/ 211 h 648"/>
                <a:gd name="T64" fmla="*/ 496 w 1222"/>
                <a:gd name="T65" fmla="*/ 217 h 648"/>
                <a:gd name="T66" fmla="*/ 680 w 1222"/>
                <a:gd name="T67" fmla="*/ 277 h 648"/>
                <a:gd name="T68" fmla="*/ 481 w 1222"/>
                <a:gd name="T69" fmla="*/ 369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2" h="648">
                  <a:moveTo>
                    <a:pt x="740" y="648"/>
                  </a:moveTo>
                  <a:cubicBezTo>
                    <a:pt x="648" y="648"/>
                    <a:pt x="554" y="638"/>
                    <a:pt x="463" y="623"/>
                  </a:cubicBezTo>
                  <a:cubicBezTo>
                    <a:pt x="551" y="616"/>
                    <a:pt x="638" y="606"/>
                    <a:pt x="715" y="585"/>
                  </a:cubicBezTo>
                  <a:cubicBezTo>
                    <a:pt x="826" y="555"/>
                    <a:pt x="799" y="496"/>
                    <a:pt x="713" y="460"/>
                  </a:cubicBezTo>
                  <a:cubicBezTo>
                    <a:pt x="636" y="429"/>
                    <a:pt x="539" y="421"/>
                    <a:pt x="447" y="412"/>
                  </a:cubicBezTo>
                  <a:cubicBezTo>
                    <a:pt x="303" y="397"/>
                    <a:pt x="187" y="379"/>
                    <a:pt x="104" y="307"/>
                  </a:cubicBezTo>
                  <a:cubicBezTo>
                    <a:pt x="0" y="218"/>
                    <a:pt x="48" y="101"/>
                    <a:pt x="106" y="0"/>
                  </a:cubicBezTo>
                  <a:cubicBezTo>
                    <a:pt x="84" y="59"/>
                    <a:pt x="73" y="118"/>
                    <a:pt x="87" y="179"/>
                  </a:cubicBezTo>
                  <a:cubicBezTo>
                    <a:pt x="110" y="274"/>
                    <a:pt x="217" y="347"/>
                    <a:pt x="372" y="376"/>
                  </a:cubicBezTo>
                  <a:cubicBezTo>
                    <a:pt x="410" y="386"/>
                    <a:pt x="453" y="392"/>
                    <a:pt x="495" y="392"/>
                  </a:cubicBezTo>
                  <a:cubicBezTo>
                    <a:pt x="512" y="392"/>
                    <a:pt x="529" y="391"/>
                    <a:pt x="545" y="389"/>
                  </a:cubicBezTo>
                  <a:cubicBezTo>
                    <a:pt x="629" y="384"/>
                    <a:pt x="713" y="347"/>
                    <a:pt x="728" y="302"/>
                  </a:cubicBezTo>
                  <a:cubicBezTo>
                    <a:pt x="751" y="273"/>
                    <a:pt x="759" y="240"/>
                    <a:pt x="773" y="211"/>
                  </a:cubicBezTo>
                  <a:cubicBezTo>
                    <a:pt x="782" y="190"/>
                    <a:pt x="793" y="169"/>
                    <a:pt x="805" y="148"/>
                  </a:cubicBezTo>
                  <a:cubicBezTo>
                    <a:pt x="807" y="148"/>
                    <a:pt x="808" y="147"/>
                    <a:pt x="810" y="147"/>
                  </a:cubicBezTo>
                  <a:cubicBezTo>
                    <a:pt x="813" y="147"/>
                    <a:pt x="816" y="148"/>
                    <a:pt x="819" y="149"/>
                  </a:cubicBezTo>
                  <a:cubicBezTo>
                    <a:pt x="1012" y="163"/>
                    <a:pt x="1153" y="267"/>
                    <a:pt x="1198" y="366"/>
                  </a:cubicBezTo>
                  <a:cubicBezTo>
                    <a:pt x="1218" y="412"/>
                    <a:pt x="1222" y="458"/>
                    <a:pt x="1212" y="503"/>
                  </a:cubicBezTo>
                  <a:cubicBezTo>
                    <a:pt x="1164" y="548"/>
                    <a:pt x="1095" y="586"/>
                    <a:pt x="1008" y="612"/>
                  </a:cubicBezTo>
                  <a:cubicBezTo>
                    <a:pt x="986" y="619"/>
                    <a:pt x="964" y="624"/>
                    <a:pt x="942" y="629"/>
                  </a:cubicBezTo>
                  <a:cubicBezTo>
                    <a:pt x="886" y="636"/>
                    <a:pt x="830" y="642"/>
                    <a:pt x="774" y="648"/>
                  </a:cubicBezTo>
                  <a:cubicBezTo>
                    <a:pt x="763" y="648"/>
                    <a:pt x="751" y="648"/>
                    <a:pt x="740" y="648"/>
                  </a:cubicBezTo>
                  <a:moveTo>
                    <a:pt x="481" y="369"/>
                  </a:moveTo>
                  <a:cubicBezTo>
                    <a:pt x="383" y="362"/>
                    <a:pt x="289" y="321"/>
                    <a:pt x="241" y="277"/>
                  </a:cubicBezTo>
                  <a:cubicBezTo>
                    <a:pt x="236" y="273"/>
                    <a:pt x="232" y="268"/>
                    <a:pt x="229" y="264"/>
                  </a:cubicBezTo>
                  <a:cubicBezTo>
                    <a:pt x="276" y="203"/>
                    <a:pt x="434" y="139"/>
                    <a:pt x="525" y="115"/>
                  </a:cubicBezTo>
                  <a:cubicBezTo>
                    <a:pt x="528" y="114"/>
                    <a:pt x="531" y="114"/>
                    <a:pt x="534" y="114"/>
                  </a:cubicBezTo>
                  <a:cubicBezTo>
                    <a:pt x="544" y="114"/>
                    <a:pt x="552" y="117"/>
                    <a:pt x="554" y="122"/>
                  </a:cubicBezTo>
                  <a:cubicBezTo>
                    <a:pt x="549" y="131"/>
                    <a:pt x="545" y="142"/>
                    <a:pt x="540" y="152"/>
                  </a:cubicBezTo>
                  <a:cubicBezTo>
                    <a:pt x="530" y="168"/>
                    <a:pt x="519" y="184"/>
                    <a:pt x="505" y="198"/>
                  </a:cubicBezTo>
                  <a:cubicBezTo>
                    <a:pt x="501" y="201"/>
                    <a:pt x="497" y="204"/>
                    <a:pt x="493" y="206"/>
                  </a:cubicBezTo>
                  <a:cubicBezTo>
                    <a:pt x="491" y="207"/>
                    <a:pt x="490" y="209"/>
                    <a:pt x="491" y="211"/>
                  </a:cubicBezTo>
                  <a:cubicBezTo>
                    <a:pt x="488" y="213"/>
                    <a:pt x="490" y="217"/>
                    <a:pt x="496" y="217"/>
                  </a:cubicBezTo>
                  <a:cubicBezTo>
                    <a:pt x="572" y="217"/>
                    <a:pt x="658" y="234"/>
                    <a:pt x="680" y="277"/>
                  </a:cubicBezTo>
                  <a:cubicBezTo>
                    <a:pt x="709" y="335"/>
                    <a:pt x="563" y="366"/>
                    <a:pt x="481" y="369"/>
                  </a:cubicBezTo>
                </a:path>
              </a:pathLst>
            </a:custGeom>
            <a:solidFill>
              <a:srgbClr val="C17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" name="Freeform 1138">
              <a:extLst>
                <a:ext uri="{FF2B5EF4-FFF2-40B4-BE49-F238E27FC236}">
                  <a16:creationId xmlns:a16="http://schemas.microsoft.com/office/drawing/2014/main" id="{5EC0623D-041B-4C0C-9895-F19860543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8794" y="1922463"/>
              <a:ext cx="4763" cy="1588"/>
            </a:xfrm>
            <a:custGeom>
              <a:avLst/>
              <a:gdLst>
                <a:gd name="T0" fmla="*/ 0 w 9"/>
                <a:gd name="T1" fmla="*/ 4 h 4"/>
                <a:gd name="T2" fmla="*/ 9 w 9"/>
                <a:gd name="T3" fmla="*/ 0 h 4"/>
                <a:gd name="T4" fmla="*/ 0 w 9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cubicBezTo>
                    <a:pt x="3" y="3"/>
                    <a:pt x="6" y="1"/>
                    <a:pt x="9" y="0"/>
                  </a:cubicBezTo>
                  <a:cubicBezTo>
                    <a:pt x="6" y="1"/>
                    <a:pt x="3" y="3"/>
                    <a:pt x="0" y="4"/>
                  </a:cubicBezTo>
                  <a:close/>
                </a:path>
              </a:pathLst>
            </a:custGeom>
            <a:solidFill>
              <a:srgbClr val="868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" name="Freeform 1139">
              <a:extLst>
                <a:ext uri="{FF2B5EF4-FFF2-40B4-BE49-F238E27FC236}">
                  <a16:creationId xmlns:a16="http://schemas.microsoft.com/office/drawing/2014/main" id="{CD9F2AE9-FB2B-4D86-8607-191236AAD4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47806" y="2684463"/>
              <a:ext cx="558800" cy="233363"/>
            </a:xfrm>
            <a:custGeom>
              <a:avLst/>
              <a:gdLst>
                <a:gd name="T0" fmla="*/ 1031 w 1118"/>
                <a:gd name="T1" fmla="*/ 467 h 467"/>
                <a:gd name="T2" fmla="*/ 1017 w 1118"/>
                <a:gd name="T3" fmla="*/ 330 h 467"/>
                <a:gd name="T4" fmla="*/ 638 w 1118"/>
                <a:gd name="T5" fmla="*/ 113 h 467"/>
                <a:gd name="T6" fmla="*/ 629 w 1118"/>
                <a:gd name="T7" fmla="*/ 111 h 467"/>
                <a:gd name="T8" fmla="*/ 624 w 1118"/>
                <a:gd name="T9" fmla="*/ 112 h 467"/>
                <a:gd name="T10" fmla="*/ 679 w 1118"/>
                <a:gd name="T11" fmla="*/ 5 h 467"/>
                <a:gd name="T12" fmla="*/ 982 w 1118"/>
                <a:gd name="T13" fmla="*/ 89 h 467"/>
                <a:gd name="T14" fmla="*/ 1102 w 1118"/>
                <a:gd name="T15" fmla="*/ 347 h 467"/>
                <a:gd name="T16" fmla="*/ 1031 w 1118"/>
                <a:gd name="T17" fmla="*/ 467 h 467"/>
                <a:gd name="T18" fmla="*/ 48 w 1118"/>
                <a:gd name="T19" fmla="*/ 228 h 467"/>
                <a:gd name="T20" fmla="*/ 159 w 1118"/>
                <a:gd name="T21" fmla="*/ 68 h 467"/>
                <a:gd name="T22" fmla="*/ 423 w 1118"/>
                <a:gd name="T23" fmla="*/ 7 h 467"/>
                <a:gd name="T24" fmla="*/ 378 w 1118"/>
                <a:gd name="T25" fmla="*/ 77 h 467"/>
                <a:gd name="T26" fmla="*/ 373 w 1118"/>
                <a:gd name="T27" fmla="*/ 86 h 467"/>
                <a:gd name="T28" fmla="*/ 353 w 1118"/>
                <a:gd name="T29" fmla="*/ 78 h 467"/>
                <a:gd name="T30" fmla="*/ 344 w 1118"/>
                <a:gd name="T31" fmla="*/ 79 h 467"/>
                <a:gd name="T32" fmla="*/ 48 w 1118"/>
                <a:gd name="T33" fmla="*/ 228 h 467"/>
                <a:gd name="T34" fmla="*/ 535 w 1118"/>
                <a:gd name="T35" fmla="*/ 216 h 467"/>
                <a:gd name="T36" fmla="*/ 371 w 1118"/>
                <a:gd name="T37" fmla="*/ 169 h 467"/>
                <a:gd name="T38" fmla="*/ 349 w 1118"/>
                <a:gd name="T39" fmla="*/ 170 h 467"/>
                <a:gd name="T40" fmla="*/ 401 w 1118"/>
                <a:gd name="T41" fmla="*/ 115 h 467"/>
                <a:gd name="T42" fmla="*/ 478 w 1118"/>
                <a:gd name="T43" fmla="*/ 3 h 467"/>
                <a:gd name="T44" fmla="*/ 567 w 1118"/>
                <a:gd name="T45" fmla="*/ 0 h 467"/>
                <a:gd name="T46" fmla="*/ 585 w 1118"/>
                <a:gd name="T47" fmla="*/ 0 h 467"/>
                <a:gd name="T48" fmla="*/ 629 w 1118"/>
                <a:gd name="T49" fmla="*/ 2 h 467"/>
                <a:gd name="T50" fmla="*/ 535 w 1118"/>
                <a:gd name="T51" fmla="*/ 216 h 467"/>
                <a:gd name="T52" fmla="*/ 324 w 1118"/>
                <a:gd name="T53" fmla="*/ 162 h 467"/>
                <a:gd name="T54" fmla="*/ 359 w 1118"/>
                <a:gd name="T55" fmla="*/ 116 h 467"/>
                <a:gd name="T56" fmla="*/ 324 w 1118"/>
                <a:gd name="T57" fmla="*/ 162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18" h="467">
                  <a:moveTo>
                    <a:pt x="1031" y="467"/>
                  </a:moveTo>
                  <a:cubicBezTo>
                    <a:pt x="1041" y="422"/>
                    <a:pt x="1037" y="376"/>
                    <a:pt x="1017" y="330"/>
                  </a:cubicBezTo>
                  <a:cubicBezTo>
                    <a:pt x="972" y="231"/>
                    <a:pt x="831" y="127"/>
                    <a:pt x="638" y="113"/>
                  </a:cubicBezTo>
                  <a:cubicBezTo>
                    <a:pt x="635" y="112"/>
                    <a:pt x="632" y="111"/>
                    <a:pt x="629" y="111"/>
                  </a:cubicBezTo>
                  <a:cubicBezTo>
                    <a:pt x="627" y="111"/>
                    <a:pt x="626" y="112"/>
                    <a:pt x="624" y="112"/>
                  </a:cubicBezTo>
                  <a:cubicBezTo>
                    <a:pt x="644" y="76"/>
                    <a:pt x="664" y="41"/>
                    <a:pt x="679" y="5"/>
                  </a:cubicBezTo>
                  <a:cubicBezTo>
                    <a:pt x="793" y="15"/>
                    <a:pt x="904" y="42"/>
                    <a:pt x="982" y="89"/>
                  </a:cubicBezTo>
                  <a:cubicBezTo>
                    <a:pt x="1093" y="154"/>
                    <a:pt x="1118" y="262"/>
                    <a:pt x="1102" y="347"/>
                  </a:cubicBezTo>
                  <a:cubicBezTo>
                    <a:pt x="1094" y="390"/>
                    <a:pt x="1070" y="431"/>
                    <a:pt x="1031" y="467"/>
                  </a:cubicBezTo>
                  <a:moveTo>
                    <a:pt x="48" y="228"/>
                  </a:moveTo>
                  <a:cubicBezTo>
                    <a:pt x="0" y="167"/>
                    <a:pt x="70" y="108"/>
                    <a:pt x="159" y="68"/>
                  </a:cubicBezTo>
                  <a:cubicBezTo>
                    <a:pt x="233" y="35"/>
                    <a:pt x="327" y="16"/>
                    <a:pt x="423" y="7"/>
                  </a:cubicBezTo>
                  <a:cubicBezTo>
                    <a:pt x="404" y="29"/>
                    <a:pt x="392" y="54"/>
                    <a:pt x="378" y="77"/>
                  </a:cubicBezTo>
                  <a:cubicBezTo>
                    <a:pt x="376" y="80"/>
                    <a:pt x="375" y="83"/>
                    <a:pt x="373" y="86"/>
                  </a:cubicBezTo>
                  <a:cubicBezTo>
                    <a:pt x="371" y="81"/>
                    <a:pt x="363" y="78"/>
                    <a:pt x="353" y="78"/>
                  </a:cubicBezTo>
                  <a:cubicBezTo>
                    <a:pt x="350" y="78"/>
                    <a:pt x="347" y="78"/>
                    <a:pt x="344" y="79"/>
                  </a:cubicBezTo>
                  <a:cubicBezTo>
                    <a:pt x="253" y="103"/>
                    <a:pt x="95" y="167"/>
                    <a:pt x="48" y="228"/>
                  </a:cubicBezTo>
                  <a:close/>
                  <a:moveTo>
                    <a:pt x="535" y="216"/>
                  </a:moveTo>
                  <a:cubicBezTo>
                    <a:pt x="505" y="185"/>
                    <a:pt x="437" y="169"/>
                    <a:pt x="371" y="169"/>
                  </a:cubicBezTo>
                  <a:cubicBezTo>
                    <a:pt x="364" y="169"/>
                    <a:pt x="356" y="169"/>
                    <a:pt x="349" y="170"/>
                  </a:cubicBezTo>
                  <a:cubicBezTo>
                    <a:pt x="375" y="155"/>
                    <a:pt x="389" y="132"/>
                    <a:pt x="401" y="115"/>
                  </a:cubicBezTo>
                  <a:cubicBezTo>
                    <a:pt x="430" y="79"/>
                    <a:pt x="454" y="40"/>
                    <a:pt x="478" y="3"/>
                  </a:cubicBezTo>
                  <a:cubicBezTo>
                    <a:pt x="508" y="1"/>
                    <a:pt x="538" y="0"/>
                    <a:pt x="567" y="0"/>
                  </a:cubicBezTo>
                  <a:cubicBezTo>
                    <a:pt x="573" y="0"/>
                    <a:pt x="579" y="0"/>
                    <a:pt x="585" y="0"/>
                  </a:cubicBezTo>
                  <a:cubicBezTo>
                    <a:pt x="600" y="0"/>
                    <a:pt x="615" y="1"/>
                    <a:pt x="629" y="2"/>
                  </a:cubicBezTo>
                  <a:cubicBezTo>
                    <a:pt x="577" y="70"/>
                    <a:pt x="563" y="145"/>
                    <a:pt x="535" y="216"/>
                  </a:cubicBezTo>
                  <a:moveTo>
                    <a:pt x="324" y="162"/>
                  </a:moveTo>
                  <a:cubicBezTo>
                    <a:pt x="338" y="148"/>
                    <a:pt x="349" y="132"/>
                    <a:pt x="359" y="116"/>
                  </a:cubicBezTo>
                  <a:cubicBezTo>
                    <a:pt x="350" y="132"/>
                    <a:pt x="340" y="149"/>
                    <a:pt x="324" y="162"/>
                  </a:cubicBezTo>
                  <a:close/>
                </a:path>
              </a:pathLst>
            </a:custGeom>
            <a:solidFill>
              <a:srgbClr val="B66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" name="Freeform 1140">
              <a:extLst>
                <a:ext uri="{FF2B5EF4-FFF2-40B4-BE49-F238E27FC236}">
                  <a16:creationId xmlns:a16="http://schemas.microsoft.com/office/drawing/2014/main" id="{FC720369-52D6-4B82-B2F4-D05C44E399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944" y="1930400"/>
              <a:ext cx="4592638" cy="995363"/>
            </a:xfrm>
            <a:custGeom>
              <a:avLst/>
              <a:gdLst>
                <a:gd name="T0" fmla="*/ 818 w 9205"/>
                <a:gd name="T1" fmla="*/ 1997 h 1997"/>
                <a:gd name="T2" fmla="*/ 715 w 9205"/>
                <a:gd name="T3" fmla="*/ 1978 h 1997"/>
                <a:gd name="T4" fmla="*/ 2822 w 9205"/>
                <a:gd name="T5" fmla="*/ 1756 h 1997"/>
                <a:gd name="T6" fmla="*/ 4284 w 9205"/>
                <a:gd name="T7" fmla="*/ 1682 h 1997"/>
                <a:gd name="T8" fmla="*/ 5347 w 9205"/>
                <a:gd name="T9" fmla="*/ 1663 h 1997"/>
                <a:gd name="T10" fmla="*/ 5785 w 9205"/>
                <a:gd name="T11" fmla="*/ 1666 h 1997"/>
                <a:gd name="T12" fmla="*/ 7247 w 9205"/>
                <a:gd name="T13" fmla="*/ 1740 h 1997"/>
                <a:gd name="T14" fmla="*/ 7679 w 9205"/>
                <a:gd name="T15" fmla="*/ 1776 h 1997"/>
                <a:gd name="T16" fmla="*/ 8437 w 9205"/>
                <a:gd name="T17" fmla="*/ 1853 h 1997"/>
                <a:gd name="T18" fmla="*/ 8646 w 9205"/>
                <a:gd name="T19" fmla="*/ 1877 h 1997"/>
                <a:gd name="T20" fmla="*/ 8592 w 9205"/>
                <a:gd name="T21" fmla="*/ 1899 h 1997"/>
                <a:gd name="T22" fmla="*/ 8102 w 9205"/>
                <a:gd name="T23" fmla="*/ 1845 h 1997"/>
                <a:gd name="T24" fmla="*/ 6694 w 9205"/>
                <a:gd name="T25" fmla="*/ 1730 h 1997"/>
                <a:gd name="T26" fmla="*/ 5345 w 9205"/>
                <a:gd name="T27" fmla="*/ 1691 h 1997"/>
                <a:gd name="T28" fmla="*/ 5274 w 9205"/>
                <a:gd name="T29" fmla="*/ 1691 h 1997"/>
                <a:gd name="T30" fmla="*/ 3775 w 9205"/>
                <a:gd name="T31" fmla="*/ 1731 h 1997"/>
                <a:gd name="T32" fmla="*/ 2306 w 9205"/>
                <a:gd name="T33" fmla="*/ 1822 h 1997"/>
                <a:gd name="T34" fmla="*/ 818 w 9205"/>
                <a:gd name="T35" fmla="*/ 1997 h 1997"/>
                <a:gd name="T36" fmla="*/ 0 w 9205"/>
                <a:gd name="T37" fmla="*/ 300 h 1997"/>
                <a:gd name="T38" fmla="*/ 1333 w 9205"/>
                <a:gd name="T39" fmla="*/ 113 h 1997"/>
                <a:gd name="T40" fmla="*/ 2677 w 9205"/>
                <a:gd name="T41" fmla="*/ 30 h 1997"/>
                <a:gd name="T42" fmla="*/ 3960 w 9205"/>
                <a:gd name="T43" fmla="*/ 0 h 1997"/>
                <a:gd name="T44" fmla="*/ 4063 w 9205"/>
                <a:gd name="T45" fmla="*/ 1 h 1997"/>
                <a:gd name="T46" fmla="*/ 5557 w 9205"/>
                <a:gd name="T47" fmla="*/ 26 h 1997"/>
                <a:gd name="T48" fmla="*/ 7028 w 9205"/>
                <a:gd name="T49" fmla="*/ 69 h 1997"/>
                <a:gd name="T50" fmla="*/ 8461 w 9205"/>
                <a:gd name="T51" fmla="*/ 184 h 1997"/>
                <a:gd name="T52" fmla="*/ 9177 w 9205"/>
                <a:gd name="T53" fmla="*/ 266 h 1997"/>
                <a:gd name="T54" fmla="*/ 9153 w 9205"/>
                <a:gd name="T55" fmla="*/ 263 h 1997"/>
                <a:gd name="T56" fmla="*/ 9205 w 9205"/>
                <a:gd name="T57" fmla="*/ 297 h 1997"/>
                <a:gd name="T58" fmla="*/ 8563 w 9205"/>
                <a:gd name="T59" fmla="*/ 224 h 1997"/>
                <a:gd name="T60" fmla="*/ 7234 w 9205"/>
                <a:gd name="T61" fmla="*/ 112 h 1997"/>
                <a:gd name="T62" fmla="*/ 5884 w 9205"/>
                <a:gd name="T63" fmla="*/ 58 h 1997"/>
                <a:gd name="T64" fmla="*/ 4543 w 9205"/>
                <a:gd name="T65" fmla="*/ 35 h 1997"/>
                <a:gd name="T66" fmla="*/ 4026 w 9205"/>
                <a:gd name="T67" fmla="*/ 31 h 1997"/>
                <a:gd name="T68" fmla="*/ 3055 w 9205"/>
                <a:gd name="T69" fmla="*/ 45 h 1997"/>
                <a:gd name="T70" fmla="*/ 1577 w 9205"/>
                <a:gd name="T71" fmla="*/ 118 h 1997"/>
                <a:gd name="T72" fmla="*/ 365 w 9205"/>
                <a:gd name="T73" fmla="*/ 268 h 1997"/>
                <a:gd name="T74" fmla="*/ 486 w 9205"/>
                <a:gd name="T75" fmla="*/ 221 h 1997"/>
                <a:gd name="T76" fmla="*/ 0 w 9205"/>
                <a:gd name="T77" fmla="*/ 30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05" h="1997">
                  <a:moveTo>
                    <a:pt x="818" y="1997"/>
                  </a:moveTo>
                  <a:cubicBezTo>
                    <a:pt x="784" y="1991"/>
                    <a:pt x="749" y="1985"/>
                    <a:pt x="715" y="1978"/>
                  </a:cubicBezTo>
                  <a:cubicBezTo>
                    <a:pt x="1423" y="1879"/>
                    <a:pt x="2088" y="1810"/>
                    <a:pt x="2822" y="1756"/>
                  </a:cubicBezTo>
                  <a:cubicBezTo>
                    <a:pt x="3306" y="1720"/>
                    <a:pt x="3796" y="1698"/>
                    <a:pt x="4284" y="1682"/>
                  </a:cubicBezTo>
                  <a:cubicBezTo>
                    <a:pt x="4638" y="1670"/>
                    <a:pt x="4992" y="1663"/>
                    <a:pt x="5347" y="1663"/>
                  </a:cubicBezTo>
                  <a:cubicBezTo>
                    <a:pt x="5493" y="1663"/>
                    <a:pt x="5639" y="1664"/>
                    <a:pt x="5785" y="1666"/>
                  </a:cubicBezTo>
                  <a:cubicBezTo>
                    <a:pt x="6275" y="1675"/>
                    <a:pt x="6761" y="1702"/>
                    <a:pt x="7247" y="1740"/>
                  </a:cubicBezTo>
                  <a:cubicBezTo>
                    <a:pt x="7391" y="1751"/>
                    <a:pt x="7536" y="1763"/>
                    <a:pt x="7679" y="1776"/>
                  </a:cubicBezTo>
                  <a:cubicBezTo>
                    <a:pt x="7933" y="1798"/>
                    <a:pt x="8186" y="1823"/>
                    <a:pt x="8437" y="1853"/>
                  </a:cubicBezTo>
                  <a:cubicBezTo>
                    <a:pt x="8507" y="1861"/>
                    <a:pt x="8577" y="1869"/>
                    <a:pt x="8646" y="1877"/>
                  </a:cubicBezTo>
                  <a:cubicBezTo>
                    <a:pt x="8628" y="1884"/>
                    <a:pt x="8610" y="1892"/>
                    <a:pt x="8592" y="1899"/>
                  </a:cubicBezTo>
                  <a:cubicBezTo>
                    <a:pt x="8431" y="1879"/>
                    <a:pt x="8267" y="1863"/>
                    <a:pt x="8102" y="1845"/>
                  </a:cubicBezTo>
                  <a:cubicBezTo>
                    <a:pt x="7636" y="1796"/>
                    <a:pt x="7166" y="1756"/>
                    <a:pt x="6694" y="1730"/>
                  </a:cubicBezTo>
                  <a:cubicBezTo>
                    <a:pt x="6246" y="1705"/>
                    <a:pt x="5795" y="1691"/>
                    <a:pt x="5345" y="1691"/>
                  </a:cubicBezTo>
                  <a:cubicBezTo>
                    <a:pt x="5321" y="1691"/>
                    <a:pt x="5298" y="1691"/>
                    <a:pt x="5274" y="1691"/>
                  </a:cubicBezTo>
                  <a:cubicBezTo>
                    <a:pt x="4774" y="1693"/>
                    <a:pt x="4274" y="1707"/>
                    <a:pt x="3775" y="1731"/>
                  </a:cubicBezTo>
                  <a:cubicBezTo>
                    <a:pt x="3282" y="1753"/>
                    <a:pt x="2796" y="1783"/>
                    <a:pt x="2306" y="1822"/>
                  </a:cubicBezTo>
                  <a:cubicBezTo>
                    <a:pt x="2128" y="1837"/>
                    <a:pt x="1688" y="1868"/>
                    <a:pt x="818" y="1997"/>
                  </a:cubicBezTo>
                  <a:moveTo>
                    <a:pt x="0" y="300"/>
                  </a:moveTo>
                  <a:cubicBezTo>
                    <a:pt x="438" y="226"/>
                    <a:pt x="881" y="158"/>
                    <a:pt x="1333" y="113"/>
                  </a:cubicBezTo>
                  <a:cubicBezTo>
                    <a:pt x="1777" y="70"/>
                    <a:pt x="2227" y="46"/>
                    <a:pt x="2677" y="30"/>
                  </a:cubicBezTo>
                  <a:cubicBezTo>
                    <a:pt x="3104" y="14"/>
                    <a:pt x="3532" y="0"/>
                    <a:pt x="3960" y="0"/>
                  </a:cubicBezTo>
                  <a:cubicBezTo>
                    <a:pt x="3995" y="0"/>
                    <a:pt x="4029" y="0"/>
                    <a:pt x="4063" y="1"/>
                  </a:cubicBezTo>
                  <a:cubicBezTo>
                    <a:pt x="4561" y="3"/>
                    <a:pt x="5059" y="19"/>
                    <a:pt x="5557" y="26"/>
                  </a:cubicBezTo>
                  <a:cubicBezTo>
                    <a:pt x="6050" y="33"/>
                    <a:pt x="6538" y="39"/>
                    <a:pt x="7028" y="69"/>
                  </a:cubicBezTo>
                  <a:cubicBezTo>
                    <a:pt x="7508" y="99"/>
                    <a:pt x="7987" y="135"/>
                    <a:pt x="8461" y="184"/>
                  </a:cubicBezTo>
                  <a:cubicBezTo>
                    <a:pt x="8701" y="208"/>
                    <a:pt x="8939" y="235"/>
                    <a:pt x="9177" y="266"/>
                  </a:cubicBezTo>
                  <a:cubicBezTo>
                    <a:pt x="9169" y="265"/>
                    <a:pt x="9161" y="264"/>
                    <a:pt x="9153" y="263"/>
                  </a:cubicBezTo>
                  <a:cubicBezTo>
                    <a:pt x="9171" y="274"/>
                    <a:pt x="9188" y="285"/>
                    <a:pt x="9205" y="297"/>
                  </a:cubicBezTo>
                  <a:cubicBezTo>
                    <a:pt x="8991" y="270"/>
                    <a:pt x="8776" y="247"/>
                    <a:pt x="8563" y="224"/>
                  </a:cubicBezTo>
                  <a:cubicBezTo>
                    <a:pt x="8123" y="177"/>
                    <a:pt x="7679" y="141"/>
                    <a:pt x="7234" y="112"/>
                  </a:cubicBezTo>
                  <a:cubicBezTo>
                    <a:pt x="6786" y="82"/>
                    <a:pt x="6335" y="59"/>
                    <a:pt x="5884" y="58"/>
                  </a:cubicBezTo>
                  <a:cubicBezTo>
                    <a:pt x="5436" y="57"/>
                    <a:pt x="4989" y="43"/>
                    <a:pt x="4543" y="35"/>
                  </a:cubicBezTo>
                  <a:cubicBezTo>
                    <a:pt x="4370" y="32"/>
                    <a:pt x="4198" y="31"/>
                    <a:pt x="4026" y="31"/>
                  </a:cubicBezTo>
                  <a:cubicBezTo>
                    <a:pt x="3702" y="31"/>
                    <a:pt x="3379" y="36"/>
                    <a:pt x="3055" y="45"/>
                  </a:cubicBezTo>
                  <a:cubicBezTo>
                    <a:pt x="2561" y="60"/>
                    <a:pt x="2066" y="77"/>
                    <a:pt x="1577" y="118"/>
                  </a:cubicBezTo>
                  <a:cubicBezTo>
                    <a:pt x="1167" y="153"/>
                    <a:pt x="763" y="206"/>
                    <a:pt x="365" y="268"/>
                  </a:cubicBezTo>
                  <a:cubicBezTo>
                    <a:pt x="405" y="252"/>
                    <a:pt x="446" y="236"/>
                    <a:pt x="486" y="221"/>
                  </a:cubicBezTo>
                  <a:cubicBezTo>
                    <a:pt x="323" y="246"/>
                    <a:pt x="162" y="272"/>
                    <a:pt x="0" y="300"/>
                  </a:cubicBezTo>
                </a:path>
              </a:pathLst>
            </a:custGeom>
            <a:solidFill>
              <a:srgbClr val="8C5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" name="Freeform 1141">
              <a:extLst>
                <a:ext uri="{FF2B5EF4-FFF2-40B4-BE49-F238E27FC236}">
                  <a16:creationId xmlns:a16="http://schemas.microsoft.com/office/drawing/2014/main" id="{84E30CD0-4DD6-499A-9384-1CF5A33CAA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7619" y="2039938"/>
              <a:ext cx="976313" cy="979488"/>
            </a:xfrm>
            <a:custGeom>
              <a:avLst/>
              <a:gdLst>
                <a:gd name="T0" fmla="*/ 589 w 1958"/>
                <a:gd name="T1" fmla="*/ 1963 h 1963"/>
                <a:gd name="T2" fmla="*/ 759 w 1958"/>
                <a:gd name="T3" fmla="*/ 1938 h 1963"/>
                <a:gd name="T4" fmla="*/ 1725 w 1958"/>
                <a:gd name="T5" fmla="*/ 1775 h 1963"/>
                <a:gd name="T6" fmla="*/ 1855 w 1958"/>
                <a:gd name="T7" fmla="*/ 1757 h 1963"/>
                <a:gd name="T8" fmla="*/ 1958 w 1958"/>
                <a:gd name="T9" fmla="*/ 1776 h 1963"/>
                <a:gd name="T10" fmla="*/ 890 w 1958"/>
                <a:gd name="T11" fmla="*/ 1949 h 1963"/>
                <a:gd name="T12" fmla="*/ 589 w 1958"/>
                <a:gd name="T13" fmla="*/ 1963 h 1963"/>
                <a:gd name="T14" fmla="*/ 0 w 1958"/>
                <a:gd name="T15" fmla="*/ 296 h 1963"/>
                <a:gd name="T16" fmla="*/ 529 w 1958"/>
                <a:gd name="T17" fmla="*/ 177 h 1963"/>
                <a:gd name="T18" fmla="*/ 1140 w 1958"/>
                <a:gd name="T19" fmla="*/ 79 h 1963"/>
                <a:gd name="T20" fmla="*/ 1140 w 1958"/>
                <a:gd name="T21" fmla="*/ 79 h 1963"/>
                <a:gd name="T22" fmla="*/ 1626 w 1958"/>
                <a:gd name="T23" fmla="*/ 0 h 1963"/>
                <a:gd name="T24" fmla="*/ 1505 w 1958"/>
                <a:gd name="T25" fmla="*/ 47 h 1963"/>
                <a:gd name="T26" fmla="*/ 1294 w 1958"/>
                <a:gd name="T27" fmla="*/ 81 h 1963"/>
                <a:gd name="T28" fmla="*/ 617 w 1958"/>
                <a:gd name="T29" fmla="*/ 191 h 1963"/>
                <a:gd name="T30" fmla="*/ 99 w 1958"/>
                <a:gd name="T31" fmla="*/ 288 h 1963"/>
                <a:gd name="T32" fmla="*/ 91 w 1958"/>
                <a:gd name="T33" fmla="*/ 267 h 1963"/>
                <a:gd name="T34" fmla="*/ 0 w 1958"/>
                <a:gd name="T35" fmla="*/ 296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58" h="1963">
                  <a:moveTo>
                    <a:pt x="589" y="1963"/>
                  </a:moveTo>
                  <a:cubicBezTo>
                    <a:pt x="646" y="1955"/>
                    <a:pt x="702" y="1946"/>
                    <a:pt x="759" y="1938"/>
                  </a:cubicBezTo>
                  <a:cubicBezTo>
                    <a:pt x="1060" y="1894"/>
                    <a:pt x="1422" y="1819"/>
                    <a:pt x="1725" y="1775"/>
                  </a:cubicBezTo>
                  <a:cubicBezTo>
                    <a:pt x="1768" y="1769"/>
                    <a:pt x="1812" y="1763"/>
                    <a:pt x="1855" y="1757"/>
                  </a:cubicBezTo>
                  <a:cubicBezTo>
                    <a:pt x="1889" y="1764"/>
                    <a:pt x="1924" y="1770"/>
                    <a:pt x="1958" y="1776"/>
                  </a:cubicBezTo>
                  <a:cubicBezTo>
                    <a:pt x="1656" y="1821"/>
                    <a:pt x="1302" y="1877"/>
                    <a:pt x="890" y="1949"/>
                  </a:cubicBezTo>
                  <a:cubicBezTo>
                    <a:pt x="790" y="1956"/>
                    <a:pt x="690" y="1961"/>
                    <a:pt x="589" y="1963"/>
                  </a:cubicBezTo>
                  <a:moveTo>
                    <a:pt x="0" y="296"/>
                  </a:moveTo>
                  <a:cubicBezTo>
                    <a:pt x="161" y="237"/>
                    <a:pt x="343" y="204"/>
                    <a:pt x="529" y="177"/>
                  </a:cubicBezTo>
                  <a:cubicBezTo>
                    <a:pt x="735" y="146"/>
                    <a:pt x="937" y="113"/>
                    <a:pt x="1140" y="79"/>
                  </a:cubicBezTo>
                  <a:lnTo>
                    <a:pt x="1140" y="79"/>
                  </a:lnTo>
                  <a:cubicBezTo>
                    <a:pt x="1302" y="51"/>
                    <a:pt x="1463" y="25"/>
                    <a:pt x="1626" y="0"/>
                  </a:cubicBezTo>
                  <a:cubicBezTo>
                    <a:pt x="1586" y="15"/>
                    <a:pt x="1545" y="31"/>
                    <a:pt x="1505" y="47"/>
                  </a:cubicBezTo>
                  <a:cubicBezTo>
                    <a:pt x="1434" y="58"/>
                    <a:pt x="1364" y="69"/>
                    <a:pt x="1294" y="81"/>
                  </a:cubicBezTo>
                  <a:cubicBezTo>
                    <a:pt x="1068" y="118"/>
                    <a:pt x="845" y="159"/>
                    <a:pt x="617" y="191"/>
                  </a:cubicBezTo>
                  <a:cubicBezTo>
                    <a:pt x="441" y="216"/>
                    <a:pt x="262" y="243"/>
                    <a:pt x="99" y="288"/>
                  </a:cubicBezTo>
                  <a:cubicBezTo>
                    <a:pt x="96" y="281"/>
                    <a:pt x="93" y="274"/>
                    <a:pt x="91" y="267"/>
                  </a:cubicBezTo>
                  <a:cubicBezTo>
                    <a:pt x="60" y="276"/>
                    <a:pt x="29" y="286"/>
                    <a:pt x="0" y="296"/>
                  </a:cubicBezTo>
                </a:path>
              </a:pathLst>
            </a:custGeom>
            <a:solidFill>
              <a:srgbClr val="844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" name="Freeform 1142">
              <a:extLst>
                <a:ext uri="{FF2B5EF4-FFF2-40B4-BE49-F238E27FC236}">
                  <a16:creationId xmlns:a16="http://schemas.microsoft.com/office/drawing/2014/main" id="{14F43ADE-949C-4D0C-BC25-0AACEF9D75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7206" y="1908175"/>
              <a:ext cx="1204913" cy="1157288"/>
            </a:xfrm>
            <a:custGeom>
              <a:avLst/>
              <a:gdLst>
                <a:gd name="T0" fmla="*/ 1433 w 2415"/>
                <a:gd name="T1" fmla="*/ 2318 h 2318"/>
                <a:gd name="T2" fmla="*/ 942 w 2415"/>
                <a:gd name="T3" fmla="*/ 2258 h 2318"/>
                <a:gd name="T4" fmla="*/ 1432 w 2415"/>
                <a:gd name="T5" fmla="*/ 2318 h 2318"/>
                <a:gd name="T6" fmla="*/ 1620 w 2415"/>
                <a:gd name="T7" fmla="*/ 2313 h 2318"/>
                <a:gd name="T8" fmla="*/ 1377 w 2415"/>
                <a:gd name="T9" fmla="*/ 2287 h 2318"/>
                <a:gd name="T10" fmla="*/ 1456 w 2415"/>
                <a:gd name="T11" fmla="*/ 2288 h 2318"/>
                <a:gd name="T12" fmla="*/ 1855 w 2415"/>
                <a:gd name="T13" fmla="*/ 2263 h 2318"/>
                <a:gd name="T14" fmla="*/ 2114 w 2415"/>
                <a:gd name="T15" fmla="*/ 2227 h 2318"/>
                <a:gd name="T16" fmla="*/ 2415 w 2415"/>
                <a:gd name="T17" fmla="*/ 2213 h 2318"/>
                <a:gd name="T18" fmla="*/ 2377 w 2415"/>
                <a:gd name="T19" fmla="*/ 2220 h 2318"/>
                <a:gd name="T20" fmla="*/ 1675 w 2415"/>
                <a:gd name="T21" fmla="*/ 2310 h 2318"/>
                <a:gd name="T22" fmla="*/ 1433 w 2415"/>
                <a:gd name="T23" fmla="*/ 2318 h 2318"/>
                <a:gd name="T24" fmla="*/ 1768 w 2415"/>
                <a:gd name="T25" fmla="*/ 2047 h 2318"/>
                <a:gd name="T26" fmla="*/ 1876 w 2415"/>
                <a:gd name="T27" fmla="*/ 1976 h 2318"/>
                <a:gd name="T28" fmla="*/ 1907 w 2415"/>
                <a:gd name="T29" fmla="*/ 1777 h 2318"/>
                <a:gd name="T30" fmla="*/ 1889 w 2415"/>
                <a:gd name="T31" fmla="*/ 1675 h 2318"/>
                <a:gd name="T32" fmla="*/ 1687 w 2415"/>
                <a:gd name="T33" fmla="*/ 1148 h 2318"/>
                <a:gd name="T34" fmla="*/ 1496 w 2415"/>
                <a:gd name="T35" fmla="*/ 633 h 2318"/>
                <a:gd name="T36" fmla="*/ 1426 w 2415"/>
                <a:gd name="T37" fmla="*/ 376 h 2318"/>
                <a:gd name="T38" fmla="*/ 1388 w 2415"/>
                <a:gd name="T39" fmla="*/ 155 h 2318"/>
                <a:gd name="T40" fmla="*/ 1222 w 2415"/>
                <a:gd name="T41" fmla="*/ 76 h 2318"/>
                <a:gd name="T42" fmla="*/ 928 w 2415"/>
                <a:gd name="T43" fmla="*/ 27 h 2318"/>
                <a:gd name="T44" fmla="*/ 474 w 2415"/>
                <a:gd name="T45" fmla="*/ 108 h 2318"/>
                <a:gd name="T46" fmla="*/ 39 w 2415"/>
                <a:gd name="T47" fmla="*/ 505 h 2318"/>
                <a:gd name="T48" fmla="*/ 39 w 2415"/>
                <a:gd name="T49" fmla="*/ 505 h 2318"/>
                <a:gd name="T50" fmla="*/ 39 w 2415"/>
                <a:gd name="T51" fmla="*/ 505 h 2318"/>
                <a:gd name="T52" fmla="*/ 39 w 2415"/>
                <a:gd name="T53" fmla="*/ 505 h 2318"/>
                <a:gd name="T54" fmla="*/ 39 w 2415"/>
                <a:gd name="T55" fmla="*/ 505 h 2318"/>
                <a:gd name="T56" fmla="*/ 414 w 2415"/>
                <a:gd name="T57" fmla="*/ 1347 h 2318"/>
                <a:gd name="T58" fmla="*/ 635 w 2415"/>
                <a:gd name="T59" fmla="*/ 1801 h 2318"/>
                <a:gd name="T60" fmla="*/ 640 w 2415"/>
                <a:gd name="T61" fmla="*/ 1813 h 2318"/>
                <a:gd name="T62" fmla="*/ 606 w 2415"/>
                <a:gd name="T63" fmla="*/ 1852 h 2318"/>
                <a:gd name="T64" fmla="*/ 593 w 2415"/>
                <a:gd name="T65" fmla="*/ 1824 h 2318"/>
                <a:gd name="T66" fmla="*/ 366 w 2415"/>
                <a:gd name="T67" fmla="*/ 1355 h 2318"/>
                <a:gd name="T68" fmla="*/ 2 w 2415"/>
                <a:gd name="T69" fmla="*/ 510 h 2318"/>
                <a:gd name="T70" fmla="*/ 0 w 2415"/>
                <a:gd name="T71" fmla="*/ 496 h 2318"/>
                <a:gd name="T72" fmla="*/ 38 w 2415"/>
                <a:gd name="T73" fmla="*/ 411 h 2318"/>
                <a:gd name="T74" fmla="*/ 68 w 2415"/>
                <a:gd name="T75" fmla="*/ 352 h 2318"/>
                <a:gd name="T76" fmla="*/ 174 w 2415"/>
                <a:gd name="T77" fmla="*/ 239 h 2318"/>
                <a:gd name="T78" fmla="*/ 502 w 2415"/>
                <a:gd name="T79" fmla="*/ 65 h 2318"/>
                <a:gd name="T80" fmla="*/ 700 w 2415"/>
                <a:gd name="T81" fmla="*/ 18 h 2318"/>
                <a:gd name="T82" fmla="*/ 913 w 2415"/>
                <a:gd name="T83" fmla="*/ 0 h 2318"/>
                <a:gd name="T84" fmla="*/ 1092 w 2415"/>
                <a:gd name="T85" fmla="*/ 14 h 2318"/>
                <a:gd name="T86" fmla="*/ 1265 w 2415"/>
                <a:gd name="T87" fmla="*/ 59 h 2318"/>
                <a:gd name="T88" fmla="*/ 1374 w 2415"/>
                <a:gd name="T89" fmla="*/ 105 h 2318"/>
                <a:gd name="T90" fmla="*/ 1442 w 2415"/>
                <a:gd name="T91" fmla="*/ 143 h 2318"/>
                <a:gd name="T92" fmla="*/ 1452 w 2415"/>
                <a:gd name="T93" fmla="*/ 178 h 2318"/>
                <a:gd name="T94" fmla="*/ 1452 w 2415"/>
                <a:gd name="T95" fmla="*/ 187 h 2318"/>
                <a:gd name="T96" fmla="*/ 1449 w 2415"/>
                <a:gd name="T97" fmla="*/ 234 h 2318"/>
                <a:gd name="T98" fmla="*/ 1449 w 2415"/>
                <a:gd name="T99" fmla="*/ 234 h 2318"/>
                <a:gd name="T100" fmla="*/ 1449 w 2415"/>
                <a:gd name="T101" fmla="*/ 234 h 2318"/>
                <a:gd name="T102" fmla="*/ 1451 w 2415"/>
                <a:gd name="T103" fmla="*/ 250 h 2318"/>
                <a:gd name="T104" fmla="*/ 1481 w 2415"/>
                <a:gd name="T105" fmla="*/ 404 h 2318"/>
                <a:gd name="T106" fmla="*/ 1525 w 2415"/>
                <a:gd name="T107" fmla="*/ 560 h 2318"/>
                <a:gd name="T108" fmla="*/ 1525 w 2415"/>
                <a:gd name="T109" fmla="*/ 560 h 2318"/>
                <a:gd name="T110" fmla="*/ 1616 w 2415"/>
                <a:gd name="T111" fmla="*/ 531 h 2318"/>
                <a:gd name="T112" fmla="*/ 1624 w 2415"/>
                <a:gd name="T113" fmla="*/ 552 h 2318"/>
                <a:gd name="T114" fmla="*/ 1532 w 2415"/>
                <a:gd name="T115" fmla="*/ 581 h 2318"/>
                <a:gd name="T116" fmla="*/ 1531 w 2415"/>
                <a:gd name="T117" fmla="*/ 581 h 2318"/>
                <a:gd name="T118" fmla="*/ 1566 w 2415"/>
                <a:gd name="T119" fmla="*/ 688 h 2318"/>
                <a:gd name="T120" fmla="*/ 1779 w 2415"/>
                <a:gd name="T121" fmla="*/ 1234 h 2318"/>
                <a:gd name="T122" fmla="*/ 1956 w 2415"/>
                <a:gd name="T123" fmla="*/ 1757 h 2318"/>
                <a:gd name="T124" fmla="*/ 1768 w 2415"/>
                <a:gd name="T125" fmla="*/ 2047 h 2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5" h="2318">
                  <a:moveTo>
                    <a:pt x="1433" y="2318"/>
                  </a:moveTo>
                  <a:cubicBezTo>
                    <a:pt x="1262" y="2318"/>
                    <a:pt x="1087" y="2303"/>
                    <a:pt x="942" y="2258"/>
                  </a:cubicBezTo>
                  <a:cubicBezTo>
                    <a:pt x="1087" y="2303"/>
                    <a:pt x="1261" y="2318"/>
                    <a:pt x="1432" y="2318"/>
                  </a:cubicBezTo>
                  <a:cubicBezTo>
                    <a:pt x="1496" y="2318"/>
                    <a:pt x="1559" y="2316"/>
                    <a:pt x="1620" y="2313"/>
                  </a:cubicBezTo>
                  <a:cubicBezTo>
                    <a:pt x="1537" y="2309"/>
                    <a:pt x="1455" y="2301"/>
                    <a:pt x="1377" y="2287"/>
                  </a:cubicBezTo>
                  <a:cubicBezTo>
                    <a:pt x="1403" y="2288"/>
                    <a:pt x="1429" y="2288"/>
                    <a:pt x="1456" y="2288"/>
                  </a:cubicBezTo>
                  <a:cubicBezTo>
                    <a:pt x="1589" y="2288"/>
                    <a:pt x="1723" y="2279"/>
                    <a:pt x="1855" y="2263"/>
                  </a:cubicBezTo>
                  <a:cubicBezTo>
                    <a:pt x="1942" y="2253"/>
                    <a:pt x="2028" y="2241"/>
                    <a:pt x="2114" y="2227"/>
                  </a:cubicBezTo>
                  <a:cubicBezTo>
                    <a:pt x="2215" y="2225"/>
                    <a:pt x="2315" y="2220"/>
                    <a:pt x="2415" y="2213"/>
                  </a:cubicBezTo>
                  <a:cubicBezTo>
                    <a:pt x="2402" y="2215"/>
                    <a:pt x="2390" y="2218"/>
                    <a:pt x="2377" y="2220"/>
                  </a:cubicBezTo>
                  <a:cubicBezTo>
                    <a:pt x="2148" y="2260"/>
                    <a:pt x="1914" y="2293"/>
                    <a:pt x="1675" y="2310"/>
                  </a:cubicBezTo>
                  <a:cubicBezTo>
                    <a:pt x="1597" y="2315"/>
                    <a:pt x="1515" y="2318"/>
                    <a:pt x="1433" y="2318"/>
                  </a:cubicBezTo>
                  <a:moveTo>
                    <a:pt x="1768" y="2047"/>
                  </a:moveTo>
                  <a:cubicBezTo>
                    <a:pt x="1811" y="2030"/>
                    <a:pt x="1848" y="2006"/>
                    <a:pt x="1876" y="1976"/>
                  </a:cubicBezTo>
                  <a:cubicBezTo>
                    <a:pt x="1934" y="1914"/>
                    <a:pt x="1942" y="1842"/>
                    <a:pt x="1907" y="1777"/>
                  </a:cubicBezTo>
                  <a:cubicBezTo>
                    <a:pt x="1904" y="1741"/>
                    <a:pt x="1897" y="1707"/>
                    <a:pt x="1889" y="1675"/>
                  </a:cubicBezTo>
                  <a:cubicBezTo>
                    <a:pt x="1846" y="1497"/>
                    <a:pt x="1764" y="1323"/>
                    <a:pt x="1687" y="1148"/>
                  </a:cubicBezTo>
                  <a:cubicBezTo>
                    <a:pt x="1612" y="978"/>
                    <a:pt x="1551" y="806"/>
                    <a:pt x="1496" y="633"/>
                  </a:cubicBezTo>
                  <a:cubicBezTo>
                    <a:pt x="1470" y="548"/>
                    <a:pt x="1444" y="462"/>
                    <a:pt x="1426" y="376"/>
                  </a:cubicBezTo>
                  <a:cubicBezTo>
                    <a:pt x="1417" y="335"/>
                    <a:pt x="1398" y="165"/>
                    <a:pt x="1388" y="155"/>
                  </a:cubicBezTo>
                  <a:cubicBezTo>
                    <a:pt x="1371" y="138"/>
                    <a:pt x="1253" y="89"/>
                    <a:pt x="1222" y="76"/>
                  </a:cubicBezTo>
                  <a:cubicBezTo>
                    <a:pt x="1138" y="41"/>
                    <a:pt x="1035" y="27"/>
                    <a:pt x="928" y="27"/>
                  </a:cubicBezTo>
                  <a:cubicBezTo>
                    <a:pt x="765" y="27"/>
                    <a:pt x="595" y="61"/>
                    <a:pt x="474" y="108"/>
                  </a:cubicBezTo>
                  <a:cubicBezTo>
                    <a:pt x="229" y="203"/>
                    <a:pt x="91" y="347"/>
                    <a:pt x="39" y="505"/>
                  </a:cubicBezTo>
                  <a:lnTo>
                    <a:pt x="39" y="505"/>
                  </a:lnTo>
                  <a:lnTo>
                    <a:pt x="39" y="505"/>
                  </a:lnTo>
                  <a:lnTo>
                    <a:pt x="39" y="505"/>
                  </a:lnTo>
                  <a:lnTo>
                    <a:pt x="39" y="505"/>
                  </a:lnTo>
                  <a:cubicBezTo>
                    <a:pt x="147" y="788"/>
                    <a:pt x="277" y="1068"/>
                    <a:pt x="414" y="1347"/>
                  </a:cubicBezTo>
                  <a:cubicBezTo>
                    <a:pt x="488" y="1498"/>
                    <a:pt x="566" y="1649"/>
                    <a:pt x="635" y="1801"/>
                  </a:cubicBezTo>
                  <a:cubicBezTo>
                    <a:pt x="637" y="1805"/>
                    <a:pt x="638" y="1809"/>
                    <a:pt x="640" y="1813"/>
                  </a:cubicBezTo>
                  <a:cubicBezTo>
                    <a:pt x="627" y="1825"/>
                    <a:pt x="616" y="1838"/>
                    <a:pt x="606" y="1852"/>
                  </a:cubicBezTo>
                  <a:cubicBezTo>
                    <a:pt x="602" y="1842"/>
                    <a:pt x="598" y="1833"/>
                    <a:pt x="593" y="1824"/>
                  </a:cubicBezTo>
                  <a:cubicBezTo>
                    <a:pt x="523" y="1666"/>
                    <a:pt x="442" y="1511"/>
                    <a:pt x="366" y="1355"/>
                  </a:cubicBezTo>
                  <a:cubicBezTo>
                    <a:pt x="291" y="1202"/>
                    <a:pt x="40" y="620"/>
                    <a:pt x="2" y="510"/>
                  </a:cubicBezTo>
                  <a:cubicBezTo>
                    <a:pt x="1" y="506"/>
                    <a:pt x="0" y="501"/>
                    <a:pt x="0" y="496"/>
                  </a:cubicBezTo>
                  <a:cubicBezTo>
                    <a:pt x="0" y="468"/>
                    <a:pt x="25" y="439"/>
                    <a:pt x="38" y="411"/>
                  </a:cubicBezTo>
                  <a:cubicBezTo>
                    <a:pt x="47" y="391"/>
                    <a:pt x="56" y="372"/>
                    <a:pt x="68" y="352"/>
                  </a:cubicBezTo>
                  <a:cubicBezTo>
                    <a:pt x="94" y="313"/>
                    <a:pt x="132" y="275"/>
                    <a:pt x="174" y="239"/>
                  </a:cubicBezTo>
                  <a:cubicBezTo>
                    <a:pt x="257" y="170"/>
                    <a:pt x="370" y="108"/>
                    <a:pt x="502" y="65"/>
                  </a:cubicBezTo>
                  <a:cubicBezTo>
                    <a:pt x="562" y="45"/>
                    <a:pt x="633" y="30"/>
                    <a:pt x="700" y="18"/>
                  </a:cubicBezTo>
                  <a:cubicBezTo>
                    <a:pt x="770" y="6"/>
                    <a:pt x="841" y="0"/>
                    <a:pt x="913" y="0"/>
                  </a:cubicBezTo>
                  <a:cubicBezTo>
                    <a:pt x="973" y="0"/>
                    <a:pt x="1033" y="5"/>
                    <a:pt x="1092" y="14"/>
                  </a:cubicBezTo>
                  <a:cubicBezTo>
                    <a:pt x="1155" y="23"/>
                    <a:pt x="1213" y="39"/>
                    <a:pt x="1265" y="59"/>
                  </a:cubicBezTo>
                  <a:cubicBezTo>
                    <a:pt x="1303" y="73"/>
                    <a:pt x="1343" y="87"/>
                    <a:pt x="1374" y="105"/>
                  </a:cubicBezTo>
                  <a:cubicBezTo>
                    <a:pt x="1392" y="117"/>
                    <a:pt x="1432" y="130"/>
                    <a:pt x="1442" y="143"/>
                  </a:cubicBezTo>
                  <a:cubicBezTo>
                    <a:pt x="1450" y="154"/>
                    <a:pt x="1451" y="167"/>
                    <a:pt x="1452" y="178"/>
                  </a:cubicBezTo>
                  <a:cubicBezTo>
                    <a:pt x="1452" y="181"/>
                    <a:pt x="1452" y="184"/>
                    <a:pt x="1452" y="187"/>
                  </a:cubicBezTo>
                  <a:cubicBezTo>
                    <a:pt x="1452" y="203"/>
                    <a:pt x="1449" y="219"/>
                    <a:pt x="1449" y="234"/>
                  </a:cubicBezTo>
                  <a:lnTo>
                    <a:pt x="1449" y="234"/>
                  </a:lnTo>
                  <a:lnTo>
                    <a:pt x="1449" y="234"/>
                  </a:lnTo>
                  <a:cubicBezTo>
                    <a:pt x="1449" y="240"/>
                    <a:pt x="1450" y="245"/>
                    <a:pt x="1451" y="250"/>
                  </a:cubicBezTo>
                  <a:cubicBezTo>
                    <a:pt x="1460" y="302"/>
                    <a:pt x="1468" y="353"/>
                    <a:pt x="1481" y="404"/>
                  </a:cubicBezTo>
                  <a:cubicBezTo>
                    <a:pt x="1494" y="457"/>
                    <a:pt x="1509" y="509"/>
                    <a:pt x="1525" y="560"/>
                  </a:cubicBezTo>
                  <a:lnTo>
                    <a:pt x="1525" y="560"/>
                  </a:lnTo>
                  <a:cubicBezTo>
                    <a:pt x="1554" y="550"/>
                    <a:pt x="1585" y="540"/>
                    <a:pt x="1616" y="531"/>
                  </a:cubicBezTo>
                  <a:cubicBezTo>
                    <a:pt x="1618" y="538"/>
                    <a:pt x="1621" y="545"/>
                    <a:pt x="1624" y="552"/>
                  </a:cubicBezTo>
                  <a:cubicBezTo>
                    <a:pt x="1593" y="561"/>
                    <a:pt x="1562" y="571"/>
                    <a:pt x="1532" y="581"/>
                  </a:cubicBezTo>
                  <a:lnTo>
                    <a:pt x="1531" y="581"/>
                  </a:lnTo>
                  <a:cubicBezTo>
                    <a:pt x="1542" y="617"/>
                    <a:pt x="1554" y="653"/>
                    <a:pt x="1566" y="688"/>
                  </a:cubicBezTo>
                  <a:cubicBezTo>
                    <a:pt x="1628" y="872"/>
                    <a:pt x="1698" y="1053"/>
                    <a:pt x="1779" y="1234"/>
                  </a:cubicBezTo>
                  <a:cubicBezTo>
                    <a:pt x="1855" y="1405"/>
                    <a:pt x="1939" y="1581"/>
                    <a:pt x="1956" y="1757"/>
                  </a:cubicBezTo>
                  <a:cubicBezTo>
                    <a:pt x="1966" y="1861"/>
                    <a:pt x="1949" y="1990"/>
                    <a:pt x="1768" y="2047"/>
                  </a:cubicBezTo>
                </a:path>
              </a:pathLst>
            </a:custGeom>
            <a:solidFill>
              <a:srgbClr val="7C3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" name="Freeform 1143">
              <a:extLst>
                <a:ext uri="{FF2B5EF4-FFF2-40B4-BE49-F238E27FC236}">
                  <a16:creationId xmlns:a16="http://schemas.microsoft.com/office/drawing/2014/main" id="{293199B6-8953-42E3-8EB2-5C909A697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169" y="2917825"/>
              <a:ext cx="1588" cy="0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7C3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" name="Freeform 1144">
              <a:extLst>
                <a:ext uri="{FF2B5EF4-FFF2-40B4-BE49-F238E27FC236}">
                  <a16:creationId xmlns:a16="http://schemas.microsoft.com/office/drawing/2014/main" id="{766E2134-FCD0-4A27-9BA5-D5E7585654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8831" y="2757488"/>
              <a:ext cx="666750" cy="307975"/>
            </a:xfrm>
            <a:custGeom>
              <a:avLst/>
              <a:gdLst>
                <a:gd name="T0" fmla="*/ 336 w 1336"/>
                <a:gd name="T1" fmla="*/ 557 h 617"/>
                <a:gd name="T2" fmla="*/ 202 w 1336"/>
                <a:gd name="T3" fmla="*/ 494 h 617"/>
                <a:gd name="T4" fmla="*/ 188 w 1336"/>
                <a:gd name="T5" fmla="*/ 491 h 617"/>
                <a:gd name="T6" fmla="*/ 68 w 1336"/>
                <a:gd name="T7" fmla="*/ 324 h 617"/>
                <a:gd name="T8" fmla="*/ 67 w 1336"/>
                <a:gd name="T9" fmla="*/ 321 h 617"/>
                <a:gd name="T10" fmla="*/ 34 w 1336"/>
                <a:gd name="T11" fmla="*/ 112 h 617"/>
                <a:gd name="T12" fmla="*/ 128 w 1336"/>
                <a:gd name="T13" fmla="*/ 347 h 617"/>
                <a:gd name="T14" fmla="*/ 254 w 1336"/>
                <a:gd name="T15" fmla="*/ 178 h 617"/>
                <a:gd name="T16" fmla="*/ 384 w 1336"/>
                <a:gd name="T17" fmla="*/ 103 h 617"/>
                <a:gd name="T18" fmla="*/ 833 w 1336"/>
                <a:gd name="T19" fmla="*/ 0 h 617"/>
                <a:gd name="T20" fmla="*/ 1146 w 1336"/>
                <a:gd name="T21" fmla="*/ 50 h 617"/>
                <a:gd name="T22" fmla="*/ 1291 w 1336"/>
                <a:gd name="T23" fmla="*/ 184 h 617"/>
                <a:gd name="T24" fmla="*/ 1302 w 1336"/>
                <a:gd name="T25" fmla="*/ 105 h 617"/>
                <a:gd name="T26" fmla="*/ 1270 w 1336"/>
                <a:gd name="T27" fmla="*/ 275 h 617"/>
                <a:gd name="T28" fmla="*/ 1138 w 1336"/>
                <a:gd name="T29" fmla="*/ 353 h 617"/>
                <a:gd name="T30" fmla="*/ 1127 w 1336"/>
                <a:gd name="T31" fmla="*/ 354 h 617"/>
                <a:gd name="T32" fmla="*/ 919 w 1336"/>
                <a:gd name="T33" fmla="*/ 368 h 617"/>
                <a:gd name="T34" fmla="*/ 910 w 1336"/>
                <a:gd name="T35" fmla="*/ 373 h 617"/>
                <a:gd name="T36" fmla="*/ 205 w 1336"/>
                <a:gd name="T37" fmla="*/ 285 h 617"/>
                <a:gd name="T38" fmla="*/ 545 w 1336"/>
                <a:gd name="T39" fmla="*/ 568 h 617"/>
                <a:gd name="T40" fmla="*/ 1014 w 1336"/>
                <a:gd name="T41" fmla="*/ 612 h 617"/>
                <a:gd name="T42" fmla="*/ 891 w 1336"/>
                <a:gd name="T43" fmla="*/ 158 h 617"/>
                <a:gd name="T44" fmla="*/ 991 w 1336"/>
                <a:gd name="T45" fmla="*/ 344 h 617"/>
                <a:gd name="T46" fmla="*/ 853 w 1336"/>
                <a:gd name="T47" fmla="*/ 29 h 617"/>
                <a:gd name="T48" fmla="*/ 966 w 1336"/>
                <a:gd name="T49" fmla="*/ 171 h 617"/>
                <a:gd name="T50" fmla="*/ 942 w 1336"/>
                <a:gd name="T51" fmla="*/ 161 h 617"/>
                <a:gd name="T52" fmla="*/ 937 w 1336"/>
                <a:gd name="T53" fmla="*/ 161 h 617"/>
                <a:gd name="T54" fmla="*/ 809 w 1336"/>
                <a:gd name="T55" fmla="*/ 30 h 617"/>
                <a:gd name="T56" fmla="*/ 607 w 1336"/>
                <a:gd name="T57" fmla="*/ 59 h 617"/>
                <a:gd name="T58" fmla="*/ 727 w 1336"/>
                <a:gd name="T59" fmla="*/ 263 h 617"/>
                <a:gd name="T60" fmla="*/ 915 w 1336"/>
                <a:gd name="T61" fmla="*/ 146 h 617"/>
                <a:gd name="T62" fmla="*/ 809 w 1336"/>
                <a:gd name="T63" fmla="*/ 3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36" h="617">
                  <a:moveTo>
                    <a:pt x="826" y="617"/>
                  </a:moveTo>
                  <a:cubicBezTo>
                    <a:pt x="655" y="617"/>
                    <a:pt x="481" y="602"/>
                    <a:pt x="336" y="557"/>
                  </a:cubicBezTo>
                  <a:lnTo>
                    <a:pt x="336" y="557"/>
                  </a:lnTo>
                  <a:cubicBezTo>
                    <a:pt x="278" y="539"/>
                    <a:pt x="235" y="518"/>
                    <a:pt x="202" y="494"/>
                  </a:cubicBezTo>
                  <a:cubicBezTo>
                    <a:pt x="201" y="494"/>
                    <a:pt x="199" y="494"/>
                    <a:pt x="198" y="494"/>
                  </a:cubicBezTo>
                  <a:cubicBezTo>
                    <a:pt x="195" y="494"/>
                    <a:pt x="191" y="493"/>
                    <a:pt x="188" y="491"/>
                  </a:cubicBezTo>
                  <a:cubicBezTo>
                    <a:pt x="145" y="460"/>
                    <a:pt x="118" y="427"/>
                    <a:pt x="98" y="392"/>
                  </a:cubicBezTo>
                  <a:cubicBezTo>
                    <a:pt x="86" y="370"/>
                    <a:pt x="77" y="347"/>
                    <a:pt x="68" y="324"/>
                  </a:cubicBezTo>
                  <a:lnTo>
                    <a:pt x="68" y="324"/>
                  </a:lnTo>
                  <a:cubicBezTo>
                    <a:pt x="68" y="323"/>
                    <a:pt x="68" y="322"/>
                    <a:pt x="67" y="321"/>
                  </a:cubicBezTo>
                  <a:cubicBezTo>
                    <a:pt x="47" y="264"/>
                    <a:pt x="25" y="207"/>
                    <a:pt x="0" y="151"/>
                  </a:cubicBezTo>
                  <a:cubicBezTo>
                    <a:pt x="10" y="137"/>
                    <a:pt x="21" y="124"/>
                    <a:pt x="34" y="112"/>
                  </a:cubicBezTo>
                  <a:cubicBezTo>
                    <a:pt x="63" y="176"/>
                    <a:pt x="90" y="239"/>
                    <a:pt x="112" y="304"/>
                  </a:cubicBezTo>
                  <a:cubicBezTo>
                    <a:pt x="117" y="318"/>
                    <a:pt x="123" y="332"/>
                    <a:pt x="128" y="347"/>
                  </a:cubicBezTo>
                  <a:cubicBezTo>
                    <a:pt x="137" y="289"/>
                    <a:pt x="182" y="229"/>
                    <a:pt x="254" y="178"/>
                  </a:cubicBezTo>
                  <a:lnTo>
                    <a:pt x="254" y="178"/>
                  </a:lnTo>
                  <a:cubicBezTo>
                    <a:pt x="273" y="164"/>
                    <a:pt x="294" y="151"/>
                    <a:pt x="316" y="138"/>
                  </a:cubicBezTo>
                  <a:cubicBezTo>
                    <a:pt x="338" y="126"/>
                    <a:pt x="361" y="114"/>
                    <a:pt x="384" y="103"/>
                  </a:cubicBezTo>
                  <a:cubicBezTo>
                    <a:pt x="384" y="103"/>
                    <a:pt x="384" y="103"/>
                    <a:pt x="384" y="103"/>
                  </a:cubicBezTo>
                  <a:cubicBezTo>
                    <a:pt x="510" y="44"/>
                    <a:pt x="666" y="2"/>
                    <a:pt x="833" y="0"/>
                  </a:cubicBezTo>
                  <a:cubicBezTo>
                    <a:pt x="837" y="0"/>
                    <a:pt x="841" y="0"/>
                    <a:pt x="845" y="0"/>
                  </a:cubicBezTo>
                  <a:cubicBezTo>
                    <a:pt x="951" y="0"/>
                    <a:pt x="1062" y="17"/>
                    <a:pt x="1146" y="50"/>
                  </a:cubicBezTo>
                  <a:cubicBezTo>
                    <a:pt x="1146" y="50"/>
                    <a:pt x="1147" y="50"/>
                    <a:pt x="1147" y="50"/>
                  </a:cubicBezTo>
                  <a:cubicBezTo>
                    <a:pt x="1227" y="82"/>
                    <a:pt x="1284" y="126"/>
                    <a:pt x="1291" y="184"/>
                  </a:cubicBezTo>
                  <a:cubicBezTo>
                    <a:pt x="1299" y="158"/>
                    <a:pt x="1302" y="132"/>
                    <a:pt x="1302" y="105"/>
                  </a:cubicBezTo>
                  <a:lnTo>
                    <a:pt x="1302" y="105"/>
                  </a:lnTo>
                  <a:cubicBezTo>
                    <a:pt x="1302" y="96"/>
                    <a:pt x="1302" y="86"/>
                    <a:pt x="1301" y="76"/>
                  </a:cubicBezTo>
                  <a:cubicBezTo>
                    <a:pt x="1336" y="141"/>
                    <a:pt x="1328" y="213"/>
                    <a:pt x="1270" y="275"/>
                  </a:cubicBezTo>
                  <a:cubicBezTo>
                    <a:pt x="1242" y="305"/>
                    <a:pt x="1205" y="329"/>
                    <a:pt x="1162" y="346"/>
                  </a:cubicBezTo>
                  <a:cubicBezTo>
                    <a:pt x="1154" y="349"/>
                    <a:pt x="1146" y="351"/>
                    <a:pt x="1138" y="353"/>
                  </a:cubicBezTo>
                  <a:cubicBezTo>
                    <a:pt x="1135" y="354"/>
                    <a:pt x="1133" y="354"/>
                    <a:pt x="1131" y="354"/>
                  </a:cubicBezTo>
                  <a:cubicBezTo>
                    <a:pt x="1129" y="354"/>
                    <a:pt x="1128" y="354"/>
                    <a:pt x="1127" y="354"/>
                  </a:cubicBezTo>
                  <a:cubicBezTo>
                    <a:pt x="1085" y="366"/>
                    <a:pt x="1039" y="374"/>
                    <a:pt x="990" y="374"/>
                  </a:cubicBezTo>
                  <a:cubicBezTo>
                    <a:pt x="967" y="374"/>
                    <a:pt x="943" y="372"/>
                    <a:pt x="919" y="368"/>
                  </a:cubicBezTo>
                  <a:cubicBezTo>
                    <a:pt x="919" y="371"/>
                    <a:pt x="916" y="373"/>
                    <a:pt x="911" y="373"/>
                  </a:cubicBezTo>
                  <a:cubicBezTo>
                    <a:pt x="911" y="373"/>
                    <a:pt x="910" y="373"/>
                    <a:pt x="910" y="373"/>
                  </a:cubicBezTo>
                  <a:cubicBezTo>
                    <a:pt x="670" y="346"/>
                    <a:pt x="622" y="176"/>
                    <a:pt x="580" y="66"/>
                  </a:cubicBezTo>
                  <a:cubicBezTo>
                    <a:pt x="412" y="111"/>
                    <a:pt x="267" y="191"/>
                    <a:pt x="205" y="285"/>
                  </a:cubicBezTo>
                  <a:cubicBezTo>
                    <a:pt x="170" y="338"/>
                    <a:pt x="157" y="401"/>
                    <a:pt x="210" y="452"/>
                  </a:cubicBezTo>
                  <a:cubicBezTo>
                    <a:pt x="279" y="519"/>
                    <a:pt x="413" y="551"/>
                    <a:pt x="545" y="568"/>
                  </a:cubicBezTo>
                  <a:cubicBezTo>
                    <a:pt x="620" y="578"/>
                    <a:pt x="695" y="584"/>
                    <a:pt x="771" y="586"/>
                  </a:cubicBezTo>
                  <a:cubicBezTo>
                    <a:pt x="849" y="600"/>
                    <a:pt x="931" y="608"/>
                    <a:pt x="1014" y="612"/>
                  </a:cubicBezTo>
                  <a:cubicBezTo>
                    <a:pt x="953" y="615"/>
                    <a:pt x="890" y="617"/>
                    <a:pt x="826" y="617"/>
                  </a:cubicBezTo>
                  <a:moveTo>
                    <a:pt x="891" y="158"/>
                  </a:moveTo>
                  <a:cubicBezTo>
                    <a:pt x="746" y="158"/>
                    <a:pt x="733" y="269"/>
                    <a:pt x="842" y="317"/>
                  </a:cubicBezTo>
                  <a:cubicBezTo>
                    <a:pt x="886" y="336"/>
                    <a:pt x="939" y="344"/>
                    <a:pt x="991" y="344"/>
                  </a:cubicBezTo>
                  <a:cubicBezTo>
                    <a:pt x="1088" y="344"/>
                    <a:pt x="1183" y="314"/>
                    <a:pt x="1218" y="260"/>
                  </a:cubicBezTo>
                  <a:cubicBezTo>
                    <a:pt x="1309" y="122"/>
                    <a:pt x="1081" y="32"/>
                    <a:pt x="853" y="29"/>
                  </a:cubicBezTo>
                  <a:cubicBezTo>
                    <a:pt x="898" y="73"/>
                    <a:pt x="924" y="124"/>
                    <a:pt x="971" y="167"/>
                  </a:cubicBezTo>
                  <a:cubicBezTo>
                    <a:pt x="972" y="169"/>
                    <a:pt x="970" y="171"/>
                    <a:pt x="966" y="171"/>
                  </a:cubicBezTo>
                  <a:cubicBezTo>
                    <a:pt x="966" y="171"/>
                    <a:pt x="965" y="171"/>
                    <a:pt x="964" y="171"/>
                  </a:cubicBezTo>
                  <a:cubicBezTo>
                    <a:pt x="956" y="168"/>
                    <a:pt x="949" y="165"/>
                    <a:pt x="942" y="161"/>
                  </a:cubicBezTo>
                  <a:cubicBezTo>
                    <a:pt x="941" y="162"/>
                    <a:pt x="941" y="162"/>
                    <a:pt x="940" y="162"/>
                  </a:cubicBezTo>
                  <a:cubicBezTo>
                    <a:pt x="939" y="162"/>
                    <a:pt x="938" y="161"/>
                    <a:pt x="937" y="161"/>
                  </a:cubicBezTo>
                  <a:cubicBezTo>
                    <a:pt x="920" y="159"/>
                    <a:pt x="905" y="158"/>
                    <a:pt x="891" y="158"/>
                  </a:cubicBezTo>
                  <a:moveTo>
                    <a:pt x="809" y="30"/>
                  </a:moveTo>
                  <a:cubicBezTo>
                    <a:pt x="787" y="31"/>
                    <a:pt x="764" y="32"/>
                    <a:pt x="742" y="35"/>
                  </a:cubicBezTo>
                  <a:cubicBezTo>
                    <a:pt x="696" y="41"/>
                    <a:pt x="651" y="49"/>
                    <a:pt x="607" y="59"/>
                  </a:cubicBezTo>
                  <a:cubicBezTo>
                    <a:pt x="645" y="113"/>
                    <a:pt x="663" y="169"/>
                    <a:pt x="698" y="223"/>
                  </a:cubicBezTo>
                  <a:cubicBezTo>
                    <a:pt x="707" y="236"/>
                    <a:pt x="716" y="250"/>
                    <a:pt x="727" y="263"/>
                  </a:cubicBezTo>
                  <a:cubicBezTo>
                    <a:pt x="705" y="205"/>
                    <a:pt x="753" y="143"/>
                    <a:pt x="866" y="143"/>
                  </a:cubicBezTo>
                  <a:cubicBezTo>
                    <a:pt x="881" y="143"/>
                    <a:pt x="897" y="144"/>
                    <a:pt x="915" y="146"/>
                  </a:cubicBezTo>
                  <a:cubicBezTo>
                    <a:pt x="896" y="134"/>
                    <a:pt x="881" y="120"/>
                    <a:pt x="868" y="106"/>
                  </a:cubicBezTo>
                  <a:cubicBezTo>
                    <a:pt x="848" y="82"/>
                    <a:pt x="821" y="56"/>
                    <a:pt x="809" y="30"/>
                  </a:cubicBezTo>
                  <a:close/>
                </a:path>
              </a:pathLst>
            </a:custGeom>
            <a:solidFill>
              <a:srgbClr val="753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4" name="Freeform 1145">
              <a:extLst>
                <a:ext uri="{FF2B5EF4-FFF2-40B4-BE49-F238E27FC236}">
                  <a16:creationId xmlns:a16="http://schemas.microsoft.com/office/drawing/2014/main" id="{086A02DD-D8A8-4DF9-A589-18EFAB2EDD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2194" y="1924050"/>
              <a:ext cx="736600" cy="1057275"/>
            </a:xfrm>
            <a:custGeom>
              <a:avLst/>
              <a:gdLst>
                <a:gd name="T0" fmla="*/ 1065 w 1475"/>
                <a:gd name="T1" fmla="*/ 2118 h 2118"/>
                <a:gd name="T2" fmla="*/ 608 w 1475"/>
                <a:gd name="T3" fmla="*/ 2012 h 2118"/>
                <a:gd name="T4" fmla="*/ 0 w 1475"/>
                <a:gd name="T5" fmla="*/ 1910 h 2118"/>
                <a:gd name="T6" fmla="*/ 54 w 1475"/>
                <a:gd name="T7" fmla="*/ 1888 h 2118"/>
                <a:gd name="T8" fmla="*/ 461 w 1475"/>
                <a:gd name="T9" fmla="*/ 1949 h 2118"/>
                <a:gd name="T10" fmla="*/ 1029 w 1475"/>
                <a:gd name="T11" fmla="*/ 2078 h 2118"/>
                <a:gd name="T12" fmla="*/ 1196 w 1475"/>
                <a:gd name="T13" fmla="*/ 2111 h 2118"/>
                <a:gd name="T14" fmla="*/ 1065 w 1475"/>
                <a:gd name="T15" fmla="*/ 2118 h 2118"/>
                <a:gd name="T16" fmla="*/ 839 w 1475"/>
                <a:gd name="T17" fmla="*/ 1488 h 2118"/>
                <a:gd name="T18" fmla="*/ 867 w 1475"/>
                <a:gd name="T19" fmla="*/ 1422 h 2118"/>
                <a:gd name="T20" fmla="*/ 987 w 1475"/>
                <a:gd name="T21" fmla="*/ 1166 h 2118"/>
                <a:gd name="T22" fmla="*/ 1179 w 1475"/>
                <a:gd name="T23" fmla="*/ 634 h 2118"/>
                <a:gd name="T24" fmla="*/ 1249 w 1475"/>
                <a:gd name="T25" fmla="*/ 402 h 2118"/>
                <a:gd name="T26" fmla="*/ 613 w 1475"/>
                <a:gd name="T27" fmla="*/ 308 h 2118"/>
                <a:gd name="T28" fmla="*/ 561 w 1475"/>
                <a:gd name="T29" fmla="*/ 274 h 2118"/>
                <a:gd name="T30" fmla="*/ 585 w 1475"/>
                <a:gd name="T31" fmla="*/ 277 h 2118"/>
                <a:gd name="T32" fmla="*/ 596 w 1475"/>
                <a:gd name="T33" fmla="*/ 278 h 2118"/>
                <a:gd name="T34" fmla="*/ 1258 w 1475"/>
                <a:gd name="T35" fmla="*/ 373 h 2118"/>
                <a:gd name="T36" fmla="*/ 1324 w 1475"/>
                <a:gd name="T37" fmla="*/ 89 h 2118"/>
                <a:gd name="T38" fmla="*/ 1402 w 1475"/>
                <a:gd name="T39" fmla="*/ 37 h 2118"/>
                <a:gd name="T40" fmla="*/ 1475 w 1475"/>
                <a:gd name="T41" fmla="*/ 0 h 2118"/>
                <a:gd name="T42" fmla="*/ 1418 w 1475"/>
                <a:gd name="T43" fmla="*/ 28 h 2118"/>
                <a:gd name="T44" fmla="*/ 1418 w 1475"/>
                <a:gd name="T45" fmla="*/ 28 h 2118"/>
                <a:gd name="T46" fmla="*/ 1418 w 1475"/>
                <a:gd name="T47" fmla="*/ 28 h 2118"/>
                <a:gd name="T48" fmla="*/ 1422 w 1475"/>
                <a:gd name="T49" fmla="*/ 50 h 2118"/>
                <a:gd name="T50" fmla="*/ 1352 w 1475"/>
                <a:gd name="T51" fmla="*/ 81 h 2118"/>
                <a:gd name="T52" fmla="*/ 1352 w 1475"/>
                <a:gd name="T53" fmla="*/ 81 h 2118"/>
                <a:gd name="T54" fmla="*/ 1352 w 1475"/>
                <a:gd name="T55" fmla="*/ 81 h 2118"/>
                <a:gd name="T56" fmla="*/ 1352 w 1475"/>
                <a:gd name="T57" fmla="*/ 81 h 2118"/>
                <a:gd name="T58" fmla="*/ 1353 w 1475"/>
                <a:gd name="T59" fmla="*/ 82 h 2118"/>
                <a:gd name="T60" fmla="*/ 1359 w 1475"/>
                <a:gd name="T61" fmla="*/ 143 h 2118"/>
                <a:gd name="T62" fmla="*/ 1325 w 1475"/>
                <a:gd name="T63" fmla="*/ 323 h 2118"/>
                <a:gd name="T64" fmla="*/ 1247 w 1475"/>
                <a:gd name="T65" fmla="*/ 578 h 2118"/>
                <a:gd name="T66" fmla="*/ 1102 w 1475"/>
                <a:gd name="T67" fmla="*/ 1015 h 2118"/>
                <a:gd name="T68" fmla="*/ 877 w 1475"/>
                <a:gd name="T69" fmla="*/ 1425 h 2118"/>
                <a:gd name="T70" fmla="*/ 874 w 1475"/>
                <a:gd name="T71" fmla="*/ 1431 h 2118"/>
                <a:gd name="T72" fmla="*/ 873 w 1475"/>
                <a:gd name="T73" fmla="*/ 1432 h 2118"/>
                <a:gd name="T74" fmla="*/ 872 w 1475"/>
                <a:gd name="T75" fmla="*/ 1433 h 2118"/>
                <a:gd name="T76" fmla="*/ 839 w 1475"/>
                <a:gd name="T77" fmla="*/ 1488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75" h="2118">
                  <a:moveTo>
                    <a:pt x="1065" y="2118"/>
                  </a:moveTo>
                  <a:cubicBezTo>
                    <a:pt x="910" y="2087"/>
                    <a:pt x="760" y="2048"/>
                    <a:pt x="608" y="2012"/>
                  </a:cubicBezTo>
                  <a:cubicBezTo>
                    <a:pt x="409" y="1966"/>
                    <a:pt x="206" y="1935"/>
                    <a:pt x="0" y="1910"/>
                  </a:cubicBezTo>
                  <a:cubicBezTo>
                    <a:pt x="18" y="1903"/>
                    <a:pt x="36" y="1895"/>
                    <a:pt x="54" y="1888"/>
                  </a:cubicBezTo>
                  <a:cubicBezTo>
                    <a:pt x="192" y="1905"/>
                    <a:pt x="329" y="1923"/>
                    <a:pt x="461" y="1949"/>
                  </a:cubicBezTo>
                  <a:cubicBezTo>
                    <a:pt x="655" y="1986"/>
                    <a:pt x="839" y="2037"/>
                    <a:pt x="1029" y="2078"/>
                  </a:cubicBezTo>
                  <a:cubicBezTo>
                    <a:pt x="1083" y="2090"/>
                    <a:pt x="1139" y="2101"/>
                    <a:pt x="1196" y="2111"/>
                  </a:cubicBezTo>
                  <a:cubicBezTo>
                    <a:pt x="1153" y="2114"/>
                    <a:pt x="1108" y="2116"/>
                    <a:pt x="1065" y="2118"/>
                  </a:cubicBezTo>
                  <a:moveTo>
                    <a:pt x="839" y="1488"/>
                  </a:moveTo>
                  <a:cubicBezTo>
                    <a:pt x="847" y="1466"/>
                    <a:pt x="857" y="1444"/>
                    <a:pt x="867" y="1422"/>
                  </a:cubicBezTo>
                  <a:cubicBezTo>
                    <a:pt x="908" y="1337"/>
                    <a:pt x="950" y="1252"/>
                    <a:pt x="987" y="1166"/>
                  </a:cubicBezTo>
                  <a:cubicBezTo>
                    <a:pt x="1064" y="990"/>
                    <a:pt x="1125" y="813"/>
                    <a:pt x="1179" y="634"/>
                  </a:cubicBezTo>
                  <a:cubicBezTo>
                    <a:pt x="1203" y="557"/>
                    <a:pt x="1227" y="479"/>
                    <a:pt x="1249" y="402"/>
                  </a:cubicBezTo>
                  <a:cubicBezTo>
                    <a:pt x="1041" y="365"/>
                    <a:pt x="828" y="335"/>
                    <a:pt x="613" y="308"/>
                  </a:cubicBezTo>
                  <a:cubicBezTo>
                    <a:pt x="596" y="296"/>
                    <a:pt x="579" y="285"/>
                    <a:pt x="561" y="274"/>
                  </a:cubicBezTo>
                  <a:cubicBezTo>
                    <a:pt x="569" y="275"/>
                    <a:pt x="577" y="276"/>
                    <a:pt x="585" y="277"/>
                  </a:cubicBezTo>
                  <a:cubicBezTo>
                    <a:pt x="588" y="277"/>
                    <a:pt x="592" y="278"/>
                    <a:pt x="596" y="278"/>
                  </a:cubicBezTo>
                  <a:cubicBezTo>
                    <a:pt x="817" y="307"/>
                    <a:pt x="1041" y="334"/>
                    <a:pt x="1258" y="373"/>
                  </a:cubicBezTo>
                  <a:cubicBezTo>
                    <a:pt x="1284" y="279"/>
                    <a:pt x="1308" y="185"/>
                    <a:pt x="1324" y="89"/>
                  </a:cubicBezTo>
                  <a:cubicBezTo>
                    <a:pt x="1328" y="65"/>
                    <a:pt x="1372" y="53"/>
                    <a:pt x="1402" y="37"/>
                  </a:cubicBezTo>
                  <a:cubicBezTo>
                    <a:pt x="1425" y="24"/>
                    <a:pt x="1450" y="12"/>
                    <a:pt x="1475" y="0"/>
                  </a:cubicBezTo>
                  <a:cubicBezTo>
                    <a:pt x="1455" y="9"/>
                    <a:pt x="1436" y="19"/>
                    <a:pt x="1418" y="28"/>
                  </a:cubicBezTo>
                  <a:lnTo>
                    <a:pt x="1418" y="28"/>
                  </a:lnTo>
                  <a:lnTo>
                    <a:pt x="1418" y="28"/>
                  </a:lnTo>
                  <a:cubicBezTo>
                    <a:pt x="1419" y="36"/>
                    <a:pt x="1421" y="43"/>
                    <a:pt x="1422" y="50"/>
                  </a:cubicBezTo>
                  <a:cubicBezTo>
                    <a:pt x="1399" y="60"/>
                    <a:pt x="1375" y="71"/>
                    <a:pt x="1352" y="81"/>
                  </a:cubicBezTo>
                  <a:lnTo>
                    <a:pt x="1352" y="81"/>
                  </a:lnTo>
                  <a:lnTo>
                    <a:pt x="1352" y="81"/>
                  </a:lnTo>
                  <a:lnTo>
                    <a:pt x="1352" y="81"/>
                  </a:lnTo>
                  <a:lnTo>
                    <a:pt x="1353" y="82"/>
                  </a:lnTo>
                  <a:cubicBezTo>
                    <a:pt x="1357" y="102"/>
                    <a:pt x="1359" y="122"/>
                    <a:pt x="1359" y="143"/>
                  </a:cubicBezTo>
                  <a:cubicBezTo>
                    <a:pt x="1359" y="203"/>
                    <a:pt x="1343" y="264"/>
                    <a:pt x="1325" y="323"/>
                  </a:cubicBezTo>
                  <a:cubicBezTo>
                    <a:pt x="1300" y="408"/>
                    <a:pt x="1273" y="493"/>
                    <a:pt x="1247" y="578"/>
                  </a:cubicBezTo>
                  <a:cubicBezTo>
                    <a:pt x="1203" y="724"/>
                    <a:pt x="1159" y="870"/>
                    <a:pt x="1102" y="1015"/>
                  </a:cubicBezTo>
                  <a:cubicBezTo>
                    <a:pt x="1035" y="1153"/>
                    <a:pt x="960" y="1290"/>
                    <a:pt x="877" y="1425"/>
                  </a:cubicBezTo>
                  <a:cubicBezTo>
                    <a:pt x="876" y="1427"/>
                    <a:pt x="875" y="1429"/>
                    <a:pt x="874" y="1431"/>
                  </a:cubicBezTo>
                  <a:cubicBezTo>
                    <a:pt x="873" y="1431"/>
                    <a:pt x="873" y="1432"/>
                    <a:pt x="873" y="1432"/>
                  </a:cubicBezTo>
                  <a:cubicBezTo>
                    <a:pt x="873" y="1432"/>
                    <a:pt x="872" y="1432"/>
                    <a:pt x="872" y="1433"/>
                  </a:cubicBezTo>
                  <a:cubicBezTo>
                    <a:pt x="862" y="1450"/>
                    <a:pt x="850" y="1469"/>
                    <a:pt x="839" y="1488"/>
                  </a:cubicBezTo>
                </a:path>
              </a:pathLst>
            </a:custGeom>
            <a:solidFill>
              <a:srgbClr val="844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5" name="Freeform 1146">
              <a:extLst>
                <a:ext uri="{FF2B5EF4-FFF2-40B4-BE49-F238E27FC236}">
                  <a16:creationId xmlns:a16="http://schemas.microsoft.com/office/drawing/2014/main" id="{DC275FB9-B9AC-4461-A869-AA26FFCB5F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95419" y="2430463"/>
              <a:ext cx="652463" cy="574675"/>
            </a:xfrm>
            <a:custGeom>
              <a:avLst/>
              <a:gdLst>
                <a:gd name="T0" fmla="*/ 606 w 1309"/>
                <a:gd name="T1" fmla="*/ 1151 h 1151"/>
                <a:gd name="T2" fmla="*/ 594 w 1309"/>
                <a:gd name="T3" fmla="*/ 1148 h 1151"/>
                <a:gd name="T4" fmla="*/ 417 w 1309"/>
                <a:gd name="T5" fmla="*/ 1132 h 1151"/>
                <a:gd name="T6" fmla="*/ 259 w 1309"/>
                <a:gd name="T7" fmla="*/ 1103 h 1151"/>
                <a:gd name="T8" fmla="*/ 390 w 1309"/>
                <a:gd name="T9" fmla="*/ 1096 h 1151"/>
                <a:gd name="T10" fmla="*/ 667 w 1309"/>
                <a:gd name="T11" fmla="*/ 1121 h 1151"/>
                <a:gd name="T12" fmla="*/ 701 w 1309"/>
                <a:gd name="T13" fmla="*/ 1121 h 1151"/>
                <a:gd name="T14" fmla="*/ 869 w 1309"/>
                <a:gd name="T15" fmla="*/ 1102 h 1151"/>
                <a:gd name="T16" fmla="*/ 935 w 1309"/>
                <a:gd name="T17" fmla="*/ 1085 h 1151"/>
                <a:gd name="T18" fmla="*/ 1139 w 1309"/>
                <a:gd name="T19" fmla="*/ 976 h 1151"/>
                <a:gd name="T20" fmla="*/ 1116 w 1309"/>
                <a:gd name="T21" fmla="*/ 1040 h 1151"/>
                <a:gd name="T22" fmla="*/ 1097 w 1309"/>
                <a:gd name="T23" fmla="*/ 1051 h 1151"/>
                <a:gd name="T24" fmla="*/ 1097 w 1309"/>
                <a:gd name="T25" fmla="*/ 1051 h 1151"/>
                <a:gd name="T26" fmla="*/ 1097 w 1309"/>
                <a:gd name="T27" fmla="*/ 1051 h 1151"/>
                <a:gd name="T28" fmla="*/ 1097 w 1309"/>
                <a:gd name="T29" fmla="*/ 1051 h 1151"/>
                <a:gd name="T30" fmla="*/ 1097 w 1309"/>
                <a:gd name="T31" fmla="*/ 1051 h 1151"/>
                <a:gd name="T32" fmla="*/ 1114 w 1309"/>
                <a:gd name="T33" fmla="*/ 1045 h 1151"/>
                <a:gd name="T34" fmla="*/ 1087 w 1309"/>
                <a:gd name="T35" fmla="*/ 1087 h 1151"/>
                <a:gd name="T36" fmla="*/ 1309 w 1309"/>
                <a:gd name="T37" fmla="*/ 983 h 1151"/>
                <a:gd name="T38" fmla="*/ 1273 w 1309"/>
                <a:gd name="T39" fmla="*/ 1007 h 1151"/>
                <a:gd name="T40" fmla="*/ 1125 w 1309"/>
                <a:gd name="T41" fmla="*/ 1075 h 1151"/>
                <a:gd name="T42" fmla="*/ 1101 w 1309"/>
                <a:gd name="T43" fmla="*/ 1083 h 1151"/>
                <a:gd name="T44" fmla="*/ 749 w 1309"/>
                <a:gd name="T45" fmla="*/ 1145 h 1151"/>
                <a:gd name="T46" fmla="*/ 733 w 1309"/>
                <a:gd name="T47" fmla="*/ 1146 h 1151"/>
                <a:gd name="T48" fmla="*/ 607 w 1309"/>
                <a:gd name="T49" fmla="*/ 1151 h 1151"/>
                <a:gd name="T50" fmla="*/ 606 w 1309"/>
                <a:gd name="T51" fmla="*/ 1151 h 1151"/>
                <a:gd name="T52" fmla="*/ 422 w 1309"/>
                <a:gd name="T53" fmla="*/ 865 h 1151"/>
                <a:gd name="T54" fmla="*/ 299 w 1309"/>
                <a:gd name="T55" fmla="*/ 849 h 1151"/>
                <a:gd name="T56" fmla="*/ 14 w 1309"/>
                <a:gd name="T57" fmla="*/ 652 h 1151"/>
                <a:gd name="T58" fmla="*/ 33 w 1309"/>
                <a:gd name="T59" fmla="*/ 473 h 1151"/>
                <a:gd name="T60" fmla="*/ 66 w 1309"/>
                <a:gd name="T61" fmla="*/ 418 h 1151"/>
                <a:gd name="T62" fmla="*/ 32 w 1309"/>
                <a:gd name="T63" fmla="*/ 550 h 1151"/>
                <a:gd name="T64" fmla="*/ 145 w 1309"/>
                <a:gd name="T65" fmla="*/ 757 h 1151"/>
                <a:gd name="T66" fmla="*/ 156 w 1309"/>
                <a:gd name="T67" fmla="*/ 737 h 1151"/>
                <a:gd name="T68" fmla="*/ 168 w 1309"/>
                <a:gd name="T69" fmla="*/ 750 h 1151"/>
                <a:gd name="T70" fmla="*/ 408 w 1309"/>
                <a:gd name="T71" fmla="*/ 842 h 1151"/>
                <a:gd name="T72" fmla="*/ 607 w 1309"/>
                <a:gd name="T73" fmla="*/ 750 h 1151"/>
                <a:gd name="T74" fmla="*/ 423 w 1309"/>
                <a:gd name="T75" fmla="*/ 690 h 1151"/>
                <a:gd name="T76" fmla="*/ 418 w 1309"/>
                <a:gd name="T77" fmla="*/ 684 h 1151"/>
                <a:gd name="T78" fmla="*/ 420 w 1309"/>
                <a:gd name="T79" fmla="*/ 679 h 1151"/>
                <a:gd name="T80" fmla="*/ 432 w 1309"/>
                <a:gd name="T81" fmla="*/ 671 h 1151"/>
                <a:gd name="T82" fmla="*/ 418 w 1309"/>
                <a:gd name="T83" fmla="*/ 684 h 1151"/>
                <a:gd name="T84" fmla="*/ 446 w 1309"/>
                <a:gd name="T85" fmla="*/ 683 h 1151"/>
                <a:gd name="T86" fmla="*/ 635 w 1309"/>
                <a:gd name="T87" fmla="*/ 758 h 1151"/>
                <a:gd name="T88" fmla="*/ 710 w 1309"/>
                <a:gd name="T89" fmla="*/ 640 h 1151"/>
                <a:gd name="T90" fmla="*/ 715 w 1309"/>
                <a:gd name="T91" fmla="*/ 620 h 1151"/>
                <a:gd name="T92" fmla="*/ 716 w 1309"/>
                <a:gd name="T93" fmla="*/ 620 h 1151"/>
                <a:gd name="T94" fmla="*/ 731 w 1309"/>
                <a:gd name="T95" fmla="*/ 621 h 1151"/>
                <a:gd name="T96" fmla="*/ 732 w 1309"/>
                <a:gd name="T97" fmla="*/ 621 h 1151"/>
                <a:gd name="T98" fmla="*/ 700 w 1309"/>
                <a:gd name="T99" fmla="*/ 684 h 1151"/>
                <a:gd name="T100" fmla="*/ 655 w 1309"/>
                <a:gd name="T101" fmla="*/ 775 h 1151"/>
                <a:gd name="T102" fmla="*/ 472 w 1309"/>
                <a:gd name="T103" fmla="*/ 862 h 1151"/>
                <a:gd name="T104" fmla="*/ 422 w 1309"/>
                <a:gd name="T105" fmla="*/ 865 h 1151"/>
                <a:gd name="T106" fmla="*/ 467 w 1309"/>
                <a:gd name="T107" fmla="*/ 625 h 1151"/>
                <a:gd name="T108" fmla="*/ 481 w 1309"/>
                <a:gd name="T109" fmla="*/ 595 h 1151"/>
                <a:gd name="T110" fmla="*/ 481 w 1309"/>
                <a:gd name="T111" fmla="*/ 600 h 1151"/>
                <a:gd name="T112" fmla="*/ 467 w 1309"/>
                <a:gd name="T113" fmla="*/ 625 h 1151"/>
                <a:gd name="T114" fmla="*/ 68 w 1309"/>
                <a:gd name="T115" fmla="*/ 416 h 1151"/>
                <a:gd name="T116" fmla="*/ 71 w 1309"/>
                <a:gd name="T117" fmla="*/ 410 h 1151"/>
                <a:gd name="T118" fmla="*/ 296 w 1309"/>
                <a:gd name="T119" fmla="*/ 0 h 1151"/>
                <a:gd name="T120" fmla="*/ 296 w 1309"/>
                <a:gd name="T121" fmla="*/ 0 h 1151"/>
                <a:gd name="T122" fmla="*/ 71 w 1309"/>
                <a:gd name="T123" fmla="*/ 410 h 1151"/>
                <a:gd name="T124" fmla="*/ 68 w 1309"/>
                <a:gd name="T125" fmla="*/ 41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1151">
                  <a:moveTo>
                    <a:pt x="606" y="1151"/>
                  </a:moveTo>
                  <a:cubicBezTo>
                    <a:pt x="601" y="1151"/>
                    <a:pt x="597" y="1150"/>
                    <a:pt x="594" y="1148"/>
                  </a:cubicBezTo>
                  <a:cubicBezTo>
                    <a:pt x="535" y="1146"/>
                    <a:pt x="476" y="1141"/>
                    <a:pt x="417" y="1132"/>
                  </a:cubicBezTo>
                  <a:cubicBezTo>
                    <a:pt x="364" y="1123"/>
                    <a:pt x="311" y="1114"/>
                    <a:pt x="259" y="1103"/>
                  </a:cubicBezTo>
                  <a:cubicBezTo>
                    <a:pt x="302" y="1101"/>
                    <a:pt x="347" y="1099"/>
                    <a:pt x="390" y="1096"/>
                  </a:cubicBezTo>
                  <a:cubicBezTo>
                    <a:pt x="481" y="1111"/>
                    <a:pt x="575" y="1121"/>
                    <a:pt x="667" y="1121"/>
                  </a:cubicBezTo>
                  <a:cubicBezTo>
                    <a:pt x="678" y="1121"/>
                    <a:pt x="690" y="1121"/>
                    <a:pt x="701" y="1121"/>
                  </a:cubicBezTo>
                  <a:cubicBezTo>
                    <a:pt x="757" y="1115"/>
                    <a:pt x="813" y="1109"/>
                    <a:pt x="869" y="1102"/>
                  </a:cubicBezTo>
                  <a:cubicBezTo>
                    <a:pt x="891" y="1097"/>
                    <a:pt x="913" y="1092"/>
                    <a:pt x="935" y="1085"/>
                  </a:cubicBezTo>
                  <a:cubicBezTo>
                    <a:pt x="1022" y="1059"/>
                    <a:pt x="1091" y="1021"/>
                    <a:pt x="1139" y="976"/>
                  </a:cubicBezTo>
                  <a:cubicBezTo>
                    <a:pt x="1135" y="997"/>
                    <a:pt x="1127" y="1019"/>
                    <a:pt x="1116" y="1040"/>
                  </a:cubicBezTo>
                  <a:cubicBezTo>
                    <a:pt x="1110" y="1043"/>
                    <a:pt x="1104" y="1047"/>
                    <a:pt x="1097" y="1051"/>
                  </a:cubicBezTo>
                  <a:lnTo>
                    <a:pt x="1097" y="1051"/>
                  </a:lnTo>
                  <a:lnTo>
                    <a:pt x="1097" y="1051"/>
                  </a:lnTo>
                  <a:lnTo>
                    <a:pt x="1097" y="1051"/>
                  </a:lnTo>
                  <a:lnTo>
                    <a:pt x="1097" y="1051"/>
                  </a:lnTo>
                  <a:cubicBezTo>
                    <a:pt x="1103" y="1049"/>
                    <a:pt x="1108" y="1047"/>
                    <a:pt x="1114" y="1045"/>
                  </a:cubicBezTo>
                  <a:cubicBezTo>
                    <a:pt x="1106" y="1059"/>
                    <a:pt x="1097" y="1073"/>
                    <a:pt x="1087" y="1087"/>
                  </a:cubicBezTo>
                  <a:cubicBezTo>
                    <a:pt x="1172" y="1061"/>
                    <a:pt x="1247" y="1028"/>
                    <a:pt x="1309" y="983"/>
                  </a:cubicBezTo>
                  <a:cubicBezTo>
                    <a:pt x="1297" y="991"/>
                    <a:pt x="1286" y="999"/>
                    <a:pt x="1273" y="1007"/>
                  </a:cubicBezTo>
                  <a:cubicBezTo>
                    <a:pt x="1229" y="1034"/>
                    <a:pt x="1179" y="1056"/>
                    <a:pt x="1125" y="1075"/>
                  </a:cubicBezTo>
                  <a:cubicBezTo>
                    <a:pt x="1117" y="1078"/>
                    <a:pt x="1109" y="1080"/>
                    <a:pt x="1101" y="1083"/>
                  </a:cubicBezTo>
                  <a:cubicBezTo>
                    <a:pt x="995" y="1116"/>
                    <a:pt x="874" y="1135"/>
                    <a:pt x="749" y="1145"/>
                  </a:cubicBezTo>
                  <a:cubicBezTo>
                    <a:pt x="744" y="1145"/>
                    <a:pt x="739" y="1146"/>
                    <a:pt x="733" y="1146"/>
                  </a:cubicBezTo>
                  <a:cubicBezTo>
                    <a:pt x="691" y="1149"/>
                    <a:pt x="649" y="1150"/>
                    <a:pt x="607" y="1151"/>
                  </a:cubicBezTo>
                  <a:cubicBezTo>
                    <a:pt x="606" y="1151"/>
                    <a:pt x="606" y="1151"/>
                    <a:pt x="606" y="1151"/>
                  </a:cubicBezTo>
                  <a:moveTo>
                    <a:pt x="422" y="865"/>
                  </a:moveTo>
                  <a:cubicBezTo>
                    <a:pt x="380" y="865"/>
                    <a:pt x="337" y="859"/>
                    <a:pt x="299" y="849"/>
                  </a:cubicBezTo>
                  <a:cubicBezTo>
                    <a:pt x="144" y="820"/>
                    <a:pt x="37" y="747"/>
                    <a:pt x="14" y="652"/>
                  </a:cubicBezTo>
                  <a:cubicBezTo>
                    <a:pt x="0" y="591"/>
                    <a:pt x="11" y="532"/>
                    <a:pt x="33" y="473"/>
                  </a:cubicBezTo>
                  <a:cubicBezTo>
                    <a:pt x="44" y="454"/>
                    <a:pt x="56" y="435"/>
                    <a:pt x="66" y="418"/>
                  </a:cubicBezTo>
                  <a:cubicBezTo>
                    <a:pt x="50" y="461"/>
                    <a:pt x="30" y="504"/>
                    <a:pt x="32" y="550"/>
                  </a:cubicBezTo>
                  <a:cubicBezTo>
                    <a:pt x="36" y="624"/>
                    <a:pt x="66" y="699"/>
                    <a:pt x="145" y="757"/>
                  </a:cubicBezTo>
                  <a:cubicBezTo>
                    <a:pt x="147" y="751"/>
                    <a:pt x="151" y="744"/>
                    <a:pt x="156" y="737"/>
                  </a:cubicBezTo>
                  <a:cubicBezTo>
                    <a:pt x="159" y="741"/>
                    <a:pt x="163" y="746"/>
                    <a:pt x="168" y="750"/>
                  </a:cubicBezTo>
                  <a:cubicBezTo>
                    <a:pt x="216" y="794"/>
                    <a:pt x="310" y="835"/>
                    <a:pt x="408" y="842"/>
                  </a:cubicBezTo>
                  <a:cubicBezTo>
                    <a:pt x="490" y="839"/>
                    <a:pt x="636" y="808"/>
                    <a:pt x="607" y="750"/>
                  </a:cubicBezTo>
                  <a:cubicBezTo>
                    <a:pt x="585" y="707"/>
                    <a:pt x="499" y="690"/>
                    <a:pt x="423" y="690"/>
                  </a:cubicBezTo>
                  <a:cubicBezTo>
                    <a:pt x="417" y="690"/>
                    <a:pt x="415" y="686"/>
                    <a:pt x="418" y="684"/>
                  </a:cubicBezTo>
                  <a:cubicBezTo>
                    <a:pt x="417" y="682"/>
                    <a:pt x="418" y="680"/>
                    <a:pt x="420" y="679"/>
                  </a:cubicBezTo>
                  <a:cubicBezTo>
                    <a:pt x="424" y="677"/>
                    <a:pt x="428" y="674"/>
                    <a:pt x="432" y="671"/>
                  </a:cubicBezTo>
                  <a:cubicBezTo>
                    <a:pt x="428" y="676"/>
                    <a:pt x="423" y="680"/>
                    <a:pt x="418" y="684"/>
                  </a:cubicBezTo>
                  <a:cubicBezTo>
                    <a:pt x="428" y="683"/>
                    <a:pt x="437" y="683"/>
                    <a:pt x="446" y="683"/>
                  </a:cubicBezTo>
                  <a:cubicBezTo>
                    <a:pt x="532" y="683"/>
                    <a:pt x="608" y="713"/>
                    <a:pt x="635" y="758"/>
                  </a:cubicBezTo>
                  <a:cubicBezTo>
                    <a:pt x="662" y="719"/>
                    <a:pt x="687" y="680"/>
                    <a:pt x="710" y="640"/>
                  </a:cubicBezTo>
                  <a:cubicBezTo>
                    <a:pt x="692" y="637"/>
                    <a:pt x="693" y="620"/>
                    <a:pt x="715" y="620"/>
                  </a:cubicBezTo>
                  <a:cubicBezTo>
                    <a:pt x="715" y="620"/>
                    <a:pt x="716" y="620"/>
                    <a:pt x="716" y="620"/>
                  </a:cubicBezTo>
                  <a:cubicBezTo>
                    <a:pt x="721" y="620"/>
                    <a:pt x="726" y="620"/>
                    <a:pt x="731" y="621"/>
                  </a:cubicBezTo>
                  <a:cubicBezTo>
                    <a:pt x="732" y="621"/>
                    <a:pt x="732" y="621"/>
                    <a:pt x="732" y="621"/>
                  </a:cubicBezTo>
                  <a:cubicBezTo>
                    <a:pt x="720" y="642"/>
                    <a:pt x="709" y="663"/>
                    <a:pt x="700" y="684"/>
                  </a:cubicBezTo>
                  <a:cubicBezTo>
                    <a:pt x="686" y="713"/>
                    <a:pt x="678" y="746"/>
                    <a:pt x="655" y="775"/>
                  </a:cubicBezTo>
                  <a:cubicBezTo>
                    <a:pt x="640" y="820"/>
                    <a:pt x="556" y="857"/>
                    <a:pt x="472" y="862"/>
                  </a:cubicBezTo>
                  <a:cubicBezTo>
                    <a:pt x="456" y="864"/>
                    <a:pt x="439" y="865"/>
                    <a:pt x="422" y="865"/>
                  </a:cubicBezTo>
                  <a:moveTo>
                    <a:pt x="467" y="625"/>
                  </a:moveTo>
                  <a:cubicBezTo>
                    <a:pt x="472" y="615"/>
                    <a:pt x="476" y="604"/>
                    <a:pt x="481" y="595"/>
                  </a:cubicBezTo>
                  <a:cubicBezTo>
                    <a:pt x="482" y="597"/>
                    <a:pt x="482" y="598"/>
                    <a:pt x="481" y="600"/>
                  </a:cubicBezTo>
                  <a:cubicBezTo>
                    <a:pt x="476" y="608"/>
                    <a:pt x="472" y="617"/>
                    <a:pt x="467" y="625"/>
                  </a:cubicBezTo>
                  <a:close/>
                  <a:moveTo>
                    <a:pt x="68" y="416"/>
                  </a:moveTo>
                  <a:cubicBezTo>
                    <a:pt x="69" y="414"/>
                    <a:pt x="70" y="412"/>
                    <a:pt x="71" y="410"/>
                  </a:cubicBezTo>
                  <a:cubicBezTo>
                    <a:pt x="154" y="275"/>
                    <a:pt x="229" y="138"/>
                    <a:pt x="296" y="0"/>
                  </a:cubicBezTo>
                  <a:lnTo>
                    <a:pt x="296" y="0"/>
                  </a:lnTo>
                  <a:cubicBezTo>
                    <a:pt x="229" y="138"/>
                    <a:pt x="154" y="275"/>
                    <a:pt x="71" y="410"/>
                  </a:cubicBezTo>
                  <a:cubicBezTo>
                    <a:pt x="70" y="412"/>
                    <a:pt x="69" y="414"/>
                    <a:pt x="68" y="416"/>
                  </a:cubicBezTo>
                  <a:close/>
                </a:path>
              </a:pathLst>
            </a:custGeom>
            <a:solidFill>
              <a:srgbClr val="7C3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6" name="Freeform 1147">
              <a:extLst>
                <a:ext uri="{FF2B5EF4-FFF2-40B4-BE49-F238E27FC236}">
                  <a16:creationId xmlns:a16="http://schemas.microsoft.com/office/drawing/2014/main" id="{E44D7EF2-A8AC-4E06-A7E6-0DAD66672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7169" y="2638425"/>
              <a:ext cx="1588" cy="0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1 h 2"/>
                <a:gd name="T4" fmla="*/ 2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7C3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7" name="Freeform 1148">
              <a:extLst>
                <a:ext uri="{FF2B5EF4-FFF2-40B4-BE49-F238E27FC236}">
                  <a16:creationId xmlns:a16="http://schemas.microsoft.com/office/drawing/2014/main" id="{15961EF5-1672-4136-8198-615A360122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9706" y="1860550"/>
              <a:ext cx="1092200" cy="1112838"/>
            </a:xfrm>
            <a:custGeom>
              <a:avLst/>
              <a:gdLst>
                <a:gd name="T0" fmla="*/ 1084 w 2188"/>
                <a:gd name="T1" fmla="*/ 2189 h 2231"/>
                <a:gd name="T2" fmla="*/ 1667 w 2188"/>
                <a:gd name="T3" fmla="*/ 1508 h 2231"/>
                <a:gd name="T4" fmla="*/ 2146 w 2188"/>
                <a:gd name="T5" fmla="*/ 370 h 2231"/>
                <a:gd name="T6" fmla="*/ 2146 w 2188"/>
                <a:gd name="T7" fmla="*/ 370 h 2231"/>
                <a:gd name="T8" fmla="*/ 2146 w 2188"/>
                <a:gd name="T9" fmla="*/ 370 h 2231"/>
                <a:gd name="T10" fmla="*/ 1380 w 2188"/>
                <a:gd name="T11" fmla="*/ 30 h 2231"/>
                <a:gd name="T12" fmla="*/ 586 w 2188"/>
                <a:gd name="T13" fmla="*/ 179 h 2231"/>
                <a:gd name="T14" fmla="*/ 639 w 2188"/>
                <a:gd name="T15" fmla="*/ 129 h 2231"/>
                <a:gd name="T16" fmla="*/ 1310 w 2188"/>
                <a:gd name="T17" fmla="*/ 0 h 2231"/>
                <a:gd name="T18" fmla="*/ 2184 w 2188"/>
                <a:gd name="T19" fmla="*/ 349 h 2231"/>
                <a:gd name="T20" fmla="*/ 2115 w 2188"/>
                <a:gd name="T21" fmla="*/ 596 h 2231"/>
                <a:gd name="T22" fmla="*/ 1695 w 2188"/>
                <a:gd name="T23" fmla="*/ 1558 h 2231"/>
                <a:gd name="T24" fmla="*/ 1279 w 2188"/>
                <a:gd name="T25" fmla="*/ 2127 h 2231"/>
                <a:gd name="T26" fmla="*/ 1057 w 2188"/>
                <a:gd name="T27" fmla="*/ 2231 h 2231"/>
                <a:gd name="T28" fmla="*/ 1109 w 2188"/>
                <a:gd name="T29" fmla="*/ 2120 h 2231"/>
                <a:gd name="T30" fmla="*/ 1060 w 2188"/>
                <a:gd name="T31" fmla="*/ 1742 h 2231"/>
                <a:gd name="T32" fmla="*/ 702 w 2188"/>
                <a:gd name="T33" fmla="*/ 1765 h 2231"/>
                <a:gd name="T34" fmla="*/ 686 w 2188"/>
                <a:gd name="T35" fmla="*/ 1764 h 2231"/>
                <a:gd name="T36" fmla="*/ 680 w 2188"/>
                <a:gd name="T37" fmla="*/ 1784 h 2231"/>
                <a:gd name="T38" fmla="*/ 416 w 2188"/>
                <a:gd name="T39" fmla="*/ 1827 h 2231"/>
                <a:gd name="T40" fmla="*/ 402 w 2188"/>
                <a:gd name="T41" fmla="*/ 1815 h 2231"/>
                <a:gd name="T42" fmla="*/ 451 w 2188"/>
                <a:gd name="T43" fmla="*/ 1744 h 2231"/>
                <a:gd name="T44" fmla="*/ 456 w 2188"/>
                <a:gd name="T45" fmla="*/ 1730 h 2231"/>
                <a:gd name="T46" fmla="*/ 237 w 2188"/>
                <a:gd name="T47" fmla="*/ 1721 h 2231"/>
                <a:gd name="T48" fmla="*/ 115 w 2188"/>
                <a:gd name="T49" fmla="*/ 1901 h 2231"/>
                <a:gd name="T50" fmla="*/ 36 w 2188"/>
                <a:gd name="T51" fmla="*/ 1562 h 2231"/>
                <a:gd name="T52" fmla="*/ 41 w 2188"/>
                <a:gd name="T53" fmla="*/ 1554 h 2231"/>
                <a:gd name="T54" fmla="*/ 246 w 2188"/>
                <a:gd name="T55" fmla="*/ 1195 h 2231"/>
                <a:gd name="T56" fmla="*/ 35 w 2188"/>
                <a:gd name="T57" fmla="*/ 1690 h 2231"/>
                <a:gd name="T58" fmla="*/ 31 w 2188"/>
                <a:gd name="T59" fmla="*/ 1737 h 2231"/>
                <a:gd name="T60" fmla="*/ 58 w 2188"/>
                <a:gd name="T61" fmla="*/ 1843 h 2231"/>
                <a:gd name="T62" fmla="*/ 58 w 2188"/>
                <a:gd name="T63" fmla="*/ 1843 h 2231"/>
                <a:gd name="T64" fmla="*/ 58 w 2188"/>
                <a:gd name="T65" fmla="*/ 1843 h 2231"/>
                <a:gd name="T66" fmla="*/ 58 w 2188"/>
                <a:gd name="T67" fmla="*/ 1842 h 2231"/>
                <a:gd name="T68" fmla="*/ 58 w 2188"/>
                <a:gd name="T69" fmla="*/ 1840 h 2231"/>
                <a:gd name="T70" fmla="*/ 59 w 2188"/>
                <a:gd name="T71" fmla="*/ 1832 h 2231"/>
                <a:gd name="T72" fmla="*/ 173 w 2188"/>
                <a:gd name="T73" fmla="*/ 1713 h 2231"/>
                <a:gd name="T74" fmla="*/ 187 w 2188"/>
                <a:gd name="T75" fmla="*/ 1706 h 2231"/>
                <a:gd name="T76" fmla="*/ 940 w 2188"/>
                <a:gd name="T77" fmla="*/ 1659 h 2231"/>
                <a:gd name="T78" fmla="*/ 1215 w 2188"/>
                <a:gd name="T79" fmla="*/ 1851 h 2231"/>
                <a:gd name="T80" fmla="*/ 1214 w 2188"/>
                <a:gd name="T81" fmla="*/ 2054 h 2231"/>
                <a:gd name="T82" fmla="*/ 449 w 2188"/>
                <a:gd name="T83" fmla="*/ 1822 h 2231"/>
                <a:gd name="T84" fmla="*/ 707 w 2188"/>
                <a:gd name="T85" fmla="*/ 1655 h 2231"/>
                <a:gd name="T86" fmla="*/ 645 w 2188"/>
                <a:gd name="T87" fmla="*/ 1653 h 2231"/>
                <a:gd name="T88" fmla="*/ 479 w 2188"/>
                <a:gd name="T89" fmla="*/ 1768 h 2231"/>
                <a:gd name="T90" fmla="*/ 449 w 2188"/>
                <a:gd name="T91" fmla="*/ 1822 h 2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8" h="2231">
                  <a:moveTo>
                    <a:pt x="1057" y="2231"/>
                  </a:moveTo>
                  <a:cubicBezTo>
                    <a:pt x="1067" y="2217"/>
                    <a:pt x="1076" y="2203"/>
                    <a:pt x="1084" y="2189"/>
                  </a:cubicBezTo>
                  <a:cubicBezTo>
                    <a:pt x="1164" y="2159"/>
                    <a:pt x="1231" y="2120"/>
                    <a:pt x="1280" y="2073"/>
                  </a:cubicBezTo>
                  <a:cubicBezTo>
                    <a:pt x="1460" y="1898"/>
                    <a:pt x="1568" y="1700"/>
                    <a:pt x="1667" y="1508"/>
                  </a:cubicBezTo>
                  <a:cubicBezTo>
                    <a:pt x="1767" y="1313"/>
                    <a:pt x="1998" y="794"/>
                    <a:pt x="2062" y="600"/>
                  </a:cubicBezTo>
                  <a:cubicBezTo>
                    <a:pt x="2087" y="523"/>
                    <a:pt x="2139" y="440"/>
                    <a:pt x="2146" y="370"/>
                  </a:cubicBezTo>
                  <a:lnTo>
                    <a:pt x="2146" y="370"/>
                  </a:lnTo>
                  <a:lnTo>
                    <a:pt x="2146" y="370"/>
                  </a:lnTo>
                  <a:lnTo>
                    <a:pt x="2146" y="370"/>
                  </a:lnTo>
                  <a:lnTo>
                    <a:pt x="2146" y="370"/>
                  </a:lnTo>
                  <a:cubicBezTo>
                    <a:pt x="2089" y="262"/>
                    <a:pt x="1997" y="183"/>
                    <a:pt x="1825" y="116"/>
                  </a:cubicBezTo>
                  <a:cubicBezTo>
                    <a:pt x="1694" y="66"/>
                    <a:pt x="1540" y="35"/>
                    <a:pt x="1380" y="30"/>
                  </a:cubicBezTo>
                  <a:cubicBezTo>
                    <a:pt x="1359" y="30"/>
                    <a:pt x="1339" y="29"/>
                    <a:pt x="1319" y="29"/>
                  </a:cubicBezTo>
                  <a:cubicBezTo>
                    <a:pt x="1043" y="29"/>
                    <a:pt x="800" y="89"/>
                    <a:pt x="586" y="179"/>
                  </a:cubicBezTo>
                  <a:cubicBezTo>
                    <a:pt x="585" y="172"/>
                    <a:pt x="583" y="165"/>
                    <a:pt x="582" y="157"/>
                  </a:cubicBezTo>
                  <a:cubicBezTo>
                    <a:pt x="600" y="148"/>
                    <a:pt x="619" y="138"/>
                    <a:pt x="639" y="129"/>
                  </a:cubicBezTo>
                  <a:cubicBezTo>
                    <a:pt x="642" y="128"/>
                    <a:pt x="645" y="126"/>
                    <a:pt x="648" y="125"/>
                  </a:cubicBezTo>
                  <a:cubicBezTo>
                    <a:pt x="830" y="44"/>
                    <a:pt x="1072" y="0"/>
                    <a:pt x="1310" y="0"/>
                  </a:cubicBezTo>
                  <a:cubicBezTo>
                    <a:pt x="1346" y="0"/>
                    <a:pt x="1382" y="1"/>
                    <a:pt x="1417" y="3"/>
                  </a:cubicBezTo>
                  <a:cubicBezTo>
                    <a:pt x="1798" y="25"/>
                    <a:pt x="2065" y="160"/>
                    <a:pt x="2184" y="349"/>
                  </a:cubicBezTo>
                  <a:cubicBezTo>
                    <a:pt x="2187" y="353"/>
                    <a:pt x="2188" y="360"/>
                    <a:pt x="2188" y="369"/>
                  </a:cubicBezTo>
                  <a:cubicBezTo>
                    <a:pt x="2188" y="420"/>
                    <a:pt x="2143" y="530"/>
                    <a:pt x="2115" y="596"/>
                  </a:cubicBezTo>
                  <a:cubicBezTo>
                    <a:pt x="2070" y="705"/>
                    <a:pt x="2025" y="809"/>
                    <a:pt x="1983" y="918"/>
                  </a:cubicBezTo>
                  <a:cubicBezTo>
                    <a:pt x="1900" y="1131"/>
                    <a:pt x="1806" y="1349"/>
                    <a:pt x="1695" y="1558"/>
                  </a:cubicBezTo>
                  <a:cubicBezTo>
                    <a:pt x="1641" y="1662"/>
                    <a:pt x="1582" y="1764"/>
                    <a:pt x="1511" y="1865"/>
                  </a:cubicBezTo>
                  <a:cubicBezTo>
                    <a:pt x="1448" y="1953"/>
                    <a:pt x="1384" y="2051"/>
                    <a:pt x="1279" y="2127"/>
                  </a:cubicBezTo>
                  <a:lnTo>
                    <a:pt x="1279" y="2127"/>
                  </a:lnTo>
                  <a:cubicBezTo>
                    <a:pt x="1217" y="2172"/>
                    <a:pt x="1142" y="2205"/>
                    <a:pt x="1057" y="2231"/>
                  </a:cubicBezTo>
                  <a:moveTo>
                    <a:pt x="1086" y="2184"/>
                  </a:moveTo>
                  <a:cubicBezTo>
                    <a:pt x="1097" y="2163"/>
                    <a:pt x="1105" y="2141"/>
                    <a:pt x="1109" y="2120"/>
                  </a:cubicBezTo>
                  <a:cubicBezTo>
                    <a:pt x="1148" y="2084"/>
                    <a:pt x="1172" y="2043"/>
                    <a:pt x="1180" y="2000"/>
                  </a:cubicBezTo>
                  <a:cubicBezTo>
                    <a:pt x="1196" y="1915"/>
                    <a:pt x="1171" y="1807"/>
                    <a:pt x="1060" y="1742"/>
                  </a:cubicBezTo>
                  <a:cubicBezTo>
                    <a:pt x="982" y="1695"/>
                    <a:pt x="871" y="1668"/>
                    <a:pt x="757" y="1658"/>
                  </a:cubicBezTo>
                  <a:cubicBezTo>
                    <a:pt x="742" y="1694"/>
                    <a:pt x="722" y="1729"/>
                    <a:pt x="702" y="1765"/>
                  </a:cubicBezTo>
                  <a:cubicBezTo>
                    <a:pt x="702" y="1765"/>
                    <a:pt x="702" y="1765"/>
                    <a:pt x="701" y="1765"/>
                  </a:cubicBezTo>
                  <a:cubicBezTo>
                    <a:pt x="696" y="1764"/>
                    <a:pt x="691" y="1764"/>
                    <a:pt x="686" y="1764"/>
                  </a:cubicBezTo>
                  <a:cubicBezTo>
                    <a:pt x="686" y="1764"/>
                    <a:pt x="685" y="1764"/>
                    <a:pt x="685" y="1764"/>
                  </a:cubicBezTo>
                  <a:cubicBezTo>
                    <a:pt x="663" y="1764"/>
                    <a:pt x="662" y="1781"/>
                    <a:pt x="680" y="1784"/>
                  </a:cubicBezTo>
                  <a:cubicBezTo>
                    <a:pt x="657" y="1824"/>
                    <a:pt x="632" y="1863"/>
                    <a:pt x="605" y="1902"/>
                  </a:cubicBezTo>
                  <a:cubicBezTo>
                    <a:pt x="578" y="1857"/>
                    <a:pt x="502" y="1827"/>
                    <a:pt x="416" y="1827"/>
                  </a:cubicBezTo>
                  <a:cubicBezTo>
                    <a:pt x="407" y="1827"/>
                    <a:pt x="398" y="1827"/>
                    <a:pt x="388" y="1828"/>
                  </a:cubicBezTo>
                  <a:cubicBezTo>
                    <a:pt x="393" y="1824"/>
                    <a:pt x="398" y="1820"/>
                    <a:pt x="402" y="1815"/>
                  </a:cubicBezTo>
                  <a:cubicBezTo>
                    <a:pt x="418" y="1802"/>
                    <a:pt x="428" y="1785"/>
                    <a:pt x="437" y="1769"/>
                  </a:cubicBezTo>
                  <a:cubicBezTo>
                    <a:pt x="442" y="1761"/>
                    <a:pt x="446" y="1752"/>
                    <a:pt x="451" y="1744"/>
                  </a:cubicBezTo>
                  <a:cubicBezTo>
                    <a:pt x="452" y="1742"/>
                    <a:pt x="452" y="1741"/>
                    <a:pt x="451" y="1739"/>
                  </a:cubicBezTo>
                  <a:cubicBezTo>
                    <a:pt x="453" y="1736"/>
                    <a:pt x="454" y="1733"/>
                    <a:pt x="456" y="1730"/>
                  </a:cubicBezTo>
                  <a:cubicBezTo>
                    <a:pt x="470" y="1707"/>
                    <a:pt x="482" y="1682"/>
                    <a:pt x="501" y="1660"/>
                  </a:cubicBezTo>
                  <a:cubicBezTo>
                    <a:pt x="405" y="1669"/>
                    <a:pt x="311" y="1688"/>
                    <a:pt x="237" y="1721"/>
                  </a:cubicBezTo>
                  <a:cubicBezTo>
                    <a:pt x="148" y="1761"/>
                    <a:pt x="78" y="1820"/>
                    <a:pt x="126" y="1881"/>
                  </a:cubicBezTo>
                  <a:cubicBezTo>
                    <a:pt x="121" y="1888"/>
                    <a:pt x="117" y="1895"/>
                    <a:pt x="115" y="1901"/>
                  </a:cubicBezTo>
                  <a:cubicBezTo>
                    <a:pt x="36" y="1843"/>
                    <a:pt x="6" y="1768"/>
                    <a:pt x="2" y="1694"/>
                  </a:cubicBezTo>
                  <a:cubicBezTo>
                    <a:pt x="0" y="1648"/>
                    <a:pt x="20" y="1605"/>
                    <a:pt x="36" y="1562"/>
                  </a:cubicBezTo>
                  <a:cubicBezTo>
                    <a:pt x="37" y="1561"/>
                    <a:pt x="37" y="1560"/>
                    <a:pt x="38" y="1560"/>
                  </a:cubicBezTo>
                  <a:cubicBezTo>
                    <a:pt x="39" y="1558"/>
                    <a:pt x="40" y="1556"/>
                    <a:pt x="41" y="1554"/>
                  </a:cubicBezTo>
                  <a:cubicBezTo>
                    <a:pt x="124" y="1419"/>
                    <a:pt x="199" y="1282"/>
                    <a:pt x="266" y="1144"/>
                  </a:cubicBezTo>
                  <a:cubicBezTo>
                    <a:pt x="260" y="1161"/>
                    <a:pt x="253" y="1178"/>
                    <a:pt x="246" y="1195"/>
                  </a:cubicBezTo>
                  <a:cubicBezTo>
                    <a:pt x="212" y="1277"/>
                    <a:pt x="177" y="1359"/>
                    <a:pt x="137" y="1440"/>
                  </a:cubicBezTo>
                  <a:cubicBezTo>
                    <a:pt x="98" y="1522"/>
                    <a:pt x="48" y="1606"/>
                    <a:pt x="35" y="1690"/>
                  </a:cubicBezTo>
                  <a:cubicBezTo>
                    <a:pt x="32" y="1706"/>
                    <a:pt x="31" y="1721"/>
                    <a:pt x="31" y="1737"/>
                  </a:cubicBezTo>
                  <a:lnTo>
                    <a:pt x="31" y="1737"/>
                  </a:lnTo>
                  <a:cubicBezTo>
                    <a:pt x="31" y="1773"/>
                    <a:pt x="38" y="1809"/>
                    <a:pt x="58" y="1843"/>
                  </a:cubicBezTo>
                  <a:lnTo>
                    <a:pt x="58" y="1843"/>
                  </a:lnTo>
                  <a:lnTo>
                    <a:pt x="58" y="1843"/>
                  </a:lnTo>
                  <a:lnTo>
                    <a:pt x="58" y="1843"/>
                  </a:lnTo>
                  <a:lnTo>
                    <a:pt x="58" y="1843"/>
                  </a:lnTo>
                  <a:lnTo>
                    <a:pt x="58" y="1843"/>
                  </a:lnTo>
                  <a:cubicBezTo>
                    <a:pt x="58" y="1843"/>
                    <a:pt x="58" y="1843"/>
                    <a:pt x="58" y="1842"/>
                  </a:cubicBezTo>
                  <a:cubicBezTo>
                    <a:pt x="58" y="1842"/>
                    <a:pt x="58" y="1842"/>
                    <a:pt x="58" y="1842"/>
                  </a:cubicBezTo>
                  <a:lnTo>
                    <a:pt x="58" y="1842"/>
                  </a:lnTo>
                  <a:cubicBezTo>
                    <a:pt x="58" y="1841"/>
                    <a:pt x="58" y="1840"/>
                    <a:pt x="58" y="1840"/>
                  </a:cubicBezTo>
                  <a:cubicBezTo>
                    <a:pt x="58" y="1837"/>
                    <a:pt x="58" y="1835"/>
                    <a:pt x="59" y="1832"/>
                  </a:cubicBezTo>
                  <a:cubicBezTo>
                    <a:pt x="59" y="1832"/>
                    <a:pt x="59" y="1832"/>
                    <a:pt x="59" y="1832"/>
                  </a:cubicBezTo>
                  <a:cubicBezTo>
                    <a:pt x="59" y="1832"/>
                    <a:pt x="59" y="1832"/>
                    <a:pt x="59" y="1832"/>
                  </a:cubicBezTo>
                  <a:cubicBezTo>
                    <a:pt x="63" y="1786"/>
                    <a:pt x="109" y="1745"/>
                    <a:pt x="173" y="1713"/>
                  </a:cubicBezTo>
                  <a:cubicBezTo>
                    <a:pt x="173" y="1713"/>
                    <a:pt x="173" y="1713"/>
                    <a:pt x="173" y="1713"/>
                  </a:cubicBezTo>
                  <a:cubicBezTo>
                    <a:pt x="177" y="1711"/>
                    <a:pt x="182" y="1708"/>
                    <a:pt x="187" y="1706"/>
                  </a:cubicBezTo>
                  <a:cubicBezTo>
                    <a:pt x="309" y="1652"/>
                    <a:pt x="474" y="1623"/>
                    <a:pt x="638" y="1623"/>
                  </a:cubicBezTo>
                  <a:cubicBezTo>
                    <a:pt x="744" y="1623"/>
                    <a:pt x="848" y="1635"/>
                    <a:pt x="940" y="1659"/>
                  </a:cubicBezTo>
                  <a:cubicBezTo>
                    <a:pt x="1084" y="1697"/>
                    <a:pt x="1175" y="1769"/>
                    <a:pt x="1216" y="1851"/>
                  </a:cubicBezTo>
                  <a:cubicBezTo>
                    <a:pt x="1215" y="1851"/>
                    <a:pt x="1215" y="1851"/>
                    <a:pt x="1215" y="1851"/>
                  </a:cubicBezTo>
                  <a:cubicBezTo>
                    <a:pt x="1248" y="1917"/>
                    <a:pt x="1247" y="1990"/>
                    <a:pt x="1214" y="2054"/>
                  </a:cubicBezTo>
                  <a:lnTo>
                    <a:pt x="1214" y="2054"/>
                  </a:lnTo>
                  <a:cubicBezTo>
                    <a:pt x="1188" y="2106"/>
                    <a:pt x="1143" y="2149"/>
                    <a:pt x="1086" y="2184"/>
                  </a:cubicBezTo>
                  <a:moveTo>
                    <a:pt x="449" y="1822"/>
                  </a:moveTo>
                  <a:cubicBezTo>
                    <a:pt x="515" y="1822"/>
                    <a:pt x="583" y="1838"/>
                    <a:pt x="613" y="1869"/>
                  </a:cubicBezTo>
                  <a:cubicBezTo>
                    <a:pt x="641" y="1798"/>
                    <a:pt x="655" y="1723"/>
                    <a:pt x="707" y="1655"/>
                  </a:cubicBezTo>
                  <a:cubicBezTo>
                    <a:pt x="693" y="1654"/>
                    <a:pt x="678" y="1653"/>
                    <a:pt x="663" y="1653"/>
                  </a:cubicBezTo>
                  <a:cubicBezTo>
                    <a:pt x="657" y="1653"/>
                    <a:pt x="651" y="1653"/>
                    <a:pt x="645" y="1653"/>
                  </a:cubicBezTo>
                  <a:cubicBezTo>
                    <a:pt x="616" y="1653"/>
                    <a:pt x="586" y="1654"/>
                    <a:pt x="556" y="1656"/>
                  </a:cubicBezTo>
                  <a:cubicBezTo>
                    <a:pt x="532" y="1693"/>
                    <a:pt x="508" y="1732"/>
                    <a:pt x="479" y="1768"/>
                  </a:cubicBezTo>
                  <a:cubicBezTo>
                    <a:pt x="467" y="1785"/>
                    <a:pt x="453" y="1808"/>
                    <a:pt x="427" y="1823"/>
                  </a:cubicBezTo>
                  <a:cubicBezTo>
                    <a:pt x="434" y="1822"/>
                    <a:pt x="442" y="1822"/>
                    <a:pt x="449" y="1822"/>
                  </a:cubicBezTo>
                </a:path>
              </a:pathLst>
            </a:custGeom>
            <a:solidFill>
              <a:srgbClr val="753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8" name="Freeform 1149">
              <a:extLst>
                <a:ext uri="{FF2B5EF4-FFF2-40B4-BE49-F238E27FC236}">
                  <a16:creationId xmlns:a16="http://schemas.microsoft.com/office/drawing/2014/main" id="{58B7B532-B51D-4F68-8207-E965BF54E2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6256" y="1922463"/>
              <a:ext cx="931863" cy="923925"/>
            </a:xfrm>
            <a:custGeom>
              <a:avLst/>
              <a:gdLst>
                <a:gd name="T0" fmla="*/ 821 w 1869"/>
                <a:gd name="T1" fmla="*/ 1852 h 1852"/>
                <a:gd name="T2" fmla="*/ 883 w 1869"/>
                <a:gd name="T3" fmla="*/ 1812 h 1852"/>
                <a:gd name="T4" fmla="*/ 821 w 1869"/>
                <a:gd name="T5" fmla="*/ 1852 h 1852"/>
                <a:gd name="T6" fmla="*/ 1869 w 1869"/>
                <a:gd name="T7" fmla="*/ 1779 h 1852"/>
                <a:gd name="T8" fmla="*/ 1850 w 1869"/>
                <a:gd name="T9" fmla="*/ 1648 h 1852"/>
                <a:gd name="T10" fmla="*/ 1648 w 1869"/>
                <a:gd name="T11" fmla="*/ 1121 h 1852"/>
                <a:gd name="T12" fmla="*/ 1457 w 1869"/>
                <a:gd name="T13" fmla="*/ 606 h 1852"/>
                <a:gd name="T14" fmla="*/ 1387 w 1869"/>
                <a:gd name="T15" fmla="*/ 349 h 1852"/>
                <a:gd name="T16" fmla="*/ 1349 w 1869"/>
                <a:gd name="T17" fmla="*/ 128 h 1852"/>
                <a:gd name="T18" fmla="*/ 1183 w 1869"/>
                <a:gd name="T19" fmla="*/ 49 h 1852"/>
                <a:gd name="T20" fmla="*/ 1038 w 1869"/>
                <a:gd name="T21" fmla="*/ 11 h 1852"/>
                <a:gd name="T22" fmla="*/ 1311 w 1869"/>
                <a:gd name="T23" fmla="*/ 562 h 1852"/>
                <a:gd name="T24" fmla="*/ 1713 w 1869"/>
                <a:gd name="T25" fmla="*/ 1724 h 1852"/>
                <a:gd name="T26" fmla="*/ 1412 w 1869"/>
                <a:gd name="T27" fmla="*/ 1674 h 1852"/>
                <a:gd name="T28" fmla="*/ 1400 w 1869"/>
                <a:gd name="T29" fmla="*/ 1674 h 1852"/>
                <a:gd name="T30" fmla="*/ 951 w 1869"/>
                <a:gd name="T31" fmla="*/ 1777 h 1852"/>
                <a:gd name="T32" fmla="*/ 790 w 1869"/>
                <a:gd name="T33" fmla="*/ 1707 h 1852"/>
                <a:gd name="T34" fmla="*/ 360 w 1869"/>
                <a:gd name="T35" fmla="*/ 651 h 1852"/>
                <a:gd name="T36" fmla="*/ 363 w 1869"/>
                <a:gd name="T37" fmla="*/ 112 h 1852"/>
                <a:gd name="T38" fmla="*/ 0 w 1869"/>
                <a:gd name="T39" fmla="*/ 478 h 1852"/>
                <a:gd name="T40" fmla="*/ 0 w 1869"/>
                <a:gd name="T41" fmla="*/ 478 h 1852"/>
                <a:gd name="T42" fmla="*/ 0 w 1869"/>
                <a:gd name="T43" fmla="*/ 478 h 1852"/>
                <a:gd name="T44" fmla="*/ 435 w 1869"/>
                <a:gd name="T45" fmla="*/ 81 h 1852"/>
                <a:gd name="T46" fmla="*/ 889 w 1869"/>
                <a:gd name="T47" fmla="*/ 0 h 1852"/>
                <a:gd name="T48" fmla="*/ 1183 w 1869"/>
                <a:gd name="T49" fmla="*/ 49 h 1852"/>
                <a:gd name="T50" fmla="*/ 1349 w 1869"/>
                <a:gd name="T51" fmla="*/ 128 h 1852"/>
                <a:gd name="T52" fmla="*/ 1387 w 1869"/>
                <a:gd name="T53" fmla="*/ 349 h 1852"/>
                <a:gd name="T54" fmla="*/ 1457 w 1869"/>
                <a:gd name="T55" fmla="*/ 606 h 1852"/>
                <a:gd name="T56" fmla="*/ 1648 w 1869"/>
                <a:gd name="T57" fmla="*/ 1121 h 1852"/>
                <a:gd name="T58" fmla="*/ 1850 w 1869"/>
                <a:gd name="T59" fmla="*/ 1648 h 1852"/>
                <a:gd name="T60" fmla="*/ 1869 w 1869"/>
                <a:gd name="T61" fmla="*/ 1779 h 1852"/>
                <a:gd name="T62" fmla="*/ 1869 w 1869"/>
                <a:gd name="T63" fmla="*/ 1779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69" h="1852">
                  <a:moveTo>
                    <a:pt x="821" y="1852"/>
                  </a:moveTo>
                  <a:cubicBezTo>
                    <a:pt x="840" y="1838"/>
                    <a:pt x="861" y="1825"/>
                    <a:pt x="883" y="1812"/>
                  </a:cubicBezTo>
                  <a:cubicBezTo>
                    <a:pt x="861" y="1825"/>
                    <a:pt x="840" y="1838"/>
                    <a:pt x="821" y="1852"/>
                  </a:cubicBezTo>
                  <a:close/>
                  <a:moveTo>
                    <a:pt x="1869" y="1779"/>
                  </a:moveTo>
                  <a:cubicBezTo>
                    <a:pt x="1869" y="1734"/>
                    <a:pt x="1860" y="1688"/>
                    <a:pt x="1850" y="1648"/>
                  </a:cubicBezTo>
                  <a:cubicBezTo>
                    <a:pt x="1807" y="1470"/>
                    <a:pt x="1725" y="1296"/>
                    <a:pt x="1648" y="1121"/>
                  </a:cubicBezTo>
                  <a:cubicBezTo>
                    <a:pt x="1573" y="951"/>
                    <a:pt x="1512" y="779"/>
                    <a:pt x="1457" y="606"/>
                  </a:cubicBezTo>
                  <a:cubicBezTo>
                    <a:pt x="1431" y="521"/>
                    <a:pt x="1405" y="435"/>
                    <a:pt x="1387" y="349"/>
                  </a:cubicBezTo>
                  <a:cubicBezTo>
                    <a:pt x="1378" y="308"/>
                    <a:pt x="1359" y="138"/>
                    <a:pt x="1349" y="128"/>
                  </a:cubicBezTo>
                  <a:cubicBezTo>
                    <a:pt x="1332" y="111"/>
                    <a:pt x="1214" y="62"/>
                    <a:pt x="1183" y="49"/>
                  </a:cubicBezTo>
                  <a:cubicBezTo>
                    <a:pt x="1139" y="31"/>
                    <a:pt x="1090" y="18"/>
                    <a:pt x="1038" y="11"/>
                  </a:cubicBezTo>
                  <a:cubicBezTo>
                    <a:pt x="1236" y="159"/>
                    <a:pt x="1276" y="412"/>
                    <a:pt x="1311" y="562"/>
                  </a:cubicBezTo>
                  <a:cubicBezTo>
                    <a:pt x="1400" y="940"/>
                    <a:pt x="1542" y="1335"/>
                    <a:pt x="1713" y="1724"/>
                  </a:cubicBezTo>
                  <a:cubicBezTo>
                    <a:pt x="1629" y="1691"/>
                    <a:pt x="1518" y="1674"/>
                    <a:pt x="1412" y="1674"/>
                  </a:cubicBezTo>
                  <a:cubicBezTo>
                    <a:pt x="1408" y="1674"/>
                    <a:pt x="1404" y="1674"/>
                    <a:pt x="1400" y="1674"/>
                  </a:cubicBezTo>
                  <a:cubicBezTo>
                    <a:pt x="1233" y="1676"/>
                    <a:pt x="1077" y="1718"/>
                    <a:pt x="951" y="1777"/>
                  </a:cubicBezTo>
                  <a:cubicBezTo>
                    <a:pt x="877" y="1774"/>
                    <a:pt x="817" y="1749"/>
                    <a:pt x="790" y="1707"/>
                  </a:cubicBezTo>
                  <a:cubicBezTo>
                    <a:pt x="578" y="1365"/>
                    <a:pt x="467" y="1006"/>
                    <a:pt x="360" y="651"/>
                  </a:cubicBezTo>
                  <a:cubicBezTo>
                    <a:pt x="305" y="469"/>
                    <a:pt x="280" y="282"/>
                    <a:pt x="363" y="112"/>
                  </a:cubicBezTo>
                  <a:cubicBezTo>
                    <a:pt x="163" y="206"/>
                    <a:pt x="46" y="336"/>
                    <a:pt x="0" y="478"/>
                  </a:cubicBezTo>
                  <a:lnTo>
                    <a:pt x="0" y="478"/>
                  </a:lnTo>
                  <a:lnTo>
                    <a:pt x="0" y="478"/>
                  </a:lnTo>
                  <a:cubicBezTo>
                    <a:pt x="52" y="320"/>
                    <a:pt x="190" y="176"/>
                    <a:pt x="435" y="81"/>
                  </a:cubicBezTo>
                  <a:cubicBezTo>
                    <a:pt x="556" y="34"/>
                    <a:pt x="726" y="0"/>
                    <a:pt x="889" y="0"/>
                  </a:cubicBezTo>
                  <a:cubicBezTo>
                    <a:pt x="996" y="0"/>
                    <a:pt x="1099" y="14"/>
                    <a:pt x="1183" y="49"/>
                  </a:cubicBezTo>
                  <a:cubicBezTo>
                    <a:pt x="1214" y="62"/>
                    <a:pt x="1332" y="111"/>
                    <a:pt x="1349" y="128"/>
                  </a:cubicBezTo>
                  <a:cubicBezTo>
                    <a:pt x="1359" y="138"/>
                    <a:pt x="1378" y="308"/>
                    <a:pt x="1387" y="349"/>
                  </a:cubicBezTo>
                  <a:cubicBezTo>
                    <a:pt x="1405" y="435"/>
                    <a:pt x="1431" y="521"/>
                    <a:pt x="1457" y="606"/>
                  </a:cubicBezTo>
                  <a:cubicBezTo>
                    <a:pt x="1512" y="779"/>
                    <a:pt x="1573" y="951"/>
                    <a:pt x="1648" y="1121"/>
                  </a:cubicBezTo>
                  <a:cubicBezTo>
                    <a:pt x="1725" y="1296"/>
                    <a:pt x="1807" y="1470"/>
                    <a:pt x="1850" y="1648"/>
                  </a:cubicBezTo>
                  <a:cubicBezTo>
                    <a:pt x="1860" y="1688"/>
                    <a:pt x="1869" y="1734"/>
                    <a:pt x="1869" y="1779"/>
                  </a:cubicBezTo>
                  <a:lnTo>
                    <a:pt x="1869" y="1779"/>
                  </a:lnTo>
                </a:path>
              </a:pathLst>
            </a:custGeom>
            <a:solidFill>
              <a:srgbClr val="E8B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9" name="Freeform 1150">
              <a:extLst>
                <a:ext uri="{FF2B5EF4-FFF2-40B4-BE49-F238E27FC236}">
                  <a16:creationId xmlns:a16="http://schemas.microsoft.com/office/drawing/2014/main" id="{993D6194-CF20-4935-AD5A-5DFEF5600A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8281" y="1874838"/>
              <a:ext cx="1041400" cy="908050"/>
            </a:xfrm>
            <a:custGeom>
              <a:avLst/>
              <a:gdLst>
                <a:gd name="T0" fmla="*/ 1158 w 2088"/>
                <a:gd name="T1" fmla="*/ 1822 h 1822"/>
                <a:gd name="T2" fmla="*/ 882 w 2088"/>
                <a:gd name="T3" fmla="*/ 1630 h 1822"/>
                <a:gd name="T4" fmla="*/ 580 w 2088"/>
                <a:gd name="T5" fmla="*/ 1594 h 1822"/>
                <a:gd name="T6" fmla="*/ 129 w 2088"/>
                <a:gd name="T7" fmla="*/ 1677 h 1822"/>
                <a:gd name="T8" fmla="*/ 115 w 2088"/>
                <a:gd name="T9" fmla="*/ 1684 h 1822"/>
                <a:gd name="T10" fmla="*/ 255 w 2088"/>
                <a:gd name="T11" fmla="*/ 1265 h 1822"/>
                <a:gd name="T12" fmla="*/ 509 w 2088"/>
                <a:gd name="T13" fmla="*/ 672 h 1822"/>
                <a:gd name="T14" fmla="*/ 763 w 2088"/>
                <a:gd name="T15" fmla="*/ 69 h 1822"/>
                <a:gd name="T16" fmla="*/ 458 w 2088"/>
                <a:gd name="T17" fmla="*/ 181 h 1822"/>
                <a:gd name="T18" fmla="*/ 458 w 2088"/>
                <a:gd name="T19" fmla="*/ 181 h 1822"/>
                <a:gd name="T20" fmla="*/ 458 w 2088"/>
                <a:gd name="T21" fmla="*/ 181 h 1822"/>
                <a:gd name="T22" fmla="*/ 1261 w 2088"/>
                <a:gd name="T23" fmla="*/ 0 h 1822"/>
                <a:gd name="T24" fmla="*/ 1322 w 2088"/>
                <a:gd name="T25" fmla="*/ 1 h 1822"/>
                <a:gd name="T26" fmla="*/ 1767 w 2088"/>
                <a:gd name="T27" fmla="*/ 87 h 1822"/>
                <a:gd name="T28" fmla="*/ 2088 w 2088"/>
                <a:gd name="T29" fmla="*/ 341 h 1822"/>
                <a:gd name="T30" fmla="*/ 2088 w 2088"/>
                <a:gd name="T31" fmla="*/ 341 h 1822"/>
                <a:gd name="T32" fmla="*/ 2088 w 2088"/>
                <a:gd name="T33" fmla="*/ 341 h 1822"/>
                <a:gd name="T34" fmla="*/ 1819 w 2088"/>
                <a:gd name="T35" fmla="*/ 109 h 1822"/>
                <a:gd name="T36" fmla="*/ 1840 w 2088"/>
                <a:gd name="T37" fmla="*/ 661 h 1822"/>
                <a:gd name="T38" fmla="*/ 1296 w 2088"/>
                <a:gd name="T39" fmla="*/ 1752 h 1822"/>
                <a:gd name="T40" fmla="*/ 1158 w 2088"/>
                <a:gd name="T41" fmla="*/ 1822 h 1822"/>
                <a:gd name="T42" fmla="*/ 0 w 2088"/>
                <a:gd name="T43" fmla="*/ 1813 h 1822"/>
                <a:gd name="T44" fmla="*/ 0 w 2088"/>
                <a:gd name="T45" fmla="*/ 1813 h 1822"/>
                <a:gd name="T46" fmla="*/ 0 w 2088"/>
                <a:gd name="T47" fmla="*/ 1813 h 1822"/>
                <a:gd name="T48" fmla="*/ 0 w 2088"/>
                <a:gd name="T49" fmla="*/ 1813 h 1822"/>
                <a:gd name="T50" fmla="*/ 1 w 2088"/>
                <a:gd name="T51" fmla="*/ 1803 h 1822"/>
                <a:gd name="T52" fmla="*/ 0 w 2088"/>
                <a:gd name="T53" fmla="*/ 1811 h 1822"/>
                <a:gd name="T54" fmla="*/ 0 w 2088"/>
                <a:gd name="T55" fmla="*/ 1813 h 1822"/>
                <a:gd name="T56" fmla="*/ 1 w 2088"/>
                <a:gd name="T57" fmla="*/ 1803 h 1822"/>
                <a:gd name="T58" fmla="*/ 1 w 2088"/>
                <a:gd name="T59" fmla="*/ 1803 h 1822"/>
                <a:gd name="T60" fmla="*/ 1 w 2088"/>
                <a:gd name="T61" fmla="*/ 1803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8" h="1822">
                  <a:moveTo>
                    <a:pt x="1158" y="1822"/>
                  </a:moveTo>
                  <a:cubicBezTo>
                    <a:pt x="1117" y="1740"/>
                    <a:pt x="1026" y="1668"/>
                    <a:pt x="882" y="1630"/>
                  </a:cubicBezTo>
                  <a:cubicBezTo>
                    <a:pt x="790" y="1606"/>
                    <a:pt x="686" y="1594"/>
                    <a:pt x="580" y="1594"/>
                  </a:cubicBezTo>
                  <a:cubicBezTo>
                    <a:pt x="416" y="1594"/>
                    <a:pt x="251" y="1623"/>
                    <a:pt x="129" y="1677"/>
                  </a:cubicBezTo>
                  <a:cubicBezTo>
                    <a:pt x="124" y="1679"/>
                    <a:pt x="119" y="1682"/>
                    <a:pt x="115" y="1684"/>
                  </a:cubicBezTo>
                  <a:cubicBezTo>
                    <a:pt x="95" y="1547"/>
                    <a:pt x="211" y="1389"/>
                    <a:pt x="255" y="1265"/>
                  </a:cubicBezTo>
                  <a:cubicBezTo>
                    <a:pt x="326" y="1065"/>
                    <a:pt x="450" y="873"/>
                    <a:pt x="509" y="672"/>
                  </a:cubicBezTo>
                  <a:cubicBezTo>
                    <a:pt x="562" y="490"/>
                    <a:pt x="599" y="253"/>
                    <a:pt x="763" y="69"/>
                  </a:cubicBezTo>
                  <a:cubicBezTo>
                    <a:pt x="655" y="99"/>
                    <a:pt x="554" y="137"/>
                    <a:pt x="458" y="181"/>
                  </a:cubicBezTo>
                  <a:lnTo>
                    <a:pt x="458" y="181"/>
                  </a:lnTo>
                  <a:lnTo>
                    <a:pt x="458" y="181"/>
                  </a:lnTo>
                  <a:cubicBezTo>
                    <a:pt x="689" y="74"/>
                    <a:pt x="955" y="0"/>
                    <a:pt x="1261" y="0"/>
                  </a:cubicBezTo>
                  <a:cubicBezTo>
                    <a:pt x="1281" y="0"/>
                    <a:pt x="1301" y="1"/>
                    <a:pt x="1322" y="1"/>
                  </a:cubicBezTo>
                  <a:cubicBezTo>
                    <a:pt x="1482" y="6"/>
                    <a:pt x="1636" y="37"/>
                    <a:pt x="1767" y="87"/>
                  </a:cubicBezTo>
                  <a:cubicBezTo>
                    <a:pt x="1939" y="154"/>
                    <a:pt x="2031" y="233"/>
                    <a:pt x="2088" y="341"/>
                  </a:cubicBezTo>
                  <a:lnTo>
                    <a:pt x="2088" y="341"/>
                  </a:lnTo>
                  <a:lnTo>
                    <a:pt x="2088" y="341"/>
                  </a:lnTo>
                  <a:cubicBezTo>
                    <a:pt x="2037" y="245"/>
                    <a:pt x="1958" y="171"/>
                    <a:pt x="1819" y="109"/>
                  </a:cubicBezTo>
                  <a:cubicBezTo>
                    <a:pt x="1937" y="282"/>
                    <a:pt x="1912" y="490"/>
                    <a:pt x="1840" y="661"/>
                  </a:cubicBezTo>
                  <a:cubicBezTo>
                    <a:pt x="1686" y="1029"/>
                    <a:pt x="1444" y="1384"/>
                    <a:pt x="1296" y="1752"/>
                  </a:cubicBezTo>
                  <a:cubicBezTo>
                    <a:pt x="1278" y="1797"/>
                    <a:pt x="1221" y="1818"/>
                    <a:pt x="1158" y="1822"/>
                  </a:cubicBezTo>
                  <a:moveTo>
                    <a:pt x="0" y="1813"/>
                  </a:moveTo>
                  <a:cubicBezTo>
                    <a:pt x="0" y="1813"/>
                    <a:pt x="0" y="1813"/>
                    <a:pt x="0" y="1813"/>
                  </a:cubicBezTo>
                  <a:cubicBezTo>
                    <a:pt x="0" y="1813"/>
                    <a:pt x="0" y="1813"/>
                    <a:pt x="0" y="1813"/>
                  </a:cubicBezTo>
                  <a:close/>
                  <a:moveTo>
                    <a:pt x="0" y="1813"/>
                  </a:moveTo>
                  <a:cubicBezTo>
                    <a:pt x="0" y="1810"/>
                    <a:pt x="0" y="1806"/>
                    <a:pt x="1" y="1803"/>
                  </a:cubicBezTo>
                  <a:cubicBezTo>
                    <a:pt x="0" y="1806"/>
                    <a:pt x="0" y="1808"/>
                    <a:pt x="0" y="1811"/>
                  </a:cubicBezTo>
                  <a:cubicBezTo>
                    <a:pt x="0" y="1811"/>
                    <a:pt x="0" y="1812"/>
                    <a:pt x="0" y="1813"/>
                  </a:cubicBezTo>
                  <a:moveTo>
                    <a:pt x="1" y="1803"/>
                  </a:moveTo>
                  <a:cubicBezTo>
                    <a:pt x="1" y="1803"/>
                    <a:pt x="1" y="1803"/>
                    <a:pt x="1" y="1803"/>
                  </a:cubicBezTo>
                  <a:cubicBezTo>
                    <a:pt x="1" y="1803"/>
                    <a:pt x="1" y="1803"/>
                    <a:pt x="1" y="1803"/>
                  </a:cubicBezTo>
                  <a:close/>
                </a:path>
              </a:pathLst>
            </a:custGeom>
            <a:solidFill>
              <a:srgbClr val="E8B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0" name="Freeform 1151">
              <a:extLst>
                <a:ext uri="{FF2B5EF4-FFF2-40B4-BE49-F238E27FC236}">
                  <a16:creationId xmlns:a16="http://schemas.microsoft.com/office/drawing/2014/main" id="{884C2498-8586-45FD-A701-E8B884F49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994" y="2808288"/>
              <a:ext cx="34925" cy="17463"/>
            </a:xfrm>
            <a:custGeom>
              <a:avLst/>
              <a:gdLst>
                <a:gd name="T0" fmla="*/ 0 w 68"/>
                <a:gd name="T1" fmla="*/ 35 h 35"/>
                <a:gd name="T2" fmla="*/ 68 w 68"/>
                <a:gd name="T3" fmla="*/ 0 h 35"/>
                <a:gd name="T4" fmla="*/ 68 w 68"/>
                <a:gd name="T5" fmla="*/ 0 h 35"/>
                <a:gd name="T6" fmla="*/ 0 w 68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35">
                  <a:moveTo>
                    <a:pt x="0" y="35"/>
                  </a:moveTo>
                  <a:cubicBezTo>
                    <a:pt x="22" y="23"/>
                    <a:pt x="44" y="11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5" y="11"/>
                    <a:pt x="22" y="23"/>
                    <a:pt x="0" y="35"/>
                  </a:cubicBezTo>
                  <a:close/>
                </a:path>
              </a:pathLst>
            </a:custGeom>
            <a:solidFill>
              <a:srgbClr val="A4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1" name="Freeform 1152">
              <a:extLst>
                <a:ext uri="{FF2B5EF4-FFF2-40B4-BE49-F238E27FC236}">
                  <a16:creationId xmlns:a16="http://schemas.microsoft.com/office/drawing/2014/main" id="{ECC6B2E7-B276-4E7C-9FE8-201529B68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256" y="1978025"/>
              <a:ext cx="474663" cy="952500"/>
            </a:xfrm>
            <a:custGeom>
              <a:avLst/>
              <a:gdLst>
                <a:gd name="T0" fmla="*/ 695 w 951"/>
                <a:gd name="T1" fmla="*/ 1909 h 1909"/>
                <a:gd name="T2" fmla="*/ 679 w 951"/>
                <a:gd name="T3" fmla="*/ 1866 h 1909"/>
                <a:gd name="T4" fmla="*/ 596 w 951"/>
                <a:gd name="T5" fmla="*/ 1662 h 1909"/>
                <a:gd name="T6" fmla="*/ 375 w 951"/>
                <a:gd name="T7" fmla="*/ 1208 h 1909"/>
                <a:gd name="T8" fmla="*/ 0 w 951"/>
                <a:gd name="T9" fmla="*/ 366 h 1909"/>
                <a:gd name="T10" fmla="*/ 363 w 951"/>
                <a:gd name="T11" fmla="*/ 0 h 1909"/>
                <a:gd name="T12" fmla="*/ 360 w 951"/>
                <a:gd name="T13" fmla="*/ 539 h 1909"/>
                <a:gd name="T14" fmla="*/ 790 w 951"/>
                <a:gd name="T15" fmla="*/ 1595 h 1909"/>
                <a:gd name="T16" fmla="*/ 951 w 951"/>
                <a:gd name="T17" fmla="*/ 1665 h 1909"/>
                <a:gd name="T18" fmla="*/ 883 w 951"/>
                <a:gd name="T19" fmla="*/ 1700 h 1909"/>
                <a:gd name="T20" fmla="*/ 821 w 951"/>
                <a:gd name="T21" fmla="*/ 1740 h 1909"/>
                <a:gd name="T22" fmla="*/ 821 w 951"/>
                <a:gd name="T23" fmla="*/ 1740 h 1909"/>
                <a:gd name="T24" fmla="*/ 695 w 951"/>
                <a:gd name="T25" fmla="*/ 1909 h 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1" h="1909">
                  <a:moveTo>
                    <a:pt x="695" y="1909"/>
                  </a:moveTo>
                  <a:cubicBezTo>
                    <a:pt x="690" y="1894"/>
                    <a:pt x="684" y="1880"/>
                    <a:pt x="679" y="1866"/>
                  </a:cubicBezTo>
                  <a:cubicBezTo>
                    <a:pt x="655" y="1797"/>
                    <a:pt x="626" y="1730"/>
                    <a:pt x="596" y="1662"/>
                  </a:cubicBezTo>
                  <a:cubicBezTo>
                    <a:pt x="527" y="1510"/>
                    <a:pt x="449" y="1359"/>
                    <a:pt x="375" y="1208"/>
                  </a:cubicBezTo>
                  <a:cubicBezTo>
                    <a:pt x="238" y="929"/>
                    <a:pt x="108" y="649"/>
                    <a:pt x="0" y="366"/>
                  </a:cubicBezTo>
                  <a:cubicBezTo>
                    <a:pt x="46" y="224"/>
                    <a:pt x="163" y="94"/>
                    <a:pt x="363" y="0"/>
                  </a:cubicBezTo>
                  <a:cubicBezTo>
                    <a:pt x="280" y="170"/>
                    <a:pt x="305" y="357"/>
                    <a:pt x="360" y="539"/>
                  </a:cubicBezTo>
                  <a:cubicBezTo>
                    <a:pt x="467" y="894"/>
                    <a:pt x="578" y="1253"/>
                    <a:pt x="790" y="1595"/>
                  </a:cubicBezTo>
                  <a:cubicBezTo>
                    <a:pt x="817" y="1637"/>
                    <a:pt x="877" y="1662"/>
                    <a:pt x="951" y="1665"/>
                  </a:cubicBezTo>
                  <a:cubicBezTo>
                    <a:pt x="927" y="1676"/>
                    <a:pt x="905" y="1688"/>
                    <a:pt x="883" y="1700"/>
                  </a:cubicBezTo>
                  <a:cubicBezTo>
                    <a:pt x="861" y="1713"/>
                    <a:pt x="840" y="1726"/>
                    <a:pt x="821" y="1740"/>
                  </a:cubicBezTo>
                  <a:lnTo>
                    <a:pt x="821" y="1740"/>
                  </a:lnTo>
                  <a:cubicBezTo>
                    <a:pt x="749" y="1791"/>
                    <a:pt x="704" y="1851"/>
                    <a:pt x="695" y="1909"/>
                  </a:cubicBezTo>
                  <a:close/>
                </a:path>
              </a:pathLst>
            </a:custGeom>
            <a:solidFill>
              <a:srgbClr val="DD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2" name="Freeform 1153">
              <a:extLst>
                <a:ext uri="{FF2B5EF4-FFF2-40B4-BE49-F238E27FC236}">
                  <a16:creationId xmlns:a16="http://schemas.microsoft.com/office/drawing/2014/main" id="{F6E579AE-AC4B-4F28-A8AE-A2345DE84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331" y="2781300"/>
              <a:ext cx="77788" cy="66675"/>
            </a:xfrm>
            <a:custGeom>
              <a:avLst/>
              <a:gdLst>
                <a:gd name="T0" fmla="*/ 145 w 156"/>
                <a:gd name="T1" fmla="*/ 134 h 134"/>
                <a:gd name="T2" fmla="*/ 1 w 156"/>
                <a:gd name="T3" fmla="*/ 0 h 134"/>
                <a:gd name="T4" fmla="*/ 0 w 156"/>
                <a:gd name="T5" fmla="*/ 0 h 134"/>
                <a:gd name="T6" fmla="*/ 145 w 156"/>
                <a:gd name="T7" fmla="*/ 134 h 134"/>
                <a:gd name="T8" fmla="*/ 156 w 156"/>
                <a:gd name="T9" fmla="*/ 55 h 134"/>
                <a:gd name="T10" fmla="*/ 145 w 156"/>
                <a:gd name="T11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34">
                  <a:moveTo>
                    <a:pt x="145" y="134"/>
                  </a:moveTo>
                  <a:cubicBezTo>
                    <a:pt x="138" y="76"/>
                    <a:pt x="81" y="3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81" y="31"/>
                    <a:pt x="138" y="76"/>
                    <a:pt x="145" y="134"/>
                  </a:cubicBezTo>
                  <a:cubicBezTo>
                    <a:pt x="153" y="108"/>
                    <a:pt x="156" y="82"/>
                    <a:pt x="156" y="55"/>
                  </a:cubicBezTo>
                  <a:cubicBezTo>
                    <a:pt x="156" y="82"/>
                    <a:pt x="153" y="108"/>
                    <a:pt x="145" y="134"/>
                  </a:cubicBezTo>
                </a:path>
              </a:pathLst>
            </a:custGeom>
            <a:solidFill>
              <a:srgbClr val="A4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" name="Freeform 1154">
              <a:extLst>
                <a:ext uri="{FF2B5EF4-FFF2-40B4-BE49-F238E27FC236}">
                  <a16:creationId xmlns:a16="http://schemas.microsoft.com/office/drawing/2014/main" id="{2A132A28-315C-4E55-92A2-7A86FD2F8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781" y="1927225"/>
              <a:ext cx="414338" cy="920750"/>
            </a:xfrm>
            <a:custGeom>
              <a:avLst/>
              <a:gdLst>
                <a:gd name="T0" fmla="*/ 820 w 831"/>
                <a:gd name="T1" fmla="*/ 1847 h 1847"/>
                <a:gd name="T2" fmla="*/ 675 w 831"/>
                <a:gd name="T3" fmla="*/ 1713 h 1847"/>
                <a:gd name="T4" fmla="*/ 273 w 831"/>
                <a:gd name="T5" fmla="*/ 551 h 1847"/>
                <a:gd name="T6" fmla="*/ 0 w 831"/>
                <a:gd name="T7" fmla="*/ 0 h 1847"/>
                <a:gd name="T8" fmla="*/ 145 w 831"/>
                <a:gd name="T9" fmla="*/ 38 h 1847"/>
                <a:gd name="T10" fmla="*/ 311 w 831"/>
                <a:gd name="T11" fmla="*/ 117 h 1847"/>
                <a:gd name="T12" fmla="*/ 349 w 831"/>
                <a:gd name="T13" fmla="*/ 338 h 1847"/>
                <a:gd name="T14" fmla="*/ 419 w 831"/>
                <a:gd name="T15" fmla="*/ 595 h 1847"/>
                <a:gd name="T16" fmla="*/ 610 w 831"/>
                <a:gd name="T17" fmla="*/ 1110 h 1847"/>
                <a:gd name="T18" fmla="*/ 812 w 831"/>
                <a:gd name="T19" fmla="*/ 1637 h 1847"/>
                <a:gd name="T20" fmla="*/ 831 w 831"/>
                <a:gd name="T21" fmla="*/ 1768 h 1847"/>
                <a:gd name="T22" fmla="*/ 820 w 831"/>
                <a:gd name="T23" fmla="*/ 1847 h 1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1" h="1847">
                  <a:moveTo>
                    <a:pt x="820" y="1847"/>
                  </a:moveTo>
                  <a:cubicBezTo>
                    <a:pt x="813" y="1789"/>
                    <a:pt x="756" y="1744"/>
                    <a:pt x="675" y="1713"/>
                  </a:cubicBezTo>
                  <a:cubicBezTo>
                    <a:pt x="504" y="1324"/>
                    <a:pt x="362" y="929"/>
                    <a:pt x="273" y="551"/>
                  </a:cubicBezTo>
                  <a:cubicBezTo>
                    <a:pt x="238" y="401"/>
                    <a:pt x="198" y="148"/>
                    <a:pt x="0" y="0"/>
                  </a:cubicBezTo>
                  <a:cubicBezTo>
                    <a:pt x="52" y="7"/>
                    <a:pt x="101" y="20"/>
                    <a:pt x="145" y="38"/>
                  </a:cubicBezTo>
                  <a:cubicBezTo>
                    <a:pt x="176" y="51"/>
                    <a:pt x="294" y="100"/>
                    <a:pt x="311" y="117"/>
                  </a:cubicBezTo>
                  <a:cubicBezTo>
                    <a:pt x="321" y="127"/>
                    <a:pt x="340" y="297"/>
                    <a:pt x="349" y="338"/>
                  </a:cubicBezTo>
                  <a:cubicBezTo>
                    <a:pt x="367" y="424"/>
                    <a:pt x="393" y="510"/>
                    <a:pt x="419" y="595"/>
                  </a:cubicBezTo>
                  <a:cubicBezTo>
                    <a:pt x="474" y="768"/>
                    <a:pt x="535" y="940"/>
                    <a:pt x="610" y="1110"/>
                  </a:cubicBezTo>
                  <a:cubicBezTo>
                    <a:pt x="687" y="1285"/>
                    <a:pt x="769" y="1459"/>
                    <a:pt x="812" y="1637"/>
                  </a:cubicBezTo>
                  <a:cubicBezTo>
                    <a:pt x="822" y="1677"/>
                    <a:pt x="831" y="1723"/>
                    <a:pt x="831" y="1768"/>
                  </a:cubicBezTo>
                  <a:cubicBezTo>
                    <a:pt x="831" y="1795"/>
                    <a:pt x="828" y="1821"/>
                    <a:pt x="820" y="1847"/>
                  </a:cubicBezTo>
                  <a:close/>
                </a:path>
              </a:pathLst>
            </a:custGeom>
            <a:solidFill>
              <a:srgbClr val="DD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" name="Freeform 1155">
              <a:extLst>
                <a:ext uri="{FF2B5EF4-FFF2-40B4-BE49-F238E27FC236}">
                  <a16:creationId xmlns:a16="http://schemas.microsoft.com/office/drawing/2014/main" id="{FCC3B295-8011-4D4A-A989-E5AC53815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8281" y="2778125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4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5" name="Freeform 1156">
              <a:extLst>
                <a:ext uri="{FF2B5EF4-FFF2-40B4-BE49-F238E27FC236}">
                  <a16:creationId xmlns:a16="http://schemas.microsoft.com/office/drawing/2014/main" id="{398C2F17-F10A-45CC-959E-0643708E3B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8281" y="2714625"/>
              <a:ext cx="57150" cy="63500"/>
            </a:xfrm>
            <a:custGeom>
              <a:avLst/>
              <a:gdLst>
                <a:gd name="T0" fmla="*/ 0 w 115"/>
                <a:gd name="T1" fmla="*/ 129 h 129"/>
                <a:gd name="T2" fmla="*/ 0 w 115"/>
                <a:gd name="T3" fmla="*/ 129 h 129"/>
                <a:gd name="T4" fmla="*/ 0 w 115"/>
                <a:gd name="T5" fmla="*/ 129 h 129"/>
                <a:gd name="T6" fmla="*/ 1 w 115"/>
                <a:gd name="T7" fmla="*/ 119 h 129"/>
                <a:gd name="T8" fmla="*/ 1 w 115"/>
                <a:gd name="T9" fmla="*/ 119 h 129"/>
                <a:gd name="T10" fmla="*/ 1 w 115"/>
                <a:gd name="T11" fmla="*/ 119 h 129"/>
                <a:gd name="T12" fmla="*/ 1 w 115"/>
                <a:gd name="T13" fmla="*/ 119 h 129"/>
                <a:gd name="T14" fmla="*/ 115 w 115"/>
                <a:gd name="T15" fmla="*/ 0 h 129"/>
                <a:gd name="T16" fmla="*/ 115 w 115"/>
                <a:gd name="T17" fmla="*/ 0 h 129"/>
                <a:gd name="T18" fmla="*/ 1 w 115"/>
                <a:gd name="T19" fmla="*/ 1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29">
                  <a:moveTo>
                    <a:pt x="0" y="129"/>
                  </a:moveTo>
                  <a:lnTo>
                    <a:pt x="0" y="129"/>
                  </a:lnTo>
                  <a:lnTo>
                    <a:pt x="0" y="129"/>
                  </a:lnTo>
                  <a:close/>
                  <a:moveTo>
                    <a:pt x="1" y="119"/>
                  </a:moveTo>
                  <a:cubicBezTo>
                    <a:pt x="1" y="119"/>
                    <a:pt x="1" y="119"/>
                    <a:pt x="1" y="119"/>
                  </a:cubicBezTo>
                  <a:cubicBezTo>
                    <a:pt x="1" y="119"/>
                    <a:pt x="1" y="119"/>
                    <a:pt x="1" y="119"/>
                  </a:cubicBezTo>
                  <a:close/>
                  <a:moveTo>
                    <a:pt x="1" y="119"/>
                  </a:moveTo>
                  <a:cubicBezTo>
                    <a:pt x="5" y="73"/>
                    <a:pt x="51" y="31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32"/>
                    <a:pt x="5" y="73"/>
                    <a:pt x="1" y="119"/>
                  </a:cubicBezTo>
                  <a:close/>
                </a:path>
              </a:pathLst>
            </a:custGeom>
            <a:solidFill>
              <a:srgbClr val="A4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6" name="Freeform 1157">
              <a:extLst>
                <a:ext uri="{FF2B5EF4-FFF2-40B4-BE49-F238E27FC236}">
                  <a16:creationId xmlns:a16="http://schemas.microsoft.com/office/drawing/2014/main" id="{9E0BBE88-BF9A-4027-BC6D-7DFD5AD2D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5581" y="1908175"/>
              <a:ext cx="393700" cy="871538"/>
            </a:xfrm>
            <a:custGeom>
              <a:avLst/>
              <a:gdLst>
                <a:gd name="T0" fmla="*/ 27 w 790"/>
                <a:gd name="T1" fmla="*/ 1745 h 1745"/>
                <a:gd name="T2" fmla="*/ 0 w 790"/>
                <a:gd name="T3" fmla="*/ 1639 h 1745"/>
                <a:gd name="T4" fmla="*/ 4 w 790"/>
                <a:gd name="T5" fmla="*/ 1592 h 1745"/>
                <a:gd name="T6" fmla="*/ 106 w 790"/>
                <a:gd name="T7" fmla="*/ 1342 h 1745"/>
                <a:gd name="T8" fmla="*/ 215 w 790"/>
                <a:gd name="T9" fmla="*/ 1097 h 1745"/>
                <a:gd name="T10" fmla="*/ 380 w 790"/>
                <a:gd name="T11" fmla="*/ 609 h 1745"/>
                <a:gd name="T12" fmla="*/ 458 w 790"/>
                <a:gd name="T13" fmla="*/ 354 h 1745"/>
                <a:gd name="T14" fmla="*/ 492 w 790"/>
                <a:gd name="T15" fmla="*/ 174 h 1745"/>
                <a:gd name="T16" fmla="*/ 492 w 790"/>
                <a:gd name="T17" fmla="*/ 174 h 1745"/>
                <a:gd name="T18" fmla="*/ 486 w 790"/>
                <a:gd name="T19" fmla="*/ 113 h 1745"/>
                <a:gd name="T20" fmla="*/ 485 w 790"/>
                <a:gd name="T21" fmla="*/ 112 h 1745"/>
                <a:gd name="T22" fmla="*/ 790 w 790"/>
                <a:gd name="T23" fmla="*/ 0 h 1745"/>
                <a:gd name="T24" fmla="*/ 536 w 790"/>
                <a:gd name="T25" fmla="*/ 603 h 1745"/>
                <a:gd name="T26" fmla="*/ 282 w 790"/>
                <a:gd name="T27" fmla="*/ 1196 h 1745"/>
                <a:gd name="T28" fmla="*/ 142 w 790"/>
                <a:gd name="T29" fmla="*/ 1615 h 1745"/>
                <a:gd name="T30" fmla="*/ 28 w 790"/>
                <a:gd name="T31" fmla="*/ 1734 h 1745"/>
                <a:gd name="T32" fmla="*/ 28 w 790"/>
                <a:gd name="T33" fmla="*/ 1734 h 1745"/>
                <a:gd name="T34" fmla="*/ 28 w 790"/>
                <a:gd name="T35" fmla="*/ 1734 h 1745"/>
                <a:gd name="T36" fmla="*/ 27 w 790"/>
                <a:gd name="T37" fmla="*/ 1744 h 1745"/>
                <a:gd name="T38" fmla="*/ 27 w 790"/>
                <a:gd name="T39" fmla="*/ 1744 h 1745"/>
                <a:gd name="T40" fmla="*/ 27 w 790"/>
                <a:gd name="T41" fmla="*/ 1744 h 1745"/>
                <a:gd name="T42" fmla="*/ 27 w 790"/>
                <a:gd name="T43" fmla="*/ 1745 h 1745"/>
                <a:gd name="T44" fmla="*/ 27 w 790"/>
                <a:gd name="T45" fmla="*/ 1745 h 1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90" h="1745">
                  <a:moveTo>
                    <a:pt x="27" y="1745"/>
                  </a:moveTo>
                  <a:cubicBezTo>
                    <a:pt x="7" y="1711"/>
                    <a:pt x="0" y="1675"/>
                    <a:pt x="0" y="1639"/>
                  </a:cubicBezTo>
                  <a:cubicBezTo>
                    <a:pt x="0" y="1623"/>
                    <a:pt x="1" y="1608"/>
                    <a:pt x="4" y="1592"/>
                  </a:cubicBezTo>
                  <a:cubicBezTo>
                    <a:pt x="17" y="1508"/>
                    <a:pt x="67" y="1424"/>
                    <a:pt x="106" y="1342"/>
                  </a:cubicBezTo>
                  <a:cubicBezTo>
                    <a:pt x="146" y="1261"/>
                    <a:pt x="181" y="1179"/>
                    <a:pt x="215" y="1097"/>
                  </a:cubicBezTo>
                  <a:cubicBezTo>
                    <a:pt x="281" y="935"/>
                    <a:pt x="331" y="772"/>
                    <a:pt x="380" y="609"/>
                  </a:cubicBezTo>
                  <a:cubicBezTo>
                    <a:pt x="406" y="524"/>
                    <a:pt x="433" y="439"/>
                    <a:pt x="458" y="354"/>
                  </a:cubicBezTo>
                  <a:cubicBezTo>
                    <a:pt x="476" y="295"/>
                    <a:pt x="492" y="234"/>
                    <a:pt x="492" y="174"/>
                  </a:cubicBezTo>
                  <a:lnTo>
                    <a:pt x="492" y="174"/>
                  </a:lnTo>
                  <a:cubicBezTo>
                    <a:pt x="492" y="153"/>
                    <a:pt x="490" y="133"/>
                    <a:pt x="486" y="113"/>
                  </a:cubicBezTo>
                  <a:lnTo>
                    <a:pt x="485" y="112"/>
                  </a:lnTo>
                  <a:cubicBezTo>
                    <a:pt x="581" y="68"/>
                    <a:pt x="682" y="30"/>
                    <a:pt x="790" y="0"/>
                  </a:cubicBezTo>
                  <a:cubicBezTo>
                    <a:pt x="626" y="184"/>
                    <a:pt x="589" y="421"/>
                    <a:pt x="536" y="603"/>
                  </a:cubicBezTo>
                  <a:cubicBezTo>
                    <a:pt x="477" y="804"/>
                    <a:pt x="353" y="996"/>
                    <a:pt x="282" y="1196"/>
                  </a:cubicBezTo>
                  <a:cubicBezTo>
                    <a:pt x="238" y="1320"/>
                    <a:pt x="122" y="1478"/>
                    <a:pt x="142" y="1615"/>
                  </a:cubicBezTo>
                  <a:cubicBezTo>
                    <a:pt x="78" y="1646"/>
                    <a:pt x="32" y="1688"/>
                    <a:pt x="28" y="1734"/>
                  </a:cubicBezTo>
                  <a:cubicBezTo>
                    <a:pt x="28" y="1734"/>
                    <a:pt x="28" y="1734"/>
                    <a:pt x="28" y="1734"/>
                  </a:cubicBezTo>
                  <a:cubicBezTo>
                    <a:pt x="28" y="1734"/>
                    <a:pt x="28" y="1734"/>
                    <a:pt x="28" y="1734"/>
                  </a:cubicBezTo>
                  <a:cubicBezTo>
                    <a:pt x="27" y="1737"/>
                    <a:pt x="27" y="1741"/>
                    <a:pt x="27" y="1744"/>
                  </a:cubicBezTo>
                  <a:lnTo>
                    <a:pt x="27" y="1744"/>
                  </a:lnTo>
                  <a:cubicBezTo>
                    <a:pt x="27" y="1744"/>
                    <a:pt x="27" y="1744"/>
                    <a:pt x="27" y="1744"/>
                  </a:cubicBezTo>
                  <a:cubicBezTo>
                    <a:pt x="27" y="1745"/>
                    <a:pt x="27" y="1745"/>
                    <a:pt x="27" y="1745"/>
                  </a:cubicBezTo>
                  <a:lnTo>
                    <a:pt x="27" y="1745"/>
                  </a:lnTo>
                </a:path>
              </a:pathLst>
            </a:custGeom>
            <a:solidFill>
              <a:srgbClr val="DD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7" name="Freeform 1158">
              <a:extLst>
                <a:ext uri="{FF2B5EF4-FFF2-40B4-BE49-F238E27FC236}">
                  <a16:creationId xmlns:a16="http://schemas.microsoft.com/office/drawing/2014/main" id="{8DDE18F0-9D83-453D-8E70-9E308EB30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4544" y="2782888"/>
              <a:ext cx="17463" cy="101600"/>
            </a:xfrm>
            <a:custGeom>
              <a:avLst/>
              <a:gdLst>
                <a:gd name="T0" fmla="*/ 0 w 34"/>
                <a:gd name="T1" fmla="*/ 203 h 203"/>
                <a:gd name="T2" fmla="*/ 1 w 34"/>
                <a:gd name="T3" fmla="*/ 0 h 203"/>
                <a:gd name="T4" fmla="*/ 2 w 34"/>
                <a:gd name="T5" fmla="*/ 0 h 203"/>
                <a:gd name="T6" fmla="*/ 26 w 34"/>
                <a:gd name="T7" fmla="*/ 101 h 203"/>
                <a:gd name="T8" fmla="*/ 0 w 34"/>
                <a:gd name="T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3">
                  <a:moveTo>
                    <a:pt x="0" y="203"/>
                  </a:moveTo>
                  <a:cubicBezTo>
                    <a:pt x="33" y="139"/>
                    <a:pt x="34" y="66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8" y="33"/>
                    <a:pt x="26" y="67"/>
                    <a:pt x="26" y="101"/>
                  </a:cubicBezTo>
                  <a:cubicBezTo>
                    <a:pt x="26" y="136"/>
                    <a:pt x="17" y="171"/>
                    <a:pt x="0" y="203"/>
                  </a:cubicBezTo>
                  <a:close/>
                </a:path>
              </a:pathLst>
            </a:custGeom>
            <a:solidFill>
              <a:srgbClr val="A4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8" name="Freeform 1159">
              <a:extLst>
                <a:ext uri="{FF2B5EF4-FFF2-40B4-BE49-F238E27FC236}">
                  <a16:creationId xmlns:a16="http://schemas.microsoft.com/office/drawing/2014/main" id="{B48B46A3-12C6-4D79-8A1D-CEF8702AB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519" y="1928813"/>
              <a:ext cx="538163" cy="1025525"/>
            </a:xfrm>
            <a:custGeom>
              <a:avLst/>
              <a:gdLst>
                <a:gd name="T0" fmla="*/ 0 w 1079"/>
                <a:gd name="T1" fmla="*/ 2057 h 2057"/>
                <a:gd name="T2" fmla="*/ 147 w 1079"/>
                <a:gd name="T3" fmla="*/ 1916 h 2057"/>
                <a:gd name="T4" fmla="*/ 147 w 1079"/>
                <a:gd name="T5" fmla="*/ 1916 h 2057"/>
                <a:gd name="T6" fmla="*/ 173 w 1079"/>
                <a:gd name="T7" fmla="*/ 1814 h 2057"/>
                <a:gd name="T8" fmla="*/ 149 w 1079"/>
                <a:gd name="T9" fmla="*/ 1713 h 2057"/>
                <a:gd name="T10" fmla="*/ 287 w 1079"/>
                <a:gd name="T11" fmla="*/ 1643 h 2057"/>
                <a:gd name="T12" fmla="*/ 831 w 1079"/>
                <a:gd name="T13" fmla="*/ 552 h 2057"/>
                <a:gd name="T14" fmla="*/ 810 w 1079"/>
                <a:gd name="T15" fmla="*/ 0 h 2057"/>
                <a:gd name="T16" fmla="*/ 1079 w 1079"/>
                <a:gd name="T17" fmla="*/ 232 h 2057"/>
                <a:gd name="T18" fmla="*/ 995 w 1079"/>
                <a:gd name="T19" fmla="*/ 462 h 2057"/>
                <a:gd name="T20" fmla="*/ 600 w 1079"/>
                <a:gd name="T21" fmla="*/ 1370 h 2057"/>
                <a:gd name="T22" fmla="*/ 213 w 1079"/>
                <a:gd name="T23" fmla="*/ 1935 h 2057"/>
                <a:gd name="T24" fmla="*/ 17 w 1079"/>
                <a:gd name="T25" fmla="*/ 2051 h 2057"/>
                <a:gd name="T26" fmla="*/ 0 w 1079"/>
                <a:gd name="T27" fmla="*/ 2057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9" h="2057">
                  <a:moveTo>
                    <a:pt x="0" y="2057"/>
                  </a:moveTo>
                  <a:cubicBezTo>
                    <a:pt x="66" y="2020"/>
                    <a:pt x="118" y="1974"/>
                    <a:pt x="147" y="1916"/>
                  </a:cubicBezTo>
                  <a:lnTo>
                    <a:pt x="147" y="1916"/>
                  </a:lnTo>
                  <a:cubicBezTo>
                    <a:pt x="164" y="1884"/>
                    <a:pt x="173" y="1849"/>
                    <a:pt x="173" y="1814"/>
                  </a:cubicBezTo>
                  <a:cubicBezTo>
                    <a:pt x="173" y="1780"/>
                    <a:pt x="165" y="1746"/>
                    <a:pt x="149" y="1713"/>
                  </a:cubicBezTo>
                  <a:cubicBezTo>
                    <a:pt x="212" y="1709"/>
                    <a:pt x="269" y="1688"/>
                    <a:pt x="287" y="1643"/>
                  </a:cubicBezTo>
                  <a:cubicBezTo>
                    <a:pt x="435" y="1275"/>
                    <a:pt x="677" y="920"/>
                    <a:pt x="831" y="552"/>
                  </a:cubicBezTo>
                  <a:cubicBezTo>
                    <a:pt x="903" y="381"/>
                    <a:pt x="928" y="173"/>
                    <a:pt x="810" y="0"/>
                  </a:cubicBezTo>
                  <a:cubicBezTo>
                    <a:pt x="949" y="62"/>
                    <a:pt x="1028" y="136"/>
                    <a:pt x="1079" y="232"/>
                  </a:cubicBezTo>
                  <a:cubicBezTo>
                    <a:pt x="1072" y="302"/>
                    <a:pt x="1020" y="385"/>
                    <a:pt x="995" y="462"/>
                  </a:cubicBezTo>
                  <a:cubicBezTo>
                    <a:pt x="931" y="656"/>
                    <a:pt x="700" y="1175"/>
                    <a:pt x="600" y="1370"/>
                  </a:cubicBezTo>
                  <a:cubicBezTo>
                    <a:pt x="501" y="1562"/>
                    <a:pt x="393" y="1760"/>
                    <a:pt x="213" y="1935"/>
                  </a:cubicBezTo>
                  <a:cubicBezTo>
                    <a:pt x="164" y="1982"/>
                    <a:pt x="97" y="2021"/>
                    <a:pt x="17" y="2051"/>
                  </a:cubicBezTo>
                  <a:cubicBezTo>
                    <a:pt x="11" y="2053"/>
                    <a:pt x="6" y="2055"/>
                    <a:pt x="0" y="2057"/>
                  </a:cubicBezTo>
                </a:path>
              </a:pathLst>
            </a:custGeom>
            <a:solidFill>
              <a:srgbClr val="DD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9" name="Freeform 1160">
              <a:extLst>
                <a:ext uri="{FF2B5EF4-FFF2-40B4-BE49-F238E27FC236}">
                  <a16:creationId xmlns:a16="http://schemas.microsoft.com/office/drawing/2014/main" id="{A0361D76-491B-49BC-BD3F-24D20AD3E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231" y="1887538"/>
              <a:ext cx="517525" cy="879475"/>
            </a:xfrm>
            <a:custGeom>
              <a:avLst/>
              <a:gdLst>
                <a:gd name="T0" fmla="*/ 479 w 1037"/>
                <a:gd name="T1" fmla="*/ 205 h 1763"/>
                <a:gd name="T2" fmla="*/ 734 w 1037"/>
                <a:gd name="T3" fmla="*/ 105 h 1763"/>
                <a:gd name="T4" fmla="*/ 41 w 1037"/>
                <a:gd name="T5" fmla="*/ 166 h 1763"/>
                <a:gd name="T6" fmla="*/ 0 w 1037"/>
                <a:gd name="T7" fmla="*/ 180 h 1763"/>
                <a:gd name="T8" fmla="*/ 285 w 1037"/>
                <a:gd name="T9" fmla="*/ 260 h 1763"/>
                <a:gd name="T10" fmla="*/ 815 w 1037"/>
                <a:gd name="T11" fmla="*/ 1763 h 1763"/>
                <a:gd name="T12" fmla="*/ 1037 w 1037"/>
                <a:gd name="T13" fmla="*/ 1742 h 1763"/>
                <a:gd name="T14" fmla="*/ 479 w 1037"/>
                <a:gd name="T15" fmla="*/ 205 h 1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7" h="1763">
                  <a:moveTo>
                    <a:pt x="479" y="205"/>
                  </a:moveTo>
                  <a:cubicBezTo>
                    <a:pt x="428" y="61"/>
                    <a:pt x="734" y="105"/>
                    <a:pt x="734" y="105"/>
                  </a:cubicBezTo>
                  <a:cubicBezTo>
                    <a:pt x="469" y="0"/>
                    <a:pt x="41" y="166"/>
                    <a:pt x="41" y="166"/>
                  </a:cubicBezTo>
                  <a:lnTo>
                    <a:pt x="0" y="180"/>
                  </a:lnTo>
                  <a:cubicBezTo>
                    <a:pt x="72" y="155"/>
                    <a:pt x="234" y="155"/>
                    <a:pt x="285" y="260"/>
                  </a:cubicBezTo>
                  <a:cubicBezTo>
                    <a:pt x="336" y="365"/>
                    <a:pt x="815" y="1763"/>
                    <a:pt x="815" y="1763"/>
                  </a:cubicBezTo>
                  <a:cubicBezTo>
                    <a:pt x="917" y="1741"/>
                    <a:pt x="1037" y="1742"/>
                    <a:pt x="1037" y="1742"/>
                  </a:cubicBezTo>
                  <a:cubicBezTo>
                    <a:pt x="1037" y="1742"/>
                    <a:pt x="530" y="348"/>
                    <a:pt x="479" y="2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0" name="Freeform 1161">
              <a:extLst>
                <a:ext uri="{FF2B5EF4-FFF2-40B4-BE49-F238E27FC236}">
                  <a16:creationId xmlns:a16="http://schemas.microsoft.com/office/drawing/2014/main" id="{AE5A21D1-DC69-4365-AAB1-8B8616DD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9744" y="1838325"/>
              <a:ext cx="636588" cy="831850"/>
            </a:xfrm>
            <a:custGeom>
              <a:avLst/>
              <a:gdLst>
                <a:gd name="T0" fmla="*/ 351 w 1277"/>
                <a:gd name="T1" fmla="*/ 110 h 1668"/>
                <a:gd name="T2" fmla="*/ 687 w 1277"/>
                <a:gd name="T3" fmla="*/ 259 h 1668"/>
                <a:gd name="T4" fmla="*/ 0 w 1277"/>
                <a:gd name="T5" fmla="*/ 1651 h 1668"/>
                <a:gd name="T6" fmla="*/ 229 w 1277"/>
                <a:gd name="T7" fmla="*/ 1668 h 1668"/>
                <a:gd name="T8" fmla="*/ 855 w 1277"/>
                <a:gd name="T9" fmla="*/ 350 h 1668"/>
                <a:gd name="T10" fmla="*/ 1277 w 1277"/>
                <a:gd name="T11" fmla="*/ 183 h 1668"/>
                <a:gd name="T12" fmla="*/ 351 w 1277"/>
                <a:gd name="T13" fmla="*/ 110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7" h="1668">
                  <a:moveTo>
                    <a:pt x="351" y="110"/>
                  </a:moveTo>
                  <a:cubicBezTo>
                    <a:pt x="611" y="85"/>
                    <a:pt x="748" y="135"/>
                    <a:pt x="687" y="259"/>
                  </a:cubicBezTo>
                  <a:cubicBezTo>
                    <a:pt x="626" y="383"/>
                    <a:pt x="0" y="1651"/>
                    <a:pt x="0" y="1651"/>
                  </a:cubicBezTo>
                  <a:lnTo>
                    <a:pt x="229" y="1668"/>
                  </a:lnTo>
                  <a:cubicBezTo>
                    <a:pt x="229" y="1668"/>
                    <a:pt x="764" y="615"/>
                    <a:pt x="855" y="350"/>
                  </a:cubicBezTo>
                  <a:cubicBezTo>
                    <a:pt x="947" y="85"/>
                    <a:pt x="1277" y="183"/>
                    <a:pt x="1277" y="183"/>
                  </a:cubicBezTo>
                  <a:cubicBezTo>
                    <a:pt x="859" y="0"/>
                    <a:pt x="351" y="110"/>
                    <a:pt x="351" y="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1" name="Freeform 1162">
              <a:extLst>
                <a:ext uri="{FF2B5EF4-FFF2-40B4-BE49-F238E27FC236}">
                  <a16:creationId xmlns:a16="http://schemas.microsoft.com/office/drawing/2014/main" id="{621EC392-E120-4530-8869-584D523E9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206" y="1916113"/>
              <a:ext cx="4779963" cy="182563"/>
            </a:xfrm>
            <a:custGeom>
              <a:avLst/>
              <a:gdLst>
                <a:gd name="T0" fmla="*/ 0 w 9580"/>
                <a:gd name="T1" fmla="*/ 367 h 367"/>
                <a:gd name="T2" fmla="*/ 4619 w 9580"/>
                <a:gd name="T3" fmla="*/ 49 h 367"/>
                <a:gd name="T4" fmla="*/ 9580 w 9580"/>
                <a:gd name="T5" fmla="*/ 350 h 367"/>
                <a:gd name="T6" fmla="*/ 4497 w 9580"/>
                <a:gd name="T7" fmla="*/ 99 h 367"/>
                <a:gd name="T8" fmla="*/ 0 w 9580"/>
                <a:gd name="T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0" h="367">
                  <a:moveTo>
                    <a:pt x="0" y="367"/>
                  </a:moveTo>
                  <a:cubicBezTo>
                    <a:pt x="0" y="367"/>
                    <a:pt x="1685" y="0"/>
                    <a:pt x="4619" y="49"/>
                  </a:cubicBezTo>
                  <a:cubicBezTo>
                    <a:pt x="7190" y="93"/>
                    <a:pt x="8022" y="143"/>
                    <a:pt x="9580" y="350"/>
                  </a:cubicBezTo>
                  <a:cubicBezTo>
                    <a:pt x="9580" y="350"/>
                    <a:pt x="7309" y="116"/>
                    <a:pt x="4497" y="99"/>
                  </a:cubicBezTo>
                  <a:cubicBezTo>
                    <a:pt x="1685" y="82"/>
                    <a:pt x="0" y="367"/>
                    <a:pt x="0" y="3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9" cy="1323383"/>
          </a:xfrm>
          <a:prstGeom prst="rect">
            <a:avLst/>
          </a:prstGeom>
        </p:spPr>
      </p:pic>
      <p:pic>
        <p:nvPicPr>
          <p:cNvPr id="3" name="Picture 2" descr="Tìm hiểu thành phố London: Mọi điều cơ bản bạn cần biết">
            <a:extLst>
              <a:ext uri="{FF2B5EF4-FFF2-40B4-BE49-F238E27FC236}">
                <a16:creationId xmlns:a16="http://schemas.microsoft.com/office/drawing/2014/main" id="{A5CFE428-0FD1-6E4C-C89E-BEC8A9C32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452" y="3064624"/>
            <a:ext cx="2171922" cy="119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775D417-1F50-43C4-90C7-4294948E37F1}"/>
              </a:ext>
            </a:extLst>
          </p:cNvPr>
          <p:cNvSpPr txBox="1"/>
          <p:nvPr/>
        </p:nvSpPr>
        <p:spPr>
          <a:xfrm>
            <a:off x="3022141" y="777240"/>
            <a:ext cx="5852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Choose the correct answer: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B9A4025-B5ED-9CA5-A5BA-22BB7F52C91B}"/>
              </a:ext>
            </a:extLst>
          </p:cNvPr>
          <p:cNvGrpSpPr/>
          <p:nvPr/>
        </p:nvGrpSpPr>
        <p:grpSpPr>
          <a:xfrm>
            <a:off x="9516345" y="2264653"/>
            <a:ext cx="2042476" cy="2176426"/>
            <a:chOff x="9857772" y="2796363"/>
            <a:chExt cx="2042476" cy="2176426"/>
          </a:xfrm>
        </p:grpSpPr>
        <p:pic>
          <p:nvPicPr>
            <p:cNvPr id="47" name="Picture 46" descr="A cartoon of a green ball with a sign&#10;&#10;Description automatically generated">
              <a:extLst>
                <a:ext uri="{FF2B5EF4-FFF2-40B4-BE49-F238E27FC236}">
                  <a16:creationId xmlns:a16="http://schemas.microsoft.com/office/drawing/2014/main" id="{C50BA4D9-522A-FB62-FC10-DEEE8B703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42" b="19778"/>
            <a:stretch/>
          </p:blipFill>
          <p:spPr>
            <a:xfrm>
              <a:off x="10544536" y="2796363"/>
              <a:ext cx="1355712" cy="1719261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07599575-2EC1-A6B8-8F3F-A29B875BC8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85" t="29757" r="27796" b="28785"/>
            <a:stretch/>
          </p:blipFill>
          <p:spPr>
            <a:xfrm>
              <a:off x="9857772" y="3577596"/>
              <a:ext cx="1467911" cy="1395193"/>
            </a:xfrm>
            <a:prstGeom prst="rect">
              <a:avLst/>
            </a:prstGeom>
          </p:spPr>
        </p:pic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1D66430A-3621-43DA-33C5-4D38D1B1F6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82080" y="5047813"/>
            <a:ext cx="1480431" cy="737464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B743D8EE-9945-0C80-BF08-7F5B64BA1D25}"/>
              </a:ext>
            </a:extLst>
          </p:cNvPr>
          <p:cNvSpPr txBox="1"/>
          <p:nvPr/>
        </p:nvSpPr>
        <p:spPr>
          <a:xfrm>
            <a:off x="2489088" y="1896358"/>
            <a:ext cx="73642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Were you in ________ last summer?</a:t>
            </a:r>
          </a:p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No, I wasn’t.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403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2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4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endParaRPr lang="en-US" sz="3733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are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6309881" y="5747569"/>
            <a:ext cx="3423947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D. were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2457855" y="5752323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was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8C0A49-FAEF-4900-8E2A-C8BDCC7ED91D}"/>
              </a:ext>
            </a:extLst>
          </p:cNvPr>
          <p:cNvGrpSpPr/>
          <p:nvPr/>
        </p:nvGrpSpPr>
        <p:grpSpPr>
          <a:xfrm>
            <a:off x="1871982" y="421636"/>
            <a:ext cx="8454652" cy="1456205"/>
            <a:chOff x="2677206" y="1838325"/>
            <a:chExt cx="7124700" cy="1227138"/>
          </a:xfrm>
        </p:grpSpPr>
        <p:sp>
          <p:nvSpPr>
            <p:cNvPr id="7" name="Freeform 1125">
              <a:extLst>
                <a:ext uri="{FF2B5EF4-FFF2-40B4-BE49-F238E27FC236}">
                  <a16:creationId xmlns:a16="http://schemas.microsoft.com/office/drawing/2014/main" id="{60B3ADAC-B763-4C54-A7F9-42095D47D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3531" y="1944688"/>
              <a:ext cx="5011738" cy="971550"/>
            </a:xfrm>
            <a:custGeom>
              <a:avLst/>
              <a:gdLst>
                <a:gd name="T0" fmla="*/ 1221 w 10045"/>
                <a:gd name="T1" fmla="*/ 1947 h 1947"/>
                <a:gd name="T2" fmla="*/ 68 w 10045"/>
                <a:gd name="T3" fmla="*/ 1201 h 1947"/>
                <a:gd name="T4" fmla="*/ 784 w 10045"/>
                <a:gd name="T5" fmla="*/ 273 h 1947"/>
                <a:gd name="T6" fmla="*/ 871 w 10045"/>
                <a:gd name="T7" fmla="*/ 237 h 1947"/>
                <a:gd name="T8" fmla="*/ 2083 w 10045"/>
                <a:gd name="T9" fmla="*/ 87 h 1947"/>
                <a:gd name="T10" fmla="*/ 3561 w 10045"/>
                <a:gd name="T11" fmla="*/ 14 h 1947"/>
                <a:gd name="T12" fmla="*/ 4532 w 10045"/>
                <a:gd name="T13" fmla="*/ 0 h 1947"/>
                <a:gd name="T14" fmla="*/ 5049 w 10045"/>
                <a:gd name="T15" fmla="*/ 4 h 1947"/>
                <a:gd name="T16" fmla="*/ 6390 w 10045"/>
                <a:gd name="T17" fmla="*/ 27 h 1947"/>
                <a:gd name="T18" fmla="*/ 7740 w 10045"/>
                <a:gd name="T19" fmla="*/ 81 h 1947"/>
                <a:gd name="T20" fmla="*/ 9069 w 10045"/>
                <a:gd name="T21" fmla="*/ 193 h 1947"/>
                <a:gd name="T22" fmla="*/ 9711 w 10045"/>
                <a:gd name="T23" fmla="*/ 266 h 1947"/>
                <a:gd name="T24" fmla="*/ 9955 w 10045"/>
                <a:gd name="T25" fmla="*/ 598 h 1947"/>
                <a:gd name="T26" fmla="*/ 9524 w 10045"/>
                <a:gd name="T27" fmla="*/ 1652 h 1947"/>
                <a:gd name="T28" fmla="*/ 9152 w 10045"/>
                <a:gd name="T29" fmla="*/ 1846 h 1947"/>
                <a:gd name="T30" fmla="*/ 8943 w 10045"/>
                <a:gd name="T31" fmla="*/ 1822 h 1947"/>
                <a:gd name="T32" fmla="*/ 8185 w 10045"/>
                <a:gd name="T33" fmla="*/ 1745 h 1947"/>
                <a:gd name="T34" fmla="*/ 7753 w 10045"/>
                <a:gd name="T35" fmla="*/ 1709 h 1947"/>
                <a:gd name="T36" fmla="*/ 6291 w 10045"/>
                <a:gd name="T37" fmla="*/ 1635 h 1947"/>
                <a:gd name="T38" fmla="*/ 5853 w 10045"/>
                <a:gd name="T39" fmla="*/ 1632 h 1947"/>
                <a:gd name="T40" fmla="*/ 4790 w 10045"/>
                <a:gd name="T41" fmla="*/ 1651 h 1947"/>
                <a:gd name="T42" fmla="*/ 3328 w 10045"/>
                <a:gd name="T43" fmla="*/ 1725 h 1947"/>
                <a:gd name="T44" fmla="*/ 1221 w 10045"/>
                <a:gd name="T45" fmla="*/ 1947 h 1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45" h="1947">
                  <a:moveTo>
                    <a:pt x="1221" y="1947"/>
                  </a:moveTo>
                  <a:cubicBezTo>
                    <a:pt x="619" y="1828"/>
                    <a:pt x="143" y="1604"/>
                    <a:pt x="68" y="1201"/>
                  </a:cubicBezTo>
                  <a:cubicBezTo>
                    <a:pt x="0" y="838"/>
                    <a:pt x="255" y="499"/>
                    <a:pt x="784" y="273"/>
                  </a:cubicBezTo>
                  <a:cubicBezTo>
                    <a:pt x="812" y="261"/>
                    <a:pt x="842" y="249"/>
                    <a:pt x="871" y="237"/>
                  </a:cubicBezTo>
                  <a:cubicBezTo>
                    <a:pt x="1269" y="175"/>
                    <a:pt x="1673" y="122"/>
                    <a:pt x="2083" y="87"/>
                  </a:cubicBezTo>
                  <a:cubicBezTo>
                    <a:pt x="2572" y="46"/>
                    <a:pt x="3067" y="29"/>
                    <a:pt x="3561" y="14"/>
                  </a:cubicBezTo>
                  <a:cubicBezTo>
                    <a:pt x="3885" y="5"/>
                    <a:pt x="4208" y="0"/>
                    <a:pt x="4532" y="0"/>
                  </a:cubicBezTo>
                  <a:cubicBezTo>
                    <a:pt x="4704" y="0"/>
                    <a:pt x="4876" y="1"/>
                    <a:pt x="5049" y="4"/>
                  </a:cubicBezTo>
                  <a:cubicBezTo>
                    <a:pt x="5495" y="12"/>
                    <a:pt x="5942" y="26"/>
                    <a:pt x="6390" y="27"/>
                  </a:cubicBezTo>
                  <a:cubicBezTo>
                    <a:pt x="6841" y="28"/>
                    <a:pt x="7292" y="51"/>
                    <a:pt x="7740" y="81"/>
                  </a:cubicBezTo>
                  <a:cubicBezTo>
                    <a:pt x="8185" y="110"/>
                    <a:pt x="8629" y="146"/>
                    <a:pt x="9069" y="193"/>
                  </a:cubicBezTo>
                  <a:cubicBezTo>
                    <a:pt x="9282" y="216"/>
                    <a:pt x="9497" y="239"/>
                    <a:pt x="9711" y="266"/>
                  </a:cubicBezTo>
                  <a:cubicBezTo>
                    <a:pt x="9845" y="361"/>
                    <a:pt x="9925" y="478"/>
                    <a:pt x="9955" y="598"/>
                  </a:cubicBezTo>
                  <a:cubicBezTo>
                    <a:pt x="10045" y="960"/>
                    <a:pt x="9963" y="1358"/>
                    <a:pt x="9524" y="1652"/>
                  </a:cubicBezTo>
                  <a:cubicBezTo>
                    <a:pt x="9415" y="1725"/>
                    <a:pt x="9289" y="1789"/>
                    <a:pt x="9152" y="1846"/>
                  </a:cubicBezTo>
                  <a:cubicBezTo>
                    <a:pt x="9083" y="1838"/>
                    <a:pt x="9013" y="1830"/>
                    <a:pt x="8943" y="1822"/>
                  </a:cubicBezTo>
                  <a:cubicBezTo>
                    <a:pt x="8692" y="1792"/>
                    <a:pt x="8439" y="1767"/>
                    <a:pt x="8185" y="1745"/>
                  </a:cubicBezTo>
                  <a:cubicBezTo>
                    <a:pt x="8042" y="1732"/>
                    <a:pt x="7897" y="1720"/>
                    <a:pt x="7753" y="1709"/>
                  </a:cubicBezTo>
                  <a:cubicBezTo>
                    <a:pt x="7267" y="1671"/>
                    <a:pt x="6781" y="1644"/>
                    <a:pt x="6291" y="1635"/>
                  </a:cubicBezTo>
                  <a:cubicBezTo>
                    <a:pt x="6145" y="1633"/>
                    <a:pt x="5999" y="1632"/>
                    <a:pt x="5853" y="1632"/>
                  </a:cubicBezTo>
                  <a:cubicBezTo>
                    <a:pt x="5498" y="1632"/>
                    <a:pt x="5144" y="1639"/>
                    <a:pt x="4790" y="1651"/>
                  </a:cubicBezTo>
                  <a:cubicBezTo>
                    <a:pt x="4302" y="1667"/>
                    <a:pt x="3812" y="1689"/>
                    <a:pt x="3328" y="1725"/>
                  </a:cubicBezTo>
                  <a:cubicBezTo>
                    <a:pt x="2594" y="1779"/>
                    <a:pt x="1929" y="1848"/>
                    <a:pt x="1221" y="1947"/>
                  </a:cubicBezTo>
                </a:path>
              </a:pathLst>
            </a:custGeom>
            <a:solidFill>
              <a:srgbClr val="D9A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" name="Freeform 1126">
              <a:extLst>
                <a:ext uri="{FF2B5EF4-FFF2-40B4-BE49-F238E27FC236}">
                  <a16:creationId xmlns:a16="http://schemas.microsoft.com/office/drawing/2014/main" id="{82C3780D-1084-4CEE-B136-5FFC6837B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119" y="2925763"/>
              <a:ext cx="533400" cy="87313"/>
            </a:xfrm>
            <a:custGeom>
              <a:avLst/>
              <a:gdLst>
                <a:gd name="T0" fmla="*/ 0 w 1069"/>
                <a:gd name="T1" fmla="*/ 173 h 173"/>
                <a:gd name="T2" fmla="*/ 1068 w 1069"/>
                <a:gd name="T3" fmla="*/ 0 h 173"/>
                <a:gd name="T4" fmla="*/ 1069 w 1069"/>
                <a:gd name="T5" fmla="*/ 0 h 173"/>
                <a:gd name="T6" fmla="*/ 0 w 1069"/>
                <a:gd name="T7" fmla="*/ 173 h 173"/>
                <a:gd name="T8" fmla="*/ 0 w 1069"/>
                <a:gd name="T9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9" h="173">
                  <a:moveTo>
                    <a:pt x="0" y="173"/>
                  </a:moveTo>
                  <a:cubicBezTo>
                    <a:pt x="412" y="101"/>
                    <a:pt x="766" y="45"/>
                    <a:pt x="1068" y="0"/>
                  </a:cubicBezTo>
                  <a:cubicBezTo>
                    <a:pt x="1068" y="0"/>
                    <a:pt x="1069" y="0"/>
                    <a:pt x="1069" y="0"/>
                  </a:cubicBezTo>
                  <a:cubicBezTo>
                    <a:pt x="767" y="45"/>
                    <a:pt x="413" y="101"/>
                    <a:pt x="0" y="173"/>
                  </a:cubicBezTo>
                  <a:lnTo>
                    <a:pt x="0" y="173"/>
                  </a:lnTo>
                  <a:close/>
                </a:path>
              </a:pathLst>
            </a:custGeom>
            <a:solidFill>
              <a:srgbClr val="6F8F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" name="Freeform 1127">
              <a:extLst>
                <a:ext uri="{FF2B5EF4-FFF2-40B4-BE49-F238E27FC236}">
                  <a16:creationId xmlns:a16="http://schemas.microsoft.com/office/drawing/2014/main" id="{8714A6DE-43B3-4CED-98D3-207B7CEB5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831" y="2063750"/>
              <a:ext cx="876300" cy="955675"/>
            </a:xfrm>
            <a:custGeom>
              <a:avLst/>
              <a:gdLst>
                <a:gd name="T0" fmla="*/ 443 w 1756"/>
                <a:gd name="T1" fmla="*/ 1917 h 1917"/>
                <a:gd name="T2" fmla="*/ 321 w 1756"/>
                <a:gd name="T3" fmla="*/ 1750 h 1917"/>
                <a:gd name="T4" fmla="*/ 471 w 1756"/>
                <a:gd name="T5" fmla="*/ 1417 h 1917"/>
                <a:gd name="T6" fmla="*/ 297 w 1756"/>
                <a:gd name="T7" fmla="*/ 965 h 1917"/>
                <a:gd name="T8" fmla="*/ 0 w 1756"/>
                <a:gd name="T9" fmla="*/ 241 h 1917"/>
                <a:gd name="T10" fmla="*/ 518 w 1756"/>
                <a:gd name="T11" fmla="*/ 144 h 1917"/>
                <a:gd name="T12" fmla="*/ 1195 w 1756"/>
                <a:gd name="T13" fmla="*/ 34 h 1917"/>
                <a:gd name="T14" fmla="*/ 1406 w 1756"/>
                <a:gd name="T15" fmla="*/ 0 h 1917"/>
                <a:gd name="T16" fmla="*/ 1319 w 1756"/>
                <a:gd name="T17" fmla="*/ 36 h 1917"/>
                <a:gd name="T18" fmla="*/ 603 w 1756"/>
                <a:gd name="T19" fmla="*/ 964 h 1917"/>
                <a:gd name="T20" fmla="*/ 1756 w 1756"/>
                <a:gd name="T21" fmla="*/ 1710 h 1917"/>
                <a:gd name="T22" fmla="*/ 1626 w 1756"/>
                <a:gd name="T23" fmla="*/ 1728 h 1917"/>
                <a:gd name="T24" fmla="*/ 660 w 1756"/>
                <a:gd name="T25" fmla="*/ 1891 h 1917"/>
                <a:gd name="T26" fmla="*/ 490 w 1756"/>
                <a:gd name="T27" fmla="*/ 1916 h 1917"/>
                <a:gd name="T28" fmla="*/ 449 w 1756"/>
                <a:gd name="T29" fmla="*/ 1917 h 1917"/>
                <a:gd name="T30" fmla="*/ 443 w 1756"/>
                <a:gd name="T31" fmla="*/ 1917 h 1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56" h="1917">
                  <a:moveTo>
                    <a:pt x="443" y="1917"/>
                  </a:moveTo>
                  <a:cubicBezTo>
                    <a:pt x="294" y="1917"/>
                    <a:pt x="206" y="1806"/>
                    <a:pt x="321" y="1750"/>
                  </a:cubicBezTo>
                  <a:cubicBezTo>
                    <a:pt x="505" y="1662"/>
                    <a:pt x="497" y="1542"/>
                    <a:pt x="471" y="1417"/>
                  </a:cubicBezTo>
                  <a:cubicBezTo>
                    <a:pt x="438" y="1264"/>
                    <a:pt x="366" y="1114"/>
                    <a:pt x="297" y="965"/>
                  </a:cubicBezTo>
                  <a:cubicBezTo>
                    <a:pt x="186" y="725"/>
                    <a:pt x="97" y="483"/>
                    <a:pt x="0" y="241"/>
                  </a:cubicBezTo>
                  <a:cubicBezTo>
                    <a:pt x="163" y="196"/>
                    <a:pt x="342" y="169"/>
                    <a:pt x="518" y="144"/>
                  </a:cubicBezTo>
                  <a:cubicBezTo>
                    <a:pt x="746" y="112"/>
                    <a:pt x="969" y="71"/>
                    <a:pt x="1195" y="34"/>
                  </a:cubicBezTo>
                  <a:cubicBezTo>
                    <a:pt x="1265" y="22"/>
                    <a:pt x="1335" y="11"/>
                    <a:pt x="1406" y="0"/>
                  </a:cubicBezTo>
                  <a:cubicBezTo>
                    <a:pt x="1377" y="12"/>
                    <a:pt x="1347" y="24"/>
                    <a:pt x="1319" y="36"/>
                  </a:cubicBezTo>
                  <a:cubicBezTo>
                    <a:pt x="790" y="262"/>
                    <a:pt x="535" y="601"/>
                    <a:pt x="603" y="964"/>
                  </a:cubicBezTo>
                  <a:cubicBezTo>
                    <a:pt x="678" y="1367"/>
                    <a:pt x="1154" y="1591"/>
                    <a:pt x="1756" y="1710"/>
                  </a:cubicBezTo>
                  <a:cubicBezTo>
                    <a:pt x="1713" y="1716"/>
                    <a:pt x="1669" y="1722"/>
                    <a:pt x="1626" y="1728"/>
                  </a:cubicBezTo>
                  <a:cubicBezTo>
                    <a:pt x="1323" y="1772"/>
                    <a:pt x="961" y="1847"/>
                    <a:pt x="660" y="1891"/>
                  </a:cubicBezTo>
                  <a:cubicBezTo>
                    <a:pt x="603" y="1899"/>
                    <a:pt x="547" y="1908"/>
                    <a:pt x="490" y="1916"/>
                  </a:cubicBezTo>
                  <a:cubicBezTo>
                    <a:pt x="477" y="1917"/>
                    <a:pt x="463" y="1917"/>
                    <a:pt x="449" y="1917"/>
                  </a:cubicBezTo>
                  <a:cubicBezTo>
                    <a:pt x="447" y="1917"/>
                    <a:pt x="445" y="1917"/>
                    <a:pt x="443" y="1917"/>
                  </a:cubicBezTo>
                </a:path>
              </a:pathLst>
            </a:custGeom>
            <a:solidFill>
              <a:srgbClr val="CC8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" name="Freeform 1130">
              <a:extLst>
                <a:ext uri="{FF2B5EF4-FFF2-40B4-BE49-F238E27FC236}">
                  <a16:creationId xmlns:a16="http://schemas.microsoft.com/office/drawing/2014/main" id="{D0BBABF8-D0DA-4660-9EC2-35758E7BE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931" y="2184400"/>
              <a:ext cx="595313" cy="865188"/>
            </a:xfrm>
            <a:custGeom>
              <a:avLst/>
              <a:gdLst>
                <a:gd name="T0" fmla="*/ 519 w 1192"/>
                <a:gd name="T1" fmla="*/ 1736 h 1736"/>
                <a:gd name="T2" fmla="*/ 440 w 1192"/>
                <a:gd name="T3" fmla="*/ 1735 h 1736"/>
                <a:gd name="T4" fmla="*/ 350 w 1192"/>
                <a:gd name="T5" fmla="*/ 1717 h 1736"/>
                <a:gd name="T6" fmla="*/ 8 w 1192"/>
                <a:gd name="T7" fmla="*/ 1498 h 1736"/>
                <a:gd name="T8" fmla="*/ 90 w 1192"/>
                <a:gd name="T9" fmla="*/ 1445 h 1736"/>
                <a:gd name="T10" fmla="*/ 285 w 1192"/>
                <a:gd name="T11" fmla="*/ 1488 h 1736"/>
                <a:gd name="T12" fmla="*/ 587 w 1192"/>
                <a:gd name="T13" fmla="*/ 1537 h 1736"/>
                <a:gd name="T14" fmla="*/ 831 w 1192"/>
                <a:gd name="T15" fmla="*/ 1495 h 1736"/>
                <a:gd name="T16" fmla="*/ 1019 w 1192"/>
                <a:gd name="T17" fmla="*/ 1205 h 1736"/>
                <a:gd name="T18" fmla="*/ 842 w 1192"/>
                <a:gd name="T19" fmla="*/ 682 h 1736"/>
                <a:gd name="T20" fmla="*/ 629 w 1192"/>
                <a:gd name="T21" fmla="*/ 136 h 1736"/>
                <a:gd name="T22" fmla="*/ 594 w 1192"/>
                <a:gd name="T23" fmla="*/ 29 h 1736"/>
                <a:gd name="T24" fmla="*/ 595 w 1192"/>
                <a:gd name="T25" fmla="*/ 29 h 1736"/>
                <a:gd name="T26" fmla="*/ 687 w 1192"/>
                <a:gd name="T27" fmla="*/ 0 h 1736"/>
                <a:gd name="T28" fmla="*/ 984 w 1192"/>
                <a:gd name="T29" fmla="*/ 724 h 1736"/>
                <a:gd name="T30" fmla="*/ 1158 w 1192"/>
                <a:gd name="T31" fmla="*/ 1176 h 1736"/>
                <a:gd name="T32" fmla="*/ 1008 w 1192"/>
                <a:gd name="T33" fmla="*/ 1509 h 1736"/>
                <a:gd name="T34" fmla="*/ 1130 w 1192"/>
                <a:gd name="T35" fmla="*/ 1676 h 1736"/>
                <a:gd name="T36" fmla="*/ 1136 w 1192"/>
                <a:gd name="T37" fmla="*/ 1676 h 1736"/>
                <a:gd name="T38" fmla="*/ 1177 w 1192"/>
                <a:gd name="T39" fmla="*/ 1675 h 1736"/>
                <a:gd name="T40" fmla="*/ 918 w 1192"/>
                <a:gd name="T41" fmla="*/ 1711 h 1736"/>
                <a:gd name="T42" fmla="*/ 519 w 1192"/>
                <a:gd name="T43" fmla="*/ 1736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92" h="1736">
                  <a:moveTo>
                    <a:pt x="519" y="1736"/>
                  </a:moveTo>
                  <a:cubicBezTo>
                    <a:pt x="492" y="1736"/>
                    <a:pt x="466" y="1736"/>
                    <a:pt x="440" y="1735"/>
                  </a:cubicBezTo>
                  <a:cubicBezTo>
                    <a:pt x="409" y="1730"/>
                    <a:pt x="379" y="1724"/>
                    <a:pt x="350" y="1717"/>
                  </a:cubicBezTo>
                  <a:cubicBezTo>
                    <a:pt x="182" y="1676"/>
                    <a:pt x="0" y="1609"/>
                    <a:pt x="8" y="1498"/>
                  </a:cubicBezTo>
                  <a:cubicBezTo>
                    <a:pt x="11" y="1458"/>
                    <a:pt x="45" y="1445"/>
                    <a:pt x="90" y="1445"/>
                  </a:cubicBezTo>
                  <a:cubicBezTo>
                    <a:pt x="154" y="1445"/>
                    <a:pt x="239" y="1472"/>
                    <a:pt x="285" y="1488"/>
                  </a:cubicBezTo>
                  <a:cubicBezTo>
                    <a:pt x="376" y="1519"/>
                    <a:pt x="483" y="1537"/>
                    <a:pt x="587" y="1537"/>
                  </a:cubicBezTo>
                  <a:cubicBezTo>
                    <a:pt x="676" y="1537"/>
                    <a:pt x="761" y="1524"/>
                    <a:pt x="831" y="1495"/>
                  </a:cubicBezTo>
                  <a:cubicBezTo>
                    <a:pt x="1012" y="1438"/>
                    <a:pt x="1029" y="1309"/>
                    <a:pt x="1019" y="1205"/>
                  </a:cubicBezTo>
                  <a:cubicBezTo>
                    <a:pt x="1002" y="1029"/>
                    <a:pt x="918" y="853"/>
                    <a:pt x="842" y="682"/>
                  </a:cubicBezTo>
                  <a:cubicBezTo>
                    <a:pt x="761" y="501"/>
                    <a:pt x="691" y="320"/>
                    <a:pt x="629" y="136"/>
                  </a:cubicBezTo>
                  <a:cubicBezTo>
                    <a:pt x="617" y="101"/>
                    <a:pt x="605" y="65"/>
                    <a:pt x="594" y="29"/>
                  </a:cubicBezTo>
                  <a:lnTo>
                    <a:pt x="595" y="29"/>
                  </a:lnTo>
                  <a:cubicBezTo>
                    <a:pt x="625" y="19"/>
                    <a:pt x="656" y="9"/>
                    <a:pt x="687" y="0"/>
                  </a:cubicBezTo>
                  <a:cubicBezTo>
                    <a:pt x="784" y="242"/>
                    <a:pt x="873" y="484"/>
                    <a:pt x="984" y="724"/>
                  </a:cubicBezTo>
                  <a:cubicBezTo>
                    <a:pt x="1053" y="873"/>
                    <a:pt x="1125" y="1023"/>
                    <a:pt x="1158" y="1176"/>
                  </a:cubicBezTo>
                  <a:cubicBezTo>
                    <a:pt x="1184" y="1301"/>
                    <a:pt x="1192" y="1421"/>
                    <a:pt x="1008" y="1509"/>
                  </a:cubicBezTo>
                  <a:cubicBezTo>
                    <a:pt x="893" y="1565"/>
                    <a:pt x="981" y="1676"/>
                    <a:pt x="1130" y="1676"/>
                  </a:cubicBezTo>
                  <a:cubicBezTo>
                    <a:pt x="1132" y="1676"/>
                    <a:pt x="1134" y="1676"/>
                    <a:pt x="1136" y="1676"/>
                  </a:cubicBezTo>
                  <a:cubicBezTo>
                    <a:pt x="1150" y="1676"/>
                    <a:pt x="1164" y="1676"/>
                    <a:pt x="1177" y="1675"/>
                  </a:cubicBezTo>
                  <a:cubicBezTo>
                    <a:pt x="1091" y="1689"/>
                    <a:pt x="1005" y="1701"/>
                    <a:pt x="918" y="1711"/>
                  </a:cubicBezTo>
                  <a:cubicBezTo>
                    <a:pt x="786" y="1727"/>
                    <a:pt x="652" y="1736"/>
                    <a:pt x="519" y="1736"/>
                  </a:cubicBezTo>
                </a:path>
              </a:pathLst>
            </a:custGeom>
            <a:solidFill>
              <a:srgbClr val="C17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" name="Freeform 1131">
              <a:extLst>
                <a:ext uri="{FF2B5EF4-FFF2-40B4-BE49-F238E27FC236}">
                  <a16:creationId xmlns:a16="http://schemas.microsoft.com/office/drawing/2014/main" id="{8F068CD7-F019-467D-91AD-CCF1E2DF1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831" y="2832100"/>
              <a:ext cx="33338" cy="85725"/>
            </a:xfrm>
            <a:custGeom>
              <a:avLst/>
              <a:gdLst>
                <a:gd name="T0" fmla="*/ 67 w 67"/>
                <a:gd name="T1" fmla="*/ 170 h 170"/>
                <a:gd name="T2" fmla="*/ 0 w 67"/>
                <a:gd name="T3" fmla="*/ 0 h 170"/>
                <a:gd name="T4" fmla="*/ 0 w 67"/>
                <a:gd name="T5" fmla="*/ 0 h 170"/>
                <a:gd name="T6" fmla="*/ 67 w 67"/>
                <a:gd name="T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170">
                  <a:moveTo>
                    <a:pt x="67" y="170"/>
                  </a:moveTo>
                  <a:cubicBezTo>
                    <a:pt x="47" y="113"/>
                    <a:pt x="24" y="5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56"/>
                    <a:pt x="47" y="113"/>
                    <a:pt x="67" y="170"/>
                  </a:cubicBezTo>
                  <a:close/>
                </a:path>
              </a:pathLst>
            </a:custGeom>
            <a:solidFill>
              <a:srgbClr val="B09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" name="Freeform 1132">
              <a:extLst>
                <a:ext uri="{FF2B5EF4-FFF2-40B4-BE49-F238E27FC236}">
                  <a16:creationId xmlns:a16="http://schemas.microsoft.com/office/drawing/2014/main" id="{E18223DF-E110-46D8-A646-D1CB1F447A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8206" y="2771775"/>
              <a:ext cx="574675" cy="277813"/>
            </a:xfrm>
            <a:custGeom>
              <a:avLst/>
              <a:gdLst>
                <a:gd name="T0" fmla="*/ 614 w 1152"/>
                <a:gd name="T1" fmla="*/ 557 h 557"/>
                <a:gd name="T2" fmla="*/ 388 w 1152"/>
                <a:gd name="T3" fmla="*/ 539 h 557"/>
                <a:gd name="T4" fmla="*/ 53 w 1152"/>
                <a:gd name="T5" fmla="*/ 423 h 557"/>
                <a:gd name="T6" fmla="*/ 48 w 1152"/>
                <a:gd name="T7" fmla="*/ 256 h 557"/>
                <a:gd name="T8" fmla="*/ 423 w 1152"/>
                <a:gd name="T9" fmla="*/ 37 h 557"/>
                <a:gd name="T10" fmla="*/ 753 w 1152"/>
                <a:gd name="T11" fmla="*/ 344 h 557"/>
                <a:gd name="T12" fmla="*/ 754 w 1152"/>
                <a:gd name="T13" fmla="*/ 344 h 557"/>
                <a:gd name="T14" fmla="*/ 762 w 1152"/>
                <a:gd name="T15" fmla="*/ 339 h 557"/>
                <a:gd name="T16" fmla="*/ 833 w 1152"/>
                <a:gd name="T17" fmla="*/ 345 h 557"/>
                <a:gd name="T18" fmla="*/ 970 w 1152"/>
                <a:gd name="T19" fmla="*/ 325 h 557"/>
                <a:gd name="T20" fmla="*/ 974 w 1152"/>
                <a:gd name="T21" fmla="*/ 325 h 557"/>
                <a:gd name="T22" fmla="*/ 981 w 1152"/>
                <a:gd name="T23" fmla="*/ 324 h 557"/>
                <a:gd name="T24" fmla="*/ 1005 w 1152"/>
                <a:gd name="T25" fmla="*/ 317 h 557"/>
                <a:gd name="T26" fmla="*/ 761 w 1152"/>
                <a:gd name="T27" fmla="*/ 359 h 557"/>
                <a:gd name="T28" fmla="*/ 459 w 1152"/>
                <a:gd name="T29" fmla="*/ 310 h 557"/>
                <a:gd name="T30" fmla="*/ 264 w 1152"/>
                <a:gd name="T31" fmla="*/ 267 h 557"/>
                <a:gd name="T32" fmla="*/ 182 w 1152"/>
                <a:gd name="T33" fmla="*/ 320 h 557"/>
                <a:gd name="T34" fmla="*/ 524 w 1152"/>
                <a:gd name="T35" fmla="*/ 539 h 557"/>
                <a:gd name="T36" fmla="*/ 614 w 1152"/>
                <a:gd name="T37" fmla="*/ 557 h 557"/>
                <a:gd name="T38" fmla="*/ 834 w 1152"/>
                <a:gd name="T39" fmla="*/ 315 h 557"/>
                <a:gd name="T40" fmla="*/ 685 w 1152"/>
                <a:gd name="T41" fmla="*/ 288 h 557"/>
                <a:gd name="T42" fmla="*/ 734 w 1152"/>
                <a:gd name="T43" fmla="*/ 129 h 557"/>
                <a:gd name="T44" fmla="*/ 780 w 1152"/>
                <a:gd name="T45" fmla="*/ 132 h 557"/>
                <a:gd name="T46" fmla="*/ 783 w 1152"/>
                <a:gd name="T47" fmla="*/ 133 h 557"/>
                <a:gd name="T48" fmla="*/ 785 w 1152"/>
                <a:gd name="T49" fmla="*/ 132 h 557"/>
                <a:gd name="T50" fmla="*/ 807 w 1152"/>
                <a:gd name="T51" fmla="*/ 142 h 557"/>
                <a:gd name="T52" fmla="*/ 809 w 1152"/>
                <a:gd name="T53" fmla="*/ 142 h 557"/>
                <a:gd name="T54" fmla="*/ 814 w 1152"/>
                <a:gd name="T55" fmla="*/ 138 h 557"/>
                <a:gd name="T56" fmla="*/ 696 w 1152"/>
                <a:gd name="T57" fmla="*/ 0 h 557"/>
                <a:gd name="T58" fmla="*/ 1061 w 1152"/>
                <a:gd name="T59" fmla="*/ 231 h 557"/>
                <a:gd name="T60" fmla="*/ 834 w 1152"/>
                <a:gd name="T61" fmla="*/ 315 h 557"/>
                <a:gd name="T62" fmla="*/ 570 w 1152"/>
                <a:gd name="T63" fmla="*/ 234 h 557"/>
                <a:gd name="T64" fmla="*/ 541 w 1152"/>
                <a:gd name="T65" fmla="*/ 194 h 557"/>
                <a:gd name="T66" fmla="*/ 450 w 1152"/>
                <a:gd name="T67" fmla="*/ 30 h 557"/>
                <a:gd name="T68" fmla="*/ 585 w 1152"/>
                <a:gd name="T69" fmla="*/ 6 h 557"/>
                <a:gd name="T70" fmla="*/ 652 w 1152"/>
                <a:gd name="T71" fmla="*/ 1 h 557"/>
                <a:gd name="T72" fmla="*/ 711 w 1152"/>
                <a:gd name="T73" fmla="*/ 77 h 557"/>
                <a:gd name="T74" fmla="*/ 758 w 1152"/>
                <a:gd name="T75" fmla="*/ 117 h 557"/>
                <a:gd name="T76" fmla="*/ 709 w 1152"/>
                <a:gd name="T77" fmla="*/ 114 h 557"/>
                <a:gd name="T78" fmla="*/ 570 w 1152"/>
                <a:gd name="T79" fmla="*/ 234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52" h="557">
                  <a:moveTo>
                    <a:pt x="614" y="557"/>
                  </a:moveTo>
                  <a:cubicBezTo>
                    <a:pt x="538" y="555"/>
                    <a:pt x="463" y="549"/>
                    <a:pt x="388" y="539"/>
                  </a:cubicBezTo>
                  <a:cubicBezTo>
                    <a:pt x="256" y="522"/>
                    <a:pt x="122" y="490"/>
                    <a:pt x="53" y="423"/>
                  </a:cubicBezTo>
                  <a:cubicBezTo>
                    <a:pt x="0" y="372"/>
                    <a:pt x="13" y="309"/>
                    <a:pt x="48" y="256"/>
                  </a:cubicBezTo>
                  <a:cubicBezTo>
                    <a:pt x="110" y="162"/>
                    <a:pt x="255" y="82"/>
                    <a:pt x="423" y="37"/>
                  </a:cubicBezTo>
                  <a:cubicBezTo>
                    <a:pt x="465" y="147"/>
                    <a:pt x="513" y="317"/>
                    <a:pt x="753" y="344"/>
                  </a:cubicBezTo>
                  <a:cubicBezTo>
                    <a:pt x="753" y="344"/>
                    <a:pt x="754" y="344"/>
                    <a:pt x="754" y="344"/>
                  </a:cubicBezTo>
                  <a:cubicBezTo>
                    <a:pt x="759" y="344"/>
                    <a:pt x="762" y="342"/>
                    <a:pt x="762" y="339"/>
                  </a:cubicBezTo>
                  <a:cubicBezTo>
                    <a:pt x="786" y="343"/>
                    <a:pt x="810" y="345"/>
                    <a:pt x="833" y="345"/>
                  </a:cubicBezTo>
                  <a:cubicBezTo>
                    <a:pt x="882" y="345"/>
                    <a:pt x="928" y="337"/>
                    <a:pt x="970" y="325"/>
                  </a:cubicBezTo>
                  <a:cubicBezTo>
                    <a:pt x="971" y="325"/>
                    <a:pt x="972" y="325"/>
                    <a:pt x="974" y="325"/>
                  </a:cubicBezTo>
                  <a:cubicBezTo>
                    <a:pt x="976" y="325"/>
                    <a:pt x="978" y="325"/>
                    <a:pt x="981" y="324"/>
                  </a:cubicBezTo>
                  <a:cubicBezTo>
                    <a:pt x="989" y="322"/>
                    <a:pt x="997" y="320"/>
                    <a:pt x="1005" y="317"/>
                  </a:cubicBezTo>
                  <a:cubicBezTo>
                    <a:pt x="935" y="346"/>
                    <a:pt x="850" y="359"/>
                    <a:pt x="761" y="359"/>
                  </a:cubicBezTo>
                  <a:cubicBezTo>
                    <a:pt x="657" y="359"/>
                    <a:pt x="550" y="341"/>
                    <a:pt x="459" y="310"/>
                  </a:cubicBezTo>
                  <a:cubicBezTo>
                    <a:pt x="413" y="294"/>
                    <a:pt x="328" y="267"/>
                    <a:pt x="264" y="267"/>
                  </a:cubicBezTo>
                  <a:cubicBezTo>
                    <a:pt x="219" y="267"/>
                    <a:pt x="185" y="280"/>
                    <a:pt x="182" y="320"/>
                  </a:cubicBezTo>
                  <a:cubicBezTo>
                    <a:pt x="174" y="431"/>
                    <a:pt x="356" y="498"/>
                    <a:pt x="524" y="539"/>
                  </a:cubicBezTo>
                  <a:cubicBezTo>
                    <a:pt x="553" y="546"/>
                    <a:pt x="583" y="552"/>
                    <a:pt x="614" y="557"/>
                  </a:cubicBezTo>
                  <a:moveTo>
                    <a:pt x="834" y="315"/>
                  </a:moveTo>
                  <a:cubicBezTo>
                    <a:pt x="782" y="315"/>
                    <a:pt x="729" y="307"/>
                    <a:pt x="685" y="288"/>
                  </a:cubicBezTo>
                  <a:cubicBezTo>
                    <a:pt x="576" y="240"/>
                    <a:pt x="589" y="129"/>
                    <a:pt x="734" y="129"/>
                  </a:cubicBezTo>
                  <a:cubicBezTo>
                    <a:pt x="748" y="129"/>
                    <a:pt x="763" y="130"/>
                    <a:pt x="780" y="132"/>
                  </a:cubicBezTo>
                  <a:cubicBezTo>
                    <a:pt x="781" y="132"/>
                    <a:pt x="782" y="133"/>
                    <a:pt x="783" y="133"/>
                  </a:cubicBezTo>
                  <a:cubicBezTo>
                    <a:pt x="784" y="133"/>
                    <a:pt x="784" y="133"/>
                    <a:pt x="785" y="132"/>
                  </a:cubicBezTo>
                  <a:cubicBezTo>
                    <a:pt x="792" y="136"/>
                    <a:pt x="799" y="139"/>
                    <a:pt x="807" y="142"/>
                  </a:cubicBezTo>
                  <a:cubicBezTo>
                    <a:pt x="808" y="142"/>
                    <a:pt x="809" y="142"/>
                    <a:pt x="809" y="142"/>
                  </a:cubicBezTo>
                  <a:cubicBezTo>
                    <a:pt x="813" y="142"/>
                    <a:pt x="815" y="140"/>
                    <a:pt x="814" y="138"/>
                  </a:cubicBezTo>
                  <a:cubicBezTo>
                    <a:pt x="767" y="95"/>
                    <a:pt x="741" y="44"/>
                    <a:pt x="696" y="0"/>
                  </a:cubicBezTo>
                  <a:cubicBezTo>
                    <a:pt x="924" y="3"/>
                    <a:pt x="1152" y="93"/>
                    <a:pt x="1061" y="231"/>
                  </a:cubicBezTo>
                  <a:cubicBezTo>
                    <a:pt x="1026" y="285"/>
                    <a:pt x="931" y="315"/>
                    <a:pt x="834" y="315"/>
                  </a:cubicBezTo>
                  <a:moveTo>
                    <a:pt x="570" y="234"/>
                  </a:moveTo>
                  <a:cubicBezTo>
                    <a:pt x="559" y="221"/>
                    <a:pt x="550" y="207"/>
                    <a:pt x="541" y="194"/>
                  </a:cubicBezTo>
                  <a:cubicBezTo>
                    <a:pt x="506" y="140"/>
                    <a:pt x="488" y="84"/>
                    <a:pt x="450" y="30"/>
                  </a:cubicBezTo>
                  <a:cubicBezTo>
                    <a:pt x="494" y="20"/>
                    <a:pt x="539" y="12"/>
                    <a:pt x="585" y="6"/>
                  </a:cubicBezTo>
                  <a:cubicBezTo>
                    <a:pt x="607" y="3"/>
                    <a:pt x="630" y="2"/>
                    <a:pt x="652" y="1"/>
                  </a:cubicBezTo>
                  <a:cubicBezTo>
                    <a:pt x="664" y="27"/>
                    <a:pt x="691" y="53"/>
                    <a:pt x="711" y="77"/>
                  </a:cubicBezTo>
                  <a:cubicBezTo>
                    <a:pt x="724" y="91"/>
                    <a:pt x="739" y="105"/>
                    <a:pt x="758" y="117"/>
                  </a:cubicBezTo>
                  <a:cubicBezTo>
                    <a:pt x="740" y="115"/>
                    <a:pt x="724" y="114"/>
                    <a:pt x="709" y="114"/>
                  </a:cubicBezTo>
                  <a:cubicBezTo>
                    <a:pt x="596" y="114"/>
                    <a:pt x="548" y="176"/>
                    <a:pt x="570" y="234"/>
                  </a:cubicBezTo>
                  <a:close/>
                </a:path>
              </a:pathLst>
            </a:custGeom>
            <a:solidFill>
              <a:srgbClr val="B66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" name="Freeform 1133">
              <a:extLst>
                <a:ext uri="{FF2B5EF4-FFF2-40B4-BE49-F238E27FC236}">
                  <a16:creationId xmlns:a16="http://schemas.microsoft.com/office/drawing/2014/main" id="{6D8EC73E-CCC8-4AAE-97F6-D10A0B1B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9181" y="2078038"/>
              <a:ext cx="750888" cy="900113"/>
            </a:xfrm>
            <a:custGeom>
              <a:avLst/>
              <a:gdLst>
                <a:gd name="T0" fmla="*/ 1142 w 1505"/>
                <a:gd name="T1" fmla="*/ 1803 h 1803"/>
                <a:gd name="T2" fmla="*/ 975 w 1505"/>
                <a:gd name="T3" fmla="*/ 1770 h 1803"/>
                <a:gd name="T4" fmla="*/ 407 w 1505"/>
                <a:gd name="T5" fmla="*/ 1641 h 1803"/>
                <a:gd name="T6" fmla="*/ 0 w 1505"/>
                <a:gd name="T7" fmla="*/ 1580 h 1803"/>
                <a:gd name="T8" fmla="*/ 372 w 1505"/>
                <a:gd name="T9" fmla="*/ 1386 h 1803"/>
                <a:gd name="T10" fmla="*/ 803 w 1505"/>
                <a:gd name="T11" fmla="*/ 332 h 1803"/>
                <a:gd name="T12" fmla="*/ 559 w 1505"/>
                <a:gd name="T13" fmla="*/ 0 h 1803"/>
                <a:gd name="T14" fmla="*/ 1195 w 1505"/>
                <a:gd name="T15" fmla="*/ 94 h 1803"/>
                <a:gd name="T16" fmla="*/ 1125 w 1505"/>
                <a:gd name="T17" fmla="*/ 326 h 1803"/>
                <a:gd name="T18" fmla="*/ 933 w 1505"/>
                <a:gd name="T19" fmla="*/ 858 h 1803"/>
                <a:gd name="T20" fmla="*/ 813 w 1505"/>
                <a:gd name="T21" fmla="*/ 1114 h 1803"/>
                <a:gd name="T22" fmla="*/ 785 w 1505"/>
                <a:gd name="T23" fmla="*/ 1180 h 1803"/>
                <a:gd name="T24" fmla="*/ 783 w 1505"/>
                <a:gd name="T25" fmla="*/ 1487 h 1803"/>
                <a:gd name="T26" fmla="*/ 1126 w 1505"/>
                <a:gd name="T27" fmla="*/ 1592 h 1803"/>
                <a:gd name="T28" fmla="*/ 1392 w 1505"/>
                <a:gd name="T29" fmla="*/ 1640 h 1803"/>
                <a:gd name="T30" fmla="*/ 1394 w 1505"/>
                <a:gd name="T31" fmla="*/ 1765 h 1803"/>
                <a:gd name="T32" fmla="*/ 1142 w 1505"/>
                <a:gd name="T33" fmla="*/ 1803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05" h="1803">
                  <a:moveTo>
                    <a:pt x="1142" y="1803"/>
                  </a:moveTo>
                  <a:cubicBezTo>
                    <a:pt x="1085" y="1793"/>
                    <a:pt x="1029" y="1782"/>
                    <a:pt x="975" y="1770"/>
                  </a:cubicBezTo>
                  <a:cubicBezTo>
                    <a:pt x="785" y="1729"/>
                    <a:pt x="601" y="1678"/>
                    <a:pt x="407" y="1641"/>
                  </a:cubicBezTo>
                  <a:cubicBezTo>
                    <a:pt x="275" y="1615"/>
                    <a:pt x="138" y="1597"/>
                    <a:pt x="0" y="1580"/>
                  </a:cubicBezTo>
                  <a:cubicBezTo>
                    <a:pt x="137" y="1523"/>
                    <a:pt x="263" y="1459"/>
                    <a:pt x="372" y="1386"/>
                  </a:cubicBezTo>
                  <a:cubicBezTo>
                    <a:pt x="811" y="1092"/>
                    <a:pt x="893" y="694"/>
                    <a:pt x="803" y="332"/>
                  </a:cubicBezTo>
                  <a:cubicBezTo>
                    <a:pt x="773" y="212"/>
                    <a:pt x="693" y="95"/>
                    <a:pt x="559" y="0"/>
                  </a:cubicBezTo>
                  <a:cubicBezTo>
                    <a:pt x="774" y="27"/>
                    <a:pt x="987" y="57"/>
                    <a:pt x="1195" y="94"/>
                  </a:cubicBezTo>
                  <a:cubicBezTo>
                    <a:pt x="1173" y="171"/>
                    <a:pt x="1149" y="249"/>
                    <a:pt x="1125" y="326"/>
                  </a:cubicBezTo>
                  <a:cubicBezTo>
                    <a:pt x="1071" y="505"/>
                    <a:pt x="1010" y="682"/>
                    <a:pt x="933" y="858"/>
                  </a:cubicBezTo>
                  <a:cubicBezTo>
                    <a:pt x="896" y="944"/>
                    <a:pt x="854" y="1029"/>
                    <a:pt x="813" y="1114"/>
                  </a:cubicBezTo>
                  <a:cubicBezTo>
                    <a:pt x="803" y="1136"/>
                    <a:pt x="793" y="1158"/>
                    <a:pt x="785" y="1180"/>
                  </a:cubicBezTo>
                  <a:cubicBezTo>
                    <a:pt x="727" y="1281"/>
                    <a:pt x="679" y="1398"/>
                    <a:pt x="783" y="1487"/>
                  </a:cubicBezTo>
                  <a:cubicBezTo>
                    <a:pt x="866" y="1559"/>
                    <a:pt x="982" y="1577"/>
                    <a:pt x="1126" y="1592"/>
                  </a:cubicBezTo>
                  <a:cubicBezTo>
                    <a:pt x="1218" y="1601"/>
                    <a:pt x="1315" y="1609"/>
                    <a:pt x="1392" y="1640"/>
                  </a:cubicBezTo>
                  <a:cubicBezTo>
                    <a:pt x="1478" y="1676"/>
                    <a:pt x="1505" y="1735"/>
                    <a:pt x="1394" y="1765"/>
                  </a:cubicBezTo>
                  <a:cubicBezTo>
                    <a:pt x="1317" y="1786"/>
                    <a:pt x="1230" y="1796"/>
                    <a:pt x="1142" y="1803"/>
                  </a:cubicBezTo>
                  <a:close/>
                </a:path>
              </a:pathLst>
            </a:custGeom>
            <a:solidFill>
              <a:srgbClr val="CC8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4" name="Freeform 1134">
              <a:extLst>
                <a:ext uri="{FF2B5EF4-FFF2-40B4-BE49-F238E27FC236}">
                  <a16:creationId xmlns:a16="http://schemas.microsoft.com/office/drawing/2014/main" id="{C857A7F2-6E48-4534-AD6B-774DC7937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2194" y="2876550"/>
              <a:ext cx="303213" cy="50800"/>
            </a:xfrm>
            <a:custGeom>
              <a:avLst/>
              <a:gdLst>
                <a:gd name="T0" fmla="*/ 608 w 608"/>
                <a:gd name="T1" fmla="*/ 102 h 102"/>
                <a:gd name="T2" fmla="*/ 0 w 608"/>
                <a:gd name="T3" fmla="*/ 0 h 102"/>
                <a:gd name="T4" fmla="*/ 0 w 608"/>
                <a:gd name="T5" fmla="*/ 0 h 102"/>
                <a:gd name="T6" fmla="*/ 608 w 608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102">
                  <a:moveTo>
                    <a:pt x="608" y="102"/>
                  </a:moveTo>
                  <a:cubicBezTo>
                    <a:pt x="409" y="56"/>
                    <a:pt x="206" y="2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6" y="25"/>
                    <a:pt x="409" y="56"/>
                    <a:pt x="608" y="102"/>
                  </a:cubicBezTo>
                  <a:close/>
                </a:path>
              </a:pathLst>
            </a:custGeom>
            <a:solidFill>
              <a:srgbClr val="6F8F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5" name="Freeform 1135">
              <a:extLst>
                <a:ext uri="{FF2B5EF4-FFF2-40B4-BE49-F238E27FC236}">
                  <a16:creationId xmlns:a16="http://schemas.microsoft.com/office/drawing/2014/main" id="{A21BADCA-911A-4DFA-B017-5427298DC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4294" y="2062163"/>
              <a:ext cx="6350" cy="1588"/>
            </a:xfrm>
            <a:custGeom>
              <a:avLst/>
              <a:gdLst>
                <a:gd name="T0" fmla="*/ 11 w 11"/>
                <a:gd name="T1" fmla="*/ 1 h 1"/>
                <a:gd name="T2" fmla="*/ 0 w 11"/>
                <a:gd name="T3" fmla="*/ 0 h 1"/>
                <a:gd name="T4" fmla="*/ 11 w 1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cubicBezTo>
                    <a:pt x="7" y="1"/>
                    <a:pt x="3" y="0"/>
                    <a:pt x="0" y="0"/>
                  </a:cubicBezTo>
                  <a:cubicBezTo>
                    <a:pt x="3" y="0"/>
                    <a:pt x="7" y="1"/>
                    <a:pt x="11" y="1"/>
                  </a:cubicBezTo>
                  <a:close/>
                </a:path>
              </a:pathLst>
            </a:custGeom>
            <a:solidFill>
              <a:srgbClr val="ECD2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" name="Freeform 1137">
              <a:extLst>
                <a:ext uri="{FF2B5EF4-FFF2-40B4-BE49-F238E27FC236}">
                  <a16:creationId xmlns:a16="http://schemas.microsoft.com/office/drawing/2014/main" id="{5CCA1083-FDFC-4357-AD6E-A4B305FB68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58906" y="2667000"/>
              <a:ext cx="609600" cy="322263"/>
            </a:xfrm>
            <a:custGeom>
              <a:avLst/>
              <a:gdLst>
                <a:gd name="T0" fmla="*/ 740 w 1222"/>
                <a:gd name="T1" fmla="*/ 648 h 648"/>
                <a:gd name="T2" fmla="*/ 463 w 1222"/>
                <a:gd name="T3" fmla="*/ 623 h 648"/>
                <a:gd name="T4" fmla="*/ 715 w 1222"/>
                <a:gd name="T5" fmla="*/ 585 h 648"/>
                <a:gd name="T6" fmla="*/ 713 w 1222"/>
                <a:gd name="T7" fmla="*/ 460 h 648"/>
                <a:gd name="T8" fmla="*/ 447 w 1222"/>
                <a:gd name="T9" fmla="*/ 412 h 648"/>
                <a:gd name="T10" fmla="*/ 104 w 1222"/>
                <a:gd name="T11" fmla="*/ 307 h 648"/>
                <a:gd name="T12" fmla="*/ 106 w 1222"/>
                <a:gd name="T13" fmla="*/ 0 h 648"/>
                <a:gd name="T14" fmla="*/ 87 w 1222"/>
                <a:gd name="T15" fmla="*/ 179 h 648"/>
                <a:gd name="T16" fmla="*/ 372 w 1222"/>
                <a:gd name="T17" fmla="*/ 376 h 648"/>
                <a:gd name="T18" fmla="*/ 495 w 1222"/>
                <a:gd name="T19" fmla="*/ 392 h 648"/>
                <a:gd name="T20" fmla="*/ 545 w 1222"/>
                <a:gd name="T21" fmla="*/ 389 h 648"/>
                <a:gd name="T22" fmla="*/ 728 w 1222"/>
                <a:gd name="T23" fmla="*/ 302 h 648"/>
                <a:gd name="T24" fmla="*/ 773 w 1222"/>
                <a:gd name="T25" fmla="*/ 211 h 648"/>
                <a:gd name="T26" fmla="*/ 805 w 1222"/>
                <a:gd name="T27" fmla="*/ 148 h 648"/>
                <a:gd name="T28" fmla="*/ 810 w 1222"/>
                <a:gd name="T29" fmla="*/ 147 h 648"/>
                <a:gd name="T30" fmla="*/ 819 w 1222"/>
                <a:gd name="T31" fmla="*/ 149 h 648"/>
                <a:gd name="T32" fmla="*/ 1198 w 1222"/>
                <a:gd name="T33" fmla="*/ 366 h 648"/>
                <a:gd name="T34" fmla="*/ 1212 w 1222"/>
                <a:gd name="T35" fmla="*/ 503 h 648"/>
                <a:gd name="T36" fmla="*/ 1008 w 1222"/>
                <a:gd name="T37" fmla="*/ 612 h 648"/>
                <a:gd name="T38" fmla="*/ 942 w 1222"/>
                <a:gd name="T39" fmla="*/ 629 h 648"/>
                <a:gd name="T40" fmla="*/ 774 w 1222"/>
                <a:gd name="T41" fmla="*/ 648 h 648"/>
                <a:gd name="T42" fmla="*/ 740 w 1222"/>
                <a:gd name="T43" fmla="*/ 648 h 648"/>
                <a:gd name="T44" fmla="*/ 481 w 1222"/>
                <a:gd name="T45" fmla="*/ 369 h 648"/>
                <a:gd name="T46" fmla="*/ 241 w 1222"/>
                <a:gd name="T47" fmla="*/ 277 h 648"/>
                <a:gd name="T48" fmla="*/ 229 w 1222"/>
                <a:gd name="T49" fmla="*/ 264 h 648"/>
                <a:gd name="T50" fmla="*/ 525 w 1222"/>
                <a:gd name="T51" fmla="*/ 115 h 648"/>
                <a:gd name="T52" fmla="*/ 534 w 1222"/>
                <a:gd name="T53" fmla="*/ 114 h 648"/>
                <a:gd name="T54" fmla="*/ 554 w 1222"/>
                <a:gd name="T55" fmla="*/ 122 h 648"/>
                <a:gd name="T56" fmla="*/ 540 w 1222"/>
                <a:gd name="T57" fmla="*/ 152 h 648"/>
                <a:gd name="T58" fmla="*/ 505 w 1222"/>
                <a:gd name="T59" fmla="*/ 198 h 648"/>
                <a:gd name="T60" fmla="*/ 493 w 1222"/>
                <a:gd name="T61" fmla="*/ 206 h 648"/>
                <a:gd name="T62" fmla="*/ 491 w 1222"/>
                <a:gd name="T63" fmla="*/ 211 h 648"/>
                <a:gd name="T64" fmla="*/ 496 w 1222"/>
                <a:gd name="T65" fmla="*/ 217 h 648"/>
                <a:gd name="T66" fmla="*/ 680 w 1222"/>
                <a:gd name="T67" fmla="*/ 277 h 648"/>
                <a:gd name="T68" fmla="*/ 481 w 1222"/>
                <a:gd name="T69" fmla="*/ 369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2" h="648">
                  <a:moveTo>
                    <a:pt x="740" y="648"/>
                  </a:moveTo>
                  <a:cubicBezTo>
                    <a:pt x="648" y="648"/>
                    <a:pt x="554" y="638"/>
                    <a:pt x="463" y="623"/>
                  </a:cubicBezTo>
                  <a:cubicBezTo>
                    <a:pt x="551" y="616"/>
                    <a:pt x="638" y="606"/>
                    <a:pt x="715" y="585"/>
                  </a:cubicBezTo>
                  <a:cubicBezTo>
                    <a:pt x="826" y="555"/>
                    <a:pt x="799" y="496"/>
                    <a:pt x="713" y="460"/>
                  </a:cubicBezTo>
                  <a:cubicBezTo>
                    <a:pt x="636" y="429"/>
                    <a:pt x="539" y="421"/>
                    <a:pt x="447" y="412"/>
                  </a:cubicBezTo>
                  <a:cubicBezTo>
                    <a:pt x="303" y="397"/>
                    <a:pt x="187" y="379"/>
                    <a:pt x="104" y="307"/>
                  </a:cubicBezTo>
                  <a:cubicBezTo>
                    <a:pt x="0" y="218"/>
                    <a:pt x="48" y="101"/>
                    <a:pt x="106" y="0"/>
                  </a:cubicBezTo>
                  <a:cubicBezTo>
                    <a:pt x="84" y="59"/>
                    <a:pt x="73" y="118"/>
                    <a:pt x="87" y="179"/>
                  </a:cubicBezTo>
                  <a:cubicBezTo>
                    <a:pt x="110" y="274"/>
                    <a:pt x="217" y="347"/>
                    <a:pt x="372" y="376"/>
                  </a:cubicBezTo>
                  <a:cubicBezTo>
                    <a:pt x="410" y="386"/>
                    <a:pt x="453" y="392"/>
                    <a:pt x="495" y="392"/>
                  </a:cubicBezTo>
                  <a:cubicBezTo>
                    <a:pt x="512" y="392"/>
                    <a:pt x="529" y="391"/>
                    <a:pt x="545" y="389"/>
                  </a:cubicBezTo>
                  <a:cubicBezTo>
                    <a:pt x="629" y="384"/>
                    <a:pt x="713" y="347"/>
                    <a:pt x="728" y="302"/>
                  </a:cubicBezTo>
                  <a:cubicBezTo>
                    <a:pt x="751" y="273"/>
                    <a:pt x="759" y="240"/>
                    <a:pt x="773" y="211"/>
                  </a:cubicBezTo>
                  <a:cubicBezTo>
                    <a:pt x="782" y="190"/>
                    <a:pt x="793" y="169"/>
                    <a:pt x="805" y="148"/>
                  </a:cubicBezTo>
                  <a:cubicBezTo>
                    <a:pt x="807" y="148"/>
                    <a:pt x="808" y="147"/>
                    <a:pt x="810" y="147"/>
                  </a:cubicBezTo>
                  <a:cubicBezTo>
                    <a:pt x="813" y="147"/>
                    <a:pt x="816" y="148"/>
                    <a:pt x="819" y="149"/>
                  </a:cubicBezTo>
                  <a:cubicBezTo>
                    <a:pt x="1012" y="163"/>
                    <a:pt x="1153" y="267"/>
                    <a:pt x="1198" y="366"/>
                  </a:cubicBezTo>
                  <a:cubicBezTo>
                    <a:pt x="1218" y="412"/>
                    <a:pt x="1222" y="458"/>
                    <a:pt x="1212" y="503"/>
                  </a:cubicBezTo>
                  <a:cubicBezTo>
                    <a:pt x="1164" y="548"/>
                    <a:pt x="1095" y="586"/>
                    <a:pt x="1008" y="612"/>
                  </a:cubicBezTo>
                  <a:cubicBezTo>
                    <a:pt x="986" y="619"/>
                    <a:pt x="964" y="624"/>
                    <a:pt x="942" y="629"/>
                  </a:cubicBezTo>
                  <a:cubicBezTo>
                    <a:pt x="886" y="636"/>
                    <a:pt x="830" y="642"/>
                    <a:pt x="774" y="648"/>
                  </a:cubicBezTo>
                  <a:cubicBezTo>
                    <a:pt x="763" y="648"/>
                    <a:pt x="751" y="648"/>
                    <a:pt x="740" y="648"/>
                  </a:cubicBezTo>
                  <a:moveTo>
                    <a:pt x="481" y="369"/>
                  </a:moveTo>
                  <a:cubicBezTo>
                    <a:pt x="383" y="362"/>
                    <a:pt x="289" y="321"/>
                    <a:pt x="241" y="277"/>
                  </a:cubicBezTo>
                  <a:cubicBezTo>
                    <a:pt x="236" y="273"/>
                    <a:pt x="232" y="268"/>
                    <a:pt x="229" y="264"/>
                  </a:cubicBezTo>
                  <a:cubicBezTo>
                    <a:pt x="276" y="203"/>
                    <a:pt x="434" y="139"/>
                    <a:pt x="525" y="115"/>
                  </a:cubicBezTo>
                  <a:cubicBezTo>
                    <a:pt x="528" y="114"/>
                    <a:pt x="531" y="114"/>
                    <a:pt x="534" y="114"/>
                  </a:cubicBezTo>
                  <a:cubicBezTo>
                    <a:pt x="544" y="114"/>
                    <a:pt x="552" y="117"/>
                    <a:pt x="554" y="122"/>
                  </a:cubicBezTo>
                  <a:cubicBezTo>
                    <a:pt x="549" y="131"/>
                    <a:pt x="545" y="142"/>
                    <a:pt x="540" y="152"/>
                  </a:cubicBezTo>
                  <a:cubicBezTo>
                    <a:pt x="530" y="168"/>
                    <a:pt x="519" y="184"/>
                    <a:pt x="505" y="198"/>
                  </a:cubicBezTo>
                  <a:cubicBezTo>
                    <a:pt x="501" y="201"/>
                    <a:pt x="497" y="204"/>
                    <a:pt x="493" y="206"/>
                  </a:cubicBezTo>
                  <a:cubicBezTo>
                    <a:pt x="491" y="207"/>
                    <a:pt x="490" y="209"/>
                    <a:pt x="491" y="211"/>
                  </a:cubicBezTo>
                  <a:cubicBezTo>
                    <a:pt x="488" y="213"/>
                    <a:pt x="490" y="217"/>
                    <a:pt x="496" y="217"/>
                  </a:cubicBezTo>
                  <a:cubicBezTo>
                    <a:pt x="572" y="217"/>
                    <a:pt x="658" y="234"/>
                    <a:pt x="680" y="277"/>
                  </a:cubicBezTo>
                  <a:cubicBezTo>
                    <a:pt x="709" y="335"/>
                    <a:pt x="563" y="366"/>
                    <a:pt x="481" y="369"/>
                  </a:cubicBezTo>
                </a:path>
              </a:pathLst>
            </a:custGeom>
            <a:solidFill>
              <a:srgbClr val="C17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" name="Freeform 1138">
              <a:extLst>
                <a:ext uri="{FF2B5EF4-FFF2-40B4-BE49-F238E27FC236}">
                  <a16:creationId xmlns:a16="http://schemas.microsoft.com/office/drawing/2014/main" id="{5EC0623D-041B-4C0C-9895-F19860543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8794" y="1922463"/>
              <a:ext cx="4763" cy="1588"/>
            </a:xfrm>
            <a:custGeom>
              <a:avLst/>
              <a:gdLst>
                <a:gd name="T0" fmla="*/ 0 w 9"/>
                <a:gd name="T1" fmla="*/ 4 h 4"/>
                <a:gd name="T2" fmla="*/ 9 w 9"/>
                <a:gd name="T3" fmla="*/ 0 h 4"/>
                <a:gd name="T4" fmla="*/ 0 w 9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cubicBezTo>
                    <a:pt x="3" y="3"/>
                    <a:pt x="6" y="1"/>
                    <a:pt x="9" y="0"/>
                  </a:cubicBezTo>
                  <a:cubicBezTo>
                    <a:pt x="6" y="1"/>
                    <a:pt x="3" y="3"/>
                    <a:pt x="0" y="4"/>
                  </a:cubicBezTo>
                  <a:close/>
                </a:path>
              </a:pathLst>
            </a:custGeom>
            <a:solidFill>
              <a:srgbClr val="868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" name="Freeform 1139">
              <a:extLst>
                <a:ext uri="{FF2B5EF4-FFF2-40B4-BE49-F238E27FC236}">
                  <a16:creationId xmlns:a16="http://schemas.microsoft.com/office/drawing/2014/main" id="{CD9F2AE9-FB2B-4D86-8607-191236AAD4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47806" y="2684463"/>
              <a:ext cx="558800" cy="233363"/>
            </a:xfrm>
            <a:custGeom>
              <a:avLst/>
              <a:gdLst>
                <a:gd name="T0" fmla="*/ 1031 w 1118"/>
                <a:gd name="T1" fmla="*/ 467 h 467"/>
                <a:gd name="T2" fmla="*/ 1017 w 1118"/>
                <a:gd name="T3" fmla="*/ 330 h 467"/>
                <a:gd name="T4" fmla="*/ 638 w 1118"/>
                <a:gd name="T5" fmla="*/ 113 h 467"/>
                <a:gd name="T6" fmla="*/ 629 w 1118"/>
                <a:gd name="T7" fmla="*/ 111 h 467"/>
                <a:gd name="T8" fmla="*/ 624 w 1118"/>
                <a:gd name="T9" fmla="*/ 112 h 467"/>
                <a:gd name="T10" fmla="*/ 679 w 1118"/>
                <a:gd name="T11" fmla="*/ 5 h 467"/>
                <a:gd name="T12" fmla="*/ 982 w 1118"/>
                <a:gd name="T13" fmla="*/ 89 h 467"/>
                <a:gd name="T14" fmla="*/ 1102 w 1118"/>
                <a:gd name="T15" fmla="*/ 347 h 467"/>
                <a:gd name="T16" fmla="*/ 1031 w 1118"/>
                <a:gd name="T17" fmla="*/ 467 h 467"/>
                <a:gd name="T18" fmla="*/ 48 w 1118"/>
                <a:gd name="T19" fmla="*/ 228 h 467"/>
                <a:gd name="T20" fmla="*/ 159 w 1118"/>
                <a:gd name="T21" fmla="*/ 68 h 467"/>
                <a:gd name="T22" fmla="*/ 423 w 1118"/>
                <a:gd name="T23" fmla="*/ 7 h 467"/>
                <a:gd name="T24" fmla="*/ 378 w 1118"/>
                <a:gd name="T25" fmla="*/ 77 h 467"/>
                <a:gd name="T26" fmla="*/ 373 w 1118"/>
                <a:gd name="T27" fmla="*/ 86 h 467"/>
                <a:gd name="T28" fmla="*/ 353 w 1118"/>
                <a:gd name="T29" fmla="*/ 78 h 467"/>
                <a:gd name="T30" fmla="*/ 344 w 1118"/>
                <a:gd name="T31" fmla="*/ 79 h 467"/>
                <a:gd name="T32" fmla="*/ 48 w 1118"/>
                <a:gd name="T33" fmla="*/ 228 h 467"/>
                <a:gd name="T34" fmla="*/ 535 w 1118"/>
                <a:gd name="T35" fmla="*/ 216 h 467"/>
                <a:gd name="T36" fmla="*/ 371 w 1118"/>
                <a:gd name="T37" fmla="*/ 169 h 467"/>
                <a:gd name="T38" fmla="*/ 349 w 1118"/>
                <a:gd name="T39" fmla="*/ 170 h 467"/>
                <a:gd name="T40" fmla="*/ 401 w 1118"/>
                <a:gd name="T41" fmla="*/ 115 h 467"/>
                <a:gd name="T42" fmla="*/ 478 w 1118"/>
                <a:gd name="T43" fmla="*/ 3 h 467"/>
                <a:gd name="T44" fmla="*/ 567 w 1118"/>
                <a:gd name="T45" fmla="*/ 0 h 467"/>
                <a:gd name="T46" fmla="*/ 585 w 1118"/>
                <a:gd name="T47" fmla="*/ 0 h 467"/>
                <a:gd name="T48" fmla="*/ 629 w 1118"/>
                <a:gd name="T49" fmla="*/ 2 h 467"/>
                <a:gd name="T50" fmla="*/ 535 w 1118"/>
                <a:gd name="T51" fmla="*/ 216 h 467"/>
                <a:gd name="T52" fmla="*/ 324 w 1118"/>
                <a:gd name="T53" fmla="*/ 162 h 467"/>
                <a:gd name="T54" fmla="*/ 359 w 1118"/>
                <a:gd name="T55" fmla="*/ 116 h 467"/>
                <a:gd name="T56" fmla="*/ 324 w 1118"/>
                <a:gd name="T57" fmla="*/ 162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18" h="467">
                  <a:moveTo>
                    <a:pt x="1031" y="467"/>
                  </a:moveTo>
                  <a:cubicBezTo>
                    <a:pt x="1041" y="422"/>
                    <a:pt x="1037" y="376"/>
                    <a:pt x="1017" y="330"/>
                  </a:cubicBezTo>
                  <a:cubicBezTo>
                    <a:pt x="972" y="231"/>
                    <a:pt x="831" y="127"/>
                    <a:pt x="638" y="113"/>
                  </a:cubicBezTo>
                  <a:cubicBezTo>
                    <a:pt x="635" y="112"/>
                    <a:pt x="632" y="111"/>
                    <a:pt x="629" y="111"/>
                  </a:cubicBezTo>
                  <a:cubicBezTo>
                    <a:pt x="627" y="111"/>
                    <a:pt x="626" y="112"/>
                    <a:pt x="624" y="112"/>
                  </a:cubicBezTo>
                  <a:cubicBezTo>
                    <a:pt x="644" y="76"/>
                    <a:pt x="664" y="41"/>
                    <a:pt x="679" y="5"/>
                  </a:cubicBezTo>
                  <a:cubicBezTo>
                    <a:pt x="793" y="15"/>
                    <a:pt x="904" y="42"/>
                    <a:pt x="982" y="89"/>
                  </a:cubicBezTo>
                  <a:cubicBezTo>
                    <a:pt x="1093" y="154"/>
                    <a:pt x="1118" y="262"/>
                    <a:pt x="1102" y="347"/>
                  </a:cubicBezTo>
                  <a:cubicBezTo>
                    <a:pt x="1094" y="390"/>
                    <a:pt x="1070" y="431"/>
                    <a:pt x="1031" y="467"/>
                  </a:cubicBezTo>
                  <a:moveTo>
                    <a:pt x="48" y="228"/>
                  </a:moveTo>
                  <a:cubicBezTo>
                    <a:pt x="0" y="167"/>
                    <a:pt x="70" y="108"/>
                    <a:pt x="159" y="68"/>
                  </a:cubicBezTo>
                  <a:cubicBezTo>
                    <a:pt x="233" y="35"/>
                    <a:pt x="327" y="16"/>
                    <a:pt x="423" y="7"/>
                  </a:cubicBezTo>
                  <a:cubicBezTo>
                    <a:pt x="404" y="29"/>
                    <a:pt x="392" y="54"/>
                    <a:pt x="378" y="77"/>
                  </a:cubicBezTo>
                  <a:cubicBezTo>
                    <a:pt x="376" y="80"/>
                    <a:pt x="375" y="83"/>
                    <a:pt x="373" y="86"/>
                  </a:cubicBezTo>
                  <a:cubicBezTo>
                    <a:pt x="371" y="81"/>
                    <a:pt x="363" y="78"/>
                    <a:pt x="353" y="78"/>
                  </a:cubicBezTo>
                  <a:cubicBezTo>
                    <a:pt x="350" y="78"/>
                    <a:pt x="347" y="78"/>
                    <a:pt x="344" y="79"/>
                  </a:cubicBezTo>
                  <a:cubicBezTo>
                    <a:pt x="253" y="103"/>
                    <a:pt x="95" y="167"/>
                    <a:pt x="48" y="228"/>
                  </a:cubicBezTo>
                  <a:close/>
                  <a:moveTo>
                    <a:pt x="535" y="216"/>
                  </a:moveTo>
                  <a:cubicBezTo>
                    <a:pt x="505" y="185"/>
                    <a:pt x="437" y="169"/>
                    <a:pt x="371" y="169"/>
                  </a:cubicBezTo>
                  <a:cubicBezTo>
                    <a:pt x="364" y="169"/>
                    <a:pt x="356" y="169"/>
                    <a:pt x="349" y="170"/>
                  </a:cubicBezTo>
                  <a:cubicBezTo>
                    <a:pt x="375" y="155"/>
                    <a:pt x="389" y="132"/>
                    <a:pt x="401" y="115"/>
                  </a:cubicBezTo>
                  <a:cubicBezTo>
                    <a:pt x="430" y="79"/>
                    <a:pt x="454" y="40"/>
                    <a:pt x="478" y="3"/>
                  </a:cubicBezTo>
                  <a:cubicBezTo>
                    <a:pt x="508" y="1"/>
                    <a:pt x="538" y="0"/>
                    <a:pt x="567" y="0"/>
                  </a:cubicBezTo>
                  <a:cubicBezTo>
                    <a:pt x="573" y="0"/>
                    <a:pt x="579" y="0"/>
                    <a:pt x="585" y="0"/>
                  </a:cubicBezTo>
                  <a:cubicBezTo>
                    <a:pt x="600" y="0"/>
                    <a:pt x="615" y="1"/>
                    <a:pt x="629" y="2"/>
                  </a:cubicBezTo>
                  <a:cubicBezTo>
                    <a:pt x="577" y="70"/>
                    <a:pt x="563" y="145"/>
                    <a:pt x="535" y="216"/>
                  </a:cubicBezTo>
                  <a:moveTo>
                    <a:pt x="324" y="162"/>
                  </a:moveTo>
                  <a:cubicBezTo>
                    <a:pt x="338" y="148"/>
                    <a:pt x="349" y="132"/>
                    <a:pt x="359" y="116"/>
                  </a:cubicBezTo>
                  <a:cubicBezTo>
                    <a:pt x="350" y="132"/>
                    <a:pt x="340" y="149"/>
                    <a:pt x="324" y="162"/>
                  </a:cubicBezTo>
                  <a:close/>
                </a:path>
              </a:pathLst>
            </a:custGeom>
            <a:solidFill>
              <a:srgbClr val="B66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" name="Freeform 1140">
              <a:extLst>
                <a:ext uri="{FF2B5EF4-FFF2-40B4-BE49-F238E27FC236}">
                  <a16:creationId xmlns:a16="http://schemas.microsoft.com/office/drawing/2014/main" id="{FC720369-52D6-4B82-B2F4-D05C44E399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944" y="1930400"/>
              <a:ext cx="4592638" cy="995363"/>
            </a:xfrm>
            <a:custGeom>
              <a:avLst/>
              <a:gdLst>
                <a:gd name="T0" fmla="*/ 818 w 9205"/>
                <a:gd name="T1" fmla="*/ 1997 h 1997"/>
                <a:gd name="T2" fmla="*/ 715 w 9205"/>
                <a:gd name="T3" fmla="*/ 1978 h 1997"/>
                <a:gd name="T4" fmla="*/ 2822 w 9205"/>
                <a:gd name="T5" fmla="*/ 1756 h 1997"/>
                <a:gd name="T6" fmla="*/ 4284 w 9205"/>
                <a:gd name="T7" fmla="*/ 1682 h 1997"/>
                <a:gd name="T8" fmla="*/ 5347 w 9205"/>
                <a:gd name="T9" fmla="*/ 1663 h 1997"/>
                <a:gd name="T10" fmla="*/ 5785 w 9205"/>
                <a:gd name="T11" fmla="*/ 1666 h 1997"/>
                <a:gd name="T12" fmla="*/ 7247 w 9205"/>
                <a:gd name="T13" fmla="*/ 1740 h 1997"/>
                <a:gd name="T14" fmla="*/ 7679 w 9205"/>
                <a:gd name="T15" fmla="*/ 1776 h 1997"/>
                <a:gd name="T16" fmla="*/ 8437 w 9205"/>
                <a:gd name="T17" fmla="*/ 1853 h 1997"/>
                <a:gd name="T18" fmla="*/ 8646 w 9205"/>
                <a:gd name="T19" fmla="*/ 1877 h 1997"/>
                <a:gd name="T20" fmla="*/ 8592 w 9205"/>
                <a:gd name="T21" fmla="*/ 1899 h 1997"/>
                <a:gd name="T22" fmla="*/ 8102 w 9205"/>
                <a:gd name="T23" fmla="*/ 1845 h 1997"/>
                <a:gd name="T24" fmla="*/ 6694 w 9205"/>
                <a:gd name="T25" fmla="*/ 1730 h 1997"/>
                <a:gd name="T26" fmla="*/ 5345 w 9205"/>
                <a:gd name="T27" fmla="*/ 1691 h 1997"/>
                <a:gd name="T28" fmla="*/ 5274 w 9205"/>
                <a:gd name="T29" fmla="*/ 1691 h 1997"/>
                <a:gd name="T30" fmla="*/ 3775 w 9205"/>
                <a:gd name="T31" fmla="*/ 1731 h 1997"/>
                <a:gd name="T32" fmla="*/ 2306 w 9205"/>
                <a:gd name="T33" fmla="*/ 1822 h 1997"/>
                <a:gd name="T34" fmla="*/ 818 w 9205"/>
                <a:gd name="T35" fmla="*/ 1997 h 1997"/>
                <a:gd name="T36" fmla="*/ 0 w 9205"/>
                <a:gd name="T37" fmla="*/ 300 h 1997"/>
                <a:gd name="T38" fmla="*/ 1333 w 9205"/>
                <a:gd name="T39" fmla="*/ 113 h 1997"/>
                <a:gd name="T40" fmla="*/ 2677 w 9205"/>
                <a:gd name="T41" fmla="*/ 30 h 1997"/>
                <a:gd name="T42" fmla="*/ 3960 w 9205"/>
                <a:gd name="T43" fmla="*/ 0 h 1997"/>
                <a:gd name="T44" fmla="*/ 4063 w 9205"/>
                <a:gd name="T45" fmla="*/ 1 h 1997"/>
                <a:gd name="T46" fmla="*/ 5557 w 9205"/>
                <a:gd name="T47" fmla="*/ 26 h 1997"/>
                <a:gd name="T48" fmla="*/ 7028 w 9205"/>
                <a:gd name="T49" fmla="*/ 69 h 1997"/>
                <a:gd name="T50" fmla="*/ 8461 w 9205"/>
                <a:gd name="T51" fmla="*/ 184 h 1997"/>
                <a:gd name="T52" fmla="*/ 9177 w 9205"/>
                <a:gd name="T53" fmla="*/ 266 h 1997"/>
                <a:gd name="T54" fmla="*/ 9153 w 9205"/>
                <a:gd name="T55" fmla="*/ 263 h 1997"/>
                <a:gd name="T56" fmla="*/ 9205 w 9205"/>
                <a:gd name="T57" fmla="*/ 297 h 1997"/>
                <a:gd name="T58" fmla="*/ 8563 w 9205"/>
                <a:gd name="T59" fmla="*/ 224 h 1997"/>
                <a:gd name="T60" fmla="*/ 7234 w 9205"/>
                <a:gd name="T61" fmla="*/ 112 h 1997"/>
                <a:gd name="T62" fmla="*/ 5884 w 9205"/>
                <a:gd name="T63" fmla="*/ 58 h 1997"/>
                <a:gd name="T64" fmla="*/ 4543 w 9205"/>
                <a:gd name="T65" fmla="*/ 35 h 1997"/>
                <a:gd name="T66" fmla="*/ 4026 w 9205"/>
                <a:gd name="T67" fmla="*/ 31 h 1997"/>
                <a:gd name="T68" fmla="*/ 3055 w 9205"/>
                <a:gd name="T69" fmla="*/ 45 h 1997"/>
                <a:gd name="T70" fmla="*/ 1577 w 9205"/>
                <a:gd name="T71" fmla="*/ 118 h 1997"/>
                <a:gd name="T72" fmla="*/ 365 w 9205"/>
                <a:gd name="T73" fmla="*/ 268 h 1997"/>
                <a:gd name="T74" fmla="*/ 486 w 9205"/>
                <a:gd name="T75" fmla="*/ 221 h 1997"/>
                <a:gd name="T76" fmla="*/ 0 w 9205"/>
                <a:gd name="T77" fmla="*/ 30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05" h="1997">
                  <a:moveTo>
                    <a:pt x="818" y="1997"/>
                  </a:moveTo>
                  <a:cubicBezTo>
                    <a:pt x="784" y="1991"/>
                    <a:pt x="749" y="1985"/>
                    <a:pt x="715" y="1978"/>
                  </a:cubicBezTo>
                  <a:cubicBezTo>
                    <a:pt x="1423" y="1879"/>
                    <a:pt x="2088" y="1810"/>
                    <a:pt x="2822" y="1756"/>
                  </a:cubicBezTo>
                  <a:cubicBezTo>
                    <a:pt x="3306" y="1720"/>
                    <a:pt x="3796" y="1698"/>
                    <a:pt x="4284" y="1682"/>
                  </a:cubicBezTo>
                  <a:cubicBezTo>
                    <a:pt x="4638" y="1670"/>
                    <a:pt x="4992" y="1663"/>
                    <a:pt x="5347" y="1663"/>
                  </a:cubicBezTo>
                  <a:cubicBezTo>
                    <a:pt x="5493" y="1663"/>
                    <a:pt x="5639" y="1664"/>
                    <a:pt x="5785" y="1666"/>
                  </a:cubicBezTo>
                  <a:cubicBezTo>
                    <a:pt x="6275" y="1675"/>
                    <a:pt x="6761" y="1702"/>
                    <a:pt x="7247" y="1740"/>
                  </a:cubicBezTo>
                  <a:cubicBezTo>
                    <a:pt x="7391" y="1751"/>
                    <a:pt x="7536" y="1763"/>
                    <a:pt x="7679" y="1776"/>
                  </a:cubicBezTo>
                  <a:cubicBezTo>
                    <a:pt x="7933" y="1798"/>
                    <a:pt x="8186" y="1823"/>
                    <a:pt x="8437" y="1853"/>
                  </a:cubicBezTo>
                  <a:cubicBezTo>
                    <a:pt x="8507" y="1861"/>
                    <a:pt x="8577" y="1869"/>
                    <a:pt x="8646" y="1877"/>
                  </a:cubicBezTo>
                  <a:cubicBezTo>
                    <a:pt x="8628" y="1884"/>
                    <a:pt x="8610" y="1892"/>
                    <a:pt x="8592" y="1899"/>
                  </a:cubicBezTo>
                  <a:cubicBezTo>
                    <a:pt x="8431" y="1879"/>
                    <a:pt x="8267" y="1863"/>
                    <a:pt x="8102" y="1845"/>
                  </a:cubicBezTo>
                  <a:cubicBezTo>
                    <a:pt x="7636" y="1796"/>
                    <a:pt x="7166" y="1756"/>
                    <a:pt x="6694" y="1730"/>
                  </a:cubicBezTo>
                  <a:cubicBezTo>
                    <a:pt x="6246" y="1705"/>
                    <a:pt x="5795" y="1691"/>
                    <a:pt x="5345" y="1691"/>
                  </a:cubicBezTo>
                  <a:cubicBezTo>
                    <a:pt x="5321" y="1691"/>
                    <a:pt x="5298" y="1691"/>
                    <a:pt x="5274" y="1691"/>
                  </a:cubicBezTo>
                  <a:cubicBezTo>
                    <a:pt x="4774" y="1693"/>
                    <a:pt x="4274" y="1707"/>
                    <a:pt x="3775" y="1731"/>
                  </a:cubicBezTo>
                  <a:cubicBezTo>
                    <a:pt x="3282" y="1753"/>
                    <a:pt x="2796" y="1783"/>
                    <a:pt x="2306" y="1822"/>
                  </a:cubicBezTo>
                  <a:cubicBezTo>
                    <a:pt x="2128" y="1837"/>
                    <a:pt x="1688" y="1868"/>
                    <a:pt x="818" y="1997"/>
                  </a:cubicBezTo>
                  <a:moveTo>
                    <a:pt x="0" y="300"/>
                  </a:moveTo>
                  <a:cubicBezTo>
                    <a:pt x="438" y="226"/>
                    <a:pt x="881" y="158"/>
                    <a:pt x="1333" y="113"/>
                  </a:cubicBezTo>
                  <a:cubicBezTo>
                    <a:pt x="1777" y="70"/>
                    <a:pt x="2227" y="46"/>
                    <a:pt x="2677" y="30"/>
                  </a:cubicBezTo>
                  <a:cubicBezTo>
                    <a:pt x="3104" y="14"/>
                    <a:pt x="3532" y="0"/>
                    <a:pt x="3960" y="0"/>
                  </a:cubicBezTo>
                  <a:cubicBezTo>
                    <a:pt x="3995" y="0"/>
                    <a:pt x="4029" y="0"/>
                    <a:pt x="4063" y="1"/>
                  </a:cubicBezTo>
                  <a:cubicBezTo>
                    <a:pt x="4561" y="3"/>
                    <a:pt x="5059" y="19"/>
                    <a:pt x="5557" y="26"/>
                  </a:cubicBezTo>
                  <a:cubicBezTo>
                    <a:pt x="6050" y="33"/>
                    <a:pt x="6538" y="39"/>
                    <a:pt x="7028" y="69"/>
                  </a:cubicBezTo>
                  <a:cubicBezTo>
                    <a:pt x="7508" y="99"/>
                    <a:pt x="7987" y="135"/>
                    <a:pt x="8461" y="184"/>
                  </a:cubicBezTo>
                  <a:cubicBezTo>
                    <a:pt x="8701" y="208"/>
                    <a:pt x="8939" y="235"/>
                    <a:pt x="9177" y="266"/>
                  </a:cubicBezTo>
                  <a:cubicBezTo>
                    <a:pt x="9169" y="265"/>
                    <a:pt x="9161" y="264"/>
                    <a:pt x="9153" y="263"/>
                  </a:cubicBezTo>
                  <a:cubicBezTo>
                    <a:pt x="9171" y="274"/>
                    <a:pt x="9188" y="285"/>
                    <a:pt x="9205" y="297"/>
                  </a:cubicBezTo>
                  <a:cubicBezTo>
                    <a:pt x="8991" y="270"/>
                    <a:pt x="8776" y="247"/>
                    <a:pt x="8563" y="224"/>
                  </a:cubicBezTo>
                  <a:cubicBezTo>
                    <a:pt x="8123" y="177"/>
                    <a:pt x="7679" y="141"/>
                    <a:pt x="7234" y="112"/>
                  </a:cubicBezTo>
                  <a:cubicBezTo>
                    <a:pt x="6786" y="82"/>
                    <a:pt x="6335" y="59"/>
                    <a:pt x="5884" y="58"/>
                  </a:cubicBezTo>
                  <a:cubicBezTo>
                    <a:pt x="5436" y="57"/>
                    <a:pt x="4989" y="43"/>
                    <a:pt x="4543" y="35"/>
                  </a:cubicBezTo>
                  <a:cubicBezTo>
                    <a:pt x="4370" y="32"/>
                    <a:pt x="4198" y="31"/>
                    <a:pt x="4026" y="31"/>
                  </a:cubicBezTo>
                  <a:cubicBezTo>
                    <a:pt x="3702" y="31"/>
                    <a:pt x="3379" y="36"/>
                    <a:pt x="3055" y="45"/>
                  </a:cubicBezTo>
                  <a:cubicBezTo>
                    <a:pt x="2561" y="60"/>
                    <a:pt x="2066" y="77"/>
                    <a:pt x="1577" y="118"/>
                  </a:cubicBezTo>
                  <a:cubicBezTo>
                    <a:pt x="1167" y="153"/>
                    <a:pt x="763" y="206"/>
                    <a:pt x="365" y="268"/>
                  </a:cubicBezTo>
                  <a:cubicBezTo>
                    <a:pt x="405" y="252"/>
                    <a:pt x="446" y="236"/>
                    <a:pt x="486" y="221"/>
                  </a:cubicBezTo>
                  <a:cubicBezTo>
                    <a:pt x="323" y="246"/>
                    <a:pt x="162" y="272"/>
                    <a:pt x="0" y="300"/>
                  </a:cubicBezTo>
                </a:path>
              </a:pathLst>
            </a:custGeom>
            <a:solidFill>
              <a:srgbClr val="8C5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" name="Freeform 1141">
              <a:extLst>
                <a:ext uri="{FF2B5EF4-FFF2-40B4-BE49-F238E27FC236}">
                  <a16:creationId xmlns:a16="http://schemas.microsoft.com/office/drawing/2014/main" id="{84E30CD0-4DD6-499A-9384-1CF5A33CAA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7619" y="2039938"/>
              <a:ext cx="976313" cy="979488"/>
            </a:xfrm>
            <a:custGeom>
              <a:avLst/>
              <a:gdLst>
                <a:gd name="T0" fmla="*/ 589 w 1958"/>
                <a:gd name="T1" fmla="*/ 1963 h 1963"/>
                <a:gd name="T2" fmla="*/ 759 w 1958"/>
                <a:gd name="T3" fmla="*/ 1938 h 1963"/>
                <a:gd name="T4" fmla="*/ 1725 w 1958"/>
                <a:gd name="T5" fmla="*/ 1775 h 1963"/>
                <a:gd name="T6" fmla="*/ 1855 w 1958"/>
                <a:gd name="T7" fmla="*/ 1757 h 1963"/>
                <a:gd name="T8" fmla="*/ 1958 w 1958"/>
                <a:gd name="T9" fmla="*/ 1776 h 1963"/>
                <a:gd name="T10" fmla="*/ 890 w 1958"/>
                <a:gd name="T11" fmla="*/ 1949 h 1963"/>
                <a:gd name="T12" fmla="*/ 589 w 1958"/>
                <a:gd name="T13" fmla="*/ 1963 h 1963"/>
                <a:gd name="T14" fmla="*/ 0 w 1958"/>
                <a:gd name="T15" fmla="*/ 296 h 1963"/>
                <a:gd name="T16" fmla="*/ 529 w 1958"/>
                <a:gd name="T17" fmla="*/ 177 h 1963"/>
                <a:gd name="T18" fmla="*/ 1140 w 1958"/>
                <a:gd name="T19" fmla="*/ 79 h 1963"/>
                <a:gd name="T20" fmla="*/ 1140 w 1958"/>
                <a:gd name="T21" fmla="*/ 79 h 1963"/>
                <a:gd name="T22" fmla="*/ 1626 w 1958"/>
                <a:gd name="T23" fmla="*/ 0 h 1963"/>
                <a:gd name="T24" fmla="*/ 1505 w 1958"/>
                <a:gd name="T25" fmla="*/ 47 h 1963"/>
                <a:gd name="T26" fmla="*/ 1294 w 1958"/>
                <a:gd name="T27" fmla="*/ 81 h 1963"/>
                <a:gd name="T28" fmla="*/ 617 w 1958"/>
                <a:gd name="T29" fmla="*/ 191 h 1963"/>
                <a:gd name="T30" fmla="*/ 99 w 1958"/>
                <a:gd name="T31" fmla="*/ 288 h 1963"/>
                <a:gd name="T32" fmla="*/ 91 w 1958"/>
                <a:gd name="T33" fmla="*/ 267 h 1963"/>
                <a:gd name="T34" fmla="*/ 0 w 1958"/>
                <a:gd name="T35" fmla="*/ 296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58" h="1963">
                  <a:moveTo>
                    <a:pt x="589" y="1963"/>
                  </a:moveTo>
                  <a:cubicBezTo>
                    <a:pt x="646" y="1955"/>
                    <a:pt x="702" y="1946"/>
                    <a:pt x="759" y="1938"/>
                  </a:cubicBezTo>
                  <a:cubicBezTo>
                    <a:pt x="1060" y="1894"/>
                    <a:pt x="1422" y="1819"/>
                    <a:pt x="1725" y="1775"/>
                  </a:cubicBezTo>
                  <a:cubicBezTo>
                    <a:pt x="1768" y="1769"/>
                    <a:pt x="1812" y="1763"/>
                    <a:pt x="1855" y="1757"/>
                  </a:cubicBezTo>
                  <a:cubicBezTo>
                    <a:pt x="1889" y="1764"/>
                    <a:pt x="1924" y="1770"/>
                    <a:pt x="1958" y="1776"/>
                  </a:cubicBezTo>
                  <a:cubicBezTo>
                    <a:pt x="1656" y="1821"/>
                    <a:pt x="1302" y="1877"/>
                    <a:pt x="890" y="1949"/>
                  </a:cubicBezTo>
                  <a:cubicBezTo>
                    <a:pt x="790" y="1956"/>
                    <a:pt x="690" y="1961"/>
                    <a:pt x="589" y="1963"/>
                  </a:cubicBezTo>
                  <a:moveTo>
                    <a:pt x="0" y="296"/>
                  </a:moveTo>
                  <a:cubicBezTo>
                    <a:pt x="161" y="237"/>
                    <a:pt x="343" y="204"/>
                    <a:pt x="529" y="177"/>
                  </a:cubicBezTo>
                  <a:cubicBezTo>
                    <a:pt x="735" y="146"/>
                    <a:pt x="937" y="113"/>
                    <a:pt x="1140" y="79"/>
                  </a:cubicBezTo>
                  <a:lnTo>
                    <a:pt x="1140" y="79"/>
                  </a:lnTo>
                  <a:cubicBezTo>
                    <a:pt x="1302" y="51"/>
                    <a:pt x="1463" y="25"/>
                    <a:pt x="1626" y="0"/>
                  </a:cubicBezTo>
                  <a:cubicBezTo>
                    <a:pt x="1586" y="15"/>
                    <a:pt x="1545" y="31"/>
                    <a:pt x="1505" y="47"/>
                  </a:cubicBezTo>
                  <a:cubicBezTo>
                    <a:pt x="1434" y="58"/>
                    <a:pt x="1364" y="69"/>
                    <a:pt x="1294" y="81"/>
                  </a:cubicBezTo>
                  <a:cubicBezTo>
                    <a:pt x="1068" y="118"/>
                    <a:pt x="845" y="159"/>
                    <a:pt x="617" y="191"/>
                  </a:cubicBezTo>
                  <a:cubicBezTo>
                    <a:pt x="441" y="216"/>
                    <a:pt x="262" y="243"/>
                    <a:pt x="99" y="288"/>
                  </a:cubicBezTo>
                  <a:cubicBezTo>
                    <a:pt x="96" y="281"/>
                    <a:pt x="93" y="274"/>
                    <a:pt x="91" y="267"/>
                  </a:cubicBezTo>
                  <a:cubicBezTo>
                    <a:pt x="60" y="276"/>
                    <a:pt x="29" y="286"/>
                    <a:pt x="0" y="296"/>
                  </a:cubicBezTo>
                </a:path>
              </a:pathLst>
            </a:custGeom>
            <a:solidFill>
              <a:srgbClr val="844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" name="Freeform 1142">
              <a:extLst>
                <a:ext uri="{FF2B5EF4-FFF2-40B4-BE49-F238E27FC236}">
                  <a16:creationId xmlns:a16="http://schemas.microsoft.com/office/drawing/2014/main" id="{14F43ADE-949C-4D0C-BC25-0AACEF9D75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7206" y="1908175"/>
              <a:ext cx="1204913" cy="1157288"/>
            </a:xfrm>
            <a:custGeom>
              <a:avLst/>
              <a:gdLst>
                <a:gd name="T0" fmla="*/ 1433 w 2415"/>
                <a:gd name="T1" fmla="*/ 2318 h 2318"/>
                <a:gd name="T2" fmla="*/ 942 w 2415"/>
                <a:gd name="T3" fmla="*/ 2258 h 2318"/>
                <a:gd name="T4" fmla="*/ 1432 w 2415"/>
                <a:gd name="T5" fmla="*/ 2318 h 2318"/>
                <a:gd name="T6" fmla="*/ 1620 w 2415"/>
                <a:gd name="T7" fmla="*/ 2313 h 2318"/>
                <a:gd name="T8" fmla="*/ 1377 w 2415"/>
                <a:gd name="T9" fmla="*/ 2287 h 2318"/>
                <a:gd name="T10" fmla="*/ 1456 w 2415"/>
                <a:gd name="T11" fmla="*/ 2288 h 2318"/>
                <a:gd name="T12" fmla="*/ 1855 w 2415"/>
                <a:gd name="T13" fmla="*/ 2263 h 2318"/>
                <a:gd name="T14" fmla="*/ 2114 w 2415"/>
                <a:gd name="T15" fmla="*/ 2227 h 2318"/>
                <a:gd name="T16" fmla="*/ 2415 w 2415"/>
                <a:gd name="T17" fmla="*/ 2213 h 2318"/>
                <a:gd name="T18" fmla="*/ 2377 w 2415"/>
                <a:gd name="T19" fmla="*/ 2220 h 2318"/>
                <a:gd name="T20" fmla="*/ 1675 w 2415"/>
                <a:gd name="T21" fmla="*/ 2310 h 2318"/>
                <a:gd name="T22" fmla="*/ 1433 w 2415"/>
                <a:gd name="T23" fmla="*/ 2318 h 2318"/>
                <a:gd name="T24" fmla="*/ 1768 w 2415"/>
                <a:gd name="T25" fmla="*/ 2047 h 2318"/>
                <a:gd name="T26" fmla="*/ 1876 w 2415"/>
                <a:gd name="T27" fmla="*/ 1976 h 2318"/>
                <a:gd name="T28" fmla="*/ 1907 w 2415"/>
                <a:gd name="T29" fmla="*/ 1777 h 2318"/>
                <a:gd name="T30" fmla="*/ 1889 w 2415"/>
                <a:gd name="T31" fmla="*/ 1675 h 2318"/>
                <a:gd name="T32" fmla="*/ 1687 w 2415"/>
                <a:gd name="T33" fmla="*/ 1148 h 2318"/>
                <a:gd name="T34" fmla="*/ 1496 w 2415"/>
                <a:gd name="T35" fmla="*/ 633 h 2318"/>
                <a:gd name="T36" fmla="*/ 1426 w 2415"/>
                <a:gd name="T37" fmla="*/ 376 h 2318"/>
                <a:gd name="T38" fmla="*/ 1388 w 2415"/>
                <a:gd name="T39" fmla="*/ 155 h 2318"/>
                <a:gd name="T40" fmla="*/ 1222 w 2415"/>
                <a:gd name="T41" fmla="*/ 76 h 2318"/>
                <a:gd name="T42" fmla="*/ 928 w 2415"/>
                <a:gd name="T43" fmla="*/ 27 h 2318"/>
                <a:gd name="T44" fmla="*/ 474 w 2415"/>
                <a:gd name="T45" fmla="*/ 108 h 2318"/>
                <a:gd name="T46" fmla="*/ 39 w 2415"/>
                <a:gd name="T47" fmla="*/ 505 h 2318"/>
                <a:gd name="T48" fmla="*/ 39 w 2415"/>
                <a:gd name="T49" fmla="*/ 505 h 2318"/>
                <a:gd name="T50" fmla="*/ 39 w 2415"/>
                <a:gd name="T51" fmla="*/ 505 h 2318"/>
                <a:gd name="T52" fmla="*/ 39 w 2415"/>
                <a:gd name="T53" fmla="*/ 505 h 2318"/>
                <a:gd name="T54" fmla="*/ 39 w 2415"/>
                <a:gd name="T55" fmla="*/ 505 h 2318"/>
                <a:gd name="T56" fmla="*/ 414 w 2415"/>
                <a:gd name="T57" fmla="*/ 1347 h 2318"/>
                <a:gd name="T58" fmla="*/ 635 w 2415"/>
                <a:gd name="T59" fmla="*/ 1801 h 2318"/>
                <a:gd name="T60" fmla="*/ 640 w 2415"/>
                <a:gd name="T61" fmla="*/ 1813 h 2318"/>
                <a:gd name="T62" fmla="*/ 606 w 2415"/>
                <a:gd name="T63" fmla="*/ 1852 h 2318"/>
                <a:gd name="T64" fmla="*/ 593 w 2415"/>
                <a:gd name="T65" fmla="*/ 1824 h 2318"/>
                <a:gd name="T66" fmla="*/ 366 w 2415"/>
                <a:gd name="T67" fmla="*/ 1355 h 2318"/>
                <a:gd name="T68" fmla="*/ 2 w 2415"/>
                <a:gd name="T69" fmla="*/ 510 h 2318"/>
                <a:gd name="T70" fmla="*/ 0 w 2415"/>
                <a:gd name="T71" fmla="*/ 496 h 2318"/>
                <a:gd name="T72" fmla="*/ 38 w 2415"/>
                <a:gd name="T73" fmla="*/ 411 h 2318"/>
                <a:gd name="T74" fmla="*/ 68 w 2415"/>
                <a:gd name="T75" fmla="*/ 352 h 2318"/>
                <a:gd name="T76" fmla="*/ 174 w 2415"/>
                <a:gd name="T77" fmla="*/ 239 h 2318"/>
                <a:gd name="T78" fmla="*/ 502 w 2415"/>
                <a:gd name="T79" fmla="*/ 65 h 2318"/>
                <a:gd name="T80" fmla="*/ 700 w 2415"/>
                <a:gd name="T81" fmla="*/ 18 h 2318"/>
                <a:gd name="T82" fmla="*/ 913 w 2415"/>
                <a:gd name="T83" fmla="*/ 0 h 2318"/>
                <a:gd name="T84" fmla="*/ 1092 w 2415"/>
                <a:gd name="T85" fmla="*/ 14 h 2318"/>
                <a:gd name="T86" fmla="*/ 1265 w 2415"/>
                <a:gd name="T87" fmla="*/ 59 h 2318"/>
                <a:gd name="T88" fmla="*/ 1374 w 2415"/>
                <a:gd name="T89" fmla="*/ 105 h 2318"/>
                <a:gd name="T90" fmla="*/ 1442 w 2415"/>
                <a:gd name="T91" fmla="*/ 143 h 2318"/>
                <a:gd name="T92" fmla="*/ 1452 w 2415"/>
                <a:gd name="T93" fmla="*/ 178 h 2318"/>
                <a:gd name="T94" fmla="*/ 1452 w 2415"/>
                <a:gd name="T95" fmla="*/ 187 h 2318"/>
                <a:gd name="T96" fmla="*/ 1449 w 2415"/>
                <a:gd name="T97" fmla="*/ 234 h 2318"/>
                <a:gd name="T98" fmla="*/ 1449 w 2415"/>
                <a:gd name="T99" fmla="*/ 234 h 2318"/>
                <a:gd name="T100" fmla="*/ 1449 w 2415"/>
                <a:gd name="T101" fmla="*/ 234 h 2318"/>
                <a:gd name="T102" fmla="*/ 1451 w 2415"/>
                <a:gd name="T103" fmla="*/ 250 h 2318"/>
                <a:gd name="T104" fmla="*/ 1481 w 2415"/>
                <a:gd name="T105" fmla="*/ 404 h 2318"/>
                <a:gd name="T106" fmla="*/ 1525 w 2415"/>
                <a:gd name="T107" fmla="*/ 560 h 2318"/>
                <a:gd name="T108" fmla="*/ 1525 w 2415"/>
                <a:gd name="T109" fmla="*/ 560 h 2318"/>
                <a:gd name="T110" fmla="*/ 1616 w 2415"/>
                <a:gd name="T111" fmla="*/ 531 h 2318"/>
                <a:gd name="T112" fmla="*/ 1624 w 2415"/>
                <a:gd name="T113" fmla="*/ 552 h 2318"/>
                <a:gd name="T114" fmla="*/ 1532 w 2415"/>
                <a:gd name="T115" fmla="*/ 581 h 2318"/>
                <a:gd name="T116" fmla="*/ 1531 w 2415"/>
                <a:gd name="T117" fmla="*/ 581 h 2318"/>
                <a:gd name="T118" fmla="*/ 1566 w 2415"/>
                <a:gd name="T119" fmla="*/ 688 h 2318"/>
                <a:gd name="T120" fmla="*/ 1779 w 2415"/>
                <a:gd name="T121" fmla="*/ 1234 h 2318"/>
                <a:gd name="T122" fmla="*/ 1956 w 2415"/>
                <a:gd name="T123" fmla="*/ 1757 h 2318"/>
                <a:gd name="T124" fmla="*/ 1768 w 2415"/>
                <a:gd name="T125" fmla="*/ 2047 h 2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5" h="2318">
                  <a:moveTo>
                    <a:pt x="1433" y="2318"/>
                  </a:moveTo>
                  <a:cubicBezTo>
                    <a:pt x="1262" y="2318"/>
                    <a:pt x="1087" y="2303"/>
                    <a:pt x="942" y="2258"/>
                  </a:cubicBezTo>
                  <a:cubicBezTo>
                    <a:pt x="1087" y="2303"/>
                    <a:pt x="1261" y="2318"/>
                    <a:pt x="1432" y="2318"/>
                  </a:cubicBezTo>
                  <a:cubicBezTo>
                    <a:pt x="1496" y="2318"/>
                    <a:pt x="1559" y="2316"/>
                    <a:pt x="1620" y="2313"/>
                  </a:cubicBezTo>
                  <a:cubicBezTo>
                    <a:pt x="1537" y="2309"/>
                    <a:pt x="1455" y="2301"/>
                    <a:pt x="1377" y="2287"/>
                  </a:cubicBezTo>
                  <a:cubicBezTo>
                    <a:pt x="1403" y="2288"/>
                    <a:pt x="1429" y="2288"/>
                    <a:pt x="1456" y="2288"/>
                  </a:cubicBezTo>
                  <a:cubicBezTo>
                    <a:pt x="1589" y="2288"/>
                    <a:pt x="1723" y="2279"/>
                    <a:pt x="1855" y="2263"/>
                  </a:cubicBezTo>
                  <a:cubicBezTo>
                    <a:pt x="1942" y="2253"/>
                    <a:pt x="2028" y="2241"/>
                    <a:pt x="2114" y="2227"/>
                  </a:cubicBezTo>
                  <a:cubicBezTo>
                    <a:pt x="2215" y="2225"/>
                    <a:pt x="2315" y="2220"/>
                    <a:pt x="2415" y="2213"/>
                  </a:cubicBezTo>
                  <a:cubicBezTo>
                    <a:pt x="2402" y="2215"/>
                    <a:pt x="2390" y="2218"/>
                    <a:pt x="2377" y="2220"/>
                  </a:cubicBezTo>
                  <a:cubicBezTo>
                    <a:pt x="2148" y="2260"/>
                    <a:pt x="1914" y="2293"/>
                    <a:pt x="1675" y="2310"/>
                  </a:cubicBezTo>
                  <a:cubicBezTo>
                    <a:pt x="1597" y="2315"/>
                    <a:pt x="1515" y="2318"/>
                    <a:pt x="1433" y="2318"/>
                  </a:cubicBezTo>
                  <a:moveTo>
                    <a:pt x="1768" y="2047"/>
                  </a:moveTo>
                  <a:cubicBezTo>
                    <a:pt x="1811" y="2030"/>
                    <a:pt x="1848" y="2006"/>
                    <a:pt x="1876" y="1976"/>
                  </a:cubicBezTo>
                  <a:cubicBezTo>
                    <a:pt x="1934" y="1914"/>
                    <a:pt x="1942" y="1842"/>
                    <a:pt x="1907" y="1777"/>
                  </a:cubicBezTo>
                  <a:cubicBezTo>
                    <a:pt x="1904" y="1741"/>
                    <a:pt x="1897" y="1707"/>
                    <a:pt x="1889" y="1675"/>
                  </a:cubicBezTo>
                  <a:cubicBezTo>
                    <a:pt x="1846" y="1497"/>
                    <a:pt x="1764" y="1323"/>
                    <a:pt x="1687" y="1148"/>
                  </a:cubicBezTo>
                  <a:cubicBezTo>
                    <a:pt x="1612" y="978"/>
                    <a:pt x="1551" y="806"/>
                    <a:pt x="1496" y="633"/>
                  </a:cubicBezTo>
                  <a:cubicBezTo>
                    <a:pt x="1470" y="548"/>
                    <a:pt x="1444" y="462"/>
                    <a:pt x="1426" y="376"/>
                  </a:cubicBezTo>
                  <a:cubicBezTo>
                    <a:pt x="1417" y="335"/>
                    <a:pt x="1398" y="165"/>
                    <a:pt x="1388" y="155"/>
                  </a:cubicBezTo>
                  <a:cubicBezTo>
                    <a:pt x="1371" y="138"/>
                    <a:pt x="1253" y="89"/>
                    <a:pt x="1222" y="76"/>
                  </a:cubicBezTo>
                  <a:cubicBezTo>
                    <a:pt x="1138" y="41"/>
                    <a:pt x="1035" y="27"/>
                    <a:pt x="928" y="27"/>
                  </a:cubicBezTo>
                  <a:cubicBezTo>
                    <a:pt x="765" y="27"/>
                    <a:pt x="595" y="61"/>
                    <a:pt x="474" y="108"/>
                  </a:cubicBezTo>
                  <a:cubicBezTo>
                    <a:pt x="229" y="203"/>
                    <a:pt x="91" y="347"/>
                    <a:pt x="39" y="505"/>
                  </a:cubicBezTo>
                  <a:lnTo>
                    <a:pt x="39" y="505"/>
                  </a:lnTo>
                  <a:lnTo>
                    <a:pt x="39" y="505"/>
                  </a:lnTo>
                  <a:lnTo>
                    <a:pt x="39" y="505"/>
                  </a:lnTo>
                  <a:lnTo>
                    <a:pt x="39" y="505"/>
                  </a:lnTo>
                  <a:cubicBezTo>
                    <a:pt x="147" y="788"/>
                    <a:pt x="277" y="1068"/>
                    <a:pt x="414" y="1347"/>
                  </a:cubicBezTo>
                  <a:cubicBezTo>
                    <a:pt x="488" y="1498"/>
                    <a:pt x="566" y="1649"/>
                    <a:pt x="635" y="1801"/>
                  </a:cubicBezTo>
                  <a:cubicBezTo>
                    <a:pt x="637" y="1805"/>
                    <a:pt x="638" y="1809"/>
                    <a:pt x="640" y="1813"/>
                  </a:cubicBezTo>
                  <a:cubicBezTo>
                    <a:pt x="627" y="1825"/>
                    <a:pt x="616" y="1838"/>
                    <a:pt x="606" y="1852"/>
                  </a:cubicBezTo>
                  <a:cubicBezTo>
                    <a:pt x="602" y="1842"/>
                    <a:pt x="598" y="1833"/>
                    <a:pt x="593" y="1824"/>
                  </a:cubicBezTo>
                  <a:cubicBezTo>
                    <a:pt x="523" y="1666"/>
                    <a:pt x="442" y="1511"/>
                    <a:pt x="366" y="1355"/>
                  </a:cubicBezTo>
                  <a:cubicBezTo>
                    <a:pt x="291" y="1202"/>
                    <a:pt x="40" y="620"/>
                    <a:pt x="2" y="510"/>
                  </a:cubicBezTo>
                  <a:cubicBezTo>
                    <a:pt x="1" y="506"/>
                    <a:pt x="0" y="501"/>
                    <a:pt x="0" y="496"/>
                  </a:cubicBezTo>
                  <a:cubicBezTo>
                    <a:pt x="0" y="468"/>
                    <a:pt x="25" y="439"/>
                    <a:pt x="38" y="411"/>
                  </a:cubicBezTo>
                  <a:cubicBezTo>
                    <a:pt x="47" y="391"/>
                    <a:pt x="56" y="372"/>
                    <a:pt x="68" y="352"/>
                  </a:cubicBezTo>
                  <a:cubicBezTo>
                    <a:pt x="94" y="313"/>
                    <a:pt x="132" y="275"/>
                    <a:pt x="174" y="239"/>
                  </a:cubicBezTo>
                  <a:cubicBezTo>
                    <a:pt x="257" y="170"/>
                    <a:pt x="370" y="108"/>
                    <a:pt x="502" y="65"/>
                  </a:cubicBezTo>
                  <a:cubicBezTo>
                    <a:pt x="562" y="45"/>
                    <a:pt x="633" y="30"/>
                    <a:pt x="700" y="18"/>
                  </a:cubicBezTo>
                  <a:cubicBezTo>
                    <a:pt x="770" y="6"/>
                    <a:pt x="841" y="0"/>
                    <a:pt x="913" y="0"/>
                  </a:cubicBezTo>
                  <a:cubicBezTo>
                    <a:pt x="973" y="0"/>
                    <a:pt x="1033" y="5"/>
                    <a:pt x="1092" y="14"/>
                  </a:cubicBezTo>
                  <a:cubicBezTo>
                    <a:pt x="1155" y="23"/>
                    <a:pt x="1213" y="39"/>
                    <a:pt x="1265" y="59"/>
                  </a:cubicBezTo>
                  <a:cubicBezTo>
                    <a:pt x="1303" y="73"/>
                    <a:pt x="1343" y="87"/>
                    <a:pt x="1374" y="105"/>
                  </a:cubicBezTo>
                  <a:cubicBezTo>
                    <a:pt x="1392" y="117"/>
                    <a:pt x="1432" y="130"/>
                    <a:pt x="1442" y="143"/>
                  </a:cubicBezTo>
                  <a:cubicBezTo>
                    <a:pt x="1450" y="154"/>
                    <a:pt x="1451" y="167"/>
                    <a:pt x="1452" y="178"/>
                  </a:cubicBezTo>
                  <a:cubicBezTo>
                    <a:pt x="1452" y="181"/>
                    <a:pt x="1452" y="184"/>
                    <a:pt x="1452" y="187"/>
                  </a:cubicBezTo>
                  <a:cubicBezTo>
                    <a:pt x="1452" y="203"/>
                    <a:pt x="1449" y="219"/>
                    <a:pt x="1449" y="234"/>
                  </a:cubicBezTo>
                  <a:lnTo>
                    <a:pt x="1449" y="234"/>
                  </a:lnTo>
                  <a:lnTo>
                    <a:pt x="1449" y="234"/>
                  </a:lnTo>
                  <a:cubicBezTo>
                    <a:pt x="1449" y="240"/>
                    <a:pt x="1450" y="245"/>
                    <a:pt x="1451" y="250"/>
                  </a:cubicBezTo>
                  <a:cubicBezTo>
                    <a:pt x="1460" y="302"/>
                    <a:pt x="1468" y="353"/>
                    <a:pt x="1481" y="404"/>
                  </a:cubicBezTo>
                  <a:cubicBezTo>
                    <a:pt x="1494" y="457"/>
                    <a:pt x="1509" y="509"/>
                    <a:pt x="1525" y="560"/>
                  </a:cubicBezTo>
                  <a:lnTo>
                    <a:pt x="1525" y="560"/>
                  </a:lnTo>
                  <a:cubicBezTo>
                    <a:pt x="1554" y="550"/>
                    <a:pt x="1585" y="540"/>
                    <a:pt x="1616" y="531"/>
                  </a:cubicBezTo>
                  <a:cubicBezTo>
                    <a:pt x="1618" y="538"/>
                    <a:pt x="1621" y="545"/>
                    <a:pt x="1624" y="552"/>
                  </a:cubicBezTo>
                  <a:cubicBezTo>
                    <a:pt x="1593" y="561"/>
                    <a:pt x="1562" y="571"/>
                    <a:pt x="1532" y="581"/>
                  </a:cubicBezTo>
                  <a:lnTo>
                    <a:pt x="1531" y="581"/>
                  </a:lnTo>
                  <a:cubicBezTo>
                    <a:pt x="1542" y="617"/>
                    <a:pt x="1554" y="653"/>
                    <a:pt x="1566" y="688"/>
                  </a:cubicBezTo>
                  <a:cubicBezTo>
                    <a:pt x="1628" y="872"/>
                    <a:pt x="1698" y="1053"/>
                    <a:pt x="1779" y="1234"/>
                  </a:cubicBezTo>
                  <a:cubicBezTo>
                    <a:pt x="1855" y="1405"/>
                    <a:pt x="1939" y="1581"/>
                    <a:pt x="1956" y="1757"/>
                  </a:cubicBezTo>
                  <a:cubicBezTo>
                    <a:pt x="1966" y="1861"/>
                    <a:pt x="1949" y="1990"/>
                    <a:pt x="1768" y="2047"/>
                  </a:cubicBezTo>
                </a:path>
              </a:pathLst>
            </a:custGeom>
            <a:solidFill>
              <a:srgbClr val="7C3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" name="Freeform 1143">
              <a:extLst>
                <a:ext uri="{FF2B5EF4-FFF2-40B4-BE49-F238E27FC236}">
                  <a16:creationId xmlns:a16="http://schemas.microsoft.com/office/drawing/2014/main" id="{293199B6-8953-42E3-8EB2-5C909A697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169" y="2917825"/>
              <a:ext cx="1588" cy="0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7C3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" name="Freeform 1144">
              <a:extLst>
                <a:ext uri="{FF2B5EF4-FFF2-40B4-BE49-F238E27FC236}">
                  <a16:creationId xmlns:a16="http://schemas.microsoft.com/office/drawing/2014/main" id="{766E2134-FCD0-4A27-9BA5-D5E7585654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8831" y="2757488"/>
              <a:ext cx="666750" cy="307975"/>
            </a:xfrm>
            <a:custGeom>
              <a:avLst/>
              <a:gdLst>
                <a:gd name="T0" fmla="*/ 336 w 1336"/>
                <a:gd name="T1" fmla="*/ 557 h 617"/>
                <a:gd name="T2" fmla="*/ 202 w 1336"/>
                <a:gd name="T3" fmla="*/ 494 h 617"/>
                <a:gd name="T4" fmla="*/ 188 w 1336"/>
                <a:gd name="T5" fmla="*/ 491 h 617"/>
                <a:gd name="T6" fmla="*/ 68 w 1336"/>
                <a:gd name="T7" fmla="*/ 324 h 617"/>
                <a:gd name="T8" fmla="*/ 67 w 1336"/>
                <a:gd name="T9" fmla="*/ 321 h 617"/>
                <a:gd name="T10" fmla="*/ 34 w 1336"/>
                <a:gd name="T11" fmla="*/ 112 h 617"/>
                <a:gd name="T12" fmla="*/ 128 w 1336"/>
                <a:gd name="T13" fmla="*/ 347 h 617"/>
                <a:gd name="T14" fmla="*/ 254 w 1336"/>
                <a:gd name="T15" fmla="*/ 178 h 617"/>
                <a:gd name="T16" fmla="*/ 384 w 1336"/>
                <a:gd name="T17" fmla="*/ 103 h 617"/>
                <a:gd name="T18" fmla="*/ 833 w 1336"/>
                <a:gd name="T19" fmla="*/ 0 h 617"/>
                <a:gd name="T20" fmla="*/ 1146 w 1336"/>
                <a:gd name="T21" fmla="*/ 50 h 617"/>
                <a:gd name="T22" fmla="*/ 1291 w 1336"/>
                <a:gd name="T23" fmla="*/ 184 h 617"/>
                <a:gd name="T24" fmla="*/ 1302 w 1336"/>
                <a:gd name="T25" fmla="*/ 105 h 617"/>
                <a:gd name="T26" fmla="*/ 1270 w 1336"/>
                <a:gd name="T27" fmla="*/ 275 h 617"/>
                <a:gd name="T28" fmla="*/ 1138 w 1336"/>
                <a:gd name="T29" fmla="*/ 353 h 617"/>
                <a:gd name="T30" fmla="*/ 1127 w 1336"/>
                <a:gd name="T31" fmla="*/ 354 h 617"/>
                <a:gd name="T32" fmla="*/ 919 w 1336"/>
                <a:gd name="T33" fmla="*/ 368 h 617"/>
                <a:gd name="T34" fmla="*/ 910 w 1336"/>
                <a:gd name="T35" fmla="*/ 373 h 617"/>
                <a:gd name="T36" fmla="*/ 205 w 1336"/>
                <a:gd name="T37" fmla="*/ 285 h 617"/>
                <a:gd name="T38" fmla="*/ 545 w 1336"/>
                <a:gd name="T39" fmla="*/ 568 h 617"/>
                <a:gd name="T40" fmla="*/ 1014 w 1336"/>
                <a:gd name="T41" fmla="*/ 612 h 617"/>
                <a:gd name="T42" fmla="*/ 891 w 1336"/>
                <a:gd name="T43" fmla="*/ 158 h 617"/>
                <a:gd name="T44" fmla="*/ 991 w 1336"/>
                <a:gd name="T45" fmla="*/ 344 h 617"/>
                <a:gd name="T46" fmla="*/ 853 w 1336"/>
                <a:gd name="T47" fmla="*/ 29 h 617"/>
                <a:gd name="T48" fmla="*/ 966 w 1336"/>
                <a:gd name="T49" fmla="*/ 171 h 617"/>
                <a:gd name="T50" fmla="*/ 942 w 1336"/>
                <a:gd name="T51" fmla="*/ 161 h 617"/>
                <a:gd name="T52" fmla="*/ 937 w 1336"/>
                <a:gd name="T53" fmla="*/ 161 h 617"/>
                <a:gd name="T54" fmla="*/ 809 w 1336"/>
                <a:gd name="T55" fmla="*/ 30 h 617"/>
                <a:gd name="T56" fmla="*/ 607 w 1336"/>
                <a:gd name="T57" fmla="*/ 59 h 617"/>
                <a:gd name="T58" fmla="*/ 727 w 1336"/>
                <a:gd name="T59" fmla="*/ 263 h 617"/>
                <a:gd name="T60" fmla="*/ 915 w 1336"/>
                <a:gd name="T61" fmla="*/ 146 h 617"/>
                <a:gd name="T62" fmla="*/ 809 w 1336"/>
                <a:gd name="T63" fmla="*/ 3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36" h="617">
                  <a:moveTo>
                    <a:pt x="826" y="617"/>
                  </a:moveTo>
                  <a:cubicBezTo>
                    <a:pt x="655" y="617"/>
                    <a:pt x="481" y="602"/>
                    <a:pt x="336" y="557"/>
                  </a:cubicBezTo>
                  <a:lnTo>
                    <a:pt x="336" y="557"/>
                  </a:lnTo>
                  <a:cubicBezTo>
                    <a:pt x="278" y="539"/>
                    <a:pt x="235" y="518"/>
                    <a:pt x="202" y="494"/>
                  </a:cubicBezTo>
                  <a:cubicBezTo>
                    <a:pt x="201" y="494"/>
                    <a:pt x="199" y="494"/>
                    <a:pt x="198" y="494"/>
                  </a:cubicBezTo>
                  <a:cubicBezTo>
                    <a:pt x="195" y="494"/>
                    <a:pt x="191" y="493"/>
                    <a:pt x="188" y="491"/>
                  </a:cubicBezTo>
                  <a:cubicBezTo>
                    <a:pt x="145" y="460"/>
                    <a:pt x="118" y="427"/>
                    <a:pt x="98" y="392"/>
                  </a:cubicBezTo>
                  <a:cubicBezTo>
                    <a:pt x="86" y="370"/>
                    <a:pt x="77" y="347"/>
                    <a:pt x="68" y="324"/>
                  </a:cubicBezTo>
                  <a:lnTo>
                    <a:pt x="68" y="324"/>
                  </a:lnTo>
                  <a:cubicBezTo>
                    <a:pt x="68" y="323"/>
                    <a:pt x="68" y="322"/>
                    <a:pt x="67" y="321"/>
                  </a:cubicBezTo>
                  <a:cubicBezTo>
                    <a:pt x="47" y="264"/>
                    <a:pt x="25" y="207"/>
                    <a:pt x="0" y="151"/>
                  </a:cubicBezTo>
                  <a:cubicBezTo>
                    <a:pt x="10" y="137"/>
                    <a:pt x="21" y="124"/>
                    <a:pt x="34" y="112"/>
                  </a:cubicBezTo>
                  <a:cubicBezTo>
                    <a:pt x="63" y="176"/>
                    <a:pt x="90" y="239"/>
                    <a:pt x="112" y="304"/>
                  </a:cubicBezTo>
                  <a:cubicBezTo>
                    <a:pt x="117" y="318"/>
                    <a:pt x="123" y="332"/>
                    <a:pt x="128" y="347"/>
                  </a:cubicBezTo>
                  <a:cubicBezTo>
                    <a:pt x="137" y="289"/>
                    <a:pt x="182" y="229"/>
                    <a:pt x="254" y="178"/>
                  </a:cubicBezTo>
                  <a:lnTo>
                    <a:pt x="254" y="178"/>
                  </a:lnTo>
                  <a:cubicBezTo>
                    <a:pt x="273" y="164"/>
                    <a:pt x="294" y="151"/>
                    <a:pt x="316" y="138"/>
                  </a:cubicBezTo>
                  <a:cubicBezTo>
                    <a:pt x="338" y="126"/>
                    <a:pt x="361" y="114"/>
                    <a:pt x="384" y="103"/>
                  </a:cubicBezTo>
                  <a:cubicBezTo>
                    <a:pt x="384" y="103"/>
                    <a:pt x="384" y="103"/>
                    <a:pt x="384" y="103"/>
                  </a:cubicBezTo>
                  <a:cubicBezTo>
                    <a:pt x="510" y="44"/>
                    <a:pt x="666" y="2"/>
                    <a:pt x="833" y="0"/>
                  </a:cubicBezTo>
                  <a:cubicBezTo>
                    <a:pt x="837" y="0"/>
                    <a:pt x="841" y="0"/>
                    <a:pt x="845" y="0"/>
                  </a:cubicBezTo>
                  <a:cubicBezTo>
                    <a:pt x="951" y="0"/>
                    <a:pt x="1062" y="17"/>
                    <a:pt x="1146" y="50"/>
                  </a:cubicBezTo>
                  <a:cubicBezTo>
                    <a:pt x="1146" y="50"/>
                    <a:pt x="1147" y="50"/>
                    <a:pt x="1147" y="50"/>
                  </a:cubicBezTo>
                  <a:cubicBezTo>
                    <a:pt x="1227" y="82"/>
                    <a:pt x="1284" y="126"/>
                    <a:pt x="1291" y="184"/>
                  </a:cubicBezTo>
                  <a:cubicBezTo>
                    <a:pt x="1299" y="158"/>
                    <a:pt x="1302" y="132"/>
                    <a:pt x="1302" y="105"/>
                  </a:cubicBezTo>
                  <a:lnTo>
                    <a:pt x="1302" y="105"/>
                  </a:lnTo>
                  <a:cubicBezTo>
                    <a:pt x="1302" y="96"/>
                    <a:pt x="1302" y="86"/>
                    <a:pt x="1301" y="76"/>
                  </a:cubicBezTo>
                  <a:cubicBezTo>
                    <a:pt x="1336" y="141"/>
                    <a:pt x="1328" y="213"/>
                    <a:pt x="1270" y="275"/>
                  </a:cubicBezTo>
                  <a:cubicBezTo>
                    <a:pt x="1242" y="305"/>
                    <a:pt x="1205" y="329"/>
                    <a:pt x="1162" y="346"/>
                  </a:cubicBezTo>
                  <a:cubicBezTo>
                    <a:pt x="1154" y="349"/>
                    <a:pt x="1146" y="351"/>
                    <a:pt x="1138" y="353"/>
                  </a:cubicBezTo>
                  <a:cubicBezTo>
                    <a:pt x="1135" y="354"/>
                    <a:pt x="1133" y="354"/>
                    <a:pt x="1131" y="354"/>
                  </a:cubicBezTo>
                  <a:cubicBezTo>
                    <a:pt x="1129" y="354"/>
                    <a:pt x="1128" y="354"/>
                    <a:pt x="1127" y="354"/>
                  </a:cubicBezTo>
                  <a:cubicBezTo>
                    <a:pt x="1085" y="366"/>
                    <a:pt x="1039" y="374"/>
                    <a:pt x="990" y="374"/>
                  </a:cubicBezTo>
                  <a:cubicBezTo>
                    <a:pt x="967" y="374"/>
                    <a:pt x="943" y="372"/>
                    <a:pt x="919" y="368"/>
                  </a:cubicBezTo>
                  <a:cubicBezTo>
                    <a:pt x="919" y="371"/>
                    <a:pt x="916" y="373"/>
                    <a:pt x="911" y="373"/>
                  </a:cubicBezTo>
                  <a:cubicBezTo>
                    <a:pt x="911" y="373"/>
                    <a:pt x="910" y="373"/>
                    <a:pt x="910" y="373"/>
                  </a:cubicBezTo>
                  <a:cubicBezTo>
                    <a:pt x="670" y="346"/>
                    <a:pt x="622" y="176"/>
                    <a:pt x="580" y="66"/>
                  </a:cubicBezTo>
                  <a:cubicBezTo>
                    <a:pt x="412" y="111"/>
                    <a:pt x="267" y="191"/>
                    <a:pt x="205" y="285"/>
                  </a:cubicBezTo>
                  <a:cubicBezTo>
                    <a:pt x="170" y="338"/>
                    <a:pt x="157" y="401"/>
                    <a:pt x="210" y="452"/>
                  </a:cubicBezTo>
                  <a:cubicBezTo>
                    <a:pt x="279" y="519"/>
                    <a:pt x="413" y="551"/>
                    <a:pt x="545" y="568"/>
                  </a:cubicBezTo>
                  <a:cubicBezTo>
                    <a:pt x="620" y="578"/>
                    <a:pt x="695" y="584"/>
                    <a:pt x="771" y="586"/>
                  </a:cubicBezTo>
                  <a:cubicBezTo>
                    <a:pt x="849" y="600"/>
                    <a:pt x="931" y="608"/>
                    <a:pt x="1014" y="612"/>
                  </a:cubicBezTo>
                  <a:cubicBezTo>
                    <a:pt x="953" y="615"/>
                    <a:pt x="890" y="617"/>
                    <a:pt x="826" y="617"/>
                  </a:cubicBezTo>
                  <a:moveTo>
                    <a:pt x="891" y="158"/>
                  </a:moveTo>
                  <a:cubicBezTo>
                    <a:pt x="746" y="158"/>
                    <a:pt x="733" y="269"/>
                    <a:pt x="842" y="317"/>
                  </a:cubicBezTo>
                  <a:cubicBezTo>
                    <a:pt x="886" y="336"/>
                    <a:pt x="939" y="344"/>
                    <a:pt x="991" y="344"/>
                  </a:cubicBezTo>
                  <a:cubicBezTo>
                    <a:pt x="1088" y="344"/>
                    <a:pt x="1183" y="314"/>
                    <a:pt x="1218" y="260"/>
                  </a:cubicBezTo>
                  <a:cubicBezTo>
                    <a:pt x="1309" y="122"/>
                    <a:pt x="1081" y="32"/>
                    <a:pt x="853" y="29"/>
                  </a:cubicBezTo>
                  <a:cubicBezTo>
                    <a:pt x="898" y="73"/>
                    <a:pt x="924" y="124"/>
                    <a:pt x="971" y="167"/>
                  </a:cubicBezTo>
                  <a:cubicBezTo>
                    <a:pt x="972" y="169"/>
                    <a:pt x="970" y="171"/>
                    <a:pt x="966" y="171"/>
                  </a:cubicBezTo>
                  <a:cubicBezTo>
                    <a:pt x="966" y="171"/>
                    <a:pt x="965" y="171"/>
                    <a:pt x="964" y="171"/>
                  </a:cubicBezTo>
                  <a:cubicBezTo>
                    <a:pt x="956" y="168"/>
                    <a:pt x="949" y="165"/>
                    <a:pt x="942" y="161"/>
                  </a:cubicBezTo>
                  <a:cubicBezTo>
                    <a:pt x="941" y="162"/>
                    <a:pt x="941" y="162"/>
                    <a:pt x="940" y="162"/>
                  </a:cubicBezTo>
                  <a:cubicBezTo>
                    <a:pt x="939" y="162"/>
                    <a:pt x="938" y="161"/>
                    <a:pt x="937" y="161"/>
                  </a:cubicBezTo>
                  <a:cubicBezTo>
                    <a:pt x="920" y="159"/>
                    <a:pt x="905" y="158"/>
                    <a:pt x="891" y="158"/>
                  </a:cubicBezTo>
                  <a:moveTo>
                    <a:pt x="809" y="30"/>
                  </a:moveTo>
                  <a:cubicBezTo>
                    <a:pt x="787" y="31"/>
                    <a:pt x="764" y="32"/>
                    <a:pt x="742" y="35"/>
                  </a:cubicBezTo>
                  <a:cubicBezTo>
                    <a:pt x="696" y="41"/>
                    <a:pt x="651" y="49"/>
                    <a:pt x="607" y="59"/>
                  </a:cubicBezTo>
                  <a:cubicBezTo>
                    <a:pt x="645" y="113"/>
                    <a:pt x="663" y="169"/>
                    <a:pt x="698" y="223"/>
                  </a:cubicBezTo>
                  <a:cubicBezTo>
                    <a:pt x="707" y="236"/>
                    <a:pt x="716" y="250"/>
                    <a:pt x="727" y="263"/>
                  </a:cubicBezTo>
                  <a:cubicBezTo>
                    <a:pt x="705" y="205"/>
                    <a:pt x="753" y="143"/>
                    <a:pt x="866" y="143"/>
                  </a:cubicBezTo>
                  <a:cubicBezTo>
                    <a:pt x="881" y="143"/>
                    <a:pt x="897" y="144"/>
                    <a:pt x="915" y="146"/>
                  </a:cubicBezTo>
                  <a:cubicBezTo>
                    <a:pt x="896" y="134"/>
                    <a:pt x="881" y="120"/>
                    <a:pt x="868" y="106"/>
                  </a:cubicBezTo>
                  <a:cubicBezTo>
                    <a:pt x="848" y="82"/>
                    <a:pt x="821" y="56"/>
                    <a:pt x="809" y="30"/>
                  </a:cubicBezTo>
                  <a:close/>
                </a:path>
              </a:pathLst>
            </a:custGeom>
            <a:solidFill>
              <a:srgbClr val="753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4" name="Freeform 1145">
              <a:extLst>
                <a:ext uri="{FF2B5EF4-FFF2-40B4-BE49-F238E27FC236}">
                  <a16:creationId xmlns:a16="http://schemas.microsoft.com/office/drawing/2014/main" id="{086A02DD-D8A8-4DF9-A589-18EFAB2EDD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2194" y="1924050"/>
              <a:ext cx="736600" cy="1057275"/>
            </a:xfrm>
            <a:custGeom>
              <a:avLst/>
              <a:gdLst>
                <a:gd name="T0" fmla="*/ 1065 w 1475"/>
                <a:gd name="T1" fmla="*/ 2118 h 2118"/>
                <a:gd name="T2" fmla="*/ 608 w 1475"/>
                <a:gd name="T3" fmla="*/ 2012 h 2118"/>
                <a:gd name="T4" fmla="*/ 0 w 1475"/>
                <a:gd name="T5" fmla="*/ 1910 h 2118"/>
                <a:gd name="T6" fmla="*/ 54 w 1475"/>
                <a:gd name="T7" fmla="*/ 1888 h 2118"/>
                <a:gd name="T8" fmla="*/ 461 w 1475"/>
                <a:gd name="T9" fmla="*/ 1949 h 2118"/>
                <a:gd name="T10" fmla="*/ 1029 w 1475"/>
                <a:gd name="T11" fmla="*/ 2078 h 2118"/>
                <a:gd name="T12" fmla="*/ 1196 w 1475"/>
                <a:gd name="T13" fmla="*/ 2111 h 2118"/>
                <a:gd name="T14" fmla="*/ 1065 w 1475"/>
                <a:gd name="T15" fmla="*/ 2118 h 2118"/>
                <a:gd name="T16" fmla="*/ 839 w 1475"/>
                <a:gd name="T17" fmla="*/ 1488 h 2118"/>
                <a:gd name="T18" fmla="*/ 867 w 1475"/>
                <a:gd name="T19" fmla="*/ 1422 h 2118"/>
                <a:gd name="T20" fmla="*/ 987 w 1475"/>
                <a:gd name="T21" fmla="*/ 1166 h 2118"/>
                <a:gd name="T22" fmla="*/ 1179 w 1475"/>
                <a:gd name="T23" fmla="*/ 634 h 2118"/>
                <a:gd name="T24" fmla="*/ 1249 w 1475"/>
                <a:gd name="T25" fmla="*/ 402 h 2118"/>
                <a:gd name="T26" fmla="*/ 613 w 1475"/>
                <a:gd name="T27" fmla="*/ 308 h 2118"/>
                <a:gd name="T28" fmla="*/ 561 w 1475"/>
                <a:gd name="T29" fmla="*/ 274 h 2118"/>
                <a:gd name="T30" fmla="*/ 585 w 1475"/>
                <a:gd name="T31" fmla="*/ 277 h 2118"/>
                <a:gd name="T32" fmla="*/ 596 w 1475"/>
                <a:gd name="T33" fmla="*/ 278 h 2118"/>
                <a:gd name="T34" fmla="*/ 1258 w 1475"/>
                <a:gd name="T35" fmla="*/ 373 h 2118"/>
                <a:gd name="T36" fmla="*/ 1324 w 1475"/>
                <a:gd name="T37" fmla="*/ 89 h 2118"/>
                <a:gd name="T38" fmla="*/ 1402 w 1475"/>
                <a:gd name="T39" fmla="*/ 37 h 2118"/>
                <a:gd name="T40" fmla="*/ 1475 w 1475"/>
                <a:gd name="T41" fmla="*/ 0 h 2118"/>
                <a:gd name="T42" fmla="*/ 1418 w 1475"/>
                <a:gd name="T43" fmla="*/ 28 h 2118"/>
                <a:gd name="T44" fmla="*/ 1418 w 1475"/>
                <a:gd name="T45" fmla="*/ 28 h 2118"/>
                <a:gd name="T46" fmla="*/ 1418 w 1475"/>
                <a:gd name="T47" fmla="*/ 28 h 2118"/>
                <a:gd name="T48" fmla="*/ 1422 w 1475"/>
                <a:gd name="T49" fmla="*/ 50 h 2118"/>
                <a:gd name="T50" fmla="*/ 1352 w 1475"/>
                <a:gd name="T51" fmla="*/ 81 h 2118"/>
                <a:gd name="T52" fmla="*/ 1352 w 1475"/>
                <a:gd name="T53" fmla="*/ 81 h 2118"/>
                <a:gd name="T54" fmla="*/ 1352 w 1475"/>
                <a:gd name="T55" fmla="*/ 81 h 2118"/>
                <a:gd name="T56" fmla="*/ 1352 w 1475"/>
                <a:gd name="T57" fmla="*/ 81 h 2118"/>
                <a:gd name="T58" fmla="*/ 1353 w 1475"/>
                <a:gd name="T59" fmla="*/ 82 h 2118"/>
                <a:gd name="T60" fmla="*/ 1359 w 1475"/>
                <a:gd name="T61" fmla="*/ 143 h 2118"/>
                <a:gd name="T62" fmla="*/ 1325 w 1475"/>
                <a:gd name="T63" fmla="*/ 323 h 2118"/>
                <a:gd name="T64" fmla="*/ 1247 w 1475"/>
                <a:gd name="T65" fmla="*/ 578 h 2118"/>
                <a:gd name="T66" fmla="*/ 1102 w 1475"/>
                <a:gd name="T67" fmla="*/ 1015 h 2118"/>
                <a:gd name="T68" fmla="*/ 877 w 1475"/>
                <a:gd name="T69" fmla="*/ 1425 h 2118"/>
                <a:gd name="T70" fmla="*/ 874 w 1475"/>
                <a:gd name="T71" fmla="*/ 1431 h 2118"/>
                <a:gd name="T72" fmla="*/ 873 w 1475"/>
                <a:gd name="T73" fmla="*/ 1432 h 2118"/>
                <a:gd name="T74" fmla="*/ 872 w 1475"/>
                <a:gd name="T75" fmla="*/ 1433 h 2118"/>
                <a:gd name="T76" fmla="*/ 839 w 1475"/>
                <a:gd name="T77" fmla="*/ 1488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75" h="2118">
                  <a:moveTo>
                    <a:pt x="1065" y="2118"/>
                  </a:moveTo>
                  <a:cubicBezTo>
                    <a:pt x="910" y="2087"/>
                    <a:pt x="760" y="2048"/>
                    <a:pt x="608" y="2012"/>
                  </a:cubicBezTo>
                  <a:cubicBezTo>
                    <a:pt x="409" y="1966"/>
                    <a:pt x="206" y="1935"/>
                    <a:pt x="0" y="1910"/>
                  </a:cubicBezTo>
                  <a:cubicBezTo>
                    <a:pt x="18" y="1903"/>
                    <a:pt x="36" y="1895"/>
                    <a:pt x="54" y="1888"/>
                  </a:cubicBezTo>
                  <a:cubicBezTo>
                    <a:pt x="192" y="1905"/>
                    <a:pt x="329" y="1923"/>
                    <a:pt x="461" y="1949"/>
                  </a:cubicBezTo>
                  <a:cubicBezTo>
                    <a:pt x="655" y="1986"/>
                    <a:pt x="839" y="2037"/>
                    <a:pt x="1029" y="2078"/>
                  </a:cubicBezTo>
                  <a:cubicBezTo>
                    <a:pt x="1083" y="2090"/>
                    <a:pt x="1139" y="2101"/>
                    <a:pt x="1196" y="2111"/>
                  </a:cubicBezTo>
                  <a:cubicBezTo>
                    <a:pt x="1153" y="2114"/>
                    <a:pt x="1108" y="2116"/>
                    <a:pt x="1065" y="2118"/>
                  </a:cubicBezTo>
                  <a:moveTo>
                    <a:pt x="839" y="1488"/>
                  </a:moveTo>
                  <a:cubicBezTo>
                    <a:pt x="847" y="1466"/>
                    <a:pt x="857" y="1444"/>
                    <a:pt x="867" y="1422"/>
                  </a:cubicBezTo>
                  <a:cubicBezTo>
                    <a:pt x="908" y="1337"/>
                    <a:pt x="950" y="1252"/>
                    <a:pt x="987" y="1166"/>
                  </a:cubicBezTo>
                  <a:cubicBezTo>
                    <a:pt x="1064" y="990"/>
                    <a:pt x="1125" y="813"/>
                    <a:pt x="1179" y="634"/>
                  </a:cubicBezTo>
                  <a:cubicBezTo>
                    <a:pt x="1203" y="557"/>
                    <a:pt x="1227" y="479"/>
                    <a:pt x="1249" y="402"/>
                  </a:cubicBezTo>
                  <a:cubicBezTo>
                    <a:pt x="1041" y="365"/>
                    <a:pt x="828" y="335"/>
                    <a:pt x="613" y="308"/>
                  </a:cubicBezTo>
                  <a:cubicBezTo>
                    <a:pt x="596" y="296"/>
                    <a:pt x="579" y="285"/>
                    <a:pt x="561" y="274"/>
                  </a:cubicBezTo>
                  <a:cubicBezTo>
                    <a:pt x="569" y="275"/>
                    <a:pt x="577" y="276"/>
                    <a:pt x="585" y="277"/>
                  </a:cubicBezTo>
                  <a:cubicBezTo>
                    <a:pt x="588" y="277"/>
                    <a:pt x="592" y="278"/>
                    <a:pt x="596" y="278"/>
                  </a:cubicBezTo>
                  <a:cubicBezTo>
                    <a:pt x="817" y="307"/>
                    <a:pt x="1041" y="334"/>
                    <a:pt x="1258" y="373"/>
                  </a:cubicBezTo>
                  <a:cubicBezTo>
                    <a:pt x="1284" y="279"/>
                    <a:pt x="1308" y="185"/>
                    <a:pt x="1324" y="89"/>
                  </a:cubicBezTo>
                  <a:cubicBezTo>
                    <a:pt x="1328" y="65"/>
                    <a:pt x="1372" y="53"/>
                    <a:pt x="1402" y="37"/>
                  </a:cubicBezTo>
                  <a:cubicBezTo>
                    <a:pt x="1425" y="24"/>
                    <a:pt x="1450" y="12"/>
                    <a:pt x="1475" y="0"/>
                  </a:cubicBezTo>
                  <a:cubicBezTo>
                    <a:pt x="1455" y="9"/>
                    <a:pt x="1436" y="19"/>
                    <a:pt x="1418" y="28"/>
                  </a:cubicBezTo>
                  <a:lnTo>
                    <a:pt x="1418" y="28"/>
                  </a:lnTo>
                  <a:lnTo>
                    <a:pt x="1418" y="28"/>
                  </a:lnTo>
                  <a:cubicBezTo>
                    <a:pt x="1419" y="36"/>
                    <a:pt x="1421" y="43"/>
                    <a:pt x="1422" y="50"/>
                  </a:cubicBezTo>
                  <a:cubicBezTo>
                    <a:pt x="1399" y="60"/>
                    <a:pt x="1375" y="71"/>
                    <a:pt x="1352" y="81"/>
                  </a:cubicBezTo>
                  <a:lnTo>
                    <a:pt x="1352" y="81"/>
                  </a:lnTo>
                  <a:lnTo>
                    <a:pt x="1352" y="81"/>
                  </a:lnTo>
                  <a:lnTo>
                    <a:pt x="1352" y="81"/>
                  </a:lnTo>
                  <a:lnTo>
                    <a:pt x="1353" y="82"/>
                  </a:lnTo>
                  <a:cubicBezTo>
                    <a:pt x="1357" y="102"/>
                    <a:pt x="1359" y="122"/>
                    <a:pt x="1359" y="143"/>
                  </a:cubicBezTo>
                  <a:cubicBezTo>
                    <a:pt x="1359" y="203"/>
                    <a:pt x="1343" y="264"/>
                    <a:pt x="1325" y="323"/>
                  </a:cubicBezTo>
                  <a:cubicBezTo>
                    <a:pt x="1300" y="408"/>
                    <a:pt x="1273" y="493"/>
                    <a:pt x="1247" y="578"/>
                  </a:cubicBezTo>
                  <a:cubicBezTo>
                    <a:pt x="1203" y="724"/>
                    <a:pt x="1159" y="870"/>
                    <a:pt x="1102" y="1015"/>
                  </a:cubicBezTo>
                  <a:cubicBezTo>
                    <a:pt x="1035" y="1153"/>
                    <a:pt x="960" y="1290"/>
                    <a:pt x="877" y="1425"/>
                  </a:cubicBezTo>
                  <a:cubicBezTo>
                    <a:pt x="876" y="1427"/>
                    <a:pt x="875" y="1429"/>
                    <a:pt x="874" y="1431"/>
                  </a:cubicBezTo>
                  <a:cubicBezTo>
                    <a:pt x="873" y="1431"/>
                    <a:pt x="873" y="1432"/>
                    <a:pt x="873" y="1432"/>
                  </a:cubicBezTo>
                  <a:cubicBezTo>
                    <a:pt x="873" y="1432"/>
                    <a:pt x="872" y="1432"/>
                    <a:pt x="872" y="1433"/>
                  </a:cubicBezTo>
                  <a:cubicBezTo>
                    <a:pt x="862" y="1450"/>
                    <a:pt x="850" y="1469"/>
                    <a:pt x="839" y="1488"/>
                  </a:cubicBezTo>
                </a:path>
              </a:pathLst>
            </a:custGeom>
            <a:solidFill>
              <a:srgbClr val="844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5" name="Freeform 1146">
              <a:extLst>
                <a:ext uri="{FF2B5EF4-FFF2-40B4-BE49-F238E27FC236}">
                  <a16:creationId xmlns:a16="http://schemas.microsoft.com/office/drawing/2014/main" id="{DC275FB9-B9AC-4461-A869-AA26FFCB5F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95419" y="2430463"/>
              <a:ext cx="652463" cy="574675"/>
            </a:xfrm>
            <a:custGeom>
              <a:avLst/>
              <a:gdLst>
                <a:gd name="T0" fmla="*/ 606 w 1309"/>
                <a:gd name="T1" fmla="*/ 1151 h 1151"/>
                <a:gd name="T2" fmla="*/ 594 w 1309"/>
                <a:gd name="T3" fmla="*/ 1148 h 1151"/>
                <a:gd name="T4" fmla="*/ 417 w 1309"/>
                <a:gd name="T5" fmla="*/ 1132 h 1151"/>
                <a:gd name="T6" fmla="*/ 259 w 1309"/>
                <a:gd name="T7" fmla="*/ 1103 h 1151"/>
                <a:gd name="T8" fmla="*/ 390 w 1309"/>
                <a:gd name="T9" fmla="*/ 1096 h 1151"/>
                <a:gd name="T10" fmla="*/ 667 w 1309"/>
                <a:gd name="T11" fmla="*/ 1121 h 1151"/>
                <a:gd name="T12" fmla="*/ 701 w 1309"/>
                <a:gd name="T13" fmla="*/ 1121 h 1151"/>
                <a:gd name="T14" fmla="*/ 869 w 1309"/>
                <a:gd name="T15" fmla="*/ 1102 h 1151"/>
                <a:gd name="T16" fmla="*/ 935 w 1309"/>
                <a:gd name="T17" fmla="*/ 1085 h 1151"/>
                <a:gd name="T18" fmla="*/ 1139 w 1309"/>
                <a:gd name="T19" fmla="*/ 976 h 1151"/>
                <a:gd name="T20" fmla="*/ 1116 w 1309"/>
                <a:gd name="T21" fmla="*/ 1040 h 1151"/>
                <a:gd name="T22" fmla="*/ 1097 w 1309"/>
                <a:gd name="T23" fmla="*/ 1051 h 1151"/>
                <a:gd name="T24" fmla="*/ 1097 w 1309"/>
                <a:gd name="T25" fmla="*/ 1051 h 1151"/>
                <a:gd name="T26" fmla="*/ 1097 w 1309"/>
                <a:gd name="T27" fmla="*/ 1051 h 1151"/>
                <a:gd name="T28" fmla="*/ 1097 w 1309"/>
                <a:gd name="T29" fmla="*/ 1051 h 1151"/>
                <a:gd name="T30" fmla="*/ 1097 w 1309"/>
                <a:gd name="T31" fmla="*/ 1051 h 1151"/>
                <a:gd name="T32" fmla="*/ 1114 w 1309"/>
                <a:gd name="T33" fmla="*/ 1045 h 1151"/>
                <a:gd name="T34" fmla="*/ 1087 w 1309"/>
                <a:gd name="T35" fmla="*/ 1087 h 1151"/>
                <a:gd name="T36" fmla="*/ 1309 w 1309"/>
                <a:gd name="T37" fmla="*/ 983 h 1151"/>
                <a:gd name="T38" fmla="*/ 1273 w 1309"/>
                <a:gd name="T39" fmla="*/ 1007 h 1151"/>
                <a:gd name="T40" fmla="*/ 1125 w 1309"/>
                <a:gd name="T41" fmla="*/ 1075 h 1151"/>
                <a:gd name="T42" fmla="*/ 1101 w 1309"/>
                <a:gd name="T43" fmla="*/ 1083 h 1151"/>
                <a:gd name="T44" fmla="*/ 749 w 1309"/>
                <a:gd name="T45" fmla="*/ 1145 h 1151"/>
                <a:gd name="T46" fmla="*/ 733 w 1309"/>
                <a:gd name="T47" fmla="*/ 1146 h 1151"/>
                <a:gd name="T48" fmla="*/ 607 w 1309"/>
                <a:gd name="T49" fmla="*/ 1151 h 1151"/>
                <a:gd name="T50" fmla="*/ 606 w 1309"/>
                <a:gd name="T51" fmla="*/ 1151 h 1151"/>
                <a:gd name="T52" fmla="*/ 422 w 1309"/>
                <a:gd name="T53" fmla="*/ 865 h 1151"/>
                <a:gd name="T54" fmla="*/ 299 w 1309"/>
                <a:gd name="T55" fmla="*/ 849 h 1151"/>
                <a:gd name="T56" fmla="*/ 14 w 1309"/>
                <a:gd name="T57" fmla="*/ 652 h 1151"/>
                <a:gd name="T58" fmla="*/ 33 w 1309"/>
                <a:gd name="T59" fmla="*/ 473 h 1151"/>
                <a:gd name="T60" fmla="*/ 66 w 1309"/>
                <a:gd name="T61" fmla="*/ 418 h 1151"/>
                <a:gd name="T62" fmla="*/ 32 w 1309"/>
                <a:gd name="T63" fmla="*/ 550 h 1151"/>
                <a:gd name="T64" fmla="*/ 145 w 1309"/>
                <a:gd name="T65" fmla="*/ 757 h 1151"/>
                <a:gd name="T66" fmla="*/ 156 w 1309"/>
                <a:gd name="T67" fmla="*/ 737 h 1151"/>
                <a:gd name="T68" fmla="*/ 168 w 1309"/>
                <a:gd name="T69" fmla="*/ 750 h 1151"/>
                <a:gd name="T70" fmla="*/ 408 w 1309"/>
                <a:gd name="T71" fmla="*/ 842 h 1151"/>
                <a:gd name="T72" fmla="*/ 607 w 1309"/>
                <a:gd name="T73" fmla="*/ 750 h 1151"/>
                <a:gd name="T74" fmla="*/ 423 w 1309"/>
                <a:gd name="T75" fmla="*/ 690 h 1151"/>
                <a:gd name="T76" fmla="*/ 418 w 1309"/>
                <a:gd name="T77" fmla="*/ 684 h 1151"/>
                <a:gd name="T78" fmla="*/ 420 w 1309"/>
                <a:gd name="T79" fmla="*/ 679 h 1151"/>
                <a:gd name="T80" fmla="*/ 432 w 1309"/>
                <a:gd name="T81" fmla="*/ 671 h 1151"/>
                <a:gd name="T82" fmla="*/ 418 w 1309"/>
                <a:gd name="T83" fmla="*/ 684 h 1151"/>
                <a:gd name="T84" fmla="*/ 446 w 1309"/>
                <a:gd name="T85" fmla="*/ 683 h 1151"/>
                <a:gd name="T86" fmla="*/ 635 w 1309"/>
                <a:gd name="T87" fmla="*/ 758 h 1151"/>
                <a:gd name="T88" fmla="*/ 710 w 1309"/>
                <a:gd name="T89" fmla="*/ 640 h 1151"/>
                <a:gd name="T90" fmla="*/ 715 w 1309"/>
                <a:gd name="T91" fmla="*/ 620 h 1151"/>
                <a:gd name="T92" fmla="*/ 716 w 1309"/>
                <a:gd name="T93" fmla="*/ 620 h 1151"/>
                <a:gd name="T94" fmla="*/ 731 w 1309"/>
                <a:gd name="T95" fmla="*/ 621 h 1151"/>
                <a:gd name="T96" fmla="*/ 732 w 1309"/>
                <a:gd name="T97" fmla="*/ 621 h 1151"/>
                <a:gd name="T98" fmla="*/ 700 w 1309"/>
                <a:gd name="T99" fmla="*/ 684 h 1151"/>
                <a:gd name="T100" fmla="*/ 655 w 1309"/>
                <a:gd name="T101" fmla="*/ 775 h 1151"/>
                <a:gd name="T102" fmla="*/ 472 w 1309"/>
                <a:gd name="T103" fmla="*/ 862 h 1151"/>
                <a:gd name="T104" fmla="*/ 422 w 1309"/>
                <a:gd name="T105" fmla="*/ 865 h 1151"/>
                <a:gd name="T106" fmla="*/ 467 w 1309"/>
                <a:gd name="T107" fmla="*/ 625 h 1151"/>
                <a:gd name="T108" fmla="*/ 481 w 1309"/>
                <a:gd name="T109" fmla="*/ 595 h 1151"/>
                <a:gd name="T110" fmla="*/ 481 w 1309"/>
                <a:gd name="T111" fmla="*/ 600 h 1151"/>
                <a:gd name="T112" fmla="*/ 467 w 1309"/>
                <a:gd name="T113" fmla="*/ 625 h 1151"/>
                <a:gd name="T114" fmla="*/ 68 w 1309"/>
                <a:gd name="T115" fmla="*/ 416 h 1151"/>
                <a:gd name="T116" fmla="*/ 71 w 1309"/>
                <a:gd name="T117" fmla="*/ 410 h 1151"/>
                <a:gd name="T118" fmla="*/ 296 w 1309"/>
                <a:gd name="T119" fmla="*/ 0 h 1151"/>
                <a:gd name="T120" fmla="*/ 296 w 1309"/>
                <a:gd name="T121" fmla="*/ 0 h 1151"/>
                <a:gd name="T122" fmla="*/ 71 w 1309"/>
                <a:gd name="T123" fmla="*/ 410 h 1151"/>
                <a:gd name="T124" fmla="*/ 68 w 1309"/>
                <a:gd name="T125" fmla="*/ 41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1151">
                  <a:moveTo>
                    <a:pt x="606" y="1151"/>
                  </a:moveTo>
                  <a:cubicBezTo>
                    <a:pt x="601" y="1151"/>
                    <a:pt x="597" y="1150"/>
                    <a:pt x="594" y="1148"/>
                  </a:cubicBezTo>
                  <a:cubicBezTo>
                    <a:pt x="535" y="1146"/>
                    <a:pt x="476" y="1141"/>
                    <a:pt x="417" y="1132"/>
                  </a:cubicBezTo>
                  <a:cubicBezTo>
                    <a:pt x="364" y="1123"/>
                    <a:pt x="311" y="1114"/>
                    <a:pt x="259" y="1103"/>
                  </a:cubicBezTo>
                  <a:cubicBezTo>
                    <a:pt x="302" y="1101"/>
                    <a:pt x="347" y="1099"/>
                    <a:pt x="390" y="1096"/>
                  </a:cubicBezTo>
                  <a:cubicBezTo>
                    <a:pt x="481" y="1111"/>
                    <a:pt x="575" y="1121"/>
                    <a:pt x="667" y="1121"/>
                  </a:cubicBezTo>
                  <a:cubicBezTo>
                    <a:pt x="678" y="1121"/>
                    <a:pt x="690" y="1121"/>
                    <a:pt x="701" y="1121"/>
                  </a:cubicBezTo>
                  <a:cubicBezTo>
                    <a:pt x="757" y="1115"/>
                    <a:pt x="813" y="1109"/>
                    <a:pt x="869" y="1102"/>
                  </a:cubicBezTo>
                  <a:cubicBezTo>
                    <a:pt x="891" y="1097"/>
                    <a:pt x="913" y="1092"/>
                    <a:pt x="935" y="1085"/>
                  </a:cubicBezTo>
                  <a:cubicBezTo>
                    <a:pt x="1022" y="1059"/>
                    <a:pt x="1091" y="1021"/>
                    <a:pt x="1139" y="976"/>
                  </a:cubicBezTo>
                  <a:cubicBezTo>
                    <a:pt x="1135" y="997"/>
                    <a:pt x="1127" y="1019"/>
                    <a:pt x="1116" y="1040"/>
                  </a:cubicBezTo>
                  <a:cubicBezTo>
                    <a:pt x="1110" y="1043"/>
                    <a:pt x="1104" y="1047"/>
                    <a:pt x="1097" y="1051"/>
                  </a:cubicBezTo>
                  <a:lnTo>
                    <a:pt x="1097" y="1051"/>
                  </a:lnTo>
                  <a:lnTo>
                    <a:pt x="1097" y="1051"/>
                  </a:lnTo>
                  <a:lnTo>
                    <a:pt x="1097" y="1051"/>
                  </a:lnTo>
                  <a:lnTo>
                    <a:pt x="1097" y="1051"/>
                  </a:lnTo>
                  <a:cubicBezTo>
                    <a:pt x="1103" y="1049"/>
                    <a:pt x="1108" y="1047"/>
                    <a:pt x="1114" y="1045"/>
                  </a:cubicBezTo>
                  <a:cubicBezTo>
                    <a:pt x="1106" y="1059"/>
                    <a:pt x="1097" y="1073"/>
                    <a:pt x="1087" y="1087"/>
                  </a:cubicBezTo>
                  <a:cubicBezTo>
                    <a:pt x="1172" y="1061"/>
                    <a:pt x="1247" y="1028"/>
                    <a:pt x="1309" y="983"/>
                  </a:cubicBezTo>
                  <a:cubicBezTo>
                    <a:pt x="1297" y="991"/>
                    <a:pt x="1286" y="999"/>
                    <a:pt x="1273" y="1007"/>
                  </a:cubicBezTo>
                  <a:cubicBezTo>
                    <a:pt x="1229" y="1034"/>
                    <a:pt x="1179" y="1056"/>
                    <a:pt x="1125" y="1075"/>
                  </a:cubicBezTo>
                  <a:cubicBezTo>
                    <a:pt x="1117" y="1078"/>
                    <a:pt x="1109" y="1080"/>
                    <a:pt x="1101" y="1083"/>
                  </a:cubicBezTo>
                  <a:cubicBezTo>
                    <a:pt x="995" y="1116"/>
                    <a:pt x="874" y="1135"/>
                    <a:pt x="749" y="1145"/>
                  </a:cubicBezTo>
                  <a:cubicBezTo>
                    <a:pt x="744" y="1145"/>
                    <a:pt x="739" y="1146"/>
                    <a:pt x="733" y="1146"/>
                  </a:cubicBezTo>
                  <a:cubicBezTo>
                    <a:pt x="691" y="1149"/>
                    <a:pt x="649" y="1150"/>
                    <a:pt x="607" y="1151"/>
                  </a:cubicBezTo>
                  <a:cubicBezTo>
                    <a:pt x="606" y="1151"/>
                    <a:pt x="606" y="1151"/>
                    <a:pt x="606" y="1151"/>
                  </a:cubicBezTo>
                  <a:moveTo>
                    <a:pt x="422" y="865"/>
                  </a:moveTo>
                  <a:cubicBezTo>
                    <a:pt x="380" y="865"/>
                    <a:pt x="337" y="859"/>
                    <a:pt x="299" y="849"/>
                  </a:cubicBezTo>
                  <a:cubicBezTo>
                    <a:pt x="144" y="820"/>
                    <a:pt x="37" y="747"/>
                    <a:pt x="14" y="652"/>
                  </a:cubicBezTo>
                  <a:cubicBezTo>
                    <a:pt x="0" y="591"/>
                    <a:pt x="11" y="532"/>
                    <a:pt x="33" y="473"/>
                  </a:cubicBezTo>
                  <a:cubicBezTo>
                    <a:pt x="44" y="454"/>
                    <a:pt x="56" y="435"/>
                    <a:pt x="66" y="418"/>
                  </a:cubicBezTo>
                  <a:cubicBezTo>
                    <a:pt x="50" y="461"/>
                    <a:pt x="30" y="504"/>
                    <a:pt x="32" y="550"/>
                  </a:cubicBezTo>
                  <a:cubicBezTo>
                    <a:pt x="36" y="624"/>
                    <a:pt x="66" y="699"/>
                    <a:pt x="145" y="757"/>
                  </a:cubicBezTo>
                  <a:cubicBezTo>
                    <a:pt x="147" y="751"/>
                    <a:pt x="151" y="744"/>
                    <a:pt x="156" y="737"/>
                  </a:cubicBezTo>
                  <a:cubicBezTo>
                    <a:pt x="159" y="741"/>
                    <a:pt x="163" y="746"/>
                    <a:pt x="168" y="750"/>
                  </a:cubicBezTo>
                  <a:cubicBezTo>
                    <a:pt x="216" y="794"/>
                    <a:pt x="310" y="835"/>
                    <a:pt x="408" y="842"/>
                  </a:cubicBezTo>
                  <a:cubicBezTo>
                    <a:pt x="490" y="839"/>
                    <a:pt x="636" y="808"/>
                    <a:pt x="607" y="750"/>
                  </a:cubicBezTo>
                  <a:cubicBezTo>
                    <a:pt x="585" y="707"/>
                    <a:pt x="499" y="690"/>
                    <a:pt x="423" y="690"/>
                  </a:cubicBezTo>
                  <a:cubicBezTo>
                    <a:pt x="417" y="690"/>
                    <a:pt x="415" y="686"/>
                    <a:pt x="418" y="684"/>
                  </a:cubicBezTo>
                  <a:cubicBezTo>
                    <a:pt x="417" y="682"/>
                    <a:pt x="418" y="680"/>
                    <a:pt x="420" y="679"/>
                  </a:cubicBezTo>
                  <a:cubicBezTo>
                    <a:pt x="424" y="677"/>
                    <a:pt x="428" y="674"/>
                    <a:pt x="432" y="671"/>
                  </a:cubicBezTo>
                  <a:cubicBezTo>
                    <a:pt x="428" y="676"/>
                    <a:pt x="423" y="680"/>
                    <a:pt x="418" y="684"/>
                  </a:cubicBezTo>
                  <a:cubicBezTo>
                    <a:pt x="428" y="683"/>
                    <a:pt x="437" y="683"/>
                    <a:pt x="446" y="683"/>
                  </a:cubicBezTo>
                  <a:cubicBezTo>
                    <a:pt x="532" y="683"/>
                    <a:pt x="608" y="713"/>
                    <a:pt x="635" y="758"/>
                  </a:cubicBezTo>
                  <a:cubicBezTo>
                    <a:pt x="662" y="719"/>
                    <a:pt x="687" y="680"/>
                    <a:pt x="710" y="640"/>
                  </a:cubicBezTo>
                  <a:cubicBezTo>
                    <a:pt x="692" y="637"/>
                    <a:pt x="693" y="620"/>
                    <a:pt x="715" y="620"/>
                  </a:cubicBezTo>
                  <a:cubicBezTo>
                    <a:pt x="715" y="620"/>
                    <a:pt x="716" y="620"/>
                    <a:pt x="716" y="620"/>
                  </a:cubicBezTo>
                  <a:cubicBezTo>
                    <a:pt x="721" y="620"/>
                    <a:pt x="726" y="620"/>
                    <a:pt x="731" y="621"/>
                  </a:cubicBezTo>
                  <a:cubicBezTo>
                    <a:pt x="732" y="621"/>
                    <a:pt x="732" y="621"/>
                    <a:pt x="732" y="621"/>
                  </a:cubicBezTo>
                  <a:cubicBezTo>
                    <a:pt x="720" y="642"/>
                    <a:pt x="709" y="663"/>
                    <a:pt x="700" y="684"/>
                  </a:cubicBezTo>
                  <a:cubicBezTo>
                    <a:pt x="686" y="713"/>
                    <a:pt x="678" y="746"/>
                    <a:pt x="655" y="775"/>
                  </a:cubicBezTo>
                  <a:cubicBezTo>
                    <a:pt x="640" y="820"/>
                    <a:pt x="556" y="857"/>
                    <a:pt x="472" y="862"/>
                  </a:cubicBezTo>
                  <a:cubicBezTo>
                    <a:pt x="456" y="864"/>
                    <a:pt x="439" y="865"/>
                    <a:pt x="422" y="865"/>
                  </a:cubicBezTo>
                  <a:moveTo>
                    <a:pt x="467" y="625"/>
                  </a:moveTo>
                  <a:cubicBezTo>
                    <a:pt x="472" y="615"/>
                    <a:pt x="476" y="604"/>
                    <a:pt x="481" y="595"/>
                  </a:cubicBezTo>
                  <a:cubicBezTo>
                    <a:pt x="482" y="597"/>
                    <a:pt x="482" y="598"/>
                    <a:pt x="481" y="600"/>
                  </a:cubicBezTo>
                  <a:cubicBezTo>
                    <a:pt x="476" y="608"/>
                    <a:pt x="472" y="617"/>
                    <a:pt x="467" y="625"/>
                  </a:cubicBezTo>
                  <a:close/>
                  <a:moveTo>
                    <a:pt x="68" y="416"/>
                  </a:moveTo>
                  <a:cubicBezTo>
                    <a:pt x="69" y="414"/>
                    <a:pt x="70" y="412"/>
                    <a:pt x="71" y="410"/>
                  </a:cubicBezTo>
                  <a:cubicBezTo>
                    <a:pt x="154" y="275"/>
                    <a:pt x="229" y="138"/>
                    <a:pt x="296" y="0"/>
                  </a:cubicBezTo>
                  <a:lnTo>
                    <a:pt x="296" y="0"/>
                  </a:lnTo>
                  <a:cubicBezTo>
                    <a:pt x="229" y="138"/>
                    <a:pt x="154" y="275"/>
                    <a:pt x="71" y="410"/>
                  </a:cubicBezTo>
                  <a:cubicBezTo>
                    <a:pt x="70" y="412"/>
                    <a:pt x="69" y="414"/>
                    <a:pt x="68" y="416"/>
                  </a:cubicBezTo>
                  <a:close/>
                </a:path>
              </a:pathLst>
            </a:custGeom>
            <a:solidFill>
              <a:srgbClr val="7C3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6" name="Freeform 1147">
              <a:extLst>
                <a:ext uri="{FF2B5EF4-FFF2-40B4-BE49-F238E27FC236}">
                  <a16:creationId xmlns:a16="http://schemas.microsoft.com/office/drawing/2014/main" id="{E44D7EF2-A8AC-4E06-A7E6-0DAD66672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7169" y="2638425"/>
              <a:ext cx="1588" cy="0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1 h 2"/>
                <a:gd name="T4" fmla="*/ 2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7C3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7" name="Freeform 1148">
              <a:extLst>
                <a:ext uri="{FF2B5EF4-FFF2-40B4-BE49-F238E27FC236}">
                  <a16:creationId xmlns:a16="http://schemas.microsoft.com/office/drawing/2014/main" id="{15961EF5-1672-4136-8198-615A360122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9706" y="1860550"/>
              <a:ext cx="1092200" cy="1112838"/>
            </a:xfrm>
            <a:custGeom>
              <a:avLst/>
              <a:gdLst>
                <a:gd name="T0" fmla="*/ 1084 w 2188"/>
                <a:gd name="T1" fmla="*/ 2189 h 2231"/>
                <a:gd name="T2" fmla="*/ 1667 w 2188"/>
                <a:gd name="T3" fmla="*/ 1508 h 2231"/>
                <a:gd name="T4" fmla="*/ 2146 w 2188"/>
                <a:gd name="T5" fmla="*/ 370 h 2231"/>
                <a:gd name="T6" fmla="*/ 2146 w 2188"/>
                <a:gd name="T7" fmla="*/ 370 h 2231"/>
                <a:gd name="T8" fmla="*/ 2146 w 2188"/>
                <a:gd name="T9" fmla="*/ 370 h 2231"/>
                <a:gd name="T10" fmla="*/ 1380 w 2188"/>
                <a:gd name="T11" fmla="*/ 30 h 2231"/>
                <a:gd name="T12" fmla="*/ 586 w 2188"/>
                <a:gd name="T13" fmla="*/ 179 h 2231"/>
                <a:gd name="T14" fmla="*/ 639 w 2188"/>
                <a:gd name="T15" fmla="*/ 129 h 2231"/>
                <a:gd name="T16" fmla="*/ 1310 w 2188"/>
                <a:gd name="T17" fmla="*/ 0 h 2231"/>
                <a:gd name="T18" fmla="*/ 2184 w 2188"/>
                <a:gd name="T19" fmla="*/ 349 h 2231"/>
                <a:gd name="T20" fmla="*/ 2115 w 2188"/>
                <a:gd name="T21" fmla="*/ 596 h 2231"/>
                <a:gd name="T22" fmla="*/ 1695 w 2188"/>
                <a:gd name="T23" fmla="*/ 1558 h 2231"/>
                <a:gd name="T24" fmla="*/ 1279 w 2188"/>
                <a:gd name="T25" fmla="*/ 2127 h 2231"/>
                <a:gd name="T26" fmla="*/ 1057 w 2188"/>
                <a:gd name="T27" fmla="*/ 2231 h 2231"/>
                <a:gd name="T28" fmla="*/ 1109 w 2188"/>
                <a:gd name="T29" fmla="*/ 2120 h 2231"/>
                <a:gd name="T30" fmla="*/ 1060 w 2188"/>
                <a:gd name="T31" fmla="*/ 1742 h 2231"/>
                <a:gd name="T32" fmla="*/ 702 w 2188"/>
                <a:gd name="T33" fmla="*/ 1765 h 2231"/>
                <a:gd name="T34" fmla="*/ 686 w 2188"/>
                <a:gd name="T35" fmla="*/ 1764 h 2231"/>
                <a:gd name="T36" fmla="*/ 680 w 2188"/>
                <a:gd name="T37" fmla="*/ 1784 h 2231"/>
                <a:gd name="T38" fmla="*/ 416 w 2188"/>
                <a:gd name="T39" fmla="*/ 1827 h 2231"/>
                <a:gd name="T40" fmla="*/ 402 w 2188"/>
                <a:gd name="T41" fmla="*/ 1815 h 2231"/>
                <a:gd name="T42" fmla="*/ 451 w 2188"/>
                <a:gd name="T43" fmla="*/ 1744 h 2231"/>
                <a:gd name="T44" fmla="*/ 456 w 2188"/>
                <a:gd name="T45" fmla="*/ 1730 h 2231"/>
                <a:gd name="T46" fmla="*/ 237 w 2188"/>
                <a:gd name="T47" fmla="*/ 1721 h 2231"/>
                <a:gd name="T48" fmla="*/ 115 w 2188"/>
                <a:gd name="T49" fmla="*/ 1901 h 2231"/>
                <a:gd name="T50" fmla="*/ 36 w 2188"/>
                <a:gd name="T51" fmla="*/ 1562 h 2231"/>
                <a:gd name="T52" fmla="*/ 41 w 2188"/>
                <a:gd name="T53" fmla="*/ 1554 h 2231"/>
                <a:gd name="T54" fmla="*/ 246 w 2188"/>
                <a:gd name="T55" fmla="*/ 1195 h 2231"/>
                <a:gd name="T56" fmla="*/ 35 w 2188"/>
                <a:gd name="T57" fmla="*/ 1690 h 2231"/>
                <a:gd name="T58" fmla="*/ 31 w 2188"/>
                <a:gd name="T59" fmla="*/ 1737 h 2231"/>
                <a:gd name="T60" fmla="*/ 58 w 2188"/>
                <a:gd name="T61" fmla="*/ 1843 h 2231"/>
                <a:gd name="T62" fmla="*/ 58 w 2188"/>
                <a:gd name="T63" fmla="*/ 1843 h 2231"/>
                <a:gd name="T64" fmla="*/ 58 w 2188"/>
                <a:gd name="T65" fmla="*/ 1843 h 2231"/>
                <a:gd name="T66" fmla="*/ 58 w 2188"/>
                <a:gd name="T67" fmla="*/ 1842 h 2231"/>
                <a:gd name="T68" fmla="*/ 58 w 2188"/>
                <a:gd name="T69" fmla="*/ 1840 h 2231"/>
                <a:gd name="T70" fmla="*/ 59 w 2188"/>
                <a:gd name="T71" fmla="*/ 1832 h 2231"/>
                <a:gd name="T72" fmla="*/ 173 w 2188"/>
                <a:gd name="T73" fmla="*/ 1713 h 2231"/>
                <a:gd name="T74" fmla="*/ 187 w 2188"/>
                <a:gd name="T75" fmla="*/ 1706 h 2231"/>
                <a:gd name="T76" fmla="*/ 940 w 2188"/>
                <a:gd name="T77" fmla="*/ 1659 h 2231"/>
                <a:gd name="T78" fmla="*/ 1215 w 2188"/>
                <a:gd name="T79" fmla="*/ 1851 h 2231"/>
                <a:gd name="T80" fmla="*/ 1214 w 2188"/>
                <a:gd name="T81" fmla="*/ 2054 h 2231"/>
                <a:gd name="T82" fmla="*/ 449 w 2188"/>
                <a:gd name="T83" fmla="*/ 1822 h 2231"/>
                <a:gd name="T84" fmla="*/ 707 w 2188"/>
                <a:gd name="T85" fmla="*/ 1655 h 2231"/>
                <a:gd name="T86" fmla="*/ 645 w 2188"/>
                <a:gd name="T87" fmla="*/ 1653 h 2231"/>
                <a:gd name="T88" fmla="*/ 479 w 2188"/>
                <a:gd name="T89" fmla="*/ 1768 h 2231"/>
                <a:gd name="T90" fmla="*/ 449 w 2188"/>
                <a:gd name="T91" fmla="*/ 1822 h 2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8" h="2231">
                  <a:moveTo>
                    <a:pt x="1057" y="2231"/>
                  </a:moveTo>
                  <a:cubicBezTo>
                    <a:pt x="1067" y="2217"/>
                    <a:pt x="1076" y="2203"/>
                    <a:pt x="1084" y="2189"/>
                  </a:cubicBezTo>
                  <a:cubicBezTo>
                    <a:pt x="1164" y="2159"/>
                    <a:pt x="1231" y="2120"/>
                    <a:pt x="1280" y="2073"/>
                  </a:cubicBezTo>
                  <a:cubicBezTo>
                    <a:pt x="1460" y="1898"/>
                    <a:pt x="1568" y="1700"/>
                    <a:pt x="1667" y="1508"/>
                  </a:cubicBezTo>
                  <a:cubicBezTo>
                    <a:pt x="1767" y="1313"/>
                    <a:pt x="1998" y="794"/>
                    <a:pt x="2062" y="600"/>
                  </a:cubicBezTo>
                  <a:cubicBezTo>
                    <a:pt x="2087" y="523"/>
                    <a:pt x="2139" y="440"/>
                    <a:pt x="2146" y="370"/>
                  </a:cubicBezTo>
                  <a:lnTo>
                    <a:pt x="2146" y="370"/>
                  </a:lnTo>
                  <a:lnTo>
                    <a:pt x="2146" y="370"/>
                  </a:lnTo>
                  <a:lnTo>
                    <a:pt x="2146" y="370"/>
                  </a:lnTo>
                  <a:lnTo>
                    <a:pt x="2146" y="370"/>
                  </a:lnTo>
                  <a:cubicBezTo>
                    <a:pt x="2089" y="262"/>
                    <a:pt x="1997" y="183"/>
                    <a:pt x="1825" y="116"/>
                  </a:cubicBezTo>
                  <a:cubicBezTo>
                    <a:pt x="1694" y="66"/>
                    <a:pt x="1540" y="35"/>
                    <a:pt x="1380" y="30"/>
                  </a:cubicBezTo>
                  <a:cubicBezTo>
                    <a:pt x="1359" y="30"/>
                    <a:pt x="1339" y="29"/>
                    <a:pt x="1319" y="29"/>
                  </a:cubicBezTo>
                  <a:cubicBezTo>
                    <a:pt x="1043" y="29"/>
                    <a:pt x="800" y="89"/>
                    <a:pt x="586" y="179"/>
                  </a:cubicBezTo>
                  <a:cubicBezTo>
                    <a:pt x="585" y="172"/>
                    <a:pt x="583" y="165"/>
                    <a:pt x="582" y="157"/>
                  </a:cubicBezTo>
                  <a:cubicBezTo>
                    <a:pt x="600" y="148"/>
                    <a:pt x="619" y="138"/>
                    <a:pt x="639" y="129"/>
                  </a:cubicBezTo>
                  <a:cubicBezTo>
                    <a:pt x="642" y="128"/>
                    <a:pt x="645" y="126"/>
                    <a:pt x="648" y="125"/>
                  </a:cubicBezTo>
                  <a:cubicBezTo>
                    <a:pt x="830" y="44"/>
                    <a:pt x="1072" y="0"/>
                    <a:pt x="1310" y="0"/>
                  </a:cubicBezTo>
                  <a:cubicBezTo>
                    <a:pt x="1346" y="0"/>
                    <a:pt x="1382" y="1"/>
                    <a:pt x="1417" y="3"/>
                  </a:cubicBezTo>
                  <a:cubicBezTo>
                    <a:pt x="1798" y="25"/>
                    <a:pt x="2065" y="160"/>
                    <a:pt x="2184" y="349"/>
                  </a:cubicBezTo>
                  <a:cubicBezTo>
                    <a:pt x="2187" y="353"/>
                    <a:pt x="2188" y="360"/>
                    <a:pt x="2188" y="369"/>
                  </a:cubicBezTo>
                  <a:cubicBezTo>
                    <a:pt x="2188" y="420"/>
                    <a:pt x="2143" y="530"/>
                    <a:pt x="2115" y="596"/>
                  </a:cubicBezTo>
                  <a:cubicBezTo>
                    <a:pt x="2070" y="705"/>
                    <a:pt x="2025" y="809"/>
                    <a:pt x="1983" y="918"/>
                  </a:cubicBezTo>
                  <a:cubicBezTo>
                    <a:pt x="1900" y="1131"/>
                    <a:pt x="1806" y="1349"/>
                    <a:pt x="1695" y="1558"/>
                  </a:cubicBezTo>
                  <a:cubicBezTo>
                    <a:pt x="1641" y="1662"/>
                    <a:pt x="1582" y="1764"/>
                    <a:pt x="1511" y="1865"/>
                  </a:cubicBezTo>
                  <a:cubicBezTo>
                    <a:pt x="1448" y="1953"/>
                    <a:pt x="1384" y="2051"/>
                    <a:pt x="1279" y="2127"/>
                  </a:cubicBezTo>
                  <a:lnTo>
                    <a:pt x="1279" y="2127"/>
                  </a:lnTo>
                  <a:cubicBezTo>
                    <a:pt x="1217" y="2172"/>
                    <a:pt x="1142" y="2205"/>
                    <a:pt x="1057" y="2231"/>
                  </a:cubicBezTo>
                  <a:moveTo>
                    <a:pt x="1086" y="2184"/>
                  </a:moveTo>
                  <a:cubicBezTo>
                    <a:pt x="1097" y="2163"/>
                    <a:pt x="1105" y="2141"/>
                    <a:pt x="1109" y="2120"/>
                  </a:cubicBezTo>
                  <a:cubicBezTo>
                    <a:pt x="1148" y="2084"/>
                    <a:pt x="1172" y="2043"/>
                    <a:pt x="1180" y="2000"/>
                  </a:cubicBezTo>
                  <a:cubicBezTo>
                    <a:pt x="1196" y="1915"/>
                    <a:pt x="1171" y="1807"/>
                    <a:pt x="1060" y="1742"/>
                  </a:cubicBezTo>
                  <a:cubicBezTo>
                    <a:pt x="982" y="1695"/>
                    <a:pt x="871" y="1668"/>
                    <a:pt x="757" y="1658"/>
                  </a:cubicBezTo>
                  <a:cubicBezTo>
                    <a:pt x="742" y="1694"/>
                    <a:pt x="722" y="1729"/>
                    <a:pt x="702" y="1765"/>
                  </a:cubicBezTo>
                  <a:cubicBezTo>
                    <a:pt x="702" y="1765"/>
                    <a:pt x="702" y="1765"/>
                    <a:pt x="701" y="1765"/>
                  </a:cubicBezTo>
                  <a:cubicBezTo>
                    <a:pt x="696" y="1764"/>
                    <a:pt x="691" y="1764"/>
                    <a:pt x="686" y="1764"/>
                  </a:cubicBezTo>
                  <a:cubicBezTo>
                    <a:pt x="686" y="1764"/>
                    <a:pt x="685" y="1764"/>
                    <a:pt x="685" y="1764"/>
                  </a:cubicBezTo>
                  <a:cubicBezTo>
                    <a:pt x="663" y="1764"/>
                    <a:pt x="662" y="1781"/>
                    <a:pt x="680" y="1784"/>
                  </a:cubicBezTo>
                  <a:cubicBezTo>
                    <a:pt x="657" y="1824"/>
                    <a:pt x="632" y="1863"/>
                    <a:pt x="605" y="1902"/>
                  </a:cubicBezTo>
                  <a:cubicBezTo>
                    <a:pt x="578" y="1857"/>
                    <a:pt x="502" y="1827"/>
                    <a:pt x="416" y="1827"/>
                  </a:cubicBezTo>
                  <a:cubicBezTo>
                    <a:pt x="407" y="1827"/>
                    <a:pt x="398" y="1827"/>
                    <a:pt x="388" y="1828"/>
                  </a:cubicBezTo>
                  <a:cubicBezTo>
                    <a:pt x="393" y="1824"/>
                    <a:pt x="398" y="1820"/>
                    <a:pt x="402" y="1815"/>
                  </a:cubicBezTo>
                  <a:cubicBezTo>
                    <a:pt x="418" y="1802"/>
                    <a:pt x="428" y="1785"/>
                    <a:pt x="437" y="1769"/>
                  </a:cubicBezTo>
                  <a:cubicBezTo>
                    <a:pt x="442" y="1761"/>
                    <a:pt x="446" y="1752"/>
                    <a:pt x="451" y="1744"/>
                  </a:cubicBezTo>
                  <a:cubicBezTo>
                    <a:pt x="452" y="1742"/>
                    <a:pt x="452" y="1741"/>
                    <a:pt x="451" y="1739"/>
                  </a:cubicBezTo>
                  <a:cubicBezTo>
                    <a:pt x="453" y="1736"/>
                    <a:pt x="454" y="1733"/>
                    <a:pt x="456" y="1730"/>
                  </a:cubicBezTo>
                  <a:cubicBezTo>
                    <a:pt x="470" y="1707"/>
                    <a:pt x="482" y="1682"/>
                    <a:pt x="501" y="1660"/>
                  </a:cubicBezTo>
                  <a:cubicBezTo>
                    <a:pt x="405" y="1669"/>
                    <a:pt x="311" y="1688"/>
                    <a:pt x="237" y="1721"/>
                  </a:cubicBezTo>
                  <a:cubicBezTo>
                    <a:pt x="148" y="1761"/>
                    <a:pt x="78" y="1820"/>
                    <a:pt x="126" y="1881"/>
                  </a:cubicBezTo>
                  <a:cubicBezTo>
                    <a:pt x="121" y="1888"/>
                    <a:pt x="117" y="1895"/>
                    <a:pt x="115" y="1901"/>
                  </a:cubicBezTo>
                  <a:cubicBezTo>
                    <a:pt x="36" y="1843"/>
                    <a:pt x="6" y="1768"/>
                    <a:pt x="2" y="1694"/>
                  </a:cubicBezTo>
                  <a:cubicBezTo>
                    <a:pt x="0" y="1648"/>
                    <a:pt x="20" y="1605"/>
                    <a:pt x="36" y="1562"/>
                  </a:cubicBezTo>
                  <a:cubicBezTo>
                    <a:pt x="37" y="1561"/>
                    <a:pt x="37" y="1560"/>
                    <a:pt x="38" y="1560"/>
                  </a:cubicBezTo>
                  <a:cubicBezTo>
                    <a:pt x="39" y="1558"/>
                    <a:pt x="40" y="1556"/>
                    <a:pt x="41" y="1554"/>
                  </a:cubicBezTo>
                  <a:cubicBezTo>
                    <a:pt x="124" y="1419"/>
                    <a:pt x="199" y="1282"/>
                    <a:pt x="266" y="1144"/>
                  </a:cubicBezTo>
                  <a:cubicBezTo>
                    <a:pt x="260" y="1161"/>
                    <a:pt x="253" y="1178"/>
                    <a:pt x="246" y="1195"/>
                  </a:cubicBezTo>
                  <a:cubicBezTo>
                    <a:pt x="212" y="1277"/>
                    <a:pt x="177" y="1359"/>
                    <a:pt x="137" y="1440"/>
                  </a:cubicBezTo>
                  <a:cubicBezTo>
                    <a:pt x="98" y="1522"/>
                    <a:pt x="48" y="1606"/>
                    <a:pt x="35" y="1690"/>
                  </a:cubicBezTo>
                  <a:cubicBezTo>
                    <a:pt x="32" y="1706"/>
                    <a:pt x="31" y="1721"/>
                    <a:pt x="31" y="1737"/>
                  </a:cubicBezTo>
                  <a:lnTo>
                    <a:pt x="31" y="1737"/>
                  </a:lnTo>
                  <a:cubicBezTo>
                    <a:pt x="31" y="1773"/>
                    <a:pt x="38" y="1809"/>
                    <a:pt x="58" y="1843"/>
                  </a:cubicBezTo>
                  <a:lnTo>
                    <a:pt x="58" y="1843"/>
                  </a:lnTo>
                  <a:lnTo>
                    <a:pt x="58" y="1843"/>
                  </a:lnTo>
                  <a:lnTo>
                    <a:pt x="58" y="1843"/>
                  </a:lnTo>
                  <a:lnTo>
                    <a:pt x="58" y="1843"/>
                  </a:lnTo>
                  <a:lnTo>
                    <a:pt x="58" y="1843"/>
                  </a:lnTo>
                  <a:cubicBezTo>
                    <a:pt x="58" y="1843"/>
                    <a:pt x="58" y="1843"/>
                    <a:pt x="58" y="1842"/>
                  </a:cubicBezTo>
                  <a:cubicBezTo>
                    <a:pt x="58" y="1842"/>
                    <a:pt x="58" y="1842"/>
                    <a:pt x="58" y="1842"/>
                  </a:cubicBezTo>
                  <a:lnTo>
                    <a:pt x="58" y="1842"/>
                  </a:lnTo>
                  <a:cubicBezTo>
                    <a:pt x="58" y="1841"/>
                    <a:pt x="58" y="1840"/>
                    <a:pt x="58" y="1840"/>
                  </a:cubicBezTo>
                  <a:cubicBezTo>
                    <a:pt x="58" y="1837"/>
                    <a:pt x="58" y="1835"/>
                    <a:pt x="59" y="1832"/>
                  </a:cubicBezTo>
                  <a:cubicBezTo>
                    <a:pt x="59" y="1832"/>
                    <a:pt x="59" y="1832"/>
                    <a:pt x="59" y="1832"/>
                  </a:cubicBezTo>
                  <a:cubicBezTo>
                    <a:pt x="59" y="1832"/>
                    <a:pt x="59" y="1832"/>
                    <a:pt x="59" y="1832"/>
                  </a:cubicBezTo>
                  <a:cubicBezTo>
                    <a:pt x="63" y="1786"/>
                    <a:pt x="109" y="1745"/>
                    <a:pt x="173" y="1713"/>
                  </a:cubicBezTo>
                  <a:cubicBezTo>
                    <a:pt x="173" y="1713"/>
                    <a:pt x="173" y="1713"/>
                    <a:pt x="173" y="1713"/>
                  </a:cubicBezTo>
                  <a:cubicBezTo>
                    <a:pt x="177" y="1711"/>
                    <a:pt x="182" y="1708"/>
                    <a:pt x="187" y="1706"/>
                  </a:cubicBezTo>
                  <a:cubicBezTo>
                    <a:pt x="309" y="1652"/>
                    <a:pt x="474" y="1623"/>
                    <a:pt x="638" y="1623"/>
                  </a:cubicBezTo>
                  <a:cubicBezTo>
                    <a:pt x="744" y="1623"/>
                    <a:pt x="848" y="1635"/>
                    <a:pt x="940" y="1659"/>
                  </a:cubicBezTo>
                  <a:cubicBezTo>
                    <a:pt x="1084" y="1697"/>
                    <a:pt x="1175" y="1769"/>
                    <a:pt x="1216" y="1851"/>
                  </a:cubicBezTo>
                  <a:cubicBezTo>
                    <a:pt x="1215" y="1851"/>
                    <a:pt x="1215" y="1851"/>
                    <a:pt x="1215" y="1851"/>
                  </a:cubicBezTo>
                  <a:cubicBezTo>
                    <a:pt x="1248" y="1917"/>
                    <a:pt x="1247" y="1990"/>
                    <a:pt x="1214" y="2054"/>
                  </a:cubicBezTo>
                  <a:lnTo>
                    <a:pt x="1214" y="2054"/>
                  </a:lnTo>
                  <a:cubicBezTo>
                    <a:pt x="1188" y="2106"/>
                    <a:pt x="1143" y="2149"/>
                    <a:pt x="1086" y="2184"/>
                  </a:cubicBezTo>
                  <a:moveTo>
                    <a:pt x="449" y="1822"/>
                  </a:moveTo>
                  <a:cubicBezTo>
                    <a:pt x="515" y="1822"/>
                    <a:pt x="583" y="1838"/>
                    <a:pt x="613" y="1869"/>
                  </a:cubicBezTo>
                  <a:cubicBezTo>
                    <a:pt x="641" y="1798"/>
                    <a:pt x="655" y="1723"/>
                    <a:pt x="707" y="1655"/>
                  </a:cubicBezTo>
                  <a:cubicBezTo>
                    <a:pt x="693" y="1654"/>
                    <a:pt x="678" y="1653"/>
                    <a:pt x="663" y="1653"/>
                  </a:cubicBezTo>
                  <a:cubicBezTo>
                    <a:pt x="657" y="1653"/>
                    <a:pt x="651" y="1653"/>
                    <a:pt x="645" y="1653"/>
                  </a:cubicBezTo>
                  <a:cubicBezTo>
                    <a:pt x="616" y="1653"/>
                    <a:pt x="586" y="1654"/>
                    <a:pt x="556" y="1656"/>
                  </a:cubicBezTo>
                  <a:cubicBezTo>
                    <a:pt x="532" y="1693"/>
                    <a:pt x="508" y="1732"/>
                    <a:pt x="479" y="1768"/>
                  </a:cubicBezTo>
                  <a:cubicBezTo>
                    <a:pt x="467" y="1785"/>
                    <a:pt x="453" y="1808"/>
                    <a:pt x="427" y="1823"/>
                  </a:cubicBezTo>
                  <a:cubicBezTo>
                    <a:pt x="434" y="1822"/>
                    <a:pt x="442" y="1822"/>
                    <a:pt x="449" y="1822"/>
                  </a:cubicBezTo>
                </a:path>
              </a:pathLst>
            </a:custGeom>
            <a:solidFill>
              <a:srgbClr val="753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8" name="Freeform 1149">
              <a:extLst>
                <a:ext uri="{FF2B5EF4-FFF2-40B4-BE49-F238E27FC236}">
                  <a16:creationId xmlns:a16="http://schemas.microsoft.com/office/drawing/2014/main" id="{58B7B532-B51D-4F68-8207-E965BF54E2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6256" y="1922463"/>
              <a:ext cx="931863" cy="923925"/>
            </a:xfrm>
            <a:custGeom>
              <a:avLst/>
              <a:gdLst>
                <a:gd name="T0" fmla="*/ 821 w 1869"/>
                <a:gd name="T1" fmla="*/ 1852 h 1852"/>
                <a:gd name="T2" fmla="*/ 883 w 1869"/>
                <a:gd name="T3" fmla="*/ 1812 h 1852"/>
                <a:gd name="T4" fmla="*/ 821 w 1869"/>
                <a:gd name="T5" fmla="*/ 1852 h 1852"/>
                <a:gd name="T6" fmla="*/ 1869 w 1869"/>
                <a:gd name="T7" fmla="*/ 1779 h 1852"/>
                <a:gd name="T8" fmla="*/ 1850 w 1869"/>
                <a:gd name="T9" fmla="*/ 1648 h 1852"/>
                <a:gd name="T10" fmla="*/ 1648 w 1869"/>
                <a:gd name="T11" fmla="*/ 1121 h 1852"/>
                <a:gd name="T12" fmla="*/ 1457 w 1869"/>
                <a:gd name="T13" fmla="*/ 606 h 1852"/>
                <a:gd name="T14" fmla="*/ 1387 w 1869"/>
                <a:gd name="T15" fmla="*/ 349 h 1852"/>
                <a:gd name="T16" fmla="*/ 1349 w 1869"/>
                <a:gd name="T17" fmla="*/ 128 h 1852"/>
                <a:gd name="T18" fmla="*/ 1183 w 1869"/>
                <a:gd name="T19" fmla="*/ 49 h 1852"/>
                <a:gd name="T20" fmla="*/ 1038 w 1869"/>
                <a:gd name="T21" fmla="*/ 11 h 1852"/>
                <a:gd name="T22" fmla="*/ 1311 w 1869"/>
                <a:gd name="T23" fmla="*/ 562 h 1852"/>
                <a:gd name="T24" fmla="*/ 1713 w 1869"/>
                <a:gd name="T25" fmla="*/ 1724 h 1852"/>
                <a:gd name="T26" fmla="*/ 1412 w 1869"/>
                <a:gd name="T27" fmla="*/ 1674 h 1852"/>
                <a:gd name="T28" fmla="*/ 1400 w 1869"/>
                <a:gd name="T29" fmla="*/ 1674 h 1852"/>
                <a:gd name="T30" fmla="*/ 951 w 1869"/>
                <a:gd name="T31" fmla="*/ 1777 h 1852"/>
                <a:gd name="T32" fmla="*/ 790 w 1869"/>
                <a:gd name="T33" fmla="*/ 1707 h 1852"/>
                <a:gd name="T34" fmla="*/ 360 w 1869"/>
                <a:gd name="T35" fmla="*/ 651 h 1852"/>
                <a:gd name="T36" fmla="*/ 363 w 1869"/>
                <a:gd name="T37" fmla="*/ 112 h 1852"/>
                <a:gd name="T38" fmla="*/ 0 w 1869"/>
                <a:gd name="T39" fmla="*/ 478 h 1852"/>
                <a:gd name="T40" fmla="*/ 0 w 1869"/>
                <a:gd name="T41" fmla="*/ 478 h 1852"/>
                <a:gd name="T42" fmla="*/ 0 w 1869"/>
                <a:gd name="T43" fmla="*/ 478 h 1852"/>
                <a:gd name="T44" fmla="*/ 435 w 1869"/>
                <a:gd name="T45" fmla="*/ 81 h 1852"/>
                <a:gd name="T46" fmla="*/ 889 w 1869"/>
                <a:gd name="T47" fmla="*/ 0 h 1852"/>
                <a:gd name="T48" fmla="*/ 1183 w 1869"/>
                <a:gd name="T49" fmla="*/ 49 h 1852"/>
                <a:gd name="T50" fmla="*/ 1349 w 1869"/>
                <a:gd name="T51" fmla="*/ 128 h 1852"/>
                <a:gd name="T52" fmla="*/ 1387 w 1869"/>
                <a:gd name="T53" fmla="*/ 349 h 1852"/>
                <a:gd name="T54" fmla="*/ 1457 w 1869"/>
                <a:gd name="T55" fmla="*/ 606 h 1852"/>
                <a:gd name="T56" fmla="*/ 1648 w 1869"/>
                <a:gd name="T57" fmla="*/ 1121 h 1852"/>
                <a:gd name="T58" fmla="*/ 1850 w 1869"/>
                <a:gd name="T59" fmla="*/ 1648 h 1852"/>
                <a:gd name="T60" fmla="*/ 1869 w 1869"/>
                <a:gd name="T61" fmla="*/ 1779 h 1852"/>
                <a:gd name="T62" fmla="*/ 1869 w 1869"/>
                <a:gd name="T63" fmla="*/ 1779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69" h="1852">
                  <a:moveTo>
                    <a:pt x="821" y="1852"/>
                  </a:moveTo>
                  <a:cubicBezTo>
                    <a:pt x="840" y="1838"/>
                    <a:pt x="861" y="1825"/>
                    <a:pt x="883" y="1812"/>
                  </a:cubicBezTo>
                  <a:cubicBezTo>
                    <a:pt x="861" y="1825"/>
                    <a:pt x="840" y="1838"/>
                    <a:pt x="821" y="1852"/>
                  </a:cubicBezTo>
                  <a:close/>
                  <a:moveTo>
                    <a:pt x="1869" y="1779"/>
                  </a:moveTo>
                  <a:cubicBezTo>
                    <a:pt x="1869" y="1734"/>
                    <a:pt x="1860" y="1688"/>
                    <a:pt x="1850" y="1648"/>
                  </a:cubicBezTo>
                  <a:cubicBezTo>
                    <a:pt x="1807" y="1470"/>
                    <a:pt x="1725" y="1296"/>
                    <a:pt x="1648" y="1121"/>
                  </a:cubicBezTo>
                  <a:cubicBezTo>
                    <a:pt x="1573" y="951"/>
                    <a:pt x="1512" y="779"/>
                    <a:pt x="1457" y="606"/>
                  </a:cubicBezTo>
                  <a:cubicBezTo>
                    <a:pt x="1431" y="521"/>
                    <a:pt x="1405" y="435"/>
                    <a:pt x="1387" y="349"/>
                  </a:cubicBezTo>
                  <a:cubicBezTo>
                    <a:pt x="1378" y="308"/>
                    <a:pt x="1359" y="138"/>
                    <a:pt x="1349" y="128"/>
                  </a:cubicBezTo>
                  <a:cubicBezTo>
                    <a:pt x="1332" y="111"/>
                    <a:pt x="1214" y="62"/>
                    <a:pt x="1183" y="49"/>
                  </a:cubicBezTo>
                  <a:cubicBezTo>
                    <a:pt x="1139" y="31"/>
                    <a:pt x="1090" y="18"/>
                    <a:pt x="1038" y="11"/>
                  </a:cubicBezTo>
                  <a:cubicBezTo>
                    <a:pt x="1236" y="159"/>
                    <a:pt x="1276" y="412"/>
                    <a:pt x="1311" y="562"/>
                  </a:cubicBezTo>
                  <a:cubicBezTo>
                    <a:pt x="1400" y="940"/>
                    <a:pt x="1542" y="1335"/>
                    <a:pt x="1713" y="1724"/>
                  </a:cubicBezTo>
                  <a:cubicBezTo>
                    <a:pt x="1629" y="1691"/>
                    <a:pt x="1518" y="1674"/>
                    <a:pt x="1412" y="1674"/>
                  </a:cubicBezTo>
                  <a:cubicBezTo>
                    <a:pt x="1408" y="1674"/>
                    <a:pt x="1404" y="1674"/>
                    <a:pt x="1400" y="1674"/>
                  </a:cubicBezTo>
                  <a:cubicBezTo>
                    <a:pt x="1233" y="1676"/>
                    <a:pt x="1077" y="1718"/>
                    <a:pt x="951" y="1777"/>
                  </a:cubicBezTo>
                  <a:cubicBezTo>
                    <a:pt x="877" y="1774"/>
                    <a:pt x="817" y="1749"/>
                    <a:pt x="790" y="1707"/>
                  </a:cubicBezTo>
                  <a:cubicBezTo>
                    <a:pt x="578" y="1365"/>
                    <a:pt x="467" y="1006"/>
                    <a:pt x="360" y="651"/>
                  </a:cubicBezTo>
                  <a:cubicBezTo>
                    <a:pt x="305" y="469"/>
                    <a:pt x="280" y="282"/>
                    <a:pt x="363" y="112"/>
                  </a:cubicBezTo>
                  <a:cubicBezTo>
                    <a:pt x="163" y="206"/>
                    <a:pt x="46" y="336"/>
                    <a:pt x="0" y="478"/>
                  </a:cubicBezTo>
                  <a:lnTo>
                    <a:pt x="0" y="478"/>
                  </a:lnTo>
                  <a:lnTo>
                    <a:pt x="0" y="478"/>
                  </a:lnTo>
                  <a:cubicBezTo>
                    <a:pt x="52" y="320"/>
                    <a:pt x="190" y="176"/>
                    <a:pt x="435" y="81"/>
                  </a:cubicBezTo>
                  <a:cubicBezTo>
                    <a:pt x="556" y="34"/>
                    <a:pt x="726" y="0"/>
                    <a:pt x="889" y="0"/>
                  </a:cubicBezTo>
                  <a:cubicBezTo>
                    <a:pt x="996" y="0"/>
                    <a:pt x="1099" y="14"/>
                    <a:pt x="1183" y="49"/>
                  </a:cubicBezTo>
                  <a:cubicBezTo>
                    <a:pt x="1214" y="62"/>
                    <a:pt x="1332" y="111"/>
                    <a:pt x="1349" y="128"/>
                  </a:cubicBezTo>
                  <a:cubicBezTo>
                    <a:pt x="1359" y="138"/>
                    <a:pt x="1378" y="308"/>
                    <a:pt x="1387" y="349"/>
                  </a:cubicBezTo>
                  <a:cubicBezTo>
                    <a:pt x="1405" y="435"/>
                    <a:pt x="1431" y="521"/>
                    <a:pt x="1457" y="606"/>
                  </a:cubicBezTo>
                  <a:cubicBezTo>
                    <a:pt x="1512" y="779"/>
                    <a:pt x="1573" y="951"/>
                    <a:pt x="1648" y="1121"/>
                  </a:cubicBezTo>
                  <a:cubicBezTo>
                    <a:pt x="1725" y="1296"/>
                    <a:pt x="1807" y="1470"/>
                    <a:pt x="1850" y="1648"/>
                  </a:cubicBezTo>
                  <a:cubicBezTo>
                    <a:pt x="1860" y="1688"/>
                    <a:pt x="1869" y="1734"/>
                    <a:pt x="1869" y="1779"/>
                  </a:cubicBezTo>
                  <a:lnTo>
                    <a:pt x="1869" y="1779"/>
                  </a:lnTo>
                </a:path>
              </a:pathLst>
            </a:custGeom>
            <a:solidFill>
              <a:srgbClr val="E8B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9" name="Freeform 1150">
              <a:extLst>
                <a:ext uri="{FF2B5EF4-FFF2-40B4-BE49-F238E27FC236}">
                  <a16:creationId xmlns:a16="http://schemas.microsoft.com/office/drawing/2014/main" id="{993D6194-CF20-4935-AD5A-5DFEF5600A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8281" y="1874838"/>
              <a:ext cx="1041400" cy="908050"/>
            </a:xfrm>
            <a:custGeom>
              <a:avLst/>
              <a:gdLst>
                <a:gd name="T0" fmla="*/ 1158 w 2088"/>
                <a:gd name="T1" fmla="*/ 1822 h 1822"/>
                <a:gd name="T2" fmla="*/ 882 w 2088"/>
                <a:gd name="T3" fmla="*/ 1630 h 1822"/>
                <a:gd name="T4" fmla="*/ 580 w 2088"/>
                <a:gd name="T5" fmla="*/ 1594 h 1822"/>
                <a:gd name="T6" fmla="*/ 129 w 2088"/>
                <a:gd name="T7" fmla="*/ 1677 h 1822"/>
                <a:gd name="T8" fmla="*/ 115 w 2088"/>
                <a:gd name="T9" fmla="*/ 1684 h 1822"/>
                <a:gd name="T10" fmla="*/ 255 w 2088"/>
                <a:gd name="T11" fmla="*/ 1265 h 1822"/>
                <a:gd name="T12" fmla="*/ 509 w 2088"/>
                <a:gd name="T13" fmla="*/ 672 h 1822"/>
                <a:gd name="T14" fmla="*/ 763 w 2088"/>
                <a:gd name="T15" fmla="*/ 69 h 1822"/>
                <a:gd name="T16" fmla="*/ 458 w 2088"/>
                <a:gd name="T17" fmla="*/ 181 h 1822"/>
                <a:gd name="T18" fmla="*/ 458 w 2088"/>
                <a:gd name="T19" fmla="*/ 181 h 1822"/>
                <a:gd name="T20" fmla="*/ 458 w 2088"/>
                <a:gd name="T21" fmla="*/ 181 h 1822"/>
                <a:gd name="T22" fmla="*/ 1261 w 2088"/>
                <a:gd name="T23" fmla="*/ 0 h 1822"/>
                <a:gd name="T24" fmla="*/ 1322 w 2088"/>
                <a:gd name="T25" fmla="*/ 1 h 1822"/>
                <a:gd name="T26" fmla="*/ 1767 w 2088"/>
                <a:gd name="T27" fmla="*/ 87 h 1822"/>
                <a:gd name="T28" fmla="*/ 2088 w 2088"/>
                <a:gd name="T29" fmla="*/ 341 h 1822"/>
                <a:gd name="T30" fmla="*/ 2088 w 2088"/>
                <a:gd name="T31" fmla="*/ 341 h 1822"/>
                <a:gd name="T32" fmla="*/ 2088 w 2088"/>
                <a:gd name="T33" fmla="*/ 341 h 1822"/>
                <a:gd name="T34" fmla="*/ 1819 w 2088"/>
                <a:gd name="T35" fmla="*/ 109 h 1822"/>
                <a:gd name="T36" fmla="*/ 1840 w 2088"/>
                <a:gd name="T37" fmla="*/ 661 h 1822"/>
                <a:gd name="T38" fmla="*/ 1296 w 2088"/>
                <a:gd name="T39" fmla="*/ 1752 h 1822"/>
                <a:gd name="T40" fmla="*/ 1158 w 2088"/>
                <a:gd name="T41" fmla="*/ 1822 h 1822"/>
                <a:gd name="T42" fmla="*/ 0 w 2088"/>
                <a:gd name="T43" fmla="*/ 1813 h 1822"/>
                <a:gd name="T44" fmla="*/ 0 w 2088"/>
                <a:gd name="T45" fmla="*/ 1813 h 1822"/>
                <a:gd name="T46" fmla="*/ 0 w 2088"/>
                <a:gd name="T47" fmla="*/ 1813 h 1822"/>
                <a:gd name="T48" fmla="*/ 0 w 2088"/>
                <a:gd name="T49" fmla="*/ 1813 h 1822"/>
                <a:gd name="T50" fmla="*/ 1 w 2088"/>
                <a:gd name="T51" fmla="*/ 1803 h 1822"/>
                <a:gd name="T52" fmla="*/ 0 w 2088"/>
                <a:gd name="T53" fmla="*/ 1811 h 1822"/>
                <a:gd name="T54" fmla="*/ 0 w 2088"/>
                <a:gd name="T55" fmla="*/ 1813 h 1822"/>
                <a:gd name="T56" fmla="*/ 1 w 2088"/>
                <a:gd name="T57" fmla="*/ 1803 h 1822"/>
                <a:gd name="T58" fmla="*/ 1 w 2088"/>
                <a:gd name="T59" fmla="*/ 1803 h 1822"/>
                <a:gd name="T60" fmla="*/ 1 w 2088"/>
                <a:gd name="T61" fmla="*/ 1803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8" h="1822">
                  <a:moveTo>
                    <a:pt x="1158" y="1822"/>
                  </a:moveTo>
                  <a:cubicBezTo>
                    <a:pt x="1117" y="1740"/>
                    <a:pt x="1026" y="1668"/>
                    <a:pt x="882" y="1630"/>
                  </a:cubicBezTo>
                  <a:cubicBezTo>
                    <a:pt x="790" y="1606"/>
                    <a:pt x="686" y="1594"/>
                    <a:pt x="580" y="1594"/>
                  </a:cubicBezTo>
                  <a:cubicBezTo>
                    <a:pt x="416" y="1594"/>
                    <a:pt x="251" y="1623"/>
                    <a:pt x="129" y="1677"/>
                  </a:cubicBezTo>
                  <a:cubicBezTo>
                    <a:pt x="124" y="1679"/>
                    <a:pt x="119" y="1682"/>
                    <a:pt x="115" y="1684"/>
                  </a:cubicBezTo>
                  <a:cubicBezTo>
                    <a:pt x="95" y="1547"/>
                    <a:pt x="211" y="1389"/>
                    <a:pt x="255" y="1265"/>
                  </a:cubicBezTo>
                  <a:cubicBezTo>
                    <a:pt x="326" y="1065"/>
                    <a:pt x="450" y="873"/>
                    <a:pt x="509" y="672"/>
                  </a:cubicBezTo>
                  <a:cubicBezTo>
                    <a:pt x="562" y="490"/>
                    <a:pt x="599" y="253"/>
                    <a:pt x="763" y="69"/>
                  </a:cubicBezTo>
                  <a:cubicBezTo>
                    <a:pt x="655" y="99"/>
                    <a:pt x="554" y="137"/>
                    <a:pt x="458" y="181"/>
                  </a:cubicBezTo>
                  <a:lnTo>
                    <a:pt x="458" y="181"/>
                  </a:lnTo>
                  <a:lnTo>
                    <a:pt x="458" y="181"/>
                  </a:lnTo>
                  <a:cubicBezTo>
                    <a:pt x="689" y="74"/>
                    <a:pt x="955" y="0"/>
                    <a:pt x="1261" y="0"/>
                  </a:cubicBezTo>
                  <a:cubicBezTo>
                    <a:pt x="1281" y="0"/>
                    <a:pt x="1301" y="1"/>
                    <a:pt x="1322" y="1"/>
                  </a:cubicBezTo>
                  <a:cubicBezTo>
                    <a:pt x="1482" y="6"/>
                    <a:pt x="1636" y="37"/>
                    <a:pt x="1767" y="87"/>
                  </a:cubicBezTo>
                  <a:cubicBezTo>
                    <a:pt x="1939" y="154"/>
                    <a:pt x="2031" y="233"/>
                    <a:pt x="2088" y="341"/>
                  </a:cubicBezTo>
                  <a:lnTo>
                    <a:pt x="2088" y="341"/>
                  </a:lnTo>
                  <a:lnTo>
                    <a:pt x="2088" y="341"/>
                  </a:lnTo>
                  <a:cubicBezTo>
                    <a:pt x="2037" y="245"/>
                    <a:pt x="1958" y="171"/>
                    <a:pt x="1819" y="109"/>
                  </a:cubicBezTo>
                  <a:cubicBezTo>
                    <a:pt x="1937" y="282"/>
                    <a:pt x="1912" y="490"/>
                    <a:pt x="1840" y="661"/>
                  </a:cubicBezTo>
                  <a:cubicBezTo>
                    <a:pt x="1686" y="1029"/>
                    <a:pt x="1444" y="1384"/>
                    <a:pt x="1296" y="1752"/>
                  </a:cubicBezTo>
                  <a:cubicBezTo>
                    <a:pt x="1278" y="1797"/>
                    <a:pt x="1221" y="1818"/>
                    <a:pt x="1158" y="1822"/>
                  </a:cubicBezTo>
                  <a:moveTo>
                    <a:pt x="0" y="1813"/>
                  </a:moveTo>
                  <a:cubicBezTo>
                    <a:pt x="0" y="1813"/>
                    <a:pt x="0" y="1813"/>
                    <a:pt x="0" y="1813"/>
                  </a:cubicBezTo>
                  <a:cubicBezTo>
                    <a:pt x="0" y="1813"/>
                    <a:pt x="0" y="1813"/>
                    <a:pt x="0" y="1813"/>
                  </a:cubicBezTo>
                  <a:close/>
                  <a:moveTo>
                    <a:pt x="0" y="1813"/>
                  </a:moveTo>
                  <a:cubicBezTo>
                    <a:pt x="0" y="1810"/>
                    <a:pt x="0" y="1806"/>
                    <a:pt x="1" y="1803"/>
                  </a:cubicBezTo>
                  <a:cubicBezTo>
                    <a:pt x="0" y="1806"/>
                    <a:pt x="0" y="1808"/>
                    <a:pt x="0" y="1811"/>
                  </a:cubicBezTo>
                  <a:cubicBezTo>
                    <a:pt x="0" y="1811"/>
                    <a:pt x="0" y="1812"/>
                    <a:pt x="0" y="1813"/>
                  </a:cubicBezTo>
                  <a:moveTo>
                    <a:pt x="1" y="1803"/>
                  </a:moveTo>
                  <a:cubicBezTo>
                    <a:pt x="1" y="1803"/>
                    <a:pt x="1" y="1803"/>
                    <a:pt x="1" y="1803"/>
                  </a:cubicBezTo>
                  <a:cubicBezTo>
                    <a:pt x="1" y="1803"/>
                    <a:pt x="1" y="1803"/>
                    <a:pt x="1" y="1803"/>
                  </a:cubicBezTo>
                  <a:close/>
                </a:path>
              </a:pathLst>
            </a:custGeom>
            <a:solidFill>
              <a:srgbClr val="E8B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0" name="Freeform 1151">
              <a:extLst>
                <a:ext uri="{FF2B5EF4-FFF2-40B4-BE49-F238E27FC236}">
                  <a16:creationId xmlns:a16="http://schemas.microsoft.com/office/drawing/2014/main" id="{884C2498-8586-45FD-A701-E8B884F49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994" y="2808288"/>
              <a:ext cx="34925" cy="17463"/>
            </a:xfrm>
            <a:custGeom>
              <a:avLst/>
              <a:gdLst>
                <a:gd name="T0" fmla="*/ 0 w 68"/>
                <a:gd name="T1" fmla="*/ 35 h 35"/>
                <a:gd name="T2" fmla="*/ 68 w 68"/>
                <a:gd name="T3" fmla="*/ 0 h 35"/>
                <a:gd name="T4" fmla="*/ 68 w 68"/>
                <a:gd name="T5" fmla="*/ 0 h 35"/>
                <a:gd name="T6" fmla="*/ 0 w 68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35">
                  <a:moveTo>
                    <a:pt x="0" y="35"/>
                  </a:moveTo>
                  <a:cubicBezTo>
                    <a:pt x="22" y="23"/>
                    <a:pt x="44" y="11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5" y="11"/>
                    <a:pt x="22" y="23"/>
                    <a:pt x="0" y="35"/>
                  </a:cubicBezTo>
                  <a:close/>
                </a:path>
              </a:pathLst>
            </a:custGeom>
            <a:solidFill>
              <a:srgbClr val="A4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1" name="Freeform 1152">
              <a:extLst>
                <a:ext uri="{FF2B5EF4-FFF2-40B4-BE49-F238E27FC236}">
                  <a16:creationId xmlns:a16="http://schemas.microsoft.com/office/drawing/2014/main" id="{ECC6B2E7-B276-4E7C-9FE8-201529B68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256" y="1978025"/>
              <a:ext cx="474663" cy="952500"/>
            </a:xfrm>
            <a:custGeom>
              <a:avLst/>
              <a:gdLst>
                <a:gd name="T0" fmla="*/ 695 w 951"/>
                <a:gd name="T1" fmla="*/ 1909 h 1909"/>
                <a:gd name="T2" fmla="*/ 679 w 951"/>
                <a:gd name="T3" fmla="*/ 1866 h 1909"/>
                <a:gd name="T4" fmla="*/ 596 w 951"/>
                <a:gd name="T5" fmla="*/ 1662 h 1909"/>
                <a:gd name="T6" fmla="*/ 375 w 951"/>
                <a:gd name="T7" fmla="*/ 1208 h 1909"/>
                <a:gd name="T8" fmla="*/ 0 w 951"/>
                <a:gd name="T9" fmla="*/ 366 h 1909"/>
                <a:gd name="T10" fmla="*/ 363 w 951"/>
                <a:gd name="T11" fmla="*/ 0 h 1909"/>
                <a:gd name="T12" fmla="*/ 360 w 951"/>
                <a:gd name="T13" fmla="*/ 539 h 1909"/>
                <a:gd name="T14" fmla="*/ 790 w 951"/>
                <a:gd name="T15" fmla="*/ 1595 h 1909"/>
                <a:gd name="T16" fmla="*/ 951 w 951"/>
                <a:gd name="T17" fmla="*/ 1665 h 1909"/>
                <a:gd name="T18" fmla="*/ 883 w 951"/>
                <a:gd name="T19" fmla="*/ 1700 h 1909"/>
                <a:gd name="T20" fmla="*/ 821 w 951"/>
                <a:gd name="T21" fmla="*/ 1740 h 1909"/>
                <a:gd name="T22" fmla="*/ 821 w 951"/>
                <a:gd name="T23" fmla="*/ 1740 h 1909"/>
                <a:gd name="T24" fmla="*/ 695 w 951"/>
                <a:gd name="T25" fmla="*/ 1909 h 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1" h="1909">
                  <a:moveTo>
                    <a:pt x="695" y="1909"/>
                  </a:moveTo>
                  <a:cubicBezTo>
                    <a:pt x="690" y="1894"/>
                    <a:pt x="684" y="1880"/>
                    <a:pt x="679" y="1866"/>
                  </a:cubicBezTo>
                  <a:cubicBezTo>
                    <a:pt x="655" y="1797"/>
                    <a:pt x="626" y="1730"/>
                    <a:pt x="596" y="1662"/>
                  </a:cubicBezTo>
                  <a:cubicBezTo>
                    <a:pt x="527" y="1510"/>
                    <a:pt x="449" y="1359"/>
                    <a:pt x="375" y="1208"/>
                  </a:cubicBezTo>
                  <a:cubicBezTo>
                    <a:pt x="238" y="929"/>
                    <a:pt x="108" y="649"/>
                    <a:pt x="0" y="366"/>
                  </a:cubicBezTo>
                  <a:cubicBezTo>
                    <a:pt x="46" y="224"/>
                    <a:pt x="163" y="94"/>
                    <a:pt x="363" y="0"/>
                  </a:cubicBezTo>
                  <a:cubicBezTo>
                    <a:pt x="280" y="170"/>
                    <a:pt x="305" y="357"/>
                    <a:pt x="360" y="539"/>
                  </a:cubicBezTo>
                  <a:cubicBezTo>
                    <a:pt x="467" y="894"/>
                    <a:pt x="578" y="1253"/>
                    <a:pt x="790" y="1595"/>
                  </a:cubicBezTo>
                  <a:cubicBezTo>
                    <a:pt x="817" y="1637"/>
                    <a:pt x="877" y="1662"/>
                    <a:pt x="951" y="1665"/>
                  </a:cubicBezTo>
                  <a:cubicBezTo>
                    <a:pt x="927" y="1676"/>
                    <a:pt x="905" y="1688"/>
                    <a:pt x="883" y="1700"/>
                  </a:cubicBezTo>
                  <a:cubicBezTo>
                    <a:pt x="861" y="1713"/>
                    <a:pt x="840" y="1726"/>
                    <a:pt x="821" y="1740"/>
                  </a:cubicBezTo>
                  <a:lnTo>
                    <a:pt x="821" y="1740"/>
                  </a:lnTo>
                  <a:cubicBezTo>
                    <a:pt x="749" y="1791"/>
                    <a:pt x="704" y="1851"/>
                    <a:pt x="695" y="1909"/>
                  </a:cubicBezTo>
                  <a:close/>
                </a:path>
              </a:pathLst>
            </a:custGeom>
            <a:solidFill>
              <a:srgbClr val="DD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2" name="Freeform 1153">
              <a:extLst>
                <a:ext uri="{FF2B5EF4-FFF2-40B4-BE49-F238E27FC236}">
                  <a16:creationId xmlns:a16="http://schemas.microsoft.com/office/drawing/2014/main" id="{F6E579AE-AC4B-4F28-A8AE-A2345DE84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331" y="2781300"/>
              <a:ext cx="77788" cy="66675"/>
            </a:xfrm>
            <a:custGeom>
              <a:avLst/>
              <a:gdLst>
                <a:gd name="T0" fmla="*/ 145 w 156"/>
                <a:gd name="T1" fmla="*/ 134 h 134"/>
                <a:gd name="T2" fmla="*/ 1 w 156"/>
                <a:gd name="T3" fmla="*/ 0 h 134"/>
                <a:gd name="T4" fmla="*/ 0 w 156"/>
                <a:gd name="T5" fmla="*/ 0 h 134"/>
                <a:gd name="T6" fmla="*/ 145 w 156"/>
                <a:gd name="T7" fmla="*/ 134 h 134"/>
                <a:gd name="T8" fmla="*/ 156 w 156"/>
                <a:gd name="T9" fmla="*/ 55 h 134"/>
                <a:gd name="T10" fmla="*/ 145 w 156"/>
                <a:gd name="T11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34">
                  <a:moveTo>
                    <a:pt x="145" y="134"/>
                  </a:moveTo>
                  <a:cubicBezTo>
                    <a:pt x="138" y="76"/>
                    <a:pt x="81" y="3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81" y="31"/>
                    <a:pt x="138" y="76"/>
                    <a:pt x="145" y="134"/>
                  </a:cubicBezTo>
                  <a:cubicBezTo>
                    <a:pt x="153" y="108"/>
                    <a:pt x="156" y="82"/>
                    <a:pt x="156" y="55"/>
                  </a:cubicBezTo>
                  <a:cubicBezTo>
                    <a:pt x="156" y="82"/>
                    <a:pt x="153" y="108"/>
                    <a:pt x="145" y="134"/>
                  </a:cubicBezTo>
                </a:path>
              </a:pathLst>
            </a:custGeom>
            <a:solidFill>
              <a:srgbClr val="A4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" name="Freeform 1154">
              <a:extLst>
                <a:ext uri="{FF2B5EF4-FFF2-40B4-BE49-F238E27FC236}">
                  <a16:creationId xmlns:a16="http://schemas.microsoft.com/office/drawing/2014/main" id="{2A132A28-315C-4E55-92A2-7A86FD2F8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781" y="1927225"/>
              <a:ext cx="414338" cy="920750"/>
            </a:xfrm>
            <a:custGeom>
              <a:avLst/>
              <a:gdLst>
                <a:gd name="T0" fmla="*/ 820 w 831"/>
                <a:gd name="T1" fmla="*/ 1847 h 1847"/>
                <a:gd name="T2" fmla="*/ 675 w 831"/>
                <a:gd name="T3" fmla="*/ 1713 h 1847"/>
                <a:gd name="T4" fmla="*/ 273 w 831"/>
                <a:gd name="T5" fmla="*/ 551 h 1847"/>
                <a:gd name="T6" fmla="*/ 0 w 831"/>
                <a:gd name="T7" fmla="*/ 0 h 1847"/>
                <a:gd name="T8" fmla="*/ 145 w 831"/>
                <a:gd name="T9" fmla="*/ 38 h 1847"/>
                <a:gd name="T10" fmla="*/ 311 w 831"/>
                <a:gd name="T11" fmla="*/ 117 h 1847"/>
                <a:gd name="T12" fmla="*/ 349 w 831"/>
                <a:gd name="T13" fmla="*/ 338 h 1847"/>
                <a:gd name="T14" fmla="*/ 419 w 831"/>
                <a:gd name="T15" fmla="*/ 595 h 1847"/>
                <a:gd name="T16" fmla="*/ 610 w 831"/>
                <a:gd name="T17" fmla="*/ 1110 h 1847"/>
                <a:gd name="T18" fmla="*/ 812 w 831"/>
                <a:gd name="T19" fmla="*/ 1637 h 1847"/>
                <a:gd name="T20" fmla="*/ 831 w 831"/>
                <a:gd name="T21" fmla="*/ 1768 h 1847"/>
                <a:gd name="T22" fmla="*/ 820 w 831"/>
                <a:gd name="T23" fmla="*/ 1847 h 1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1" h="1847">
                  <a:moveTo>
                    <a:pt x="820" y="1847"/>
                  </a:moveTo>
                  <a:cubicBezTo>
                    <a:pt x="813" y="1789"/>
                    <a:pt x="756" y="1744"/>
                    <a:pt x="675" y="1713"/>
                  </a:cubicBezTo>
                  <a:cubicBezTo>
                    <a:pt x="504" y="1324"/>
                    <a:pt x="362" y="929"/>
                    <a:pt x="273" y="551"/>
                  </a:cubicBezTo>
                  <a:cubicBezTo>
                    <a:pt x="238" y="401"/>
                    <a:pt x="198" y="148"/>
                    <a:pt x="0" y="0"/>
                  </a:cubicBezTo>
                  <a:cubicBezTo>
                    <a:pt x="52" y="7"/>
                    <a:pt x="101" y="20"/>
                    <a:pt x="145" y="38"/>
                  </a:cubicBezTo>
                  <a:cubicBezTo>
                    <a:pt x="176" y="51"/>
                    <a:pt x="294" y="100"/>
                    <a:pt x="311" y="117"/>
                  </a:cubicBezTo>
                  <a:cubicBezTo>
                    <a:pt x="321" y="127"/>
                    <a:pt x="340" y="297"/>
                    <a:pt x="349" y="338"/>
                  </a:cubicBezTo>
                  <a:cubicBezTo>
                    <a:pt x="367" y="424"/>
                    <a:pt x="393" y="510"/>
                    <a:pt x="419" y="595"/>
                  </a:cubicBezTo>
                  <a:cubicBezTo>
                    <a:pt x="474" y="768"/>
                    <a:pt x="535" y="940"/>
                    <a:pt x="610" y="1110"/>
                  </a:cubicBezTo>
                  <a:cubicBezTo>
                    <a:pt x="687" y="1285"/>
                    <a:pt x="769" y="1459"/>
                    <a:pt x="812" y="1637"/>
                  </a:cubicBezTo>
                  <a:cubicBezTo>
                    <a:pt x="822" y="1677"/>
                    <a:pt x="831" y="1723"/>
                    <a:pt x="831" y="1768"/>
                  </a:cubicBezTo>
                  <a:cubicBezTo>
                    <a:pt x="831" y="1795"/>
                    <a:pt x="828" y="1821"/>
                    <a:pt x="820" y="1847"/>
                  </a:cubicBezTo>
                  <a:close/>
                </a:path>
              </a:pathLst>
            </a:custGeom>
            <a:solidFill>
              <a:srgbClr val="DD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" name="Freeform 1155">
              <a:extLst>
                <a:ext uri="{FF2B5EF4-FFF2-40B4-BE49-F238E27FC236}">
                  <a16:creationId xmlns:a16="http://schemas.microsoft.com/office/drawing/2014/main" id="{FCC3B295-8011-4D4A-A989-E5AC53815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8281" y="2778125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4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5" name="Freeform 1156">
              <a:extLst>
                <a:ext uri="{FF2B5EF4-FFF2-40B4-BE49-F238E27FC236}">
                  <a16:creationId xmlns:a16="http://schemas.microsoft.com/office/drawing/2014/main" id="{398C2F17-F10A-45CC-959E-0643708E3B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8281" y="2714625"/>
              <a:ext cx="57150" cy="63500"/>
            </a:xfrm>
            <a:custGeom>
              <a:avLst/>
              <a:gdLst>
                <a:gd name="T0" fmla="*/ 0 w 115"/>
                <a:gd name="T1" fmla="*/ 129 h 129"/>
                <a:gd name="T2" fmla="*/ 0 w 115"/>
                <a:gd name="T3" fmla="*/ 129 h 129"/>
                <a:gd name="T4" fmla="*/ 0 w 115"/>
                <a:gd name="T5" fmla="*/ 129 h 129"/>
                <a:gd name="T6" fmla="*/ 1 w 115"/>
                <a:gd name="T7" fmla="*/ 119 h 129"/>
                <a:gd name="T8" fmla="*/ 1 w 115"/>
                <a:gd name="T9" fmla="*/ 119 h 129"/>
                <a:gd name="T10" fmla="*/ 1 w 115"/>
                <a:gd name="T11" fmla="*/ 119 h 129"/>
                <a:gd name="T12" fmla="*/ 1 w 115"/>
                <a:gd name="T13" fmla="*/ 119 h 129"/>
                <a:gd name="T14" fmla="*/ 115 w 115"/>
                <a:gd name="T15" fmla="*/ 0 h 129"/>
                <a:gd name="T16" fmla="*/ 115 w 115"/>
                <a:gd name="T17" fmla="*/ 0 h 129"/>
                <a:gd name="T18" fmla="*/ 1 w 115"/>
                <a:gd name="T19" fmla="*/ 1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29">
                  <a:moveTo>
                    <a:pt x="0" y="129"/>
                  </a:moveTo>
                  <a:lnTo>
                    <a:pt x="0" y="129"/>
                  </a:lnTo>
                  <a:lnTo>
                    <a:pt x="0" y="129"/>
                  </a:lnTo>
                  <a:close/>
                  <a:moveTo>
                    <a:pt x="1" y="119"/>
                  </a:moveTo>
                  <a:cubicBezTo>
                    <a:pt x="1" y="119"/>
                    <a:pt x="1" y="119"/>
                    <a:pt x="1" y="119"/>
                  </a:cubicBezTo>
                  <a:cubicBezTo>
                    <a:pt x="1" y="119"/>
                    <a:pt x="1" y="119"/>
                    <a:pt x="1" y="119"/>
                  </a:cubicBezTo>
                  <a:close/>
                  <a:moveTo>
                    <a:pt x="1" y="119"/>
                  </a:moveTo>
                  <a:cubicBezTo>
                    <a:pt x="5" y="73"/>
                    <a:pt x="51" y="31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32"/>
                    <a:pt x="5" y="73"/>
                    <a:pt x="1" y="119"/>
                  </a:cubicBezTo>
                  <a:close/>
                </a:path>
              </a:pathLst>
            </a:custGeom>
            <a:solidFill>
              <a:srgbClr val="A4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6" name="Freeform 1157">
              <a:extLst>
                <a:ext uri="{FF2B5EF4-FFF2-40B4-BE49-F238E27FC236}">
                  <a16:creationId xmlns:a16="http://schemas.microsoft.com/office/drawing/2014/main" id="{9E0BBE88-BF9A-4027-BC6D-7DFD5AD2D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5581" y="1908175"/>
              <a:ext cx="393700" cy="871538"/>
            </a:xfrm>
            <a:custGeom>
              <a:avLst/>
              <a:gdLst>
                <a:gd name="T0" fmla="*/ 27 w 790"/>
                <a:gd name="T1" fmla="*/ 1745 h 1745"/>
                <a:gd name="T2" fmla="*/ 0 w 790"/>
                <a:gd name="T3" fmla="*/ 1639 h 1745"/>
                <a:gd name="T4" fmla="*/ 4 w 790"/>
                <a:gd name="T5" fmla="*/ 1592 h 1745"/>
                <a:gd name="T6" fmla="*/ 106 w 790"/>
                <a:gd name="T7" fmla="*/ 1342 h 1745"/>
                <a:gd name="T8" fmla="*/ 215 w 790"/>
                <a:gd name="T9" fmla="*/ 1097 h 1745"/>
                <a:gd name="T10" fmla="*/ 380 w 790"/>
                <a:gd name="T11" fmla="*/ 609 h 1745"/>
                <a:gd name="T12" fmla="*/ 458 w 790"/>
                <a:gd name="T13" fmla="*/ 354 h 1745"/>
                <a:gd name="T14" fmla="*/ 492 w 790"/>
                <a:gd name="T15" fmla="*/ 174 h 1745"/>
                <a:gd name="T16" fmla="*/ 492 w 790"/>
                <a:gd name="T17" fmla="*/ 174 h 1745"/>
                <a:gd name="T18" fmla="*/ 486 w 790"/>
                <a:gd name="T19" fmla="*/ 113 h 1745"/>
                <a:gd name="T20" fmla="*/ 485 w 790"/>
                <a:gd name="T21" fmla="*/ 112 h 1745"/>
                <a:gd name="T22" fmla="*/ 790 w 790"/>
                <a:gd name="T23" fmla="*/ 0 h 1745"/>
                <a:gd name="T24" fmla="*/ 536 w 790"/>
                <a:gd name="T25" fmla="*/ 603 h 1745"/>
                <a:gd name="T26" fmla="*/ 282 w 790"/>
                <a:gd name="T27" fmla="*/ 1196 h 1745"/>
                <a:gd name="T28" fmla="*/ 142 w 790"/>
                <a:gd name="T29" fmla="*/ 1615 h 1745"/>
                <a:gd name="T30" fmla="*/ 28 w 790"/>
                <a:gd name="T31" fmla="*/ 1734 h 1745"/>
                <a:gd name="T32" fmla="*/ 28 w 790"/>
                <a:gd name="T33" fmla="*/ 1734 h 1745"/>
                <a:gd name="T34" fmla="*/ 28 w 790"/>
                <a:gd name="T35" fmla="*/ 1734 h 1745"/>
                <a:gd name="T36" fmla="*/ 27 w 790"/>
                <a:gd name="T37" fmla="*/ 1744 h 1745"/>
                <a:gd name="T38" fmla="*/ 27 w 790"/>
                <a:gd name="T39" fmla="*/ 1744 h 1745"/>
                <a:gd name="T40" fmla="*/ 27 w 790"/>
                <a:gd name="T41" fmla="*/ 1744 h 1745"/>
                <a:gd name="T42" fmla="*/ 27 w 790"/>
                <a:gd name="T43" fmla="*/ 1745 h 1745"/>
                <a:gd name="T44" fmla="*/ 27 w 790"/>
                <a:gd name="T45" fmla="*/ 1745 h 1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90" h="1745">
                  <a:moveTo>
                    <a:pt x="27" y="1745"/>
                  </a:moveTo>
                  <a:cubicBezTo>
                    <a:pt x="7" y="1711"/>
                    <a:pt x="0" y="1675"/>
                    <a:pt x="0" y="1639"/>
                  </a:cubicBezTo>
                  <a:cubicBezTo>
                    <a:pt x="0" y="1623"/>
                    <a:pt x="1" y="1608"/>
                    <a:pt x="4" y="1592"/>
                  </a:cubicBezTo>
                  <a:cubicBezTo>
                    <a:pt x="17" y="1508"/>
                    <a:pt x="67" y="1424"/>
                    <a:pt x="106" y="1342"/>
                  </a:cubicBezTo>
                  <a:cubicBezTo>
                    <a:pt x="146" y="1261"/>
                    <a:pt x="181" y="1179"/>
                    <a:pt x="215" y="1097"/>
                  </a:cubicBezTo>
                  <a:cubicBezTo>
                    <a:pt x="281" y="935"/>
                    <a:pt x="331" y="772"/>
                    <a:pt x="380" y="609"/>
                  </a:cubicBezTo>
                  <a:cubicBezTo>
                    <a:pt x="406" y="524"/>
                    <a:pt x="433" y="439"/>
                    <a:pt x="458" y="354"/>
                  </a:cubicBezTo>
                  <a:cubicBezTo>
                    <a:pt x="476" y="295"/>
                    <a:pt x="492" y="234"/>
                    <a:pt x="492" y="174"/>
                  </a:cubicBezTo>
                  <a:lnTo>
                    <a:pt x="492" y="174"/>
                  </a:lnTo>
                  <a:cubicBezTo>
                    <a:pt x="492" y="153"/>
                    <a:pt x="490" y="133"/>
                    <a:pt x="486" y="113"/>
                  </a:cubicBezTo>
                  <a:lnTo>
                    <a:pt x="485" y="112"/>
                  </a:lnTo>
                  <a:cubicBezTo>
                    <a:pt x="581" y="68"/>
                    <a:pt x="682" y="30"/>
                    <a:pt x="790" y="0"/>
                  </a:cubicBezTo>
                  <a:cubicBezTo>
                    <a:pt x="626" y="184"/>
                    <a:pt x="589" y="421"/>
                    <a:pt x="536" y="603"/>
                  </a:cubicBezTo>
                  <a:cubicBezTo>
                    <a:pt x="477" y="804"/>
                    <a:pt x="353" y="996"/>
                    <a:pt x="282" y="1196"/>
                  </a:cubicBezTo>
                  <a:cubicBezTo>
                    <a:pt x="238" y="1320"/>
                    <a:pt x="122" y="1478"/>
                    <a:pt x="142" y="1615"/>
                  </a:cubicBezTo>
                  <a:cubicBezTo>
                    <a:pt x="78" y="1646"/>
                    <a:pt x="32" y="1688"/>
                    <a:pt x="28" y="1734"/>
                  </a:cubicBezTo>
                  <a:cubicBezTo>
                    <a:pt x="28" y="1734"/>
                    <a:pt x="28" y="1734"/>
                    <a:pt x="28" y="1734"/>
                  </a:cubicBezTo>
                  <a:cubicBezTo>
                    <a:pt x="28" y="1734"/>
                    <a:pt x="28" y="1734"/>
                    <a:pt x="28" y="1734"/>
                  </a:cubicBezTo>
                  <a:cubicBezTo>
                    <a:pt x="27" y="1737"/>
                    <a:pt x="27" y="1741"/>
                    <a:pt x="27" y="1744"/>
                  </a:cubicBezTo>
                  <a:lnTo>
                    <a:pt x="27" y="1744"/>
                  </a:lnTo>
                  <a:cubicBezTo>
                    <a:pt x="27" y="1744"/>
                    <a:pt x="27" y="1744"/>
                    <a:pt x="27" y="1744"/>
                  </a:cubicBezTo>
                  <a:cubicBezTo>
                    <a:pt x="27" y="1745"/>
                    <a:pt x="27" y="1745"/>
                    <a:pt x="27" y="1745"/>
                  </a:cubicBezTo>
                  <a:lnTo>
                    <a:pt x="27" y="1745"/>
                  </a:lnTo>
                </a:path>
              </a:pathLst>
            </a:custGeom>
            <a:solidFill>
              <a:srgbClr val="DD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7" name="Freeform 1158">
              <a:extLst>
                <a:ext uri="{FF2B5EF4-FFF2-40B4-BE49-F238E27FC236}">
                  <a16:creationId xmlns:a16="http://schemas.microsoft.com/office/drawing/2014/main" id="{8DDE18F0-9D83-453D-8E70-9E308EB30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4544" y="2782888"/>
              <a:ext cx="17463" cy="101600"/>
            </a:xfrm>
            <a:custGeom>
              <a:avLst/>
              <a:gdLst>
                <a:gd name="T0" fmla="*/ 0 w 34"/>
                <a:gd name="T1" fmla="*/ 203 h 203"/>
                <a:gd name="T2" fmla="*/ 1 w 34"/>
                <a:gd name="T3" fmla="*/ 0 h 203"/>
                <a:gd name="T4" fmla="*/ 2 w 34"/>
                <a:gd name="T5" fmla="*/ 0 h 203"/>
                <a:gd name="T6" fmla="*/ 26 w 34"/>
                <a:gd name="T7" fmla="*/ 101 h 203"/>
                <a:gd name="T8" fmla="*/ 0 w 34"/>
                <a:gd name="T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3">
                  <a:moveTo>
                    <a:pt x="0" y="203"/>
                  </a:moveTo>
                  <a:cubicBezTo>
                    <a:pt x="33" y="139"/>
                    <a:pt x="34" y="66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8" y="33"/>
                    <a:pt x="26" y="67"/>
                    <a:pt x="26" y="101"/>
                  </a:cubicBezTo>
                  <a:cubicBezTo>
                    <a:pt x="26" y="136"/>
                    <a:pt x="17" y="171"/>
                    <a:pt x="0" y="203"/>
                  </a:cubicBezTo>
                  <a:close/>
                </a:path>
              </a:pathLst>
            </a:custGeom>
            <a:solidFill>
              <a:srgbClr val="A4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8" name="Freeform 1159">
              <a:extLst>
                <a:ext uri="{FF2B5EF4-FFF2-40B4-BE49-F238E27FC236}">
                  <a16:creationId xmlns:a16="http://schemas.microsoft.com/office/drawing/2014/main" id="{B48B46A3-12C6-4D79-8A1D-CEF8702AB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519" y="1928813"/>
              <a:ext cx="538163" cy="1025525"/>
            </a:xfrm>
            <a:custGeom>
              <a:avLst/>
              <a:gdLst>
                <a:gd name="T0" fmla="*/ 0 w 1079"/>
                <a:gd name="T1" fmla="*/ 2057 h 2057"/>
                <a:gd name="T2" fmla="*/ 147 w 1079"/>
                <a:gd name="T3" fmla="*/ 1916 h 2057"/>
                <a:gd name="T4" fmla="*/ 147 w 1079"/>
                <a:gd name="T5" fmla="*/ 1916 h 2057"/>
                <a:gd name="T6" fmla="*/ 173 w 1079"/>
                <a:gd name="T7" fmla="*/ 1814 h 2057"/>
                <a:gd name="T8" fmla="*/ 149 w 1079"/>
                <a:gd name="T9" fmla="*/ 1713 h 2057"/>
                <a:gd name="T10" fmla="*/ 287 w 1079"/>
                <a:gd name="T11" fmla="*/ 1643 h 2057"/>
                <a:gd name="T12" fmla="*/ 831 w 1079"/>
                <a:gd name="T13" fmla="*/ 552 h 2057"/>
                <a:gd name="T14" fmla="*/ 810 w 1079"/>
                <a:gd name="T15" fmla="*/ 0 h 2057"/>
                <a:gd name="T16" fmla="*/ 1079 w 1079"/>
                <a:gd name="T17" fmla="*/ 232 h 2057"/>
                <a:gd name="T18" fmla="*/ 995 w 1079"/>
                <a:gd name="T19" fmla="*/ 462 h 2057"/>
                <a:gd name="T20" fmla="*/ 600 w 1079"/>
                <a:gd name="T21" fmla="*/ 1370 h 2057"/>
                <a:gd name="T22" fmla="*/ 213 w 1079"/>
                <a:gd name="T23" fmla="*/ 1935 h 2057"/>
                <a:gd name="T24" fmla="*/ 17 w 1079"/>
                <a:gd name="T25" fmla="*/ 2051 h 2057"/>
                <a:gd name="T26" fmla="*/ 0 w 1079"/>
                <a:gd name="T27" fmla="*/ 2057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9" h="2057">
                  <a:moveTo>
                    <a:pt x="0" y="2057"/>
                  </a:moveTo>
                  <a:cubicBezTo>
                    <a:pt x="66" y="2020"/>
                    <a:pt x="118" y="1974"/>
                    <a:pt x="147" y="1916"/>
                  </a:cubicBezTo>
                  <a:lnTo>
                    <a:pt x="147" y="1916"/>
                  </a:lnTo>
                  <a:cubicBezTo>
                    <a:pt x="164" y="1884"/>
                    <a:pt x="173" y="1849"/>
                    <a:pt x="173" y="1814"/>
                  </a:cubicBezTo>
                  <a:cubicBezTo>
                    <a:pt x="173" y="1780"/>
                    <a:pt x="165" y="1746"/>
                    <a:pt x="149" y="1713"/>
                  </a:cubicBezTo>
                  <a:cubicBezTo>
                    <a:pt x="212" y="1709"/>
                    <a:pt x="269" y="1688"/>
                    <a:pt x="287" y="1643"/>
                  </a:cubicBezTo>
                  <a:cubicBezTo>
                    <a:pt x="435" y="1275"/>
                    <a:pt x="677" y="920"/>
                    <a:pt x="831" y="552"/>
                  </a:cubicBezTo>
                  <a:cubicBezTo>
                    <a:pt x="903" y="381"/>
                    <a:pt x="928" y="173"/>
                    <a:pt x="810" y="0"/>
                  </a:cubicBezTo>
                  <a:cubicBezTo>
                    <a:pt x="949" y="62"/>
                    <a:pt x="1028" y="136"/>
                    <a:pt x="1079" y="232"/>
                  </a:cubicBezTo>
                  <a:cubicBezTo>
                    <a:pt x="1072" y="302"/>
                    <a:pt x="1020" y="385"/>
                    <a:pt x="995" y="462"/>
                  </a:cubicBezTo>
                  <a:cubicBezTo>
                    <a:pt x="931" y="656"/>
                    <a:pt x="700" y="1175"/>
                    <a:pt x="600" y="1370"/>
                  </a:cubicBezTo>
                  <a:cubicBezTo>
                    <a:pt x="501" y="1562"/>
                    <a:pt x="393" y="1760"/>
                    <a:pt x="213" y="1935"/>
                  </a:cubicBezTo>
                  <a:cubicBezTo>
                    <a:pt x="164" y="1982"/>
                    <a:pt x="97" y="2021"/>
                    <a:pt x="17" y="2051"/>
                  </a:cubicBezTo>
                  <a:cubicBezTo>
                    <a:pt x="11" y="2053"/>
                    <a:pt x="6" y="2055"/>
                    <a:pt x="0" y="2057"/>
                  </a:cubicBezTo>
                </a:path>
              </a:pathLst>
            </a:custGeom>
            <a:solidFill>
              <a:srgbClr val="DD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9" name="Freeform 1160">
              <a:extLst>
                <a:ext uri="{FF2B5EF4-FFF2-40B4-BE49-F238E27FC236}">
                  <a16:creationId xmlns:a16="http://schemas.microsoft.com/office/drawing/2014/main" id="{A0361D76-491B-49BC-BD3F-24D20AD3E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231" y="1887538"/>
              <a:ext cx="517525" cy="879475"/>
            </a:xfrm>
            <a:custGeom>
              <a:avLst/>
              <a:gdLst>
                <a:gd name="T0" fmla="*/ 479 w 1037"/>
                <a:gd name="T1" fmla="*/ 205 h 1763"/>
                <a:gd name="T2" fmla="*/ 734 w 1037"/>
                <a:gd name="T3" fmla="*/ 105 h 1763"/>
                <a:gd name="T4" fmla="*/ 41 w 1037"/>
                <a:gd name="T5" fmla="*/ 166 h 1763"/>
                <a:gd name="T6" fmla="*/ 0 w 1037"/>
                <a:gd name="T7" fmla="*/ 180 h 1763"/>
                <a:gd name="T8" fmla="*/ 285 w 1037"/>
                <a:gd name="T9" fmla="*/ 260 h 1763"/>
                <a:gd name="T10" fmla="*/ 815 w 1037"/>
                <a:gd name="T11" fmla="*/ 1763 h 1763"/>
                <a:gd name="T12" fmla="*/ 1037 w 1037"/>
                <a:gd name="T13" fmla="*/ 1742 h 1763"/>
                <a:gd name="T14" fmla="*/ 479 w 1037"/>
                <a:gd name="T15" fmla="*/ 205 h 1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7" h="1763">
                  <a:moveTo>
                    <a:pt x="479" y="205"/>
                  </a:moveTo>
                  <a:cubicBezTo>
                    <a:pt x="428" y="61"/>
                    <a:pt x="734" y="105"/>
                    <a:pt x="734" y="105"/>
                  </a:cubicBezTo>
                  <a:cubicBezTo>
                    <a:pt x="469" y="0"/>
                    <a:pt x="41" y="166"/>
                    <a:pt x="41" y="166"/>
                  </a:cubicBezTo>
                  <a:lnTo>
                    <a:pt x="0" y="180"/>
                  </a:lnTo>
                  <a:cubicBezTo>
                    <a:pt x="72" y="155"/>
                    <a:pt x="234" y="155"/>
                    <a:pt x="285" y="260"/>
                  </a:cubicBezTo>
                  <a:cubicBezTo>
                    <a:pt x="336" y="365"/>
                    <a:pt x="815" y="1763"/>
                    <a:pt x="815" y="1763"/>
                  </a:cubicBezTo>
                  <a:cubicBezTo>
                    <a:pt x="917" y="1741"/>
                    <a:pt x="1037" y="1742"/>
                    <a:pt x="1037" y="1742"/>
                  </a:cubicBezTo>
                  <a:cubicBezTo>
                    <a:pt x="1037" y="1742"/>
                    <a:pt x="530" y="348"/>
                    <a:pt x="479" y="2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0" name="Freeform 1161">
              <a:extLst>
                <a:ext uri="{FF2B5EF4-FFF2-40B4-BE49-F238E27FC236}">
                  <a16:creationId xmlns:a16="http://schemas.microsoft.com/office/drawing/2014/main" id="{AE5A21D1-DC69-4365-AAB1-8B8616DD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9744" y="1838325"/>
              <a:ext cx="636588" cy="831850"/>
            </a:xfrm>
            <a:custGeom>
              <a:avLst/>
              <a:gdLst>
                <a:gd name="T0" fmla="*/ 351 w 1277"/>
                <a:gd name="T1" fmla="*/ 110 h 1668"/>
                <a:gd name="T2" fmla="*/ 687 w 1277"/>
                <a:gd name="T3" fmla="*/ 259 h 1668"/>
                <a:gd name="T4" fmla="*/ 0 w 1277"/>
                <a:gd name="T5" fmla="*/ 1651 h 1668"/>
                <a:gd name="T6" fmla="*/ 229 w 1277"/>
                <a:gd name="T7" fmla="*/ 1668 h 1668"/>
                <a:gd name="T8" fmla="*/ 855 w 1277"/>
                <a:gd name="T9" fmla="*/ 350 h 1668"/>
                <a:gd name="T10" fmla="*/ 1277 w 1277"/>
                <a:gd name="T11" fmla="*/ 183 h 1668"/>
                <a:gd name="T12" fmla="*/ 351 w 1277"/>
                <a:gd name="T13" fmla="*/ 110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7" h="1668">
                  <a:moveTo>
                    <a:pt x="351" y="110"/>
                  </a:moveTo>
                  <a:cubicBezTo>
                    <a:pt x="611" y="85"/>
                    <a:pt x="748" y="135"/>
                    <a:pt x="687" y="259"/>
                  </a:cubicBezTo>
                  <a:cubicBezTo>
                    <a:pt x="626" y="383"/>
                    <a:pt x="0" y="1651"/>
                    <a:pt x="0" y="1651"/>
                  </a:cubicBezTo>
                  <a:lnTo>
                    <a:pt x="229" y="1668"/>
                  </a:lnTo>
                  <a:cubicBezTo>
                    <a:pt x="229" y="1668"/>
                    <a:pt x="764" y="615"/>
                    <a:pt x="855" y="350"/>
                  </a:cubicBezTo>
                  <a:cubicBezTo>
                    <a:pt x="947" y="85"/>
                    <a:pt x="1277" y="183"/>
                    <a:pt x="1277" y="183"/>
                  </a:cubicBezTo>
                  <a:cubicBezTo>
                    <a:pt x="859" y="0"/>
                    <a:pt x="351" y="110"/>
                    <a:pt x="351" y="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1" name="Freeform 1162">
              <a:extLst>
                <a:ext uri="{FF2B5EF4-FFF2-40B4-BE49-F238E27FC236}">
                  <a16:creationId xmlns:a16="http://schemas.microsoft.com/office/drawing/2014/main" id="{621EC392-E120-4530-8869-584D523E9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206" y="1916113"/>
              <a:ext cx="4779963" cy="182563"/>
            </a:xfrm>
            <a:custGeom>
              <a:avLst/>
              <a:gdLst>
                <a:gd name="T0" fmla="*/ 0 w 9580"/>
                <a:gd name="T1" fmla="*/ 367 h 367"/>
                <a:gd name="T2" fmla="*/ 4619 w 9580"/>
                <a:gd name="T3" fmla="*/ 49 h 367"/>
                <a:gd name="T4" fmla="*/ 9580 w 9580"/>
                <a:gd name="T5" fmla="*/ 350 h 367"/>
                <a:gd name="T6" fmla="*/ 4497 w 9580"/>
                <a:gd name="T7" fmla="*/ 99 h 367"/>
                <a:gd name="T8" fmla="*/ 0 w 9580"/>
                <a:gd name="T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0" h="367">
                  <a:moveTo>
                    <a:pt x="0" y="367"/>
                  </a:moveTo>
                  <a:cubicBezTo>
                    <a:pt x="0" y="367"/>
                    <a:pt x="1685" y="0"/>
                    <a:pt x="4619" y="49"/>
                  </a:cubicBezTo>
                  <a:cubicBezTo>
                    <a:pt x="7190" y="93"/>
                    <a:pt x="8022" y="143"/>
                    <a:pt x="9580" y="350"/>
                  </a:cubicBezTo>
                  <a:cubicBezTo>
                    <a:pt x="9580" y="350"/>
                    <a:pt x="7309" y="116"/>
                    <a:pt x="4497" y="99"/>
                  </a:cubicBezTo>
                  <a:cubicBezTo>
                    <a:pt x="1685" y="82"/>
                    <a:pt x="0" y="367"/>
                    <a:pt x="0" y="3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EDE4EC8-4F8A-49BC-9163-932912FCA3C1}"/>
              </a:ext>
            </a:extLst>
          </p:cNvPr>
          <p:cNvSpPr txBox="1"/>
          <p:nvPr/>
        </p:nvSpPr>
        <p:spPr>
          <a:xfrm>
            <a:off x="2371337" y="2461735"/>
            <a:ext cx="76047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 defTabSz="914377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ym typeface="Arial"/>
              </a:rPr>
              <a:t>Where ___ you </a:t>
            </a:r>
            <a:r>
              <a:rPr lang="en-US">
                <a:sym typeface="Arial"/>
              </a:rPr>
              <a:t>last weekend?</a:t>
            </a:r>
          </a:p>
          <a:p>
            <a:r>
              <a:rPr lang="en-US">
                <a:sym typeface="Arial"/>
              </a:rPr>
              <a:t>I was at the zoo.</a:t>
            </a:r>
            <a:endParaRPr lang="vi-VN" dirty="0">
              <a:sym typeface="Arial"/>
            </a:endParaRPr>
          </a:p>
        </p:txBody>
      </p:sp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9" cy="132338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775D417-1F50-43C4-90C7-4294948E37F1}"/>
              </a:ext>
            </a:extLst>
          </p:cNvPr>
          <p:cNvSpPr txBox="1"/>
          <p:nvPr/>
        </p:nvSpPr>
        <p:spPr>
          <a:xfrm>
            <a:off x="3022141" y="777240"/>
            <a:ext cx="5852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Choose the correct answer: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E7774A-F915-AC53-39D2-E2ED19A31A5B}"/>
              </a:ext>
            </a:extLst>
          </p:cNvPr>
          <p:cNvGrpSpPr/>
          <p:nvPr/>
        </p:nvGrpSpPr>
        <p:grpSpPr>
          <a:xfrm>
            <a:off x="9102849" y="2526682"/>
            <a:ext cx="2042476" cy="2176426"/>
            <a:chOff x="9857772" y="2796363"/>
            <a:chExt cx="2042476" cy="2176426"/>
          </a:xfrm>
        </p:grpSpPr>
        <p:pic>
          <p:nvPicPr>
            <p:cNvPr id="4" name="Picture 3" descr="A cartoon of a green ball with a sign&#10;&#10;Description automatically generated">
              <a:extLst>
                <a:ext uri="{FF2B5EF4-FFF2-40B4-BE49-F238E27FC236}">
                  <a16:creationId xmlns:a16="http://schemas.microsoft.com/office/drawing/2014/main" id="{3273DD1F-F513-9426-5255-E42E83A01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42" b="19778"/>
            <a:stretch/>
          </p:blipFill>
          <p:spPr>
            <a:xfrm>
              <a:off x="10544536" y="2796363"/>
              <a:ext cx="1355712" cy="1719261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5FC7BD7-2594-BA37-A892-8E66FF5C93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85" t="29757" r="27796" b="28785"/>
            <a:stretch/>
          </p:blipFill>
          <p:spPr>
            <a:xfrm>
              <a:off x="9857772" y="3577596"/>
              <a:ext cx="1467911" cy="1395193"/>
            </a:xfrm>
            <a:prstGeom prst="rect">
              <a:avLst/>
            </a:prstGeom>
          </p:spPr>
        </p:pic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FF891EC6-B067-81C2-0E8D-8694607F9A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2080" y="5047813"/>
            <a:ext cx="1480431" cy="73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8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11992 -0.32523 " pathEditMode="relative" rAng="0" ptsTypes="AA">
                                      <p:cBhvr>
                                        <p:cTn id="2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-16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4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43704" y="5678892"/>
            <a:ext cx="3423947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London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Tokyo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2443704" y="4655757"/>
            <a:ext cx="3423947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Bangkok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D. Sydney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8C0A49-FAEF-4900-8E2A-C8BDCC7ED91D}"/>
              </a:ext>
            </a:extLst>
          </p:cNvPr>
          <p:cNvGrpSpPr/>
          <p:nvPr/>
        </p:nvGrpSpPr>
        <p:grpSpPr>
          <a:xfrm>
            <a:off x="1871982" y="421636"/>
            <a:ext cx="8454652" cy="1456205"/>
            <a:chOff x="2677206" y="1838325"/>
            <a:chExt cx="7124700" cy="1227138"/>
          </a:xfrm>
        </p:grpSpPr>
        <p:sp>
          <p:nvSpPr>
            <p:cNvPr id="7" name="Freeform 1125">
              <a:extLst>
                <a:ext uri="{FF2B5EF4-FFF2-40B4-BE49-F238E27FC236}">
                  <a16:creationId xmlns:a16="http://schemas.microsoft.com/office/drawing/2014/main" id="{60B3ADAC-B763-4C54-A7F9-42095D47D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3531" y="1944688"/>
              <a:ext cx="5011738" cy="971550"/>
            </a:xfrm>
            <a:custGeom>
              <a:avLst/>
              <a:gdLst>
                <a:gd name="T0" fmla="*/ 1221 w 10045"/>
                <a:gd name="T1" fmla="*/ 1947 h 1947"/>
                <a:gd name="T2" fmla="*/ 68 w 10045"/>
                <a:gd name="T3" fmla="*/ 1201 h 1947"/>
                <a:gd name="T4" fmla="*/ 784 w 10045"/>
                <a:gd name="T5" fmla="*/ 273 h 1947"/>
                <a:gd name="T6" fmla="*/ 871 w 10045"/>
                <a:gd name="T7" fmla="*/ 237 h 1947"/>
                <a:gd name="T8" fmla="*/ 2083 w 10045"/>
                <a:gd name="T9" fmla="*/ 87 h 1947"/>
                <a:gd name="T10" fmla="*/ 3561 w 10045"/>
                <a:gd name="T11" fmla="*/ 14 h 1947"/>
                <a:gd name="T12" fmla="*/ 4532 w 10045"/>
                <a:gd name="T13" fmla="*/ 0 h 1947"/>
                <a:gd name="T14" fmla="*/ 5049 w 10045"/>
                <a:gd name="T15" fmla="*/ 4 h 1947"/>
                <a:gd name="T16" fmla="*/ 6390 w 10045"/>
                <a:gd name="T17" fmla="*/ 27 h 1947"/>
                <a:gd name="T18" fmla="*/ 7740 w 10045"/>
                <a:gd name="T19" fmla="*/ 81 h 1947"/>
                <a:gd name="T20" fmla="*/ 9069 w 10045"/>
                <a:gd name="T21" fmla="*/ 193 h 1947"/>
                <a:gd name="T22" fmla="*/ 9711 w 10045"/>
                <a:gd name="T23" fmla="*/ 266 h 1947"/>
                <a:gd name="T24" fmla="*/ 9955 w 10045"/>
                <a:gd name="T25" fmla="*/ 598 h 1947"/>
                <a:gd name="T26" fmla="*/ 9524 w 10045"/>
                <a:gd name="T27" fmla="*/ 1652 h 1947"/>
                <a:gd name="T28" fmla="*/ 9152 w 10045"/>
                <a:gd name="T29" fmla="*/ 1846 h 1947"/>
                <a:gd name="T30" fmla="*/ 8943 w 10045"/>
                <a:gd name="T31" fmla="*/ 1822 h 1947"/>
                <a:gd name="T32" fmla="*/ 8185 w 10045"/>
                <a:gd name="T33" fmla="*/ 1745 h 1947"/>
                <a:gd name="T34" fmla="*/ 7753 w 10045"/>
                <a:gd name="T35" fmla="*/ 1709 h 1947"/>
                <a:gd name="T36" fmla="*/ 6291 w 10045"/>
                <a:gd name="T37" fmla="*/ 1635 h 1947"/>
                <a:gd name="T38" fmla="*/ 5853 w 10045"/>
                <a:gd name="T39" fmla="*/ 1632 h 1947"/>
                <a:gd name="T40" fmla="*/ 4790 w 10045"/>
                <a:gd name="T41" fmla="*/ 1651 h 1947"/>
                <a:gd name="T42" fmla="*/ 3328 w 10045"/>
                <a:gd name="T43" fmla="*/ 1725 h 1947"/>
                <a:gd name="T44" fmla="*/ 1221 w 10045"/>
                <a:gd name="T45" fmla="*/ 1947 h 1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45" h="1947">
                  <a:moveTo>
                    <a:pt x="1221" y="1947"/>
                  </a:moveTo>
                  <a:cubicBezTo>
                    <a:pt x="619" y="1828"/>
                    <a:pt x="143" y="1604"/>
                    <a:pt x="68" y="1201"/>
                  </a:cubicBezTo>
                  <a:cubicBezTo>
                    <a:pt x="0" y="838"/>
                    <a:pt x="255" y="499"/>
                    <a:pt x="784" y="273"/>
                  </a:cubicBezTo>
                  <a:cubicBezTo>
                    <a:pt x="812" y="261"/>
                    <a:pt x="842" y="249"/>
                    <a:pt x="871" y="237"/>
                  </a:cubicBezTo>
                  <a:cubicBezTo>
                    <a:pt x="1269" y="175"/>
                    <a:pt x="1673" y="122"/>
                    <a:pt x="2083" y="87"/>
                  </a:cubicBezTo>
                  <a:cubicBezTo>
                    <a:pt x="2572" y="46"/>
                    <a:pt x="3067" y="29"/>
                    <a:pt x="3561" y="14"/>
                  </a:cubicBezTo>
                  <a:cubicBezTo>
                    <a:pt x="3885" y="5"/>
                    <a:pt x="4208" y="0"/>
                    <a:pt x="4532" y="0"/>
                  </a:cubicBezTo>
                  <a:cubicBezTo>
                    <a:pt x="4704" y="0"/>
                    <a:pt x="4876" y="1"/>
                    <a:pt x="5049" y="4"/>
                  </a:cubicBezTo>
                  <a:cubicBezTo>
                    <a:pt x="5495" y="12"/>
                    <a:pt x="5942" y="26"/>
                    <a:pt x="6390" y="27"/>
                  </a:cubicBezTo>
                  <a:cubicBezTo>
                    <a:pt x="6841" y="28"/>
                    <a:pt x="7292" y="51"/>
                    <a:pt x="7740" y="81"/>
                  </a:cubicBezTo>
                  <a:cubicBezTo>
                    <a:pt x="8185" y="110"/>
                    <a:pt x="8629" y="146"/>
                    <a:pt x="9069" y="193"/>
                  </a:cubicBezTo>
                  <a:cubicBezTo>
                    <a:pt x="9282" y="216"/>
                    <a:pt x="9497" y="239"/>
                    <a:pt x="9711" y="266"/>
                  </a:cubicBezTo>
                  <a:cubicBezTo>
                    <a:pt x="9845" y="361"/>
                    <a:pt x="9925" y="478"/>
                    <a:pt x="9955" y="598"/>
                  </a:cubicBezTo>
                  <a:cubicBezTo>
                    <a:pt x="10045" y="960"/>
                    <a:pt x="9963" y="1358"/>
                    <a:pt x="9524" y="1652"/>
                  </a:cubicBezTo>
                  <a:cubicBezTo>
                    <a:pt x="9415" y="1725"/>
                    <a:pt x="9289" y="1789"/>
                    <a:pt x="9152" y="1846"/>
                  </a:cubicBezTo>
                  <a:cubicBezTo>
                    <a:pt x="9083" y="1838"/>
                    <a:pt x="9013" y="1830"/>
                    <a:pt x="8943" y="1822"/>
                  </a:cubicBezTo>
                  <a:cubicBezTo>
                    <a:pt x="8692" y="1792"/>
                    <a:pt x="8439" y="1767"/>
                    <a:pt x="8185" y="1745"/>
                  </a:cubicBezTo>
                  <a:cubicBezTo>
                    <a:pt x="8042" y="1732"/>
                    <a:pt x="7897" y="1720"/>
                    <a:pt x="7753" y="1709"/>
                  </a:cubicBezTo>
                  <a:cubicBezTo>
                    <a:pt x="7267" y="1671"/>
                    <a:pt x="6781" y="1644"/>
                    <a:pt x="6291" y="1635"/>
                  </a:cubicBezTo>
                  <a:cubicBezTo>
                    <a:pt x="6145" y="1633"/>
                    <a:pt x="5999" y="1632"/>
                    <a:pt x="5853" y="1632"/>
                  </a:cubicBezTo>
                  <a:cubicBezTo>
                    <a:pt x="5498" y="1632"/>
                    <a:pt x="5144" y="1639"/>
                    <a:pt x="4790" y="1651"/>
                  </a:cubicBezTo>
                  <a:cubicBezTo>
                    <a:pt x="4302" y="1667"/>
                    <a:pt x="3812" y="1689"/>
                    <a:pt x="3328" y="1725"/>
                  </a:cubicBezTo>
                  <a:cubicBezTo>
                    <a:pt x="2594" y="1779"/>
                    <a:pt x="1929" y="1848"/>
                    <a:pt x="1221" y="1947"/>
                  </a:cubicBezTo>
                </a:path>
              </a:pathLst>
            </a:custGeom>
            <a:solidFill>
              <a:srgbClr val="D9A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" name="Freeform 1126">
              <a:extLst>
                <a:ext uri="{FF2B5EF4-FFF2-40B4-BE49-F238E27FC236}">
                  <a16:creationId xmlns:a16="http://schemas.microsoft.com/office/drawing/2014/main" id="{82C3780D-1084-4CEE-B136-5FFC6837B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119" y="2925763"/>
              <a:ext cx="533400" cy="87313"/>
            </a:xfrm>
            <a:custGeom>
              <a:avLst/>
              <a:gdLst>
                <a:gd name="T0" fmla="*/ 0 w 1069"/>
                <a:gd name="T1" fmla="*/ 173 h 173"/>
                <a:gd name="T2" fmla="*/ 1068 w 1069"/>
                <a:gd name="T3" fmla="*/ 0 h 173"/>
                <a:gd name="T4" fmla="*/ 1069 w 1069"/>
                <a:gd name="T5" fmla="*/ 0 h 173"/>
                <a:gd name="T6" fmla="*/ 0 w 1069"/>
                <a:gd name="T7" fmla="*/ 173 h 173"/>
                <a:gd name="T8" fmla="*/ 0 w 1069"/>
                <a:gd name="T9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9" h="173">
                  <a:moveTo>
                    <a:pt x="0" y="173"/>
                  </a:moveTo>
                  <a:cubicBezTo>
                    <a:pt x="412" y="101"/>
                    <a:pt x="766" y="45"/>
                    <a:pt x="1068" y="0"/>
                  </a:cubicBezTo>
                  <a:cubicBezTo>
                    <a:pt x="1068" y="0"/>
                    <a:pt x="1069" y="0"/>
                    <a:pt x="1069" y="0"/>
                  </a:cubicBezTo>
                  <a:cubicBezTo>
                    <a:pt x="767" y="45"/>
                    <a:pt x="413" y="101"/>
                    <a:pt x="0" y="173"/>
                  </a:cubicBezTo>
                  <a:lnTo>
                    <a:pt x="0" y="173"/>
                  </a:lnTo>
                  <a:close/>
                </a:path>
              </a:pathLst>
            </a:custGeom>
            <a:solidFill>
              <a:srgbClr val="6F8F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" name="Freeform 1127">
              <a:extLst>
                <a:ext uri="{FF2B5EF4-FFF2-40B4-BE49-F238E27FC236}">
                  <a16:creationId xmlns:a16="http://schemas.microsoft.com/office/drawing/2014/main" id="{8714A6DE-43B3-4CED-98D3-207B7CEB5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831" y="2063750"/>
              <a:ext cx="876300" cy="955675"/>
            </a:xfrm>
            <a:custGeom>
              <a:avLst/>
              <a:gdLst>
                <a:gd name="T0" fmla="*/ 443 w 1756"/>
                <a:gd name="T1" fmla="*/ 1917 h 1917"/>
                <a:gd name="T2" fmla="*/ 321 w 1756"/>
                <a:gd name="T3" fmla="*/ 1750 h 1917"/>
                <a:gd name="T4" fmla="*/ 471 w 1756"/>
                <a:gd name="T5" fmla="*/ 1417 h 1917"/>
                <a:gd name="T6" fmla="*/ 297 w 1756"/>
                <a:gd name="T7" fmla="*/ 965 h 1917"/>
                <a:gd name="T8" fmla="*/ 0 w 1756"/>
                <a:gd name="T9" fmla="*/ 241 h 1917"/>
                <a:gd name="T10" fmla="*/ 518 w 1756"/>
                <a:gd name="T11" fmla="*/ 144 h 1917"/>
                <a:gd name="T12" fmla="*/ 1195 w 1756"/>
                <a:gd name="T13" fmla="*/ 34 h 1917"/>
                <a:gd name="T14" fmla="*/ 1406 w 1756"/>
                <a:gd name="T15" fmla="*/ 0 h 1917"/>
                <a:gd name="T16" fmla="*/ 1319 w 1756"/>
                <a:gd name="T17" fmla="*/ 36 h 1917"/>
                <a:gd name="T18" fmla="*/ 603 w 1756"/>
                <a:gd name="T19" fmla="*/ 964 h 1917"/>
                <a:gd name="T20" fmla="*/ 1756 w 1756"/>
                <a:gd name="T21" fmla="*/ 1710 h 1917"/>
                <a:gd name="T22" fmla="*/ 1626 w 1756"/>
                <a:gd name="T23" fmla="*/ 1728 h 1917"/>
                <a:gd name="T24" fmla="*/ 660 w 1756"/>
                <a:gd name="T25" fmla="*/ 1891 h 1917"/>
                <a:gd name="T26" fmla="*/ 490 w 1756"/>
                <a:gd name="T27" fmla="*/ 1916 h 1917"/>
                <a:gd name="T28" fmla="*/ 449 w 1756"/>
                <a:gd name="T29" fmla="*/ 1917 h 1917"/>
                <a:gd name="T30" fmla="*/ 443 w 1756"/>
                <a:gd name="T31" fmla="*/ 1917 h 1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56" h="1917">
                  <a:moveTo>
                    <a:pt x="443" y="1917"/>
                  </a:moveTo>
                  <a:cubicBezTo>
                    <a:pt x="294" y="1917"/>
                    <a:pt x="206" y="1806"/>
                    <a:pt x="321" y="1750"/>
                  </a:cubicBezTo>
                  <a:cubicBezTo>
                    <a:pt x="505" y="1662"/>
                    <a:pt x="497" y="1542"/>
                    <a:pt x="471" y="1417"/>
                  </a:cubicBezTo>
                  <a:cubicBezTo>
                    <a:pt x="438" y="1264"/>
                    <a:pt x="366" y="1114"/>
                    <a:pt x="297" y="965"/>
                  </a:cubicBezTo>
                  <a:cubicBezTo>
                    <a:pt x="186" y="725"/>
                    <a:pt x="97" y="483"/>
                    <a:pt x="0" y="241"/>
                  </a:cubicBezTo>
                  <a:cubicBezTo>
                    <a:pt x="163" y="196"/>
                    <a:pt x="342" y="169"/>
                    <a:pt x="518" y="144"/>
                  </a:cubicBezTo>
                  <a:cubicBezTo>
                    <a:pt x="746" y="112"/>
                    <a:pt x="969" y="71"/>
                    <a:pt x="1195" y="34"/>
                  </a:cubicBezTo>
                  <a:cubicBezTo>
                    <a:pt x="1265" y="22"/>
                    <a:pt x="1335" y="11"/>
                    <a:pt x="1406" y="0"/>
                  </a:cubicBezTo>
                  <a:cubicBezTo>
                    <a:pt x="1377" y="12"/>
                    <a:pt x="1347" y="24"/>
                    <a:pt x="1319" y="36"/>
                  </a:cubicBezTo>
                  <a:cubicBezTo>
                    <a:pt x="790" y="262"/>
                    <a:pt x="535" y="601"/>
                    <a:pt x="603" y="964"/>
                  </a:cubicBezTo>
                  <a:cubicBezTo>
                    <a:pt x="678" y="1367"/>
                    <a:pt x="1154" y="1591"/>
                    <a:pt x="1756" y="1710"/>
                  </a:cubicBezTo>
                  <a:cubicBezTo>
                    <a:pt x="1713" y="1716"/>
                    <a:pt x="1669" y="1722"/>
                    <a:pt x="1626" y="1728"/>
                  </a:cubicBezTo>
                  <a:cubicBezTo>
                    <a:pt x="1323" y="1772"/>
                    <a:pt x="961" y="1847"/>
                    <a:pt x="660" y="1891"/>
                  </a:cubicBezTo>
                  <a:cubicBezTo>
                    <a:pt x="603" y="1899"/>
                    <a:pt x="547" y="1908"/>
                    <a:pt x="490" y="1916"/>
                  </a:cubicBezTo>
                  <a:cubicBezTo>
                    <a:pt x="477" y="1917"/>
                    <a:pt x="463" y="1917"/>
                    <a:pt x="449" y="1917"/>
                  </a:cubicBezTo>
                  <a:cubicBezTo>
                    <a:pt x="447" y="1917"/>
                    <a:pt x="445" y="1917"/>
                    <a:pt x="443" y="1917"/>
                  </a:cubicBezTo>
                </a:path>
              </a:pathLst>
            </a:custGeom>
            <a:solidFill>
              <a:srgbClr val="CC8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" name="Freeform 1130">
              <a:extLst>
                <a:ext uri="{FF2B5EF4-FFF2-40B4-BE49-F238E27FC236}">
                  <a16:creationId xmlns:a16="http://schemas.microsoft.com/office/drawing/2014/main" id="{D0BBABF8-D0DA-4660-9EC2-35758E7BE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931" y="2184400"/>
              <a:ext cx="595313" cy="865188"/>
            </a:xfrm>
            <a:custGeom>
              <a:avLst/>
              <a:gdLst>
                <a:gd name="T0" fmla="*/ 519 w 1192"/>
                <a:gd name="T1" fmla="*/ 1736 h 1736"/>
                <a:gd name="T2" fmla="*/ 440 w 1192"/>
                <a:gd name="T3" fmla="*/ 1735 h 1736"/>
                <a:gd name="T4" fmla="*/ 350 w 1192"/>
                <a:gd name="T5" fmla="*/ 1717 h 1736"/>
                <a:gd name="T6" fmla="*/ 8 w 1192"/>
                <a:gd name="T7" fmla="*/ 1498 h 1736"/>
                <a:gd name="T8" fmla="*/ 90 w 1192"/>
                <a:gd name="T9" fmla="*/ 1445 h 1736"/>
                <a:gd name="T10" fmla="*/ 285 w 1192"/>
                <a:gd name="T11" fmla="*/ 1488 h 1736"/>
                <a:gd name="T12" fmla="*/ 587 w 1192"/>
                <a:gd name="T13" fmla="*/ 1537 h 1736"/>
                <a:gd name="T14" fmla="*/ 831 w 1192"/>
                <a:gd name="T15" fmla="*/ 1495 h 1736"/>
                <a:gd name="T16" fmla="*/ 1019 w 1192"/>
                <a:gd name="T17" fmla="*/ 1205 h 1736"/>
                <a:gd name="T18" fmla="*/ 842 w 1192"/>
                <a:gd name="T19" fmla="*/ 682 h 1736"/>
                <a:gd name="T20" fmla="*/ 629 w 1192"/>
                <a:gd name="T21" fmla="*/ 136 h 1736"/>
                <a:gd name="T22" fmla="*/ 594 w 1192"/>
                <a:gd name="T23" fmla="*/ 29 h 1736"/>
                <a:gd name="T24" fmla="*/ 595 w 1192"/>
                <a:gd name="T25" fmla="*/ 29 h 1736"/>
                <a:gd name="T26" fmla="*/ 687 w 1192"/>
                <a:gd name="T27" fmla="*/ 0 h 1736"/>
                <a:gd name="T28" fmla="*/ 984 w 1192"/>
                <a:gd name="T29" fmla="*/ 724 h 1736"/>
                <a:gd name="T30" fmla="*/ 1158 w 1192"/>
                <a:gd name="T31" fmla="*/ 1176 h 1736"/>
                <a:gd name="T32" fmla="*/ 1008 w 1192"/>
                <a:gd name="T33" fmla="*/ 1509 h 1736"/>
                <a:gd name="T34" fmla="*/ 1130 w 1192"/>
                <a:gd name="T35" fmla="*/ 1676 h 1736"/>
                <a:gd name="T36" fmla="*/ 1136 w 1192"/>
                <a:gd name="T37" fmla="*/ 1676 h 1736"/>
                <a:gd name="T38" fmla="*/ 1177 w 1192"/>
                <a:gd name="T39" fmla="*/ 1675 h 1736"/>
                <a:gd name="T40" fmla="*/ 918 w 1192"/>
                <a:gd name="T41" fmla="*/ 1711 h 1736"/>
                <a:gd name="T42" fmla="*/ 519 w 1192"/>
                <a:gd name="T43" fmla="*/ 1736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92" h="1736">
                  <a:moveTo>
                    <a:pt x="519" y="1736"/>
                  </a:moveTo>
                  <a:cubicBezTo>
                    <a:pt x="492" y="1736"/>
                    <a:pt x="466" y="1736"/>
                    <a:pt x="440" y="1735"/>
                  </a:cubicBezTo>
                  <a:cubicBezTo>
                    <a:pt x="409" y="1730"/>
                    <a:pt x="379" y="1724"/>
                    <a:pt x="350" y="1717"/>
                  </a:cubicBezTo>
                  <a:cubicBezTo>
                    <a:pt x="182" y="1676"/>
                    <a:pt x="0" y="1609"/>
                    <a:pt x="8" y="1498"/>
                  </a:cubicBezTo>
                  <a:cubicBezTo>
                    <a:pt x="11" y="1458"/>
                    <a:pt x="45" y="1445"/>
                    <a:pt x="90" y="1445"/>
                  </a:cubicBezTo>
                  <a:cubicBezTo>
                    <a:pt x="154" y="1445"/>
                    <a:pt x="239" y="1472"/>
                    <a:pt x="285" y="1488"/>
                  </a:cubicBezTo>
                  <a:cubicBezTo>
                    <a:pt x="376" y="1519"/>
                    <a:pt x="483" y="1537"/>
                    <a:pt x="587" y="1537"/>
                  </a:cubicBezTo>
                  <a:cubicBezTo>
                    <a:pt x="676" y="1537"/>
                    <a:pt x="761" y="1524"/>
                    <a:pt x="831" y="1495"/>
                  </a:cubicBezTo>
                  <a:cubicBezTo>
                    <a:pt x="1012" y="1438"/>
                    <a:pt x="1029" y="1309"/>
                    <a:pt x="1019" y="1205"/>
                  </a:cubicBezTo>
                  <a:cubicBezTo>
                    <a:pt x="1002" y="1029"/>
                    <a:pt x="918" y="853"/>
                    <a:pt x="842" y="682"/>
                  </a:cubicBezTo>
                  <a:cubicBezTo>
                    <a:pt x="761" y="501"/>
                    <a:pt x="691" y="320"/>
                    <a:pt x="629" y="136"/>
                  </a:cubicBezTo>
                  <a:cubicBezTo>
                    <a:pt x="617" y="101"/>
                    <a:pt x="605" y="65"/>
                    <a:pt x="594" y="29"/>
                  </a:cubicBezTo>
                  <a:lnTo>
                    <a:pt x="595" y="29"/>
                  </a:lnTo>
                  <a:cubicBezTo>
                    <a:pt x="625" y="19"/>
                    <a:pt x="656" y="9"/>
                    <a:pt x="687" y="0"/>
                  </a:cubicBezTo>
                  <a:cubicBezTo>
                    <a:pt x="784" y="242"/>
                    <a:pt x="873" y="484"/>
                    <a:pt x="984" y="724"/>
                  </a:cubicBezTo>
                  <a:cubicBezTo>
                    <a:pt x="1053" y="873"/>
                    <a:pt x="1125" y="1023"/>
                    <a:pt x="1158" y="1176"/>
                  </a:cubicBezTo>
                  <a:cubicBezTo>
                    <a:pt x="1184" y="1301"/>
                    <a:pt x="1192" y="1421"/>
                    <a:pt x="1008" y="1509"/>
                  </a:cubicBezTo>
                  <a:cubicBezTo>
                    <a:pt x="893" y="1565"/>
                    <a:pt x="981" y="1676"/>
                    <a:pt x="1130" y="1676"/>
                  </a:cubicBezTo>
                  <a:cubicBezTo>
                    <a:pt x="1132" y="1676"/>
                    <a:pt x="1134" y="1676"/>
                    <a:pt x="1136" y="1676"/>
                  </a:cubicBezTo>
                  <a:cubicBezTo>
                    <a:pt x="1150" y="1676"/>
                    <a:pt x="1164" y="1676"/>
                    <a:pt x="1177" y="1675"/>
                  </a:cubicBezTo>
                  <a:cubicBezTo>
                    <a:pt x="1091" y="1689"/>
                    <a:pt x="1005" y="1701"/>
                    <a:pt x="918" y="1711"/>
                  </a:cubicBezTo>
                  <a:cubicBezTo>
                    <a:pt x="786" y="1727"/>
                    <a:pt x="652" y="1736"/>
                    <a:pt x="519" y="1736"/>
                  </a:cubicBezTo>
                </a:path>
              </a:pathLst>
            </a:custGeom>
            <a:solidFill>
              <a:srgbClr val="C17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" name="Freeform 1131">
              <a:extLst>
                <a:ext uri="{FF2B5EF4-FFF2-40B4-BE49-F238E27FC236}">
                  <a16:creationId xmlns:a16="http://schemas.microsoft.com/office/drawing/2014/main" id="{8F068CD7-F019-467D-91AD-CCF1E2DF1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831" y="2832100"/>
              <a:ext cx="33338" cy="85725"/>
            </a:xfrm>
            <a:custGeom>
              <a:avLst/>
              <a:gdLst>
                <a:gd name="T0" fmla="*/ 67 w 67"/>
                <a:gd name="T1" fmla="*/ 170 h 170"/>
                <a:gd name="T2" fmla="*/ 0 w 67"/>
                <a:gd name="T3" fmla="*/ 0 h 170"/>
                <a:gd name="T4" fmla="*/ 0 w 67"/>
                <a:gd name="T5" fmla="*/ 0 h 170"/>
                <a:gd name="T6" fmla="*/ 67 w 67"/>
                <a:gd name="T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170">
                  <a:moveTo>
                    <a:pt x="67" y="170"/>
                  </a:moveTo>
                  <a:cubicBezTo>
                    <a:pt x="47" y="113"/>
                    <a:pt x="24" y="5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56"/>
                    <a:pt x="47" y="113"/>
                    <a:pt x="67" y="170"/>
                  </a:cubicBezTo>
                  <a:close/>
                </a:path>
              </a:pathLst>
            </a:custGeom>
            <a:solidFill>
              <a:srgbClr val="B09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" name="Freeform 1132">
              <a:extLst>
                <a:ext uri="{FF2B5EF4-FFF2-40B4-BE49-F238E27FC236}">
                  <a16:creationId xmlns:a16="http://schemas.microsoft.com/office/drawing/2014/main" id="{E18223DF-E110-46D8-A646-D1CB1F447A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8206" y="2771775"/>
              <a:ext cx="574675" cy="277813"/>
            </a:xfrm>
            <a:custGeom>
              <a:avLst/>
              <a:gdLst>
                <a:gd name="T0" fmla="*/ 614 w 1152"/>
                <a:gd name="T1" fmla="*/ 557 h 557"/>
                <a:gd name="T2" fmla="*/ 388 w 1152"/>
                <a:gd name="T3" fmla="*/ 539 h 557"/>
                <a:gd name="T4" fmla="*/ 53 w 1152"/>
                <a:gd name="T5" fmla="*/ 423 h 557"/>
                <a:gd name="T6" fmla="*/ 48 w 1152"/>
                <a:gd name="T7" fmla="*/ 256 h 557"/>
                <a:gd name="T8" fmla="*/ 423 w 1152"/>
                <a:gd name="T9" fmla="*/ 37 h 557"/>
                <a:gd name="T10" fmla="*/ 753 w 1152"/>
                <a:gd name="T11" fmla="*/ 344 h 557"/>
                <a:gd name="T12" fmla="*/ 754 w 1152"/>
                <a:gd name="T13" fmla="*/ 344 h 557"/>
                <a:gd name="T14" fmla="*/ 762 w 1152"/>
                <a:gd name="T15" fmla="*/ 339 h 557"/>
                <a:gd name="T16" fmla="*/ 833 w 1152"/>
                <a:gd name="T17" fmla="*/ 345 h 557"/>
                <a:gd name="T18" fmla="*/ 970 w 1152"/>
                <a:gd name="T19" fmla="*/ 325 h 557"/>
                <a:gd name="T20" fmla="*/ 974 w 1152"/>
                <a:gd name="T21" fmla="*/ 325 h 557"/>
                <a:gd name="T22" fmla="*/ 981 w 1152"/>
                <a:gd name="T23" fmla="*/ 324 h 557"/>
                <a:gd name="T24" fmla="*/ 1005 w 1152"/>
                <a:gd name="T25" fmla="*/ 317 h 557"/>
                <a:gd name="T26" fmla="*/ 761 w 1152"/>
                <a:gd name="T27" fmla="*/ 359 h 557"/>
                <a:gd name="T28" fmla="*/ 459 w 1152"/>
                <a:gd name="T29" fmla="*/ 310 h 557"/>
                <a:gd name="T30" fmla="*/ 264 w 1152"/>
                <a:gd name="T31" fmla="*/ 267 h 557"/>
                <a:gd name="T32" fmla="*/ 182 w 1152"/>
                <a:gd name="T33" fmla="*/ 320 h 557"/>
                <a:gd name="T34" fmla="*/ 524 w 1152"/>
                <a:gd name="T35" fmla="*/ 539 h 557"/>
                <a:gd name="T36" fmla="*/ 614 w 1152"/>
                <a:gd name="T37" fmla="*/ 557 h 557"/>
                <a:gd name="T38" fmla="*/ 834 w 1152"/>
                <a:gd name="T39" fmla="*/ 315 h 557"/>
                <a:gd name="T40" fmla="*/ 685 w 1152"/>
                <a:gd name="T41" fmla="*/ 288 h 557"/>
                <a:gd name="T42" fmla="*/ 734 w 1152"/>
                <a:gd name="T43" fmla="*/ 129 h 557"/>
                <a:gd name="T44" fmla="*/ 780 w 1152"/>
                <a:gd name="T45" fmla="*/ 132 h 557"/>
                <a:gd name="T46" fmla="*/ 783 w 1152"/>
                <a:gd name="T47" fmla="*/ 133 h 557"/>
                <a:gd name="T48" fmla="*/ 785 w 1152"/>
                <a:gd name="T49" fmla="*/ 132 h 557"/>
                <a:gd name="T50" fmla="*/ 807 w 1152"/>
                <a:gd name="T51" fmla="*/ 142 h 557"/>
                <a:gd name="T52" fmla="*/ 809 w 1152"/>
                <a:gd name="T53" fmla="*/ 142 h 557"/>
                <a:gd name="T54" fmla="*/ 814 w 1152"/>
                <a:gd name="T55" fmla="*/ 138 h 557"/>
                <a:gd name="T56" fmla="*/ 696 w 1152"/>
                <a:gd name="T57" fmla="*/ 0 h 557"/>
                <a:gd name="T58" fmla="*/ 1061 w 1152"/>
                <a:gd name="T59" fmla="*/ 231 h 557"/>
                <a:gd name="T60" fmla="*/ 834 w 1152"/>
                <a:gd name="T61" fmla="*/ 315 h 557"/>
                <a:gd name="T62" fmla="*/ 570 w 1152"/>
                <a:gd name="T63" fmla="*/ 234 h 557"/>
                <a:gd name="T64" fmla="*/ 541 w 1152"/>
                <a:gd name="T65" fmla="*/ 194 h 557"/>
                <a:gd name="T66" fmla="*/ 450 w 1152"/>
                <a:gd name="T67" fmla="*/ 30 h 557"/>
                <a:gd name="T68" fmla="*/ 585 w 1152"/>
                <a:gd name="T69" fmla="*/ 6 h 557"/>
                <a:gd name="T70" fmla="*/ 652 w 1152"/>
                <a:gd name="T71" fmla="*/ 1 h 557"/>
                <a:gd name="T72" fmla="*/ 711 w 1152"/>
                <a:gd name="T73" fmla="*/ 77 h 557"/>
                <a:gd name="T74" fmla="*/ 758 w 1152"/>
                <a:gd name="T75" fmla="*/ 117 h 557"/>
                <a:gd name="T76" fmla="*/ 709 w 1152"/>
                <a:gd name="T77" fmla="*/ 114 h 557"/>
                <a:gd name="T78" fmla="*/ 570 w 1152"/>
                <a:gd name="T79" fmla="*/ 234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52" h="557">
                  <a:moveTo>
                    <a:pt x="614" y="557"/>
                  </a:moveTo>
                  <a:cubicBezTo>
                    <a:pt x="538" y="555"/>
                    <a:pt x="463" y="549"/>
                    <a:pt x="388" y="539"/>
                  </a:cubicBezTo>
                  <a:cubicBezTo>
                    <a:pt x="256" y="522"/>
                    <a:pt x="122" y="490"/>
                    <a:pt x="53" y="423"/>
                  </a:cubicBezTo>
                  <a:cubicBezTo>
                    <a:pt x="0" y="372"/>
                    <a:pt x="13" y="309"/>
                    <a:pt x="48" y="256"/>
                  </a:cubicBezTo>
                  <a:cubicBezTo>
                    <a:pt x="110" y="162"/>
                    <a:pt x="255" y="82"/>
                    <a:pt x="423" y="37"/>
                  </a:cubicBezTo>
                  <a:cubicBezTo>
                    <a:pt x="465" y="147"/>
                    <a:pt x="513" y="317"/>
                    <a:pt x="753" y="344"/>
                  </a:cubicBezTo>
                  <a:cubicBezTo>
                    <a:pt x="753" y="344"/>
                    <a:pt x="754" y="344"/>
                    <a:pt x="754" y="344"/>
                  </a:cubicBezTo>
                  <a:cubicBezTo>
                    <a:pt x="759" y="344"/>
                    <a:pt x="762" y="342"/>
                    <a:pt x="762" y="339"/>
                  </a:cubicBezTo>
                  <a:cubicBezTo>
                    <a:pt x="786" y="343"/>
                    <a:pt x="810" y="345"/>
                    <a:pt x="833" y="345"/>
                  </a:cubicBezTo>
                  <a:cubicBezTo>
                    <a:pt x="882" y="345"/>
                    <a:pt x="928" y="337"/>
                    <a:pt x="970" y="325"/>
                  </a:cubicBezTo>
                  <a:cubicBezTo>
                    <a:pt x="971" y="325"/>
                    <a:pt x="972" y="325"/>
                    <a:pt x="974" y="325"/>
                  </a:cubicBezTo>
                  <a:cubicBezTo>
                    <a:pt x="976" y="325"/>
                    <a:pt x="978" y="325"/>
                    <a:pt x="981" y="324"/>
                  </a:cubicBezTo>
                  <a:cubicBezTo>
                    <a:pt x="989" y="322"/>
                    <a:pt x="997" y="320"/>
                    <a:pt x="1005" y="317"/>
                  </a:cubicBezTo>
                  <a:cubicBezTo>
                    <a:pt x="935" y="346"/>
                    <a:pt x="850" y="359"/>
                    <a:pt x="761" y="359"/>
                  </a:cubicBezTo>
                  <a:cubicBezTo>
                    <a:pt x="657" y="359"/>
                    <a:pt x="550" y="341"/>
                    <a:pt x="459" y="310"/>
                  </a:cubicBezTo>
                  <a:cubicBezTo>
                    <a:pt x="413" y="294"/>
                    <a:pt x="328" y="267"/>
                    <a:pt x="264" y="267"/>
                  </a:cubicBezTo>
                  <a:cubicBezTo>
                    <a:pt x="219" y="267"/>
                    <a:pt x="185" y="280"/>
                    <a:pt x="182" y="320"/>
                  </a:cubicBezTo>
                  <a:cubicBezTo>
                    <a:pt x="174" y="431"/>
                    <a:pt x="356" y="498"/>
                    <a:pt x="524" y="539"/>
                  </a:cubicBezTo>
                  <a:cubicBezTo>
                    <a:pt x="553" y="546"/>
                    <a:pt x="583" y="552"/>
                    <a:pt x="614" y="557"/>
                  </a:cubicBezTo>
                  <a:moveTo>
                    <a:pt x="834" y="315"/>
                  </a:moveTo>
                  <a:cubicBezTo>
                    <a:pt x="782" y="315"/>
                    <a:pt x="729" y="307"/>
                    <a:pt x="685" y="288"/>
                  </a:cubicBezTo>
                  <a:cubicBezTo>
                    <a:pt x="576" y="240"/>
                    <a:pt x="589" y="129"/>
                    <a:pt x="734" y="129"/>
                  </a:cubicBezTo>
                  <a:cubicBezTo>
                    <a:pt x="748" y="129"/>
                    <a:pt x="763" y="130"/>
                    <a:pt x="780" y="132"/>
                  </a:cubicBezTo>
                  <a:cubicBezTo>
                    <a:pt x="781" y="132"/>
                    <a:pt x="782" y="133"/>
                    <a:pt x="783" y="133"/>
                  </a:cubicBezTo>
                  <a:cubicBezTo>
                    <a:pt x="784" y="133"/>
                    <a:pt x="784" y="133"/>
                    <a:pt x="785" y="132"/>
                  </a:cubicBezTo>
                  <a:cubicBezTo>
                    <a:pt x="792" y="136"/>
                    <a:pt x="799" y="139"/>
                    <a:pt x="807" y="142"/>
                  </a:cubicBezTo>
                  <a:cubicBezTo>
                    <a:pt x="808" y="142"/>
                    <a:pt x="809" y="142"/>
                    <a:pt x="809" y="142"/>
                  </a:cubicBezTo>
                  <a:cubicBezTo>
                    <a:pt x="813" y="142"/>
                    <a:pt x="815" y="140"/>
                    <a:pt x="814" y="138"/>
                  </a:cubicBezTo>
                  <a:cubicBezTo>
                    <a:pt x="767" y="95"/>
                    <a:pt x="741" y="44"/>
                    <a:pt x="696" y="0"/>
                  </a:cubicBezTo>
                  <a:cubicBezTo>
                    <a:pt x="924" y="3"/>
                    <a:pt x="1152" y="93"/>
                    <a:pt x="1061" y="231"/>
                  </a:cubicBezTo>
                  <a:cubicBezTo>
                    <a:pt x="1026" y="285"/>
                    <a:pt x="931" y="315"/>
                    <a:pt x="834" y="315"/>
                  </a:cubicBezTo>
                  <a:moveTo>
                    <a:pt x="570" y="234"/>
                  </a:moveTo>
                  <a:cubicBezTo>
                    <a:pt x="559" y="221"/>
                    <a:pt x="550" y="207"/>
                    <a:pt x="541" y="194"/>
                  </a:cubicBezTo>
                  <a:cubicBezTo>
                    <a:pt x="506" y="140"/>
                    <a:pt x="488" y="84"/>
                    <a:pt x="450" y="30"/>
                  </a:cubicBezTo>
                  <a:cubicBezTo>
                    <a:pt x="494" y="20"/>
                    <a:pt x="539" y="12"/>
                    <a:pt x="585" y="6"/>
                  </a:cubicBezTo>
                  <a:cubicBezTo>
                    <a:pt x="607" y="3"/>
                    <a:pt x="630" y="2"/>
                    <a:pt x="652" y="1"/>
                  </a:cubicBezTo>
                  <a:cubicBezTo>
                    <a:pt x="664" y="27"/>
                    <a:pt x="691" y="53"/>
                    <a:pt x="711" y="77"/>
                  </a:cubicBezTo>
                  <a:cubicBezTo>
                    <a:pt x="724" y="91"/>
                    <a:pt x="739" y="105"/>
                    <a:pt x="758" y="117"/>
                  </a:cubicBezTo>
                  <a:cubicBezTo>
                    <a:pt x="740" y="115"/>
                    <a:pt x="724" y="114"/>
                    <a:pt x="709" y="114"/>
                  </a:cubicBezTo>
                  <a:cubicBezTo>
                    <a:pt x="596" y="114"/>
                    <a:pt x="548" y="176"/>
                    <a:pt x="570" y="234"/>
                  </a:cubicBezTo>
                  <a:close/>
                </a:path>
              </a:pathLst>
            </a:custGeom>
            <a:solidFill>
              <a:srgbClr val="B66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" name="Freeform 1133">
              <a:extLst>
                <a:ext uri="{FF2B5EF4-FFF2-40B4-BE49-F238E27FC236}">
                  <a16:creationId xmlns:a16="http://schemas.microsoft.com/office/drawing/2014/main" id="{6D8EC73E-CCC8-4AAE-97F6-D10A0B1B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9181" y="2078038"/>
              <a:ext cx="750888" cy="900113"/>
            </a:xfrm>
            <a:custGeom>
              <a:avLst/>
              <a:gdLst>
                <a:gd name="T0" fmla="*/ 1142 w 1505"/>
                <a:gd name="T1" fmla="*/ 1803 h 1803"/>
                <a:gd name="T2" fmla="*/ 975 w 1505"/>
                <a:gd name="T3" fmla="*/ 1770 h 1803"/>
                <a:gd name="T4" fmla="*/ 407 w 1505"/>
                <a:gd name="T5" fmla="*/ 1641 h 1803"/>
                <a:gd name="T6" fmla="*/ 0 w 1505"/>
                <a:gd name="T7" fmla="*/ 1580 h 1803"/>
                <a:gd name="T8" fmla="*/ 372 w 1505"/>
                <a:gd name="T9" fmla="*/ 1386 h 1803"/>
                <a:gd name="T10" fmla="*/ 803 w 1505"/>
                <a:gd name="T11" fmla="*/ 332 h 1803"/>
                <a:gd name="T12" fmla="*/ 559 w 1505"/>
                <a:gd name="T13" fmla="*/ 0 h 1803"/>
                <a:gd name="T14" fmla="*/ 1195 w 1505"/>
                <a:gd name="T15" fmla="*/ 94 h 1803"/>
                <a:gd name="T16" fmla="*/ 1125 w 1505"/>
                <a:gd name="T17" fmla="*/ 326 h 1803"/>
                <a:gd name="T18" fmla="*/ 933 w 1505"/>
                <a:gd name="T19" fmla="*/ 858 h 1803"/>
                <a:gd name="T20" fmla="*/ 813 w 1505"/>
                <a:gd name="T21" fmla="*/ 1114 h 1803"/>
                <a:gd name="T22" fmla="*/ 785 w 1505"/>
                <a:gd name="T23" fmla="*/ 1180 h 1803"/>
                <a:gd name="T24" fmla="*/ 783 w 1505"/>
                <a:gd name="T25" fmla="*/ 1487 h 1803"/>
                <a:gd name="T26" fmla="*/ 1126 w 1505"/>
                <a:gd name="T27" fmla="*/ 1592 h 1803"/>
                <a:gd name="T28" fmla="*/ 1392 w 1505"/>
                <a:gd name="T29" fmla="*/ 1640 h 1803"/>
                <a:gd name="T30" fmla="*/ 1394 w 1505"/>
                <a:gd name="T31" fmla="*/ 1765 h 1803"/>
                <a:gd name="T32" fmla="*/ 1142 w 1505"/>
                <a:gd name="T33" fmla="*/ 1803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05" h="1803">
                  <a:moveTo>
                    <a:pt x="1142" y="1803"/>
                  </a:moveTo>
                  <a:cubicBezTo>
                    <a:pt x="1085" y="1793"/>
                    <a:pt x="1029" y="1782"/>
                    <a:pt x="975" y="1770"/>
                  </a:cubicBezTo>
                  <a:cubicBezTo>
                    <a:pt x="785" y="1729"/>
                    <a:pt x="601" y="1678"/>
                    <a:pt x="407" y="1641"/>
                  </a:cubicBezTo>
                  <a:cubicBezTo>
                    <a:pt x="275" y="1615"/>
                    <a:pt x="138" y="1597"/>
                    <a:pt x="0" y="1580"/>
                  </a:cubicBezTo>
                  <a:cubicBezTo>
                    <a:pt x="137" y="1523"/>
                    <a:pt x="263" y="1459"/>
                    <a:pt x="372" y="1386"/>
                  </a:cubicBezTo>
                  <a:cubicBezTo>
                    <a:pt x="811" y="1092"/>
                    <a:pt x="893" y="694"/>
                    <a:pt x="803" y="332"/>
                  </a:cubicBezTo>
                  <a:cubicBezTo>
                    <a:pt x="773" y="212"/>
                    <a:pt x="693" y="95"/>
                    <a:pt x="559" y="0"/>
                  </a:cubicBezTo>
                  <a:cubicBezTo>
                    <a:pt x="774" y="27"/>
                    <a:pt x="987" y="57"/>
                    <a:pt x="1195" y="94"/>
                  </a:cubicBezTo>
                  <a:cubicBezTo>
                    <a:pt x="1173" y="171"/>
                    <a:pt x="1149" y="249"/>
                    <a:pt x="1125" y="326"/>
                  </a:cubicBezTo>
                  <a:cubicBezTo>
                    <a:pt x="1071" y="505"/>
                    <a:pt x="1010" y="682"/>
                    <a:pt x="933" y="858"/>
                  </a:cubicBezTo>
                  <a:cubicBezTo>
                    <a:pt x="896" y="944"/>
                    <a:pt x="854" y="1029"/>
                    <a:pt x="813" y="1114"/>
                  </a:cubicBezTo>
                  <a:cubicBezTo>
                    <a:pt x="803" y="1136"/>
                    <a:pt x="793" y="1158"/>
                    <a:pt x="785" y="1180"/>
                  </a:cubicBezTo>
                  <a:cubicBezTo>
                    <a:pt x="727" y="1281"/>
                    <a:pt x="679" y="1398"/>
                    <a:pt x="783" y="1487"/>
                  </a:cubicBezTo>
                  <a:cubicBezTo>
                    <a:pt x="866" y="1559"/>
                    <a:pt x="982" y="1577"/>
                    <a:pt x="1126" y="1592"/>
                  </a:cubicBezTo>
                  <a:cubicBezTo>
                    <a:pt x="1218" y="1601"/>
                    <a:pt x="1315" y="1609"/>
                    <a:pt x="1392" y="1640"/>
                  </a:cubicBezTo>
                  <a:cubicBezTo>
                    <a:pt x="1478" y="1676"/>
                    <a:pt x="1505" y="1735"/>
                    <a:pt x="1394" y="1765"/>
                  </a:cubicBezTo>
                  <a:cubicBezTo>
                    <a:pt x="1317" y="1786"/>
                    <a:pt x="1230" y="1796"/>
                    <a:pt x="1142" y="1803"/>
                  </a:cubicBezTo>
                  <a:close/>
                </a:path>
              </a:pathLst>
            </a:custGeom>
            <a:solidFill>
              <a:srgbClr val="CC8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4" name="Freeform 1134">
              <a:extLst>
                <a:ext uri="{FF2B5EF4-FFF2-40B4-BE49-F238E27FC236}">
                  <a16:creationId xmlns:a16="http://schemas.microsoft.com/office/drawing/2014/main" id="{C857A7F2-6E48-4534-AD6B-774DC7937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2194" y="2876550"/>
              <a:ext cx="303213" cy="50800"/>
            </a:xfrm>
            <a:custGeom>
              <a:avLst/>
              <a:gdLst>
                <a:gd name="T0" fmla="*/ 608 w 608"/>
                <a:gd name="T1" fmla="*/ 102 h 102"/>
                <a:gd name="T2" fmla="*/ 0 w 608"/>
                <a:gd name="T3" fmla="*/ 0 h 102"/>
                <a:gd name="T4" fmla="*/ 0 w 608"/>
                <a:gd name="T5" fmla="*/ 0 h 102"/>
                <a:gd name="T6" fmla="*/ 608 w 608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102">
                  <a:moveTo>
                    <a:pt x="608" y="102"/>
                  </a:moveTo>
                  <a:cubicBezTo>
                    <a:pt x="409" y="56"/>
                    <a:pt x="206" y="2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6" y="25"/>
                    <a:pt x="409" y="56"/>
                    <a:pt x="608" y="102"/>
                  </a:cubicBezTo>
                  <a:close/>
                </a:path>
              </a:pathLst>
            </a:custGeom>
            <a:solidFill>
              <a:srgbClr val="6F8F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5" name="Freeform 1135">
              <a:extLst>
                <a:ext uri="{FF2B5EF4-FFF2-40B4-BE49-F238E27FC236}">
                  <a16:creationId xmlns:a16="http://schemas.microsoft.com/office/drawing/2014/main" id="{A21BADCA-911A-4DFA-B017-5427298DC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4294" y="2062163"/>
              <a:ext cx="6350" cy="1588"/>
            </a:xfrm>
            <a:custGeom>
              <a:avLst/>
              <a:gdLst>
                <a:gd name="T0" fmla="*/ 11 w 11"/>
                <a:gd name="T1" fmla="*/ 1 h 1"/>
                <a:gd name="T2" fmla="*/ 0 w 11"/>
                <a:gd name="T3" fmla="*/ 0 h 1"/>
                <a:gd name="T4" fmla="*/ 11 w 1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cubicBezTo>
                    <a:pt x="7" y="1"/>
                    <a:pt x="3" y="0"/>
                    <a:pt x="0" y="0"/>
                  </a:cubicBezTo>
                  <a:cubicBezTo>
                    <a:pt x="3" y="0"/>
                    <a:pt x="7" y="1"/>
                    <a:pt x="11" y="1"/>
                  </a:cubicBezTo>
                  <a:close/>
                </a:path>
              </a:pathLst>
            </a:custGeom>
            <a:solidFill>
              <a:srgbClr val="ECD2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" name="Freeform 1137">
              <a:extLst>
                <a:ext uri="{FF2B5EF4-FFF2-40B4-BE49-F238E27FC236}">
                  <a16:creationId xmlns:a16="http://schemas.microsoft.com/office/drawing/2014/main" id="{5CCA1083-FDFC-4357-AD6E-A4B305FB68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58906" y="2667000"/>
              <a:ext cx="609600" cy="322263"/>
            </a:xfrm>
            <a:custGeom>
              <a:avLst/>
              <a:gdLst>
                <a:gd name="T0" fmla="*/ 740 w 1222"/>
                <a:gd name="T1" fmla="*/ 648 h 648"/>
                <a:gd name="T2" fmla="*/ 463 w 1222"/>
                <a:gd name="T3" fmla="*/ 623 h 648"/>
                <a:gd name="T4" fmla="*/ 715 w 1222"/>
                <a:gd name="T5" fmla="*/ 585 h 648"/>
                <a:gd name="T6" fmla="*/ 713 w 1222"/>
                <a:gd name="T7" fmla="*/ 460 h 648"/>
                <a:gd name="T8" fmla="*/ 447 w 1222"/>
                <a:gd name="T9" fmla="*/ 412 h 648"/>
                <a:gd name="T10" fmla="*/ 104 w 1222"/>
                <a:gd name="T11" fmla="*/ 307 h 648"/>
                <a:gd name="T12" fmla="*/ 106 w 1222"/>
                <a:gd name="T13" fmla="*/ 0 h 648"/>
                <a:gd name="T14" fmla="*/ 87 w 1222"/>
                <a:gd name="T15" fmla="*/ 179 h 648"/>
                <a:gd name="T16" fmla="*/ 372 w 1222"/>
                <a:gd name="T17" fmla="*/ 376 h 648"/>
                <a:gd name="T18" fmla="*/ 495 w 1222"/>
                <a:gd name="T19" fmla="*/ 392 h 648"/>
                <a:gd name="T20" fmla="*/ 545 w 1222"/>
                <a:gd name="T21" fmla="*/ 389 h 648"/>
                <a:gd name="T22" fmla="*/ 728 w 1222"/>
                <a:gd name="T23" fmla="*/ 302 h 648"/>
                <a:gd name="T24" fmla="*/ 773 w 1222"/>
                <a:gd name="T25" fmla="*/ 211 h 648"/>
                <a:gd name="T26" fmla="*/ 805 w 1222"/>
                <a:gd name="T27" fmla="*/ 148 h 648"/>
                <a:gd name="T28" fmla="*/ 810 w 1222"/>
                <a:gd name="T29" fmla="*/ 147 h 648"/>
                <a:gd name="T30" fmla="*/ 819 w 1222"/>
                <a:gd name="T31" fmla="*/ 149 h 648"/>
                <a:gd name="T32" fmla="*/ 1198 w 1222"/>
                <a:gd name="T33" fmla="*/ 366 h 648"/>
                <a:gd name="T34" fmla="*/ 1212 w 1222"/>
                <a:gd name="T35" fmla="*/ 503 h 648"/>
                <a:gd name="T36" fmla="*/ 1008 w 1222"/>
                <a:gd name="T37" fmla="*/ 612 h 648"/>
                <a:gd name="T38" fmla="*/ 942 w 1222"/>
                <a:gd name="T39" fmla="*/ 629 h 648"/>
                <a:gd name="T40" fmla="*/ 774 w 1222"/>
                <a:gd name="T41" fmla="*/ 648 h 648"/>
                <a:gd name="T42" fmla="*/ 740 w 1222"/>
                <a:gd name="T43" fmla="*/ 648 h 648"/>
                <a:gd name="T44" fmla="*/ 481 w 1222"/>
                <a:gd name="T45" fmla="*/ 369 h 648"/>
                <a:gd name="T46" fmla="*/ 241 w 1222"/>
                <a:gd name="T47" fmla="*/ 277 h 648"/>
                <a:gd name="T48" fmla="*/ 229 w 1222"/>
                <a:gd name="T49" fmla="*/ 264 h 648"/>
                <a:gd name="T50" fmla="*/ 525 w 1222"/>
                <a:gd name="T51" fmla="*/ 115 h 648"/>
                <a:gd name="T52" fmla="*/ 534 w 1222"/>
                <a:gd name="T53" fmla="*/ 114 h 648"/>
                <a:gd name="T54" fmla="*/ 554 w 1222"/>
                <a:gd name="T55" fmla="*/ 122 h 648"/>
                <a:gd name="T56" fmla="*/ 540 w 1222"/>
                <a:gd name="T57" fmla="*/ 152 h 648"/>
                <a:gd name="T58" fmla="*/ 505 w 1222"/>
                <a:gd name="T59" fmla="*/ 198 h 648"/>
                <a:gd name="T60" fmla="*/ 493 w 1222"/>
                <a:gd name="T61" fmla="*/ 206 h 648"/>
                <a:gd name="T62" fmla="*/ 491 w 1222"/>
                <a:gd name="T63" fmla="*/ 211 h 648"/>
                <a:gd name="T64" fmla="*/ 496 w 1222"/>
                <a:gd name="T65" fmla="*/ 217 h 648"/>
                <a:gd name="T66" fmla="*/ 680 w 1222"/>
                <a:gd name="T67" fmla="*/ 277 h 648"/>
                <a:gd name="T68" fmla="*/ 481 w 1222"/>
                <a:gd name="T69" fmla="*/ 369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2" h="648">
                  <a:moveTo>
                    <a:pt x="740" y="648"/>
                  </a:moveTo>
                  <a:cubicBezTo>
                    <a:pt x="648" y="648"/>
                    <a:pt x="554" y="638"/>
                    <a:pt x="463" y="623"/>
                  </a:cubicBezTo>
                  <a:cubicBezTo>
                    <a:pt x="551" y="616"/>
                    <a:pt x="638" y="606"/>
                    <a:pt x="715" y="585"/>
                  </a:cubicBezTo>
                  <a:cubicBezTo>
                    <a:pt x="826" y="555"/>
                    <a:pt x="799" y="496"/>
                    <a:pt x="713" y="460"/>
                  </a:cubicBezTo>
                  <a:cubicBezTo>
                    <a:pt x="636" y="429"/>
                    <a:pt x="539" y="421"/>
                    <a:pt x="447" y="412"/>
                  </a:cubicBezTo>
                  <a:cubicBezTo>
                    <a:pt x="303" y="397"/>
                    <a:pt x="187" y="379"/>
                    <a:pt x="104" y="307"/>
                  </a:cubicBezTo>
                  <a:cubicBezTo>
                    <a:pt x="0" y="218"/>
                    <a:pt x="48" y="101"/>
                    <a:pt x="106" y="0"/>
                  </a:cubicBezTo>
                  <a:cubicBezTo>
                    <a:pt x="84" y="59"/>
                    <a:pt x="73" y="118"/>
                    <a:pt x="87" y="179"/>
                  </a:cubicBezTo>
                  <a:cubicBezTo>
                    <a:pt x="110" y="274"/>
                    <a:pt x="217" y="347"/>
                    <a:pt x="372" y="376"/>
                  </a:cubicBezTo>
                  <a:cubicBezTo>
                    <a:pt x="410" y="386"/>
                    <a:pt x="453" y="392"/>
                    <a:pt x="495" y="392"/>
                  </a:cubicBezTo>
                  <a:cubicBezTo>
                    <a:pt x="512" y="392"/>
                    <a:pt x="529" y="391"/>
                    <a:pt x="545" y="389"/>
                  </a:cubicBezTo>
                  <a:cubicBezTo>
                    <a:pt x="629" y="384"/>
                    <a:pt x="713" y="347"/>
                    <a:pt x="728" y="302"/>
                  </a:cubicBezTo>
                  <a:cubicBezTo>
                    <a:pt x="751" y="273"/>
                    <a:pt x="759" y="240"/>
                    <a:pt x="773" y="211"/>
                  </a:cubicBezTo>
                  <a:cubicBezTo>
                    <a:pt x="782" y="190"/>
                    <a:pt x="793" y="169"/>
                    <a:pt x="805" y="148"/>
                  </a:cubicBezTo>
                  <a:cubicBezTo>
                    <a:pt x="807" y="148"/>
                    <a:pt x="808" y="147"/>
                    <a:pt x="810" y="147"/>
                  </a:cubicBezTo>
                  <a:cubicBezTo>
                    <a:pt x="813" y="147"/>
                    <a:pt x="816" y="148"/>
                    <a:pt x="819" y="149"/>
                  </a:cubicBezTo>
                  <a:cubicBezTo>
                    <a:pt x="1012" y="163"/>
                    <a:pt x="1153" y="267"/>
                    <a:pt x="1198" y="366"/>
                  </a:cubicBezTo>
                  <a:cubicBezTo>
                    <a:pt x="1218" y="412"/>
                    <a:pt x="1222" y="458"/>
                    <a:pt x="1212" y="503"/>
                  </a:cubicBezTo>
                  <a:cubicBezTo>
                    <a:pt x="1164" y="548"/>
                    <a:pt x="1095" y="586"/>
                    <a:pt x="1008" y="612"/>
                  </a:cubicBezTo>
                  <a:cubicBezTo>
                    <a:pt x="986" y="619"/>
                    <a:pt x="964" y="624"/>
                    <a:pt x="942" y="629"/>
                  </a:cubicBezTo>
                  <a:cubicBezTo>
                    <a:pt x="886" y="636"/>
                    <a:pt x="830" y="642"/>
                    <a:pt x="774" y="648"/>
                  </a:cubicBezTo>
                  <a:cubicBezTo>
                    <a:pt x="763" y="648"/>
                    <a:pt x="751" y="648"/>
                    <a:pt x="740" y="648"/>
                  </a:cubicBezTo>
                  <a:moveTo>
                    <a:pt x="481" y="369"/>
                  </a:moveTo>
                  <a:cubicBezTo>
                    <a:pt x="383" y="362"/>
                    <a:pt x="289" y="321"/>
                    <a:pt x="241" y="277"/>
                  </a:cubicBezTo>
                  <a:cubicBezTo>
                    <a:pt x="236" y="273"/>
                    <a:pt x="232" y="268"/>
                    <a:pt x="229" y="264"/>
                  </a:cubicBezTo>
                  <a:cubicBezTo>
                    <a:pt x="276" y="203"/>
                    <a:pt x="434" y="139"/>
                    <a:pt x="525" y="115"/>
                  </a:cubicBezTo>
                  <a:cubicBezTo>
                    <a:pt x="528" y="114"/>
                    <a:pt x="531" y="114"/>
                    <a:pt x="534" y="114"/>
                  </a:cubicBezTo>
                  <a:cubicBezTo>
                    <a:pt x="544" y="114"/>
                    <a:pt x="552" y="117"/>
                    <a:pt x="554" y="122"/>
                  </a:cubicBezTo>
                  <a:cubicBezTo>
                    <a:pt x="549" y="131"/>
                    <a:pt x="545" y="142"/>
                    <a:pt x="540" y="152"/>
                  </a:cubicBezTo>
                  <a:cubicBezTo>
                    <a:pt x="530" y="168"/>
                    <a:pt x="519" y="184"/>
                    <a:pt x="505" y="198"/>
                  </a:cubicBezTo>
                  <a:cubicBezTo>
                    <a:pt x="501" y="201"/>
                    <a:pt x="497" y="204"/>
                    <a:pt x="493" y="206"/>
                  </a:cubicBezTo>
                  <a:cubicBezTo>
                    <a:pt x="491" y="207"/>
                    <a:pt x="490" y="209"/>
                    <a:pt x="491" y="211"/>
                  </a:cubicBezTo>
                  <a:cubicBezTo>
                    <a:pt x="488" y="213"/>
                    <a:pt x="490" y="217"/>
                    <a:pt x="496" y="217"/>
                  </a:cubicBezTo>
                  <a:cubicBezTo>
                    <a:pt x="572" y="217"/>
                    <a:pt x="658" y="234"/>
                    <a:pt x="680" y="277"/>
                  </a:cubicBezTo>
                  <a:cubicBezTo>
                    <a:pt x="709" y="335"/>
                    <a:pt x="563" y="366"/>
                    <a:pt x="481" y="369"/>
                  </a:cubicBezTo>
                </a:path>
              </a:pathLst>
            </a:custGeom>
            <a:solidFill>
              <a:srgbClr val="C17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" name="Freeform 1138">
              <a:extLst>
                <a:ext uri="{FF2B5EF4-FFF2-40B4-BE49-F238E27FC236}">
                  <a16:creationId xmlns:a16="http://schemas.microsoft.com/office/drawing/2014/main" id="{5EC0623D-041B-4C0C-9895-F19860543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8794" y="1922463"/>
              <a:ext cx="4763" cy="1588"/>
            </a:xfrm>
            <a:custGeom>
              <a:avLst/>
              <a:gdLst>
                <a:gd name="T0" fmla="*/ 0 w 9"/>
                <a:gd name="T1" fmla="*/ 4 h 4"/>
                <a:gd name="T2" fmla="*/ 9 w 9"/>
                <a:gd name="T3" fmla="*/ 0 h 4"/>
                <a:gd name="T4" fmla="*/ 0 w 9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cubicBezTo>
                    <a:pt x="3" y="3"/>
                    <a:pt x="6" y="1"/>
                    <a:pt x="9" y="0"/>
                  </a:cubicBezTo>
                  <a:cubicBezTo>
                    <a:pt x="6" y="1"/>
                    <a:pt x="3" y="3"/>
                    <a:pt x="0" y="4"/>
                  </a:cubicBezTo>
                  <a:close/>
                </a:path>
              </a:pathLst>
            </a:custGeom>
            <a:solidFill>
              <a:srgbClr val="868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" name="Freeform 1139">
              <a:extLst>
                <a:ext uri="{FF2B5EF4-FFF2-40B4-BE49-F238E27FC236}">
                  <a16:creationId xmlns:a16="http://schemas.microsoft.com/office/drawing/2014/main" id="{CD9F2AE9-FB2B-4D86-8607-191236AAD4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47806" y="2684463"/>
              <a:ext cx="558800" cy="233363"/>
            </a:xfrm>
            <a:custGeom>
              <a:avLst/>
              <a:gdLst>
                <a:gd name="T0" fmla="*/ 1031 w 1118"/>
                <a:gd name="T1" fmla="*/ 467 h 467"/>
                <a:gd name="T2" fmla="*/ 1017 w 1118"/>
                <a:gd name="T3" fmla="*/ 330 h 467"/>
                <a:gd name="T4" fmla="*/ 638 w 1118"/>
                <a:gd name="T5" fmla="*/ 113 h 467"/>
                <a:gd name="T6" fmla="*/ 629 w 1118"/>
                <a:gd name="T7" fmla="*/ 111 h 467"/>
                <a:gd name="T8" fmla="*/ 624 w 1118"/>
                <a:gd name="T9" fmla="*/ 112 h 467"/>
                <a:gd name="T10" fmla="*/ 679 w 1118"/>
                <a:gd name="T11" fmla="*/ 5 h 467"/>
                <a:gd name="T12" fmla="*/ 982 w 1118"/>
                <a:gd name="T13" fmla="*/ 89 h 467"/>
                <a:gd name="T14" fmla="*/ 1102 w 1118"/>
                <a:gd name="T15" fmla="*/ 347 h 467"/>
                <a:gd name="T16" fmla="*/ 1031 w 1118"/>
                <a:gd name="T17" fmla="*/ 467 h 467"/>
                <a:gd name="T18" fmla="*/ 48 w 1118"/>
                <a:gd name="T19" fmla="*/ 228 h 467"/>
                <a:gd name="T20" fmla="*/ 159 w 1118"/>
                <a:gd name="T21" fmla="*/ 68 h 467"/>
                <a:gd name="T22" fmla="*/ 423 w 1118"/>
                <a:gd name="T23" fmla="*/ 7 h 467"/>
                <a:gd name="T24" fmla="*/ 378 w 1118"/>
                <a:gd name="T25" fmla="*/ 77 h 467"/>
                <a:gd name="T26" fmla="*/ 373 w 1118"/>
                <a:gd name="T27" fmla="*/ 86 h 467"/>
                <a:gd name="T28" fmla="*/ 353 w 1118"/>
                <a:gd name="T29" fmla="*/ 78 h 467"/>
                <a:gd name="T30" fmla="*/ 344 w 1118"/>
                <a:gd name="T31" fmla="*/ 79 h 467"/>
                <a:gd name="T32" fmla="*/ 48 w 1118"/>
                <a:gd name="T33" fmla="*/ 228 h 467"/>
                <a:gd name="T34" fmla="*/ 535 w 1118"/>
                <a:gd name="T35" fmla="*/ 216 h 467"/>
                <a:gd name="T36" fmla="*/ 371 w 1118"/>
                <a:gd name="T37" fmla="*/ 169 h 467"/>
                <a:gd name="T38" fmla="*/ 349 w 1118"/>
                <a:gd name="T39" fmla="*/ 170 h 467"/>
                <a:gd name="T40" fmla="*/ 401 w 1118"/>
                <a:gd name="T41" fmla="*/ 115 h 467"/>
                <a:gd name="T42" fmla="*/ 478 w 1118"/>
                <a:gd name="T43" fmla="*/ 3 h 467"/>
                <a:gd name="T44" fmla="*/ 567 w 1118"/>
                <a:gd name="T45" fmla="*/ 0 h 467"/>
                <a:gd name="T46" fmla="*/ 585 w 1118"/>
                <a:gd name="T47" fmla="*/ 0 h 467"/>
                <a:gd name="T48" fmla="*/ 629 w 1118"/>
                <a:gd name="T49" fmla="*/ 2 h 467"/>
                <a:gd name="T50" fmla="*/ 535 w 1118"/>
                <a:gd name="T51" fmla="*/ 216 h 467"/>
                <a:gd name="T52" fmla="*/ 324 w 1118"/>
                <a:gd name="T53" fmla="*/ 162 h 467"/>
                <a:gd name="T54" fmla="*/ 359 w 1118"/>
                <a:gd name="T55" fmla="*/ 116 h 467"/>
                <a:gd name="T56" fmla="*/ 324 w 1118"/>
                <a:gd name="T57" fmla="*/ 162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18" h="467">
                  <a:moveTo>
                    <a:pt x="1031" y="467"/>
                  </a:moveTo>
                  <a:cubicBezTo>
                    <a:pt x="1041" y="422"/>
                    <a:pt x="1037" y="376"/>
                    <a:pt x="1017" y="330"/>
                  </a:cubicBezTo>
                  <a:cubicBezTo>
                    <a:pt x="972" y="231"/>
                    <a:pt x="831" y="127"/>
                    <a:pt x="638" y="113"/>
                  </a:cubicBezTo>
                  <a:cubicBezTo>
                    <a:pt x="635" y="112"/>
                    <a:pt x="632" y="111"/>
                    <a:pt x="629" y="111"/>
                  </a:cubicBezTo>
                  <a:cubicBezTo>
                    <a:pt x="627" y="111"/>
                    <a:pt x="626" y="112"/>
                    <a:pt x="624" y="112"/>
                  </a:cubicBezTo>
                  <a:cubicBezTo>
                    <a:pt x="644" y="76"/>
                    <a:pt x="664" y="41"/>
                    <a:pt x="679" y="5"/>
                  </a:cubicBezTo>
                  <a:cubicBezTo>
                    <a:pt x="793" y="15"/>
                    <a:pt x="904" y="42"/>
                    <a:pt x="982" y="89"/>
                  </a:cubicBezTo>
                  <a:cubicBezTo>
                    <a:pt x="1093" y="154"/>
                    <a:pt x="1118" y="262"/>
                    <a:pt x="1102" y="347"/>
                  </a:cubicBezTo>
                  <a:cubicBezTo>
                    <a:pt x="1094" y="390"/>
                    <a:pt x="1070" y="431"/>
                    <a:pt x="1031" y="467"/>
                  </a:cubicBezTo>
                  <a:moveTo>
                    <a:pt x="48" y="228"/>
                  </a:moveTo>
                  <a:cubicBezTo>
                    <a:pt x="0" y="167"/>
                    <a:pt x="70" y="108"/>
                    <a:pt x="159" y="68"/>
                  </a:cubicBezTo>
                  <a:cubicBezTo>
                    <a:pt x="233" y="35"/>
                    <a:pt x="327" y="16"/>
                    <a:pt x="423" y="7"/>
                  </a:cubicBezTo>
                  <a:cubicBezTo>
                    <a:pt x="404" y="29"/>
                    <a:pt x="392" y="54"/>
                    <a:pt x="378" y="77"/>
                  </a:cubicBezTo>
                  <a:cubicBezTo>
                    <a:pt x="376" y="80"/>
                    <a:pt x="375" y="83"/>
                    <a:pt x="373" y="86"/>
                  </a:cubicBezTo>
                  <a:cubicBezTo>
                    <a:pt x="371" y="81"/>
                    <a:pt x="363" y="78"/>
                    <a:pt x="353" y="78"/>
                  </a:cubicBezTo>
                  <a:cubicBezTo>
                    <a:pt x="350" y="78"/>
                    <a:pt x="347" y="78"/>
                    <a:pt x="344" y="79"/>
                  </a:cubicBezTo>
                  <a:cubicBezTo>
                    <a:pt x="253" y="103"/>
                    <a:pt x="95" y="167"/>
                    <a:pt x="48" y="228"/>
                  </a:cubicBezTo>
                  <a:close/>
                  <a:moveTo>
                    <a:pt x="535" y="216"/>
                  </a:moveTo>
                  <a:cubicBezTo>
                    <a:pt x="505" y="185"/>
                    <a:pt x="437" y="169"/>
                    <a:pt x="371" y="169"/>
                  </a:cubicBezTo>
                  <a:cubicBezTo>
                    <a:pt x="364" y="169"/>
                    <a:pt x="356" y="169"/>
                    <a:pt x="349" y="170"/>
                  </a:cubicBezTo>
                  <a:cubicBezTo>
                    <a:pt x="375" y="155"/>
                    <a:pt x="389" y="132"/>
                    <a:pt x="401" y="115"/>
                  </a:cubicBezTo>
                  <a:cubicBezTo>
                    <a:pt x="430" y="79"/>
                    <a:pt x="454" y="40"/>
                    <a:pt x="478" y="3"/>
                  </a:cubicBezTo>
                  <a:cubicBezTo>
                    <a:pt x="508" y="1"/>
                    <a:pt x="538" y="0"/>
                    <a:pt x="567" y="0"/>
                  </a:cubicBezTo>
                  <a:cubicBezTo>
                    <a:pt x="573" y="0"/>
                    <a:pt x="579" y="0"/>
                    <a:pt x="585" y="0"/>
                  </a:cubicBezTo>
                  <a:cubicBezTo>
                    <a:pt x="600" y="0"/>
                    <a:pt x="615" y="1"/>
                    <a:pt x="629" y="2"/>
                  </a:cubicBezTo>
                  <a:cubicBezTo>
                    <a:pt x="577" y="70"/>
                    <a:pt x="563" y="145"/>
                    <a:pt x="535" y="216"/>
                  </a:cubicBezTo>
                  <a:moveTo>
                    <a:pt x="324" y="162"/>
                  </a:moveTo>
                  <a:cubicBezTo>
                    <a:pt x="338" y="148"/>
                    <a:pt x="349" y="132"/>
                    <a:pt x="359" y="116"/>
                  </a:cubicBezTo>
                  <a:cubicBezTo>
                    <a:pt x="350" y="132"/>
                    <a:pt x="340" y="149"/>
                    <a:pt x="324" y="162"/>
                  </a:cubicBezTo>
                  <a:close/>
                </a:path>
              </a:pathLst>
            </a:custGeom>
            <a:solidFill>
              <a:srgbClr val="B66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" name="Freeform 1140">
              <a:extLst>
                <a:ext uri="{FF2B5EF4-FFF2-40B4-BE49-F238E27FC236}">
                  <a16:creationId xmlns:a16="http://schemas.microsoft.com/office/drawing/2014/main" id="{FC720369-52D6-4B82-B2F4-D05C44E399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944" y="1930400"/>
              <a:ext cx="4592638" cy="995363"/>
            </a:xfrm>
            <a:custGeom>
              <a:avLst/>
              <a:gdLst>
                <a:gd name="T0" fmla="*/ 818 w 9205"/>
                <a:gd name="T1" fmla="*/ 1997 h 1997"/>
                <a:gd name="T2" fmla="*/ 715 w 9205"/>
                <a:gd name="T3" fmla="*/ 1978 h 1997"/>
                <a:gd name="T4" fmla="*/ 2822 w 9205"/>
                <a:gd name="T5" fmla="*/ 1756 h 1997"/>
                <a:gd name="T6" fmla="*/ 4284 w 9205"/>
                <a:gd name="T7" fmla="*/ 1682 h 1997"/>
                <a:gd name="T8" fmla="*/ 5347 w 9205"/>
                <a:gd name="T9" fmla="*/ 1663 h 1997"/>
                <a:gd name="T10" fmla="*/ 5785 w 9205"/>
                <a:gd name="T11" fmla="*/ 1666 h 1997"/>
                <a:gd name="T12" fmla="*/ 7247 w 9205"/>
                <a:gd name="T13" fmla="*/ 1740 h 1997"/>
                <a:gd name="T14" fmla="*/ 7679 w 9205"/>
                <a:gd name="T15" fmla="*/ 1776 h 1997"/>
                <a:gd name="T16" fmla="*/ 8437 w 9205"/>
                <a:gd name="T17" fmla="*/ 1853 h 1997"/>
                <a:gd name="T18" fmla="*/ 8646 w 9205"/>
                <a:gd name="T19" fmla="*/ 1877 h 1997"/>
                <a:gd name="T20" fmla="*/ 8592 w 9205"/>
                <a:gd name="T21" fmla="*/ 1899 h 1997"/>
                <a:gd name="T22" fmla="*/ 8102 w 9205"/>
                <a:gd name="T23" fmla="*/ 1845 h 1997"/>
                <a:gd name="T24" fmla="*/ 6694 w 9205"/>
                <a:gd name="T25" fmla="*/ 1730 h 1997"/>
                <a:gd name="T26" fmla="*/ 5345 w 9205"/>
                <a:gd name="T27" fmla="*/ 1691 h 1997"/>
                <a:gd name="T28" fmla="*/ 5274 w 9205"/>
                <a:gd name="T29" fmla="*/ 1691 h 1997"/>
                <a:gd name="T30" fmla="*/ 3775 w 9205"/>
                <a:gd name="T31" fmla="*/ 1731 h 1997"/>
                <a:gd name="T32" fmla="*/ 2306 w 9205"/>
                <a:gd name="T33" fmla="*/ 1822 h 1997"/>
                <a:gd name="T34" fmla="*/ 818 w 9205"/>
                <a:gd name="T35" fmla="*/ 1997 h 1997"/>
                <a:gd name="T36" fmla="*/ 0 w 9205"/>
                <a:gd name="T37" fmla="*/ 300 h 1997"/>
                <a:gd name="T38" fmla="*/ 1333 w 9205"/>
                <a:gd name="T39" fmla="*/ 113 h 1997"/>
                <a:gd name="T40" fmla="*/ 2677 w 9205"/>
                <a:gd name="T41" fmla="*/ 30 h 1997"/>
                <a:gd name="T42" fmla="*/ 3960 w 9205"/>
                <a:gd name="T43" fmla="*/ 0 h 1997"/>
                <a:gd name="T44" fmla="*/ 4063 w 9205"/>
                <a:gd name="T45" fmla="*/ 1 h 1997"/>
                <a:gd name="T46" fmla="*/ 5557 w 9205"/>
                <a:gd name="T47" fmla="*/ 26 h 1997"/>
                <a:gd name="T48" fmla="*/ 7028 w 9205"/>
                <a:gd name="T49" fmla="*/ 69 h 1997"/>
                <a:gd name="T50" fmla="*/ 8461 w 9205"/>
                <a:gd name="T51" fmla="*/ 184 h 1997"/>
                <a:gd name="T52" fmla="*/ 9177 w 9205"/>
                <a:gd name="T53" fmla="*/ 266 h 1997"/>
                <a:gd name="T54" fmla="*/ 9153 w 9205"/>
                <a:gd name="T55" fmla="*/ 263 h 1997"/>
                <a:gd name="T56" fmla="*/ 9205 w 9205"/>
                <a:gd name="T57" fmla="*/ 297 h 1997"/>
                <a:gd name="T58" fmla="*/ 8563 w 9205"/>
                <a:gd name="T59" fmla="*/ 224 h 1997"/>
                <a:gd name="T60" fmla="*/ 7234 w 9205"/>
                <a:gd name="T61" fmla="*/ 112 h 1997"/>
                <a:gd name="T62" fmla="*/ 5884 w 9205"/>
                <a:gd name="T63" fmla="*/ 58 h 1997"/>
                <a:gd name="T64" fmla="*/ 4543 w 9205"/>
                <a:gd name="T65" fmla="*/ 35 h 1997"/>
                <a:gd name="T66" fmla="*/ 4026 w 9205"/>
                <a:gd name="T67" fmla="*/ 31 h 1997"/>
                <a:gd name="T68" fmla="*/ 3055 w 9205"/>
                <a:gd name="T69" fmla="*/ 45 h 1997"/>
                <a:gd name="T70" fmla="*/ 1577 w 9205"/>
                <a:gd name="T71" fmla="*/ 118 h 1997"/>
                <a:gd name="T72" fmla="*/ 365 w 9205"/>
                <a:gd name="T73" fmla="*/ 268 h 1997"/>
                <a:gd name="T74" fmla="*/ 486 w 9205"/>
                <a:gd name="T75" fmla="*/ 221 h 1997"/>
                <a:gd name="T76" fmla="*/ 0 w 9205"/>
                <a:gd name="T77" fmla="*/ 30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05" h="1997">
                  <a:moveTo>
                    <a:pt x="818" y="1997"/>
                  </a:moveTo>
                  <a:cubicBezTo>
                    <a:pt x="784" y="1991"/>
                    <a:pt x="749" y="1985"/>
                    <a:pt x="715" y="1978"/>
                  </a:cubicBezTo>
                  <a:cubicBezTo>
                    <a:pt x="1423" y="1879"/>
                    <a:pt x="2088" y="1810"/>
                    <a:pt x="2822" y="1756"/>
                  </a:cubicBezTo>
                  <a:cubicBezTo>
                    <a:pt x="3306" y="1720"/>
                    <a:pt x="3796" y="1698"/>
                    <a:pt x="4284" y="1682"/>
                  </a:cubicBezTo>
                  <a:cubicBezTo>
                    <a:pt x="4638" y="1670"/>
                    <a:pt x="4992" y="1663"/>
                    <a:pt x="5347" y="1663"/>
                  </a:cubicBezTo>
                  <a:cubicBezTo>
                    <a:pt x="5493" y="1663"/>
                    <a:pt x="5639" y="1664"/>
                    <a:pt x="5785" y="1666"/>
                  </a:cubicBezTo>
                  <a:cubicBezTo>
                    <a:pt x="6275" y="1675"/>
                    <a:pt x="6761" y="1702"/>
                    <a:pt x="7247" y="1740"/>
                  </a:cubicBezTo>
                  <a:cubicBezTo>
                    <a:pt x="7391" y="1751"/>
                    <a:pt x="7536" y="1763"/>
                    <a:pt x="7679" y="1776"/>
                  </a:cubicBezTo>
                  <a:cubicBezTo>
                    <a:pt x="7933" y="1798"/>
                    <a:pt x="8186" y="1823"/>
                    <a:pt x="8437" y="1853"/>
                  </a:cubicBezTo>
                  <a:cubicBezTo>
                    <a:pt x="8507" y="1861"/>
                    <a:pt x="8577" y="1869"/>
                    <a:pt x="8646" y="1877"/>
                  </a:cubicBezTo>
                  <a:cubicBezTo>
                    <a:pt x="8628" y="1884"/>
                    <a:pt x="8610" y="1892"/>
                    <a:pt x="8592" y="1899"/>
                  </a:cubicBezTo>
                  <a:cubicBezTo>
                    <a:pt x="8431" y="1879"/>
                    <a:pt x="8267" y="1863"/>
                    <a:pt x="8102" y="1845"/>
                  </a:cubicBezTo>
                  <a:cubicBezTo>
                    <a:pt x="7636" y="1796"/>
                    <a:pt x="7166" y="1756"/>
                    <a:pt x="6694" y="1730"/>
                  </a:cubicBezTo>
                  <a:cubicBezTo>
                    <a:pt x="6246" y="1705"/>
                    <a:pt x="5795" y="1691"/>
                    <a:pt x="5345" y="1691"/>
                  </a:cubicBezTo>
                  <a:cubicBezTo>
                    <a:pt x="5321" y="1691"/>
                    <a:pt x="5298" y="1691"/>
                    <a:pt x="5274" y="1691"/>
                  </a:cubicBezTo>
                  <a:cubicBezTo>
                    <a:pt x="4774" y="1693"/>
                    <a:pt x="4274" y="1707"/>
                    <a:pt x="3775" y="1731"/>
                  </a:cubicBezTo>
                  <a:cubicBezTo>
                    <a:pt x="3282" y="1753"/>
                    <a:pt x="2796" y="1783"/>
                    <a:pt x="2306" y="1822"/>
                  </a:cubicBezTo>
                  <a:cubicBezTo>
                    <a:pt x="2128" y="1837"/>
                    <a:pt x="1688" y="1868"/>
                    <a:pt x="818" y="1997"/>
                  </a:cubicBezTo>
                  <a:moveTo>
                    <a:pt x="0" y="300"/>
                  </a:moveTo>
                  <a:cubicBezTo>
                    <a:pt x="438" y="226"/>
                    <a:pt x="881" y="158"/>
                    <a:pt x="1333" y="113"/>
                  </a:cubicBezTo>
                  <a:cubicBezTo>
                    <a:pt x="1777" y="70"/>
                    <a:pt x="2227" y="46"/>
                    <a:pt x="2677" y="30"/>
                  </a:cubicBezTo>
                  <a:cubicBezTo>
                    <a:pt x="3104" y="14"/>
                    <a:pt x="3532" y="0"/>
                    <a:pt x="3960" y="0"/>
                  </a:cubicBezTo>
                  <a:cubicBezTo>
                    <a:pt x="3995" y="0"/>
                    <a:pt x="4029" y="0"/>
                    <a:pt x="4063" y="1"/>
                  </a:cubicBezTo>
                  <a:cubicBezTo>
                    <a:pt x="4561" y="3"/>
                    <a:pt x="5059" y="19"/>
                    <a:pt x="5557" y="26"/>
                  </a:cubicBezTo>
                  <a:cubicBezTo>
                    <a:pt x="6050" y="33"/>
                    <a:pt x="6538" y="39"/>
                    <a:pt x="7028" y="69"/>
                  </a:cubicBezTo>
                  <a:cubicBezTo>
                    <a:pt x="7508" y="99"/>
                    <a:pt x="7987" y="135"/>
                    <a:pt x="8461" y="184"/>
                  </a:cubicBezTo>
                  <a:cubicBezTo>
                    <a:pt x="8701" y="208"/>
                    <a:pt x="8939" y="235"/>
                    <a:pt x="9177" y="266"/>
                  </a:cubicBezTo>
                  <a:cubicBezTo>
                    <a:pt x="9169" y="265"/>
                    <a:pt x="9161" y="264"/>
                    <a:pt x="9153" y="263"/>
                  </a:cubicBezTo>
                  <a:cubicBezTo>
                    <a:pt x="9171" y="274"/>
                    <a:pt x="9188" y="285"/>
                    <a:pt x="9205" y="297"/>
                  </a:cubicBezTo>
                  <a:cubicBezTo>
                    <a:pt x="8991" y="270"/>
                    <a:pt x="8776" y="247"/>
                    <a:pt x="8563" y="224"/>
                  </a:cubicBezTo>
                  <a:cubicBezTo>
                    <a:pt x="8123" y="177"/>
                    <a:pt x="7679" y="141"/>
                    <a:pt x="7234" y="112"/>
                  </a:cubicBezTo>
                  <a:cubicBezTo>
                    <a:pt x="6786" y="82"/>
                    <a:pt x="6335" y="59"/>
                    <a:pt x="5884" y="58"/>
                  </a:cubicBezTo>
                  <a:cubicBezTo>
                    <a:pt x="5436" y="57"/>
                    <a:pt x="4989" y="43"/>
                    <a:pt x="4543" y="35"/>
                  </a:cubicBezTo>
                  <a:cubicBezTo>
                    <a:pt x="4370" y="32"/>
                    <a:pt x="4198" y="31"/>
                    <a:pt x="4026" y="31"/>
                  </a:cubicBezTo>
                  <a:cubicBezTo>
                    <a:pt x="3702" y="31"/>
                    <a:pt x="3379" y="36"/>
                    <a:pt x="3055" y="45"/>
                  </a:cubicBezTo>
                  <a:cubicBezTo>
                    <a:pt x="2561" y="60"/>
                    <a:pt x="2066" y="77"/>
                    <a:pt x="1577" y="118"/>
                  </a:cubicBezTo>
                  <a:cubicBezTo>
                    <a:pt x="1167" y="153"/>
                    <a:pt x="763" y="206"/>
                    <a:pt x="365" y="268"/>
                  </a:cubicBezTo>
                  <a:cubicBezTo>
                    <a:pt x="405" y="252"/>
                    <a:pt x="446" y="236"/>
                    <a:pt x="486" y="221"/>
                  </a:cubicBezTo>
                  <a:cubicBezTo>
                    <a:pt x="323" y="246"/>
                    <a:pt x="162" y="272"/>
                    <a:pt x="0" y="300"/>
                  </a:cubicBezTo>
                </a:path>
              </a:pathLst>
            </a:custGeom>
            <a:solidFill>
              <a:srgbClr val="8C5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" name="Freeform 1141">
              <a:extLst>
                <a:ext uri="{FF2B5EF4-FFF2-40B4-BE49-F238E27FC236}">
                  <a16:creationId xmlns:a16="http://schemas.microsoft.com/office/drawing/2014/main" id="{84E30CD0-4DD6-499A-9384-1CF5A33CAA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7619" y="2039938"/>
              <a:ext cx="976313" cy="979488"/>
            </a:xfrm>
            <a:custGeom>
              <a:avLst/>
              <a:gdLst>
                <a:gd name="T0" fmla="*/ 589 w 1958"/>
                <a:gd name="T1" fmla="*/ 1963 h 1963"/>
                <a:gd name="T2" fmla="*/ 759 w 1958"/>
                <a:gd name="T3" fmla="*/ 1938 h 1963"/>
                <a:gd name="T4" fmla="*/ 1725 w 1958"/>
                <a:gd name="T5" fmla="*/ 1775 h 1963"/>
                <a:gd name="T6" fmla="*/ 1855 w 1958"/>
                <a:gd name="T7" fmla="*/ 1757 h 1963"/>
                <a:gd name="T8" fmla="*/ 1958 w 1958"/>
                <a:gd name="T9" fmla="*/ 1776 h 1963"/>
                <a:gd name="T10" fmla="*/ 890 w 1958"/>
                <a:gd name="T11" fmla="*/ 1949 h 1963"/>
                <a:gd name="T12" fmla="*/ 589 w 1958"/>
                <a:gd name="T13" fmla="*/ 1963 h 1963"/>
                <a:gd name="T14" fmla="*/ 0 w 1958"/>
                <a:gd name="T15" fmla="*/ 296 h 1963"/>
                <a:gd name="T16" fmla="*/ 529 w 1958"/>
                <a:gd name="T17" fmla="*/ 177 h 1963"/>
                <a:gd name="T18" fmla="*/ 1140 w 1958"/>
                <a:gd name="T19" fmla="*/ 79 h 1963"/>
                <a:gd name="T20" fmla="*/ 1140 w 1958"/>
                <a:gd name="T21" fmla="*/ 79 h 1963"/>
                <a:gd name="T22" fmla="*/ 1626 w 1958"/>
                <a:gd name="T23" fmla="*/ 0 h 1963"/>
                <a:gd name="T24" fmla="*/ 1505 w 1958"/>
                <a:gd name="T25" fmla="*/ 47 h 1963"/>
                <a:gd name="T26" fmla="*/ 1294 w 1958"/>
                <a:gd name="T27" fmla="*/ 81 h 1963"/>
                <a:gd name="T28" fmla="*/ 617 w 1958"/>
                <a:gd name="T29" fmla="*/ 191 h 1963"/>
                <a:gd name="T30" fmla="*/ 99 w 1958"/>
                <a:gd name="T31" fmla="*/ 288 h 1963"/>
                <a:gd name="T32" fmla="*/ 91 w 1958"/>
                <a:gd name="T33" fmla="*/ 267 h 1963"/>
                <a:gd name="T34" fmla="*/ 0 w 1958"/>
                <a:gd name="T35" fmla="*/ 296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58" h="1963">
                  <a:moveTo>
                    <a:pt x="589" y="1963"/>
                  </a:moveTo>
                  <a:cubicBezTo>
                    <a:pt x="646" y="1955"/>
                    <a:pt x="702" y="1946"/>
                    <a:pt x="759" y="1938"/>
                  </a:cubicBezTo>
                  <a:cubicBezTo>
                    <a:pt x="1060" y="1894"/>
                    <a:pt x="1422" y="1819"/>
                    <a:pt x="1725" y="1775"/>
                  </a:cubicBezTo>
                  <a:cubicBezTo>
                    <a:pt x="1768" y="1769"/>
                    <a:pt x="1812" y="1763"/>
                    <a:pt x="1855" y="1757"/>
                  </a:cubicBezTo>
                  <a:cubicBezTo>
                    <a:pt x="1889" y="1764"/>
                    <a:pt x="1924" y="1770"/>
                    <a:pt x="1958" y="1776"/>
                  </a:cubicBezTo>
                  <a:cubicBezTo>
                    <a:pt x="1656" y="1821"/>
                    <a:pt x="1302" y="1877"/>
                    <a:pt x="890" y="1949"/>
                  </a:cubicBezTo>
                  <a:cubicBezTo>
                    <a:pt x="790" y="1956"/>
                    <a:pt x="690" y="1961"/>
                    <a:pt x="589" y="1963"/>
                  </a:cubicBezTo>
                  <a:moveTo>
                    <a:pt x="0" y="296"/>
                  </a:moveTo>
                  <a:cubicBezTo>
                    <a:pt x="161" y="237"/>
                    <a:pt x="343" y="204"/>
                    <a:pt x="529" y="177"/>
                  </a:cubicBezTo>
                  <a:cubicBezTo>
                    <a:pt x="735" y="146"/>
                    <a:pt x="937" y="113"/>
                    <a:pt x="1140" y="79"/>
                  </a:cubicBezTo>
                  <a:lnTo>
                    <a:pt x="1140" y="79"/>
                  </a:lnTo>
                  <a:cubicBezTo>
                    <a:pt x="1302" y="51"/>
                    <a:pt x="1463" y="25"/>
                    <a:pt x="1626" y="0"/>
                  </a:cubicBezTo>
                  <a:cubicBezTo>
                    <a:pt x="1586" y="15"/>
                    <a:pt x="1545" y="31"/>
                    <a:pt x="1505" y="47"/>
                  </a:cubicBezTo>
                  <a:cubicBezTo>
                    <a:pt x="1434" y="58"/>
                    <a:pt x="1364" y="69"/>
                    <a:pt x="1294" y="81"/>
                  </a:cubicBezTo>
                  <a:cubicBezTo>
                    <a:pt x="1068" y="118"/>
                    <a:pt x="845" y="159"/>
                    <a:pt x="617" y="191"/>
                  </a:cubicBezTo>
                  <a:cubicBezTo>
                    <a:pt x="441" y="216"/>
                    <a:pt x="262" y="243"/>
                    <a:pt x="99" y="288"/>
                  </a:cubicBezTo>
                  <a:cubicBezTo>
                    <a:pt x="96" y="281"/>
                    <a:pt x="93" y="274"/>
                    <a:pt x="91" y="267"/>
                  </a:cubicBezTo>
                  <a:cubicBezTo>
                    <a:pt x="60" y="276"/>
                    <a:pt x="29" y="286"/>
                    <a:pt x="0" y="296"/>
                  </a:cubicBezTo>
                </a:path>
              </a:pathLst>
            </a:custGeom>
            <a:solidFill>
              <a:srgbClr val="844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" name="Freeform 1142">
              <a:extLst>
                <a:ext uri="{FF2B5EF4-FFF2-40B4-BE49-F238E27FC236}">
                  <a16:creationId xmlns:a16="http://schemas.microsoft.com/office/drawing/2014/main" id="{14F43ADE-949C-4D0C-BC25-0AACEF9D75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7206" y="1908175"/>
              <a:ext cx="1204913" cy="1157288"/>
            </a:xfrm>
            <a:custGeom>
              <a:avLst/>
              <a:gdLst>
                <a:gd name="T0" fmla="*/ 1433 w 2415"/>
                <a:gd name="T1" fmla="*/ 2318 h 2318"/>
                <a:gd name="T2" fmla="*/ 942 w 2415"/>
                <a:gd name="T3" fmla="*/ 2258 h 2318"/>
                <a:gd name="T4" fmla="*/ 1432 w 2415"/>
                <a:gd name="T5" fmla="*/ 2318 h 2318"/>
                <a:gd name="T6" fmla="*/ 1620 w 2415"/>
                <a:gd name="T7" fmla="*/ 2313 h 2318"/>
                <a:gd name="T8" fmla="*/ 1377 w 2415"/>
                <a:gd name="T9" fmla="*/ 2287 h 2318"/>
                <a:gd name="T10" fmla="*/ 1456 w 2415"/>
                <a:gd name="T11" fmla="*/ 2288 h 2318"/>
                <a:gd name="T12" fmla="*/ 1855 w 2415"/>
                <a:gd name="T13" fmla="*/ 2263 h 2318"/>
                <a:gd name="T14" fmla="*/ 2114 w 2415"/>
                <a:gd name="T15" fmla="*/ 2227 h 2318"/>
                <a:gd name="T16" fmla="*/ 2415 w 2415"/>
                <a:gd name="T17" fmla="*/ 2213 h 2318"/>
                <a:gd name="T18" fmla="*/ 2377 w 2415"/>
                <a:gd name="T19" fmla="*/ 2220 h 2318"/>
                <a:gd name="T20" fmla="*/ 1675 w 2415"/>
                <a:gd name="T21" fmla="*/ 2310 h 2318"/>
                <a:gd name="T22" fmla="*/ 1433 w 2415"/>
                <a:gd name="T23" fmla="*/ 2318 h 2318"/>
                <a:gd name="T24" fmla="*/ 1768 w 2415"/>
                <a:gd name="T25" fmla="*/ 2047 h 2318"/>
                <a:gd name="T26" fmla="*/ 1876 w 2415"/>
                <a:gd name="T27" fmla="*/ 1976 h 2318"/>
                <a:gd name="T28" fmla="*/ 1907 w 2415"/>
                <a:gd name="T29" fmla="*/ 1777 h 2318"/>
                <a:gd name="T30" fmla="*/ 1889 w 2415"/>
                <a:gd name="T31" fmla="*/ 1675 h 2318"/>
                <a:gd name="T32" fmla="*/ 1687 w 2415"/>
                <a:gd name="T33" fmla="*/ 1148 h 2318"/>
                <a:gd name="T34" fmla="*/ 1496 w 2415"/>
                <a:gd name="T35" fmla="*/ 633 h 2318"/>
                <a:gd name="T36" fmla="*/ 1426 w 2415"/>
                <a:gd name="T37" fmla="*/ 376 h 2318"/>
                <a:gd name="T38" fmla="*/ 1388 w 2415"/>
                <a:gd name="T39" fmla="*/ 155 h 2318"/>
                <a:gd name="T40" fmla="*/ 1222 w 2415"/>
                <a:gd name="T41" fmla="*/ 76 h 2318"/>
                <a:gd name="T42" fmla="*/ 928 w 2415"/>
                <a:gd name="T43" fmla="*/ 27 h 2318"/>
                <a:gd name="T44" fmla="*/ 474 w 2415"/>
                <a:gd name="T45" fmla="*/ 108 h 2318"/>
                <a:gd name="T46" fmla="*/ 39 w 2415"/>
                <a:gd name="T47" fmla="*/ 505 h 2318"/>
                <a:gd name="T48" fmla="*/ 39 w 2415"/>
                <a:gd name="T49" fmla="*/ 505 h 2318"/>
                <a:gd name="T50" fmla="*/ 39 w 2415"/>
                <a:gd name="T51" fmla="*/ 505 h 2318"/>
                <a:gd name="T52" fmla="*/ 39 w 2415"/>
                <a:gd name="T53" fmla="*/ 505 h 2318"/>
                <a:gd name="T54" fmla="*/ 39 w 2415"/>
                <a:gd name="T55" fmla="*/ 505 h 2318"/>
                <a:gd name="T56" fmla="*/ 414 w 2415"/>
                <a:gd name="T57" fmla="*/ 1347 h 2318"/>
                <a:gd name="T58" fmla="*/ 635 w 2415"/>
                <a:gd name="T59" fmla="*/ 1801 h 2318"/>
                <a:gd name="T60" fmla="*/ 640 w 2415"/>
                <a:gd name="T61" fmla="*/ 1813 h 2318"/>
                <a:gd name="T62" fmla="*/ 606 w 2415"/>
                <a:gd name="T63" fmla="*/ 1852 h 2318"/>
                <a:gd name="T64" fmla="*/ 593 w 2415"/>
                <a:gd name="T65" fmla="*/ 1824 h 2318"/>
                <a:gd name="T66" fmla="*/ 366 w 2415"/>
                <a:gd name="T67" fmla="*/ 1355 h 2318"/>
                <a:gd name="T68" fmla="*/ 2 w 2415"/>
                <a:gd name="T69" fmla="*/ 510 h 2318"/>
                <a:gd name="T70" fmla="*/ 0 w 2415"/>
                <a:gd name="T71" fmla="*/ 496 h 2318"/>
                <a:gd name="T72" fmla="*/ 38 w 2415"/>
                <a:gd name="T73" fmla="*/ 411 h 2318"/>
                <a:gd name="T74" fmla="*/ 68 w 2415"/>
                <a:gd name="T75" fmla="*/ 352 h 2318"/>
                <a:gd name="T76" fmla="*/ 174 w 2415"/>
                <a:gd name="T77" fmla="*/ 239 h 2318"/>
                <a:gd name="T78" fmla="*/ 502 w 2415"/>
                <a:gd name="T79" fmla="*/ 65 h 2318"/>
                <a:gd name="T80" fmla="*/ 700 w 2415"/>
                <a:gd name="T81" fmla="*/ 18 h 2318"/>
                <a:gd name="T82" fmla="*/ 913 w 2415"/>
                <a:gd name="T83" fmla="*/ 0 h 2318"/>
                <a:gd name="T84" fmla="*/ 1092 w 2415"/>
                <a:gd name="T85" fmla="*/ 14 h 2318"/>
                <a:gd name="T86" fmla="*/ 1265 w 2415"/>
                <a:gd name="T87" fmla="*/ 59 h 2318"/>
                <a:gd name="T88" fmla="*/ 1374 w 2415"/>
                <a:gd name="T89" fmla="*/ 105 h 2318"/>
                <a:gd name="T90" fmla="*/ 1442 w 2415"/>
                <a:gd name="T91" fmla="*/ 143 h 2318"/>
                <a:gd name="T92" fmla="*/ 1452 w 2415"/>
                <a:gd name="T93" fmla="*/ 178 h 2318"/>
                <a:gd name="T94" fmla="*/ 1452 w 2415"/>
                <a:gd name="T95" fmla="*/ 187 h 2318"/>
                <a:gd name="T96" fmla="*/ 1449 w 2415"/>
                <a:gd name="T97" fmla="*/ 234 h 2318"/>
                <a:gd name="T98" fmla="*/ 1449 w 2415"/>
                <a:gd name="T99" fmla="*/ 234 h 2318"/>
                <a:gd name="T100" fmla="*/ 1449 w 2415"/>
                <a:gd name="T101" fmla="*/ 234 h 2318"/>
                <a:gd name="T102" fmla="*/ 1451 w 2415"/>
                <a:gd name="T103" fmla="*/ 250 h 2318"/>
                <a:gd name="T104" fmla="*/ 1481 w 2415"/>
                <a:gd name="T105" fmla="*/ 404 h 2318"/>
                <a:gd name="T106" fmla="*/ 1525 w 2415"/>
                <a:gd name="T107" fmla="*/ 560 h 2318"/>
                <a:gd name="T108" fmla="*/ 1525 w 2415"/>
                <a:gd name="T109" fmla="*/ 560 h 2318"/>
                <a:gd name="T110" fmla="*/ 1616 w 2415"/>
                <a:gd name="T111" fmla="*/ 531 h 2318"/>
                <a:gd name="T112" fmla="*/ 1624 w 2415"/>
                <a:gd name="T113" fmla="*/ 552 h 2318"/>
                <a:gd name="T114" fmla="*/ 1532 w 2415"/>
                <a:gd name="T115" fmla="*/ 581 h 2318"/>
                <a:gd name="T116" fmla="*/ 1531 w 2415"/>
                <a:gd name="T117" fmla="*/ 581 h 2318"/>
                <a:gd name="T118" fmla="*/ 1566 w 2415"/>
                <a:gd name="T119" fmla="*/ 688 h 2318"/>
                <a:gd name="T120" fmla="*/ 1779 w 2415"/>
                <a:gd name="T121" fmla="*/ 1234 h 2318"/>
                <a:gd name="T122" fmla="*/ 1956 w 2415"/>
                <a:gd name="T123" fmla="*/ 1757 h 2318"/>
                <a:gd name="T124" fmla="*/ 1768 w 2415"/>
                <a:gd name="T125" fmla="*/ 2047 h 2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5" h="2318">
                  <a:moveTo>
                    <a:pt x="1433" y="2318"/>
                  </a:moveTo>
                  <a:cubicBezTo>
                    <a:pt x="1262" y="2318"/>
                    <a:pt x="1087" y="2303"/>
                    <a:pt x="942" y="2258"/>
                  </a:cubicBezTo>
                  <a:cubicBezTo>
                    <a:pt x="1087" y="2303"/>
                    <a:pt x="1261" y="2318"/>
                    <a:pt x="1432" y="2318"/>
                  </a:cubicBezTo>
                  <a:cubicBezTo>
                    <a:pt x="1496" y="2318"/>
                    <a:pt x="1559" y="2316"/>
                    <a:pt x="1620" y="2313"/>
                  </a:cubicBezTo>
                  <a:cubicBezTo>
                    <a:pt x="1537" y="2309"/>
                    <a:pt x="1455" y="2301"/>
                    <a:pt x="1377" y="2287"/>
                  </a:cubicBezTo>
                  <a:cubicBezTo>
                    <a:pt x="1403" y="2288"/>
                    <a:pt x="1429" y="2288"/>
                    <a:pt x="1456" y="2288"/>
                  </a:cubicBezTo>
                  <a:cubicBezTo>
                    <a:pt x="1589" y="2288"/>
                    <a:pt x="1723" y="2279"/>
                    <a:pt x="1855" y="2263"/>
                  </a:cubicBezTo>
                  <a:cubicBezTo>
                    <a:pt x="1942" y="2253"/>
                    <a:pt x="2028" y="2241"/>
                    <a:pt x="2114" y="2227"/>
                  </a:cubicBezTo>
                  <a:cubicBezTo>
                    <a:pt x="2215" y="2225"/>
                    <a:pt x="2315" y="2220"/>
                    <a:pt x="2415" y="2213"/>
                  </a:cubicBezTo>
                  <a:cubicBezTo>
                    <a:pt x="2402" y="2215"/>
                    <a:pt x="2390" y="2218"/>
                    <a:pt x="2377" y="2220"/>
                  </a:cubicBezTo>
                  <a:cubicBezTo>
                    <a:pt x="2148" y="2260"/>
                    <a:pt x="1914" y="2293"/>
                    <a:pt x="1675" y="2310"/>
                  </a:cubicBezTo>
                  <a:cubicBezTo>
                    <a:pt x="1597" y="2315"/>
                    <a:pt x="1515" y="2318"/>
                    <a:pt x="1433" y="2318"/>
                  </a:cubicBezTo>
                  <a:moveTo>
                    <a:pt x="1768" y="2047"/>
                  </a:moveTo>
                  <a:cubicBezTo>
                    <a:pt x="1811" y="2030"/>
                    <a:pt x="1848" y="2006"/>
                    <a:pt x="1876" y="1976"/>
                  </a:cubicBezTo>
                  <a:cubicBezTo>
                    <a:pt x="1934" y="1914"/>
                    <a:pt x="1942" y="1842"/>
                    <a:pt x="1907" y="1777"/>
                  </a:cubicBezTo>
                  <a:cubicBezTo>
                    <a:pt x="1904" y="1741"/>
                    <a:pt x="1897" y="1707"/>
                    <a:pt x="1889" y="1675"/>
                  </a:cubicBezTo>
                  <a:cubicBezTo>
                    <a:pt x="1846" y="1497"/>
                    <a:pt x="1764" y="1323"/>
                    <a:pt x="1687" y="1148"/>
                  </a:cubicBezTo>
                  <a:cubicBezTo>
                    <a:pt x="1612" y="978"/>
                    <a:pt x="1551" y="806"/>
                    <a:pt x="1496" y="633"/>
                  </a:cubicBezTo>
                  <a:cubicBezTo>
                    <a:pt x="1470" y="548"/>
                    <a:pt x="1444" y="462"/>
                    <a:pt x="1426" y="376"/>
                  </a:cubicBezTo>
                  <a:cubicBezTo>
                    <a:pt x="1417" y="335"/>
                    <a:pt x="1398" y="165"/>
                    <a:pt x="1388" y="155"/>
                  </a:cubicBezTo>
                  <a:cubicBezTo>
                    <a:pt x="1371" y="138"/>
                    <a:pt x="1253" y="89"/>
                    <a:pt x="1222" y="76"/>
                  </a:cubicBezTo>
                  <a:cubicBezTo>
                    <a:pt x="1138" y="41"/>
                    <a:pt x="1035" y="27"/>
                    <a:pt x="928" y="27"/>
                  </a:cubicBezTo>
                  <a:cubicBezTo>
                    <a:pt x="765" y="27"/>
                    <a:pt x="595" y="61"/>
                    <a:pt x="474" y="108"/>
                  </a:cubicBezTo>
                  <a:cubicBezTo>
                    <a:pt x="229" y="203"/>
                    <a:pt x="91" y="347"/>
                    <a:pt x="39" y="505"/>
                  </a:cubicBezTo>
                  <a:lnTo>
                    <a:pt x="39" y="505"/>
                  </a:lnTo>
                  <a:lnTo>
                    <a:pt x="39" y="505"/>
                  </a:lnTo>
                  <a:lnTo>
                    <a:pt x="39" y="505"/>
                  </a:lnTo>
                  <a:lnTo>
                    <a:pt x="39" y="505"/>
                  </a:lnTo>
                  <a:cubicBezTo>
                    <a:pt x="147" y="788"/>
                    <a:pt x="277" y="1068"/>
                    <a:pt x="414" y="1347"/>
                  </a:cubicBezTo>
                  <a:cubicBezTo>
                    <a:pt x="488" y="1498"/>
                    <a:pt x="566" y="1649"/>
                    <a:pt x="635" y="1801"/>
                  </a:cubicBezTo>
                  <a:cubicBezTo>
                    <a:pt x="637" y="1805"/>
                    <a:pt x="638" y="1809"/>
                    <a:pt x="640" y="1813"/>
                  </a:cubicBezTo>
                  <a:cubicBezTo>
                    <a:pt x="627" y="1825"/>
                    <a:pt x="616" y="1838"/>
                    <a:pt x="606" y="1852"/>
                  </a:cubicBezTo>
                  <a:cubicBezTo>
                    <a:pt x="602" y="1842"/>
                    <a:pt x="598" y="1833"/>
                    <a:pt x="593" y="1824"/>
                  </a:cubicBezTo>
                  <a:cubicBezTo>
                    <a:pt x="523" y="1666"/>
                    <a:pt x="442" y="1511"/>
                    <a:pt x="366" y="1355"/>
                  </a:cubicBezTo>
                  <a:cubicBezTo>
                    <a:pt x="291" y="1202"/>
                    <a:pt x="40" y="620"/>
                    <a:pt x="2" y="510"/>
                  </a:cubicBezTo>
                  <a:cubicBezTo>
                    <a:pt x="1" y="506"/>
                    <a:pt x="0" y="501"/>
                    <a:pt x="0" y="496"/>
                  </a:cubicBezTo>
                  <a:cubicBezTo>
                    <a:pt x="0" y="468"/>
                    <a:pt x="25" y="439"/>
                    <a:pt x="38" y="411"/>
                  </a:cubicBezTo>
                  <a:cubicBezTo>
                    <a:pt x="47" y="391"/>
                    <a:pt x="56" y="372"/>
                    <a:pt x="68" y="352"/>
                  </a:cubicBezTo>
                  <a:cubicBezTo>
                    <a:pt x="94" y="313"/>
                    <a:pt x="132" y="275"/>
                    <a:pt x="174" y="239"/>
                  </a:cubicBezTo>
                  <a:cubicBezTo>
                    <a:pt x="257" y="170"/>
                    <a:pt x="370" y="108"/>
                    <a:pt x="502" y="65"/>
                  </a:cubicBezTo>
                  <a:cubicBezTo>
                    <a:pt x="562" y="45"/>
                    <a:pt x="633" y="30"/>
                    <a:pt x="700" y="18"/>
                  </a:cubicBezTo>
                  <a:cubicBezTo>
                    <a:pt x="770" y="6"/>
                    <a:pt x="841" y="0"/>
                    <a:pt x="913" y="0"/>
                  </a:cubicBezTo>
                  <a:cubicBezTo>
                    <a:pt x="973" y="0"/>
                    <a:pt x="1033" y="5"/>
                    <a:pt x="1092" y="14"/>
                  </a:cubicBezTo>
                  <a:cubicBezTo>
                    <a:pt x="1155" y="23"/>
                    <a:pt x="1213" y="39"/>
                    <a:pt x="1265" y="59"/>
                  </a:cubicBezTo>
                  <a:cubicBezTo>
                    <a:pt x="1303" y="73"/>
                    <a:pt x="1343" y="87"/>
                    <a:pt x="1374" y="105"/>
                  </a:cubicBezTo>
                  <a:cubicBezTo>
                    <a:pt x="1392" y="117"/>
                    <a:pt x="1432" y="130"/>
                    <a:pt x="1442" y="143"/>
                  </a:cubicBezTo>
                  <a:cubicBezTo>
                    <a:pt x="1450" y="154"/>
                    <a:pt x="1451" y="167"/>
                    <a:pt x="1452" y="178"/>
                  </a:cubicBezTo>
                  <a:cubicBezTo>
                    <a:pt x="1452" y="181"/>
                    <a:pt x="1452" y="184"/>
                    <a:pt x="1452" y="187"/>
                  </a:cubicBezTo>
                  <a:cubicBezTo>
                    <a:pt x="1452" y="203"/>
                    <a:pt x="1449" y="219"/>
                    <a:pt x="1449" y="234"/>
                  </a:cubicBezTo>
                  <a:lnTo>
                    <a:pt x="1449" y="234"/>
                  </a:lnTo>
                  <a:lnTo>
                    <a:pt x="1449" y="234"/>
                  </a:lnTo>
                  <a:cubicBezTo>
                    <a:pt x="1449" y="240"/>
                    <a:pt x="1450" y="245"/>
                    <a:pt x="1451" y="250"/>
                  </a:cubicBezTo>
                  <a:cubicBezTo>
                    <a:pt x="1460" y="302"/>
                    <a:pt x="1468" y="353"/>
                    <a:pt x="1481" y="404"/>
                  </a:cubicBezTo>
                  <a:cubicBezTo>
                    <a:pt x="1494" y="457"/>
                    <a:pt x="1509" y="509"/>
                    <a:pt x="1525" y="560"/>
                  </a:cubicBezTo>
                  <a:lnTo>
                    <a:pt x="1525" y="560"/>
                  </a:lnTo>
                  <a:cubicBezTo>
                    <a:pt x="1554" y="550"/>
                    <a:pt x="1585" y="540"/>
                    <a:pt x="1616" y="531"/>
                  </a:cubicBezTo>
                  <a:cubicBezTo>
                    <a:pt x="1618" y="538"/>
                    <a:pt x="1621" y="545"/>
                    <a:pt x="1624" y="552"/>
                  </a:cubicBezTo>
                  <a:cubicBezTo>
                    <a:pt x="1593" y="561"/>
                    <a:pt x="1562" y="571"/>
                    <a:pt x="1532" y="581"/>
                  </a:cubicBezTo>
                  <a:lnTo>
                    <a:pt x="1531" y="581"/>
                  </a:lnTo>
                  <a:cubicBezTo>
                    <a:pt x="1542" y="617"/>
                    <a:pt x="1554" y="653"/>
                    <a:pt x="1566" y="688"/>
                  </a:cubicBezTo>
                  <a:cubicBezTo>
                    <a:pt x="1628" y="872"/>
                    <a:pt x="1698" y="1053"/>
                    <a:pt x="1779" y="1234"/>
                  </a:cubicBezTo>
                  <a:cubicBezTo>
                    <a:pt x="1855" y="1405"/>
                    <a:pt x="1939" y="1581"/>
                    <a:pt x="1956" y="1757"/>
                  </a:cubicBezTo>
                  <a:cubicBezTo>
                    <a:pt x="1966" y="1861"/>
                    <a:pt x="1949" y="1990"/>
                    <a:pt x="1768" y="2047"/>
                  </a:cubicBezTo>
                </a:path>
              </a:pathLst>
            </a:custGeom>
            <a:solidFill>
              <a:srgbClr val="7C3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" name="Freeform 1143">
              <a:extLst>
                <a:ext uri="{FF2B5EF4-FFF2-40B4-BE49-F238E27FC236}">
                  <a16:creationId xmlns:a16="http://schemas.microsoft.com/office/drawing/2014/main" id="{293199B6-8953-42E3-8EB2-5C909A697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169" y="2917825"/>
              <a:ext cx="1588" cy="0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7C3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" name="Freeform 1144">
              <a:extLst>
                <a:ext uri="{FF2B5EF4-FFF2-40B4-BE49-F238E27FC236}">
                  <a16:creationId xmlns:a16="http://schemas.microsoft.com/office/drawing/2014/main" id="{766E2134-FCD0-4A27-9BA5-D5E7585654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8831" y="2757488"/>
              <a:ext cx="666750" cy="307975"/>
            </a:xfrm>
            <a:custGeom>
              <a:avLst/>
              <a:gdLst>
                <a:gd name="T0" fmla="*/ 336 w 1336"/>
                <a:gd name="T1" fmla="*/ 557 h 617"/>
                <a:gd name="T2" fmla="*/ 202 w 1336"/>
                <a:gd name="T3" fmla="*/ 494 h 617"/>
                <a:gd name="T4" fmla="*/ 188 w 1336"/>
                <a:gd name="T5" fmla="*/ 491 h 617"/>
                <a:gd name="T6" fmla="*/ 68 w 1336"/>
                <a:gd name="T7" fmla="*/ 324 h 617"/>
                <a:gd name="T8" fmla="*/ 67 w 1336"/>
                <a:gd name="T9" fmla="*/ 321 h 617"/>
                <a:gd name="T10" fmla="*/ 34 w 1336"/>
                <a:gd name="T11" fmla="*/ 112 h 617"/>
                <a:gd name="T12" fmla="*/ 128 w 1336"/>
                <a:gd name="T13" fmla="*/ 347 h 617"/>
                <a:gd name="T14" fmla="*/ 254 w 1336"/>
                <a:gd name="T15" fmla="*/ 178 h 617"/>
                <a:gd name="T16" fmla="*/ 384 w 1336"/>
                <a:gd name="T17" fmla="*/ 103 h 617"/>
                <a:gd name="T18" fmla="*/ 833 w 1336"/>
                <a:gd name="T19" fmla="*/ 0 h 617"/>
                <a:gd name="T20" fmla="*/ 1146 w 1336"/>
                <a:gd name="T21" fmla="*/ 50 h 617"/>
                <a:gd name="T22" fmla="*/ 1291 w 1336"/>
                <a:gd name="T23" fmla="*/ 184 h 617"/>
                <a:gd name="T24" fmla="*/ 1302 w 1336"/>
                <a:gd name="T25" fmla="*/ 105 h 617"/>
                <a:gd name="T26" fmla="*/ 1270 w 1336"/>
                <a:gd name="T27" fmla="*/ 275 h 617"/>
                <a:gd name="T28" fmla="*/ 1138 w 1336"/>
                <a:gd name="T29" fmla="*/ 353 h 617"/>
                <a:gd name="T30" fmla="*/ 1127 w 1336"/>
                <a:gd name="T31" fmla="*/ 354 h 617"/>
                <a:gd name="T32" fmla="*/ 919 w 1336"/>
                <a:gd name="T33" fmla="*/ 368 h 617"/>
                <a:gd name="T34" fmla="*/ 910 w 1336"/>
                <a:gd name="T35" fmla="*/ 373 h 617"/>
                <a:gd name="T36" fmla="*/ 205 w 1336"/>
                <a:gd name="T37" fmla="*/ 285 h 617"/>
                <a:gd name="T38" fmla="*/ 545 w 1336"/>
                <a:gd name="T39" fmla="*/ 568 h 617"/>
                <a:gd name="T40" fmla="*/ 1014 w 1336"/>
                <a:gd name="T41" fmla="*/ 612 h 617"/>
                <a:gd name="T42" fmla="*/ 891 w 1336"/>
                <a:gd name="T43" fmla="*/ 158 h 617"/>
                <a:gd name="T44" fmla="*/ 991 w 1336"/>
                <a:gd name="T45" fmla="*/ 344 h 617"/>
                <a:gd name="T46" fmla="*/ 853 w 1336"/>
                <a:gd name="T47" fmla="*/ 29 h 617"/>
                <a:gd name="T48" fmla="*/ 966 w 1336"/>
                <a:gd name="T49" fmla="*/ 171 h 617"/>
                <a:gd name="T50" fmla="*/ 942 w 1336"/>
                <a:gd name="T51" fmla="*/ 161 h 617"/>
                <a:gd name="T52" fmla="*/ 937 w 1336"/>
                <a:gd name="T53" fmla="*/ 161 h 617"/>
                <a:gd name="T54" fmla="*/ 809 w 1336"/>
                <a:gd name="T55" fmla="*/ 30 h 617"/>
                <a:gd name="T56" fmla="*/ 607 w 1336"/>
                <a:gd name="T57" fmla="*/ 59 h 617"/>
                <a:gd name="T58" fmla="*/ 727 w 1336"/>
                <a:gd name="T59" fmla="*/ 263 h 617"/>
                <a:gd name="T60" fmla="*/ 915 w 1336"/>
                <a:gd name="T61" fmla="*/ 146 h 617"/>
                <a:gd name="T62" fmla="*/ 809 w 1336"/>
                <a:gd name="T63" fmla="*/ 3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36" h="617">
                  <a:moveTo>
                    <a:pt x="826" y="617"/>
                  </a:moveTo>
                  <a:cubicBezTo>
                    <a:pt x="655" y="617"/>
                    <a:pt x="481" y="602"/>
                    <a:pt x="336" y="557"/>
                  </a:cubicBezTo>
                  <a:lnTo>
                    <a:pt x="336" y="557"/>
                  </a:lnTo>
                  <a:cubicBezTo>
                    <a:pt x="278" y="539"/>
                    <a:pt x="235" y="518"/>
                    <a:pt x="202" y="494"/>
                  </a:cubicBezTo>
                  <a:cubicBezTo>
                    <a:pt x="201" y="494"/>
                    <a:pt x="199" y="494"/>
                    <a:pt x="198" y="494"/>
                  </a:cubicBezTo>
                  <a:cubicBezTo>
                    <a:pt x="195" y="494"/>
                    <a:pt x="191" y="493"/>
                    <a:pt x="188" y="491"/>
                  </a:cubicBezTo>
                  <a:cubicBezTo>
                    <a:pt x="145" y="460"/>
                    <a:pt x="118" y="427"/>
                    <a:pt x="98" y="392"/>
                  </a:cubicBezTo>
                  <a:cubicBezTo>
                    <a:pt x="86" y="370"/>
                    <a:pt x="77" y="347"/>
                    <a:pt x="68" y="324"/>
                  </a:cubicBezTo>
                  <a:lnTo>
                    <a:pt x="68" y="324"/>
                  </a:lnTo>
                  <a:cubicBezTo>
                    <a:pt x="68" y="323"/>
                    <a:pt x="68" y="322"/>
                    <a:pt x="67" y="321"/>
                  </a:cubicBezTo>
                  <a:cubicBezTo>
                    <a:pt x="47" y="264"/>
                    <a:pt x="25" y="207"/>
                    <a:pt x="0" y="151"/>
                  </a:cubicBezTo>
                  <a:cubicBezTo>
                    <a:pt x="10" y="137"/>
                    <a:pt x="21" y="124"/>
                    <a:pt x="34" y="112"/>
                  </a:cubicBezTo>
                  <a:cubicBezTo>
                    <a:pt x="63" y="176"/>
                    <a:pt x="90" y="239"/>
                    <a:pt x="112" y="304"/>
                  </a:cubicBezTo>
                  <a:cubicBezTo>
                    <a:pt x="117" y="318"/>
                    <a:pt x="123" y="332"/>
                    <a:pt x="128" y="347"/>
                  </a:cubicBezTo>
                  <a:cubicBezTo>
                    <a:pt x="137" y="289"/>
                    <a:pt x="182" y="229"/>
                    <a:pt x="254" y="178"/>
                  </a:cubicBezTo>
                  <a:lnTo>
                    <a:pt x="254" y="178"/>
                  </a:lnTo>
                  <a:cubicBezTo>
                    <a:pt x="273" y="164"/>
                    <a:pt x="294" y="151"/>
                    <a:pt x="316" y="138"/>
                  </a:cubicBezTo>
                  <a:cubicBezTo>
                    <a:pt x="338" y="126"/>
                    <a:pt x="361" y="114"/>
                    <a:pt x="384" y="103"/>
                  </a:cubicBezTo>
                  <a:cubicBezTo>
                    <a:pt x="384" y="103"/>
                    <a:pt x="384" y="103"/>
                    <a:pt x="384" y="103"/>
                  </a:cubicBezTo>
                  <a:cubicBezTo>
                    <a:pt x="510" y="44"/>
                    <a:pt x="666" y="2"/>
                    <a:pt x="833" y="0"/>
                  </a:cubicBezTo>
                  <a:cubicBezTo>
                    <a:pt x="837" y="0"/>
                    <a:pt x="841" y="0"/>
                    <a:pt x="845" y="0"/>
                  </a:cubicBezTo>
                  <a:cubicBezTo>
                    <a:pt x="951" y="0"/>
                    <a:pt x="1062" y="17"/>
                    <a:pt x="1146" y="50"/>
                  </a:cubicBezTo>
                  <a:cubicBezTo>
                    <a:pt x="1146" y="50"/>
                    <a:pt x="1147" y="50"/>
                    <a:pt x="1147" y="50"/>
                  </a:cubicBezTo>
                  <a:cubicBezTo>
                    <a:pt x="1227" y="82"/>
                    <a:pt x="1284" y="126"/>
                    <a:pt x="1291" y="184"/>
                  </a:cubicBezTo>
                  <a:cubicBezTo>
                    <a:pt x="1299" y="158"/>
                    <a:pt x="1302" y="132"/>
                    <a:pt x="1302" y="105"/>
                  </a:cubicBezTo>
                  <a:lnTo>
                    <a:pt x="1302" y="105"/>
                  </a:lnTo>
                  <a:cubicBezTo>
                    <a:pt x="1302" y="96"/>
                    <a:pt x="1302" y="86"/>
                    <a:pt x="1301" y="76"/>
                  </a:cubicBezTo>
                  <a:cubicBezTo>
                    <a:pt x="1336" y="141"/>
                    <a:pt x="1328" y="213"/>
                    <a:pt x="1270" y="275"/>
                  </a:cubicBezTo>
                  <a:cubicBezTo>
                    <a:pt x="1242" y="305"/>
                    <a:pt x="1205" y="329"/>
                    <a:pt x="1162" y="346"/>
                  </a:cubicBezTo>
                  <a:cubicBezTo>
                    <a:pt x="1154" y="349"/>
                    <a:pt x="1146" y="351"/>
                    <a:pt x="1138" y="353"/>
                  </a:cubicBezTo>
                  <a:cubicBezTo>
                    <a:pt x="1135" y="354"/>
                    <a:pt x="1133" y="354"/>
                    <a:pt x="1131" y="354"/>
                  </a:cubicBezTo>
                  <a:cubicBezTo>
                    <a:pt x="1129" y="354"/>
                    <a:pt x="1128" y="354"/>
                    <a:pt x="1127" y="354"/>
                  </a:cubicBezTo>
                  <a:cubicBezTo>
                    <a:pt x="1085" y="366"/>
                    <a:pt x="1039" y="374"/>
                    <a:pt x="990" y="374"/>
                  </a:cubicBezTo>
                  <a:cubicBezTo>
                    <a:pt x="967" y="374"/>
                    <a:pt x="943" y="372"/>
                    <a:pt x="919" y="368"/>
                  </a:cubicBezTo>
                  <a:cubicBezTo>
                    <a:pt x="919" y="371"/>
                    <a:pt x="916" y="373"/>
                    <a:pt x="911" y="373"/>
                  </a:cubicBezTo>
                  <a:cubicBezTo>
                    <a:pt x="911" y="373"/>
                    <a:pt x="910" y="373"/>
                    <a:pt x="910" y="373"/>
                  </a:cubicBezTo>
                  <a:cubicBezTo>
                    <a:pt x="670" y="346"/>
                    <a:pt x="622" y="176"/>
                    <a:pt x="580" y="66"/>
                  </a:cubicBezTo>
                  <a:cubicBezTo>
                    <a:pt x="412" y="111"/>
                    <a:pt x="267" y="191"/>
                    <a:pt x="205" y="285"/>
                  </a:cubicBezTo>
                  <a:cubicBezTo>
                    <a:pt x="170" y="338"/>
                    <a:pt x="157" y="401"/>
                    <a:pt x="210" y="452"/>
                  </a:cubicBezTo>
                  <a:cubicBezTo>
                    <a:pt x="279" y="519"/>
                    <a:pt x="413" y="551"/>
                    <a:pt x="545" y="568"/>
                  </a:cubicBezTo>
                  <a:cubicBezTo>
                    <a:pt x="620" y="578"/>
                    <a:pt x="695" y="584"/>
                    <a:pt x="771" y="586"/>
                  </a:cubicBezTo>
                  <a:cubicBezTo>
                    <a:pt x="849" y="600"/>
                    <a:pt x="931" y="608"/>
                    <a:pt x="1014" y="612"/>
                  </a:cubicBezTo>
                  <a:cubicBezTo>
                    <a:pt x="953" y="615"/>
                    <a:pt x="890" y="617"/>
                    <a:pt x="826" y="617"/>
                  </a:cubicBezTo>
                  <a:moveTo>
                    <a:pt x="891" y="158"/>
                  </a:moveTo>
                  <a:cubicBezTo>
                    <a:pt x="746" y="158"/>
                    <a:pt x="733" y="269"/>
                    <a:pt x="842" y="317"/>
                  </a:cubicBezTo>
                  <a:cubicBezTo>
                    <a:pt x="886" y="336"/>
                    <a:pt x="939" y="344"/>
                    <a:pt x="991" y="344"/>
                  </a:cubicBezTo>
                  <a:cubicBezTo>
                    <a:pt x="1088" y="344"/>
                    <a:pt x="1183" y="314"/>
                    <a:pt x="1218" y="260"/>
                  </a:cubicBezTo>
                  <a:cubicBezTo>
                    <a:pt x="1309" y="122"/>
                    <a:pt x="1081" y="32"/>
                    <a:pt x="853" y="29"/>
                  </a:cubicBezTo>
                  <a:cubicBezTo>
                    <a:pt x="898" y="73"/>
                    <a:pt x="924" y="124"/>
                    <a:pt x="971" y="167"/>
                  </a:cubicBezTo>
                  <a:cubicBezTo>
                    <a:pt x="972" y="169"/>
                    <a:pt x="970" y="171"/>
                    <a:pt x="966" y="171"/>
                  </a:cubicBezTo>
                  <a:cubicBezTo>
                    <a:pt x="966" y="171"/>
                    <a:pt x="965" y="171"/>
                    <a:pt x="964" y="171"/>
                  </a:cubicBezTo>
                  <a:cubicBezTo>
                    <a:pt x="956" y="168"/>
                    <a:pt x="949" y="165"/>
                    <a:pt x="942" y="161"/>
                  </a:cubicBezTo>
                  <a:cubicBezTo>
                    <a:pt x="941" y="162"/>
                    <a:pt x="941" y="162"/>
                    <a:pt x="940" y="162"/>
                  </a:cubicBezTo>
                  <a:cubicBezTo>
                    <a:pt x="939" y="162"/>
                    <a:pt x="938" y="161"/>
                    <a:pt x="937" y="161"/>
                  </a:cubicBezTo>
                  <a:cubicBezTo>
                    <a:pt x="920" y="159"/>
                    <a:pt x="905" y="158"/>
                    <a:pt x="891" y="158"/>
                  </a:cubicBezTo>
                  <a:moveTo>
                    <a:pt x="809" y="30"/>
                  </a:moveTo>
                  <a:cubicBezTo>
                    <a:pt x="787" y="31"/>
                    <a:pt x="764" y="32"/>
                    <a:pt x="742" y="35"/>
                  </a:cubicBezTo>
                  <a:cubicBezTo>
                    <a:pt x="696" y="41"/>
                    <a:pt x="651" y="49"/>
                    <a:pt x="607" y="59"/>
                  </a:cubicBezTo>
                  <a:cubicBezTo>
                    <a:pt x="645" y="113"/>
                    <a:pt x="663" y="169"/>
                    <a:pt x="698" y="223"/>
                  </a:cubicBezTo>
                  <a:cubicBezTo>
                    <a:pt x="707" y="236"/>
                    <a:pt x="716" y="250"/>
                    <a:pt x="727" y="263"/>
                  </a:cubicBezTo>
                  <a:cubicBezTo>
                    <a:pt x="705" y="205"/>
                    <a:pt x="753" y="143"/>
                    <a:pt x="866" y="143"/>
                  </a:cubicBezTo>
                  <a:cubicBezTo>
                    <a:pt x="881" y="143"/>
                    <a:pt x="897" y="144"/>
                    <a:pt x="915" y="146"/>
                  </a:cubicBezTo>
                  <a:cubicBezTo>
                    <a:pt x="896" y="134"/>
                    <a:pt x="881" y="120"/>
                    <a:pt x="868" y="106"/>
                  </a:cubicBezTo>
                  <a:cubicBezTo>
                    <a:pt x="848" y="82"/>
                    <a:pt x="821" y="56"/>
                    <a:pt x="809" y="30"/>
                  </a:cubicBezTo>
                  <a:close/>
                </a:path>
              </a:pathLst>
            </a:custGeom>
            <a:solidFill>
              <a:srgbClr val="753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4" name="Freeform 1145">
              <a:extLst>
                <a:ext uri="{FF2B5EF4-FFF2-40B4-BE49-F238E27FC236}">
                  <a16:creationId xmlns:a16="http://schemas.microsoft.com/office/drawing/2014/main" id="{086A02DD-D8A8-4DF9-A589-18EFAB2EDD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2194" y="1924050"/>
              <a:ext cx="736600" cy="1057275"/>
            </a:xfrm>
            <a:custGeom>
              <a:avLst/>
              <a:gdLst>
                <a:gd name="T0" fmla="*/ 1065 w 1475"/>
                <a:gd name="T1" fmla="*/ 2118 h 2118"/>
                <a:gd name="T2" fmla="*/ 608 w 1475"/>
                <a:gd name="T3" fmla="*/ 2012 h 2118"/>
                <a:gd name="T4" fmla="*/ 0 w 1475"/>
                <a:gd name="T5" fmla="*/ 1910 h 2118"/>
                <a:gd name="T6" fmla="*/ 54 w 1475"/>
                <a:gd name="T7" fmla="*/ 1888 h 2118"/>
                <a:gd name="T8" fmla="*/ 461 w 1475"/>
                <a:gd name="T9" fmla="*/ 1949 h 2118"/>
                <a:gd name="T10" fmla="*/ 1029 w 1475"/>
                <a:gd name="T11" fmla="*/ 2078 h 2118"/>
                <a:gd name="T12" fmla="*/ 1196 w 1475"/>
                <a:gd name="T13" fmla="*/ 2111 h 2118"/>
                <a:gd name="T14" fmla="*/ 1065 w 1475"/>
                <a:gd name="T15" fmla="*/ 2118 h 2118"/>
                <a:gd name="T16" fmla="*/ 839 w 1475"/>
                <a:gd name="T17" fmla="*/ 1488 h 2118"/>
                <a:gd name="T18" fmla="*/ 867 w 1475"/>
                <a:gd name="T19" fmla="*/ 1422 h 2118"/>
                <a:gd name="T20" fmla="*/ 987 w 1475"/>
                <a:gd name="T21" fmla="*/ 1166 h 2118"/>
                <a:gd name="T22" fmla="*/ 1179 w 1475"/>
                <a:gd name="T23" fmla="*/ 634 h 2118"/>
                <a:gd name="T24" fmla="*/ 1249 w 1475"/>
                <a:gd name="T25" fmla="*/ 402 h 2118"/>
                <a:gd name="T26" fmla="*/ 613 w 1475"/>
                <a:gd name="T27" fmla="*/ 308 h 2118"/>
                <a:gd name="T28" fmla="*/ 561 w 1475"/>
                <a:gd name="T29" fmla="*/ 274 h 2118"/>
                <a:gd name="T30" fmla="*/ 585 w 1475"/>
                <a:gd name="T31" fmla="*/ 277 h 2118"/>
                <a:gd name="T32" fmla="*/ 596 w 1475"/>
                <a:gd name="T33" fmla="*/ 278 h 2118"/>
                <a:gd name="T34" fmla="*/ 1258 w 1475"/>
                <a:gd name="T35" fmla="*/ 373 h 2118"/>
                <a:gd name="T36" fmla="*/ 1324 w 1475"/>
                <a:gd name="T37" fmla="*/ 89 h 2118"/>
                <a:gd name="T38" fmla="*/ 1402 w 1475"/>
                <a:gd name="T39" fmla="*/ 37 h 2118"/>
                <a:gd name="T40" fmla="*/ 1475 w 1475"/>
                <a:gd name="T41" fmla="*/ 0 h 2118"/>
                <a:gd name="T42" fmla="*/ 1418 w 1475"/>
                <a:gd name="T43" fmla="*/ 28 h 2118"/>
                <a:gd name="T44" fmla="*/ 1418 w 1475"/>
                <a:gd name="T45" fmla="*/ 28 h 2118"/>
                <a:gd name="T46" fmla="*/ 1418 w 1475"/>
                <a:gd name="T47" fmla="*/ 28 h 2118"/>
                <a:gd name="T48" fmla="*/ 1422 w 1475"/>
                <a:gd name="T49" fmla="*/ 50 h 2118"/>
                <a:gd name="T50" fmla="*/ 1352 w 1475"/>
                <a:gd name="T51" fmla="*/ 81 h 2118"/>
                <a:gd name="T52" fmla="*/ 1352 w 1475"/>
                <a:gd name="T53" fmla="*/ 81 h 2118"/>
                <a:gd name="T54" fmla="*/ 1352 w 1475"/>
                <a:gd name="T55" fmla="*/ 81 h 2118"/>
                <a:gd name="T56" fmla="*/ 1352 w 1475"/>
                <a:gd name="T57" fmla="*/ 81 h 2118"/>
                <a:gd name="T58" fmla="*/ 1353 w 1475"/>
                <a:gd name="T59" fmla="*/ 82 h 2118"/>
                <a:gd name="T60" fmla="*/ 1359 w 1475"/>
                <a:gd name="T61" fmla="*/ 143 h 2118"/>
                <a:gd name="T62" fmla="*/ 1325 w 1475"/>
                <a:gd name="T63" fmla="*/ 323 h 2118"/>
                <a:gd name="T64" fmla="*/ 1247 w 1475"/>
                <a:gd name="T65" fmla="*/ 578 h 2118"/>
                <a:gd name="T66" fmla="*/ 1102 w 1475"/>
                <a:gd name="T67" fmla="*/ 1015 h 2118"/>
                <a:gd name="T68" fmla="*/ 877 w 1475"/>
                <a:gd name="T69" fmla="*/ 1425 h 2118"/>
                <a:gd name="T70" fmla="*/ 874 w 1475"/>
                <a:gd name="T71" fmla="*/ 1431 h 2118"/>
                <a:gd name="T72" fmla="*/ 873 w 1475"/>
                <a:gd name="T73" fmla="*/ 1432 h 2118"/>
                <a:gd name="T74" fmla="*/ 872 w 1475"/>
                <a:gd name="T75" fmla="*/ 1433 h 2118"/>
                <a:gd name="T76" fmla="*/ 839 w 1475"/>
                <a:gd name="T77" fmla="*/ 1488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75" h="2118">
                  <a:moveTo>
                    <a:pt x="1065" y="2118"/>
                  </a:moveTo>
                  <a:cubicBezTo>
                    <a:pt x="910" y="2087"/>
                    <a:pt x="760" y="2048"/>
                    <a:pt x="608" y="2012"/>
                  </a:cubicBezTo>
                  <a:cubicBezTo>
                    <a:pt x="409" y="1966"/>
                    <a:pt x="206" y="1935"/>
                    <a:pt x="0" y="1910"/>
                  </a:cubicBezTo>
                  <a:cubicBezTo>
                    <a:pt x="18" y="1903"/>
                    <a:pt x="36" y="1895"/>
                    <a:pt x="54" y="1888"/>
                  </a:cubicBezTo>
                  <a:cubicBezTo>
                    <a:pt x="192" y="1905"/>
                    <a:pt x="329" y="1923"/>
                    <a:pt x="461" y="1949"/>
                  </a:cubicBezTo>
                  <a:cubicBezTo>
                    <a:pt x="655" y="1986"/>
                    <a:pt x="839" y="2037"/>
                    <a:pt x="1029" y="2078"/>
                  </a:cubicBezTo>
                  <a:cubicBezTo>
                    <a:pt x="1083" y="2090"/>
                    <a:pt x="1139" y="2101"/>
                    <a:pt x="1196" y="2111"/>
                  </a:cubicBezTo>
                  <a:cubicBezTo>
                    <a:pt x="1153" y="2114"/>
                    <a:pt x="1108" y="2116"/>
                    <a:pt x="1065" y="2118"/>
                  </a:cubicBezTo>
                  <a:moveTo>
                    <a:pt x="839" y="1488"/>
                  </a:moveTo>
                  <a:cubicBezTo>
                    <a:pt x="847" y="1466"/>
                    <a:pt x="857" y="1444"/>
                    <a:pt x="867" y="1422"/>
                  </a:cubicBezTo>
                  <a:cubicBezTo>
                    <a:pt x="908" y="1337"/>
                    <a:pt x="950" y="1252"/>
                    <a:pt x="987" y="1166"/>
                  </a:cubicBezTo>
                  <a:cubicBezTo>
                    <a:pt x="1064" y="990"/>
                    <a:pt x="1125" y="813"/>
                    <a:pt x="1179" y="634"/>
                  </a:cubicBezTo>
                  <a:cubicBezTo>
                    <a:pt x="1203" y="557"/>
                    <a:pt x="1227" y="479"/>
                    <a:pt x="1249" y="402"/>
                  </a:cubicBezTo>
                  <a:cubicBezTo>
                    <a:pt x="1041" y="365"/>
                    <a:pt x="828" y="335"/>
                    <a:pt x="613" y="308"/>
                  </a:cubicBezTo>
                  <a:cubicBezTo>
                    <a:pt x="596" y="296"/>
                    <a:pt x="579" y="285"/>
                    <a:pt x="561" y="274"/>
                  </a:cubicBezTo>
                  <a:cubicBezTo>
                    <a:pt x="569" y="275"/>
                    <a:pt x="577" y="276"/>
                    <a:pt x="585" y="277"/>
                  </a:cubicBezTo>
                  <a:cubicBezTo>
                    <a:pt x="588" y="277"/>
                    <a:pt x="592" y="278"/>
                    <a:pt x="596" y="278"/>
                  </a:cubicBezTo>
                  <a:cubicBezTo>
                    <a:pt x="817" y="307"/>
                    <a:pt x="1041" y="334"/>
                    <a:pt x="1258" y="373"/>
                  </a:cubicBezTo>
                  <a:cubicBezTo>
                    <a:pt x="1284" y="279"/>
                    <a:pt x="1308" y="185"/>
                    <a:pt x="1324" y="89"/>
                  </a:cubicBezTo>
                  <a:cubicBezTo>
                    <a:pt x="1328" y="65"/>
                    <a:pt x="1372" y="53"/>
                    <a:pt x="1402" y="37"/>
                  </a:cubicBezTo>
                  <a:cubicBezTo>
                    <a:pt x="1425" y="24"/>
                    <a:pt x="1450" y="12"/>
                    <a:pt x="1475" y="0"/>
                  </a:cubicBezTo>
                  <a:cubicBezTo>
                    <a:pt x="1455" y="9"/>
                    <a:pt x="1436" y="19"/>
                    <a:pt x="1418" y="28"/>
                  </a:cubicBezTo>
                  <a:lnTo>
                    <a:pt x="1418" y="28"/>
                  </a:lnTo>
                  <a:lnTo>
                    <a:pt x="1418" y="28"/>
                  </a:lnTo>
                  <a:cubicBezTo>
                    <a:pt x="1419" y="36"/>
                    <a:pt x="1421" y="43"/>
                    <a:pt x="1422" y="50"/>
                  </a:cubicBezTo>
                  <a:cubicBezTo>
                    <a:pt x="1399" y="60"/>
                    <a:pt x="1375" y="71"/>
                    <a:pt x="1352" y="81"/>
                  </a:cubicBezTo>
                  <a:lnTo>
                    <a:pt x="1352" y="81"/>
                  </a:lnTo>
                  <a:lnTo>
                    <a:pt x="1352" y="81"/>
                  </a:lnTo>
                  <a:lnTo>
                    <a:pt x="1352" y="81"/>
                  </a:lnTo>
                  <a:lnTo>
                    <a:pt x="1353" y="82"/>
                  </a:lnTo>
                  <a:cubicBezTo>
                    <a:pt x="1357" y="102"/>
                    <a:pt x="1359" y="122"/>
                    <a:pt x="1359" y="143"/>
                  </a:cubicBezTo>
                  <a:cubicBezTo>
                    <a:pt x="1359" y="203"/>
                    <a:pt x="1343" y="264"/>
                    <a:pt x="1325" y="323"/>
                  </a:cubicBezTo>
                  <a:cubicBezTo>
                    <a:pt x="1300" y="408"/>
                    <a:pt x="1273" y="493"/>
                    <a:pt x="1247" y="578"/>
                  </a:cubicBezTo>
                  <a:cubicBezTo>
                    <a:pt x="1203" y="724"/>
                    <a:pt x="1159" y="870"/>
                    <a:pt x="1102" y="1015"/>
                  </a:cubicBezTo>
                  <a:cubicBezTo>
                    <a:pt x="1035" y="1153"/>
                    <a:pt x="960" y="1290"/>
                    <a:pt x="877" y="1425"/>
                  </a:cubicBezTo>
                  <a:cubicBezTo>
                    <a:pt x="876" y="1427"/>
                    <a:pt x="875" y="1429"/>
                    <a:pt x="874" y="1431"/>
                  </a:cubicBezTo>
                  <a:cubicBezTo>
                    <a:pt x="873" y="1431"/>
                    <a:pt x="873" y="1432"/>
                    <a:pt x="873" y="1432"/>
                  </a:cubicBezTo>
                  <a:cubicBezTo>
                    <a:pt x="873" y="1432"/>
                    <a:pt x="872" y="1432"/>
                    <a:pt x="872" y="1433"/>
                  </a:cubicBezTo>
                  <a:cubicBezTo>
                    <a:pt x="862" y="1450"/>
                    <a:pt x="850" y="1469"/>
                    <a:pt x="839" y="1488"/>
                  </a:cubicBezTo>
                </a:path>
              </a:pathLst>
            </a:custGeom>
            <a:solidFill>
              <a:srgbClr val="844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5" name="Freeform 1146">
              <a:extLst>
                <a:ext uri="{FF2B5EF4-FFF2-40B4-BE49-F238E27FC236}">
                  <a16:creationId xmlns:a16="http://schemas.microsoft.com/office/drawing/2014/main" id="{DC275FB9-B9AC-4461-A869-AA26FFCB5F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95419" y="2430463"/>
              <a:ext cx="652463" cy="574675"/>
            </a:xfrm>
            <a:custGeom>
              <a:avLst/>
              <a:gdLst>
                <a:gd name="T0" fmla="*/ 606 w 1309"/>
                <a:gd name="T1" fmla="*/ 1151 h 1151"/>
                <a:gd name="T2" fmla="*/ 594 w 1309"/>
                <a:gd name="T3" fmla="*/ 1148 h 1151"/>
                <a:gd name="T4" fmla="*/ 417 w 1309"/>
                <a:gd name="T5" fmla="*/ 1132 h 1151"/>
                <a:gd name="T6" fmla="*/ 259 w 1309"/>
                <a:gd name="T7" fmla="*/ 1103 h 1151"/>
                <a:gd name="T8" fmla="*/ 390 w 1309"/>
                <a:gd name="T9" fmla="*/ 1096 h 1151"/>
                <a:gd name="T10" fmla="*/ 667 w 1309"/>
                <a:gd name="T11" fmla="*/ 1121 h 1151"/>
                <a:gd name="T12" fmla="*/ 701 w 1309"/>
                <a:gd name="T13" fmla="*/ 1121 h 1151"/>
                <a:gd name="T14" fmla="*/ 869 w 1309"/>
                <a:gd name="T15" fmla="*/ 1102 h 1151"/>
                <a:gd name="T16" fmla="*/ 935 w 1309"/>
                <a:gd name="T17" fmla="*/ 1085 h 1151"/>
                <a:gd name="T18" fmla="*/ 1139 w 1309"/>
                <a:gd name="T19" fmla="*/ 976 h 1151"/>
                <a:gd name="T20" fmla="*/ 1116 w 1309"/>
                <a:gd name="T21" fmla="*/ 1040 h 1151"/>
                <a:gd name="T22" fmla="*/ 1097 w 1309"/>
                <a:gd name="T23" fmla="*/ 1051 h 1151"/>
                <a:gd name="T24" fmla="*/ 1097 w 1309"/>
                <a:gd name="T25" fmla="*/ 1051 h 1151"/>
                <a:gd name="T26" fmla="*/ 1097 w 1309"/>
                <a:gd name="T27" fmla="*/ 1051 h 1151"/>
                <a:gd name="T28" fmla="*/ 1097 w 1309"/>
                <a:gd name="T29" fmla="*/ 1051 h 1151"/>
                <a:gd name="T30" fmla="*/ 1097 w 1309"/>
                <a:gd name="T31" fmla="*/ 1051 h 1151"/>
                <a:gd name="T32" fmla="*/ 1114 w 1309"/>
                <a:gd name="T33" fmla="*/ 1045 h 1151"/>
                <a:gd name="T34" fmla="*/ 1087 w 1309"/>
                <a:gd name="T35" fmla="*/ 1087 h 1151"/>
                <a:gd name="T36" fmla="*/ 1309 w 1309"/>
                <a:gd name="T37" fmla="*/ 983 h 1151"/>
                <a:gd name="T38" fmla="*/ 1273 w 1309"/>
                <a:gd name="T39" fmla="*/ 1007 h 1151"/>
                <a:gd name="T40" fmla="*/ 1125 w 1309"/>
                <a:gd name="T41" fmla="*/ 1075 h 1151"/>
                <a:gd name="T42" fmla="*/ 1101 w 1309"/>
                <a:gd name="T43" fmla="*/ 1083 h 1151"/>
                <a:gd name="T44" fmla="*/ 749 w 1309"/>
                <a:gd name="T45" fmla="*/ 1145 h 1151"/>
                <a:gd name="T46" fmla="*/ 733 w 1309"/>
                <a:gd name="T47" fmla="*/ 1146 h 1151"/>
                <a:gd name="T48" fmla="*/ 607 w 1309"/>
                <a:gd name="T49" fmla="*/ 1151 h 1151"/>
                <a:gd name="T50" fmla="*/ 606 w 1309"/>
                <a:gd name="T51" fmla="*/ 1151 h 1151"/>
                <a:gd name="T52" fmla="*/ 422 w 1309"/>
                <a:gd name="T53" fmla="*/ 865 h 1151"/>
                <a:gd name="T54" fmla="*/ 299 w 1309"/>
                <a:gd name="T55" fmla="*/ 849 h 1151"/>
                <a:gd name="T56" fmla="*/ 14 w 1309"/>
                <a:gd name="T57" fmla="*/ 652 h 1151"/>
                <a:gd name="T58" fmla="*/ 33 w 1309"/>
                <a:gd name="T59" fmla="*/ 473 h 1151"/>
                <a:gd name="T60" fmla="*/ 66 w 1309"/>
                <a:gd name="T61" fmla="*/ 418 h 1151"/>
                <a:gd name="T62" fmla="*/ 32 w 1309"/>
                <a:gd name="T63" fmla="*/ 550 h 1151"/>
                <a:gd name="T64" fmla="*/ 145 w 1309"/>
                <a:gd name="T65" fmla="*/ 757 h 1151"/>
                <a:gd name="T66" fmla="*/ 156 w 1309"/>
                <a:gd name="T67" fmla="*/ 737 h 1151"/>
                <a:gd name="T68" fmla="*/ 168 w 1309"/>
                <a:gd name="T69" fmla="*/ 750 h 1151"/>
                <a:gd name="T70" fmla="*/ 408 w 1309"/>
                <a:gd name="T71" fmla="*/ 842 h 1151"/>
                <a:gd name="T72" fmla="*/ 607 w 1309"/>
                <a:gd name="T73" fmla="*/ 750 h 1151"/>
                <a:gd name="T74" fmla="*/ 423 w 1309"/>
                <a:gd name="T75" fmla="*/ 690 h 1151"/>
                <a:gd name="T76" fmla="*/ 418 w 1309"/>
                <a:gd name="T77" fmla="*/ 684 h 1151"/>
                <a:gd name="T78" fmla="*/ 420 w 1309"/>
                <a:gd name="T79" fmla="*/ 679 h 1151"/>
                <a:gd name="T80" fmla="*/ 432 w 1309"/>
                <a:gd name="T81" fmla="*/ 671 h 1151"/>
                <a:gd name="T82" fmla="*/ 418 w 1309"/>
                <a:gd name="T83" fmla="*/ 684 h 1151"/>
                <a:gd name="T84" fmla="*/ 446 w 1309"/>
                <a:gd name="T85" fmla="*/ 683 h 1151"/>
                <a:gd name="T86" fmla="*/ 635 w 1309"/>
                <a:gd name="T87" fmla="*/ 758 h 1151"/>
                <a:gd name="T88" fmla="*/ 710 w 1309"/>
                <a:gd name="T89" fmla="*/ 640 h 1151"/>
                <a:gd name="T90" fmla="*/ 715 w 1309"/>
                <a:gd name="T91" fmla="*/ 620 h 1151"/>
                <a:gd name="T92" fmla="*/ 716 w 1309"/>
                <a:gd name="T93" fmla="*/ 620 h 1151"/>
                <a:gd name="T94" fmla="*/ 731 w 1309"/>
                <a:gd name="T95" fmla="*/ 621 h 1151"/>
                <a:gd name="T96" fmla="*/ 732 w 1309"/>
                <a:gd name="T97" fmla="*/ 621 h 1151"/>
                <a:gd name="T98" fmla="*/ 700 w 1309"/>
                <a:gd name="T99" fmla="*/ 684 h 1151"/>
                <a:gd name="T100" fmla="*/ 655 w 1309"/>
                <a:gd name="T101" fmla="*/ 775 h 1151"/>
                <a:gd name="T102" fmla="*/ 472 w 1309"/>
                <a:gd name="T103" fmla="*/ 862 h 1151"/>
                <a:gd name="T104" fmla="*/ 422 w 1309"/>
                <a:gd name="T105" fmla="*/ 865 h 1151"/>
                <a:gd name="T106" fmla="*/ 467 w 1309"/>
                <a:gd name="T107" fmla="*/ 625 h 1151"/>
                <a:gd name="T108" fmla="*/ 481 w 1309"/>
                <a:gd name="T109" fmla="*/ 595 h 1151"/>
                <a:gd name="T110" fmla="*/ 481 w 1309"/>
                <a:gd name="T111" fmla="*/ 600 h 1151"/>
                <a:gd name="T112" fmla="*/ 467 w 1309"/>
                <a:gd name="T113" fmla="*/ 625 h 1151"/>
                <a:gd name="T114" fmla="*/ 68 w 1309"/>
                <a:gd name="T115" fmla="*/ 416 h 1151"/>
                <a:gd name="T116" fmla="*/ 71 w 1309"/>
                <a:gd name="T117" fmla="*/ 410 h 1151"/>
                <a:gd name="T118" fmla="*/ 296 w 1309"/>
                <a:gd name="T119" fmla="*/ 0 h 1151"/>
                <a:gd name="T120" fmla="*/ 296 w 1309"/>
                <a:gd name="T121" fmla="*/ 0 h 1151"/>
                <a:gd name="T122" fmla="*/ 71 w 1309"/>
                <a:gd name="T123" fmla="*/ 410 h 1151"/>
                <a:gd name="T124" fmla="*/ 68 w 1309"/>
                <a:gd name="T125" fmla="*/ 41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1151">
                  <a:moveTo>
                    <a:pt x="606" y="1151"/>
                  </a:moveTo>
                  <a:cubicBezTo>
                    <a:pt x="601" y="1151"/>
                    <a:pt x="597" y="1150"/>
                    <a:pt x="594" y="1148"/>
                  </a:cubicBezTo>
                  <a:cubicBezTo>
                    <a:pt x="535" y="1146"/>
                    <a:pt x="476" y="1141"/>
                    <a:pt x="417" y="1132"/>
                  </a:cubicBezTo>
                  <a:cubicBezTo>
                    <a:pt x="364" y="1123"/>
                    <a:pt x="311" y="1114"/>
                    <a:pt x="259" y="1103"/>
                  </a:cubicBezTo>
                  <a:cubicBezTo>
                    <a:pt x="302" y="1101"/>
                    <a:pt x="347" y="1099"/>
                    <a:pt x="390" y="1096"/>
                  </a:cubicBezTo>
                  <a:cubicBezTo>
                    <a:pt x="481" y="1111"/>
                    <a:pt x="575" y="1121"/>
                    <a:pt x="667" y="1121"/>
                  </a:cubicBezTo>
                  <a:cubicBezTo>
                    <a:pt x="678" y="1121"/>
                    <a:pt x="690" y="1121"/>
                    <a:pt x="701" y="1121"/>
                  </a:cubicBezTo>
                  <a:cubicBezTo>
                    <a:pt x="757" y="1115"/>
                    <a:pt x="813" y="1109"/>
                    <a:pt x="869" y="1102"/>
                  </a:cubicBezTo>
                  <a:cubicBezTo>
                    <a:pt x="891" y="1097"/>
                    <a:pt x="913" y="1092"/>
                    <a:pt x="935" y="1085"/>
                  </a:cubicBezTo>
                  <a:cubicBezTo>
                    <a:pt x="1022" y="1059"/>
                    <a:pt x="1091" y="1021"/>
                    <a:pt x="1139" y="976"/>
                  </a:cubicBezTo>
                  <a:cubicBezTo>
                    <a:pt x="1135" y="997"/>
                    <a:pt x="1127" y="1019"/>
                    <a:pt x="1116" y="1040"/>
                  </a:cubicBezTo>
                  <a:cubicBezTo>
                    <a:pt x="1110" y="1043"/>
                    <a:pt x="1104" y="1047"/>
                    <a:pt x="1097" y="1051"/>
                  </a:cubicBezTo>
                  <a:lnTo>
                    <a:pt x="1097" y="1051"/>
                  </a:lnTo>
                  <a:lnTo>
                    <a:pt x="1097" y="1051"/>
                  </a:lnTo>
                  <a:lnTo>
                    <a:pt x="1097" y="1051"/>
                  </a:lnTo>
                  <a:lnTo>
                    <a:pt x="1097" y="1051"/>
                  </a:lnTo>
                  <a:cubicBezTo>
                    <a:pt x="1103" y="1049"/>
                    <a:pt x="1108" y="1047"/>
                    <a:pt x="1114" y="1045"/>
                  </a:cubicBezTo>
                  <a:cubicBezTo>
                    <a:pt x="1106" y="1059"/>
                    <a:pt x="1097" y="1073"/>
                    <a:pt x="1087" y="1087"/>
                  </a:cubicBezTo>
                  <a:cubicBezTo>
                    <a:pt x="1172" y="1061"/>
                    <a:pt x="1247" y="1028"/>
                    <a:pt x="1309" y="983"/>
                  </a:cubicBezTo>
                  <a:cubicBezTo>
                    <a:pt x="1297" y="991"/>
                    <a:pt x="1286" y="999"/>
                    <a:pt x="1273" y="1007"/>
                  </a:cubicBezTo>
                  <a:cubicBezTo>
                    <a:pt x="1229" y="1034"/>
                    <a:pt x="1179" y="1056"/>
                    <a:pt x="1125" y="1075"/>
                  </a:cubicBezTo>
                  <a:cubicBezTo>
                    <a:pt x="1117" y="1078"/>
                    <a:pt x="1109" y="1080"/>
                    <a:pt x="1101" y="1083"/>
                  </a:cubicBezTo>
                  <a:cubicBezTo>
                    <a:pt x="995" y="1116"/>
                    <a:pt x="874" y="1135"/>
                    <a:pt x="749" y="1145"/>
                  </a:cubicBezTo>
                  <a:cubicBezTo>
                    <a:pt x="744" y="1145"/>
                    <a:pt x="739" y="1146"/>
                    <a:pt x="733" y="1146"/>
                  </a:cubicBezTo>
                  <a:cubicBezTo>
                    <a:pt x="691" y="1149"/>
                    <a:pt x="649" y="1150"/>
                    <a:pt x="607" y="1151"/>
                  </a:cubicBezTo>
                  <a:cubicBezTo>
                    <a:pt x="606" y="1151"/>
                    <a:pt x="606" y="1151"/>
                    <a:pt x="606" y="1151"/>
                  </a:cubicBezTo>
                  <a:moveTo>
                    <a:pt x="422" y="865"/>
                  </a:moveTo>
                  <a:cubicBezTo>
                    <a:pt x="380" y="865"/>
                    <a:pt x="337" y="859"/>
                    <a:pt x="299" y="849"/>
                  </a:cubicBezTo>
                  <a:cubicBezTo>
                    <a:pt x="144" y="820"/>
                    <a:pt x="37" y="747"/>
                    <a:pt x="14" y="652"/>
                  </a:cubicBezTo>
                  <a:cubicBezTo>
                    <a:pt x="0" y="591"/>
                    <a:pt x="11" y="532"/>
                    <a:pt x="33" y="473"/>
                  </a:cubicBezTo>
                  <a:cubicBezTo>
                    <a:pt x="44" y="454"/>
                    <a:pt x="56" y="435"/>
                    <a:pt x="66" y="418"/>
                  </a:cubicBezTo>
                  <a:cubicBezTo>
                    <a:pt x="50" y="461"/>
                    <a:pt x="30" y="504"/>
                    <a:pt x="32" y="550"/>
                  </a:cubicBezTo>
                  <a:cubicBezTo>
                    <a:pt x="36" y="624"/>
                    <a:pt x="66" y="699"/>
                    <a:pt x="145" y="757"/>
                  </a:cubicBezTo>
                  <a:cubicBezTo>
                    <a:pt x="147" y="751"/>
                    <a:pt x="151" y="744"/>
                    <a:pt x="156" y="737"/>
                  </a:cubicBezTo>
                  <a:cubicBezTo>
                    <a:pt x="159" y="741"/>
                    <a:pt x="163" y="746"/>
                    <a:pt x="168" y="750"/>
                  </a:cubicBezTo>
                  <a:cubicBezTo>
                    <a:pt x="216" y="794"/>
                    <a:pt x="310" y="835"/>
                    <a:pt x="408" y="842"/>
                  </a:cubicBezTo>
                  <a:cubicBezTo>
                    <a:pt x="490" y="839"/>
                    <a:pt x="636" y="808"/>
                    <a:pt x="607" y="750"/>
                  </a:cubicBezTo>
                  <a:cubicBezTo>
                    <a:pt x="585" y="707"/>
                    <a:pt x="499" y="690"/>
                    <a:pt x="423" y="690"/>
                  </a:cubicBezTo>
                  <a:cubicBezTo>
                    <a:pt x="417" y="690"/>
                    <a:pt x="415" y="686"/>
                    <a:pt x="418" y="684"/>
                  </a:cubicBezTo>
                  <a:cubicBezTo>
                    <a:pt x="417" y="682"/>
                    <a:pt x="418" y="680"/>
                    <a:pt x="420" y="679"/>
                  </a:cubicBezTo>
                  <a:cubicBezTo>
                    <a:pt x="424" y="677"/>
                    <a:pt x="428" y="674"/>
                    <a:pt x="432" y="671"/>
                  </a:cubicBezTo>
                  <a:cubicBezTo>
                    <a:pt x="428" y="676"/>
                    <a:pt x="423" y="680"/>
                    <a:pt x="418" y="684"/>
                  </a:cubicBezTo>
                  <a:cubicBezTo>
                    <a:pt x="428" y="683"/>
                    <a:pt x="437" y="683"/>
                    <a:pt x="446" y="683"/>
                  </a:cubicBezTo>
                  <a:cubicBezTo>
                    <a:pt x="532" y="683"/>
                    <a:pt x="608" y="713"/>
                    <a:pt x="635" y="758"/>
                  </a:cubicBezTo>
                  <a:cubicBezTo>
                    <a:pt x="662" y="719"/>
                    <a:pt x="687" y="680"/>
                    <a:pt x="710" y="640"/>
                  </a:cubicBezTo>
                  <a:cubicBezTo>
                    <a:pt x="692" y="637"/>
                    <a:pt x="693" y="620"/>
                    <a:pt x="715" y="620"/>
                  </a:cubicBezTo>
                  <a:cubicBezTo>
                    <a:pt x="715" y="620"/>
                    <a:pt x="716" y="620"/>
                    <a:pt x="716" y="620"/>
                  </a:cubicBezTo>
                  <a:cubicBezTo>
                    <a:pt x="721" y="620"/>
                    <a:pt x="726" y="620"/>
                    <a:pt x="731" y="621"/>
                  </a:cubicBezTo>
                  <a:cubicBezTo>
                    <a:pt x="732" y="621"/>
                    <a:pt x="732" y="621"/>
                    <a:pt x="732" y="621"/>
                  </a:cubicBezTo>
                  <a:cubicBezTo>
                    <a:pt x="720" y="642"/>
                    <a:pt x="709" y="663"/>
                    <a:pt x="700" y="684"/>
                  </a:cubicBezTo>
                  <a:cubicBezTo>
                    <a:pt x="686" y="713"/>
                    <a:pt x="678" y="746"/>
                    <a:pt x="655" y="775"/>
                  </a:cubicBezTo>
                  <a:cubicBezTo>
                    <a:pt x="640" y="820"/>
                    <a:pt x="556" y="857"/>
                    <a:pt x="472" y="862"/>
                  </a:cubicBezTo>
                  <a:cubicBezTo>
                    <a:pt x="456" y="864"/>
                    <a:pt x="439" y="865"/>
                    <a:pt x="422" y="865"/>
                  </a:cubicBezTo>
                  <a:moveTo>
                    <a:pt x="467" y="625"/>
                  </a:moveTo>
                  <a:cubicBezTo>
                    <a:pt x="472" y="615"/>
                    <a:pt x="476" y="604"/>
                    <a:pt x="481" y="595"/>
                  </a:cubicBezTo>
                  <a:cubicBezTo>
                    <a:pt x="482" y="597"/>
                    <a:pt x="482" y="598"/>
                    <a:pt x="481" y="600"/>
                  </a:cubicBezTo>
                  <a:cubicBezTo>
                    <a:pt x="476" y="608"/>
                    <a:pt x="472" y="617"/>
                    <a:pt x="467" y="625"/>
                  </a:cubicBezTo>
                  <a:close/>
                  <a:moveTo>
                    <a:pt x="68" y="416"/>
                  </a:moveTo>
                  <a:cubicBezTo>
                    <a:pt x="69" y="414"/>
                    <a:pt x="70" y="412"/>
                    <a:pt x="71" y="410"/>
                  </a:cubicBezTo>
                  <a:cubicBezTo>
                    <a:pt x="154" y="275"/>
                    <a:pt x="229" y="138"/>
                    <a:pt x="296" y="0"/>
                  </a:cubicBezTo>
                  <a:lnTo>
                    <a:pt x="296" y="0"/>
                  </a:lnTo>
                  <a:cubicBezTo>
                    <a:pt x="229" y="138"/>
                    <a:pt x="154" y="275"/>
                    <a:pt x="71" y="410"/>
                  </a:cubicBezTo>
                  <a:cubicBezTo>
                    <a:pt x="70" y="412"/>
                    <a:pt x="69" y="414"/>
                    <a:pt x="68" y="416"/>
                  </a:cubicBezTo>
                  <a:close/>
                </a:path>
              </a:pathLst>
            </a:custGeom>
            <a:solidFill>
              <a:srgbClr val="7C3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6" name="Freeform 1147">
              <a:extLst>
                <a:ext uri="{FF2B5EF4-FFF2-40B4-BE49-F238E27FC236}">
                  <a16:creationId xmlns:a16="http://schemas.microsoft.com/office/drawing/2014/main" id="{E44D7EF2-A8AC-4E06-A7E6-0DAD66672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7169" y="2638425"/>
              <a:ext cx="1588" cy="0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1 h 2"/>
                <a:gd name="T4" fmla="*/ 2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7C3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7" name="Freeform 1148">
              <a:extLst>
                <a:ext uri="{FF2B5EF4-FFF2-40B4-BE49-F238E27FC236}">
                  <a16:creationId xmlns:a16="http://schemas.microsoft.com/office/drawing/2014/main" id="{15961EF5-1672-4136-8198-615A360122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9706" y="1860550"/>
              <a:ext cx="1092200" cy="1112838"/>
            </a:xfrm>
            <a:custGeom>
              <a:avLst/>
              <a:gdLst>
                <a:gd name="T0" fmla="*/ 1084 w 2188"/>
                <a:gd name="T1" fmla="*/ 2189 h 2231"/>
                <a:gd name="T2" fmla="*/ 1667 w 2188"/>
                <a:gd name="T3" fmla="*/ 1508 h 2231"/>
                <a:gd name="T4" fmla="*/ 2146 w 2188"/>
                <a:gd name="T5" fmla="*/ 370 h 2231"/>
                <a:gd name="T6" fmla="*/ 2146 w 2188"/>
                <a:gd name="T7" fmla="*/ 370 h 2231"/>
                <a:gd name="T8" fmla="*/ 2146 w 2188"/>
                <a:gd name="T9" fmla="*/ 370 h 2231"/>
                <a:gd name="T10" fmla="*/ 1380 w 2188"/>
                <a:gd name="T11" fmla="*/ 30 h 2231"/>
                <a:gd name="T12" fmla="*/ 586 w 2188"/>
                <a:gd name="T13" fmla="*/ 179 h 2231"/>
                <a:gd name="T14" fmla="*/ 639 w 2188"/>
                <a:gd name="T15" fmla="*/ 129 h 2231"/>
                <a:gd name="T16" fmla="*/ 1310 w 2188"/>
                <a:gd name="T17" fmla="*/ 0 h 2231"/>
                <a:gd name="T18" fmla="*/ 2184 w 2188"/>
                <a:gd name="T19" fmla="*/ 349 h 2231"/>
                <a:gd name="T20" fmla="*/ 2115 w 2188"/>
                <a:gd name="T21" fmla="*/ 596 h 2231"/>
                <a:gd name="T22" fmla="*/ 1695 w 2188"/>
                <a:gd name="T23" fmla="*/ 1558 h 2231"/>
                <a:gd name="T24" fmla="*/ 1279 w 2188"/>
                <a:gd name="T25" fmla="*/ 2127 h 2231"/>
                <a:gd name="T26" fmla="*/ 1057 w 2188"/>
                <a:gd name="T27" fmla="*/ 2231 h 2231"/>
                <a:gd name="T28" fmla="*/ 1109 w 2188"/>
                <a:gd name="T29" fmla="*/ 2120 h 2231"/>
                <a:gd name="T30" fmla="*/ 1060 w 2188"/>
                <a:gd name="T31" fmla="*/ 1742 h 2231"/>
                <a:gd name="T32" fmla="*/ 702 w 2188"/>
                <a:gd name="T33" fmla="*/ 1765 h 2231"/>
                <a:gd name="T34" fmla="*/ 686 w 2188"/>
                <a:gd name="T35" fmla="*/ 1764 h 2231"/>
                <a:gd name="T36" fmla="*/ 680 w 2188"/>
                <a:gd name="T37" fmla="*/ 1784 h 2231"/>
                <a:gd name="T38" fmla="*/ 416 w 2188"/>
                <a:gd name="T39" fmla="*/ 1827 h 2231"/>
                <a:gd name="T40" fmla="*/ 402 w 2188"/>
                <a:gd name="T41" fmla="*/ 1815 h 2231"/>
                <a:gd name="T42" fmla="*/ 451 w 2188"/>
                <a:gd name="T43" fmla="*/ 1744 h 2231"/>
                <a:gd name="T44" fmla="*/ 456 w 2188"/>
                <a:gd name="T45" fmla="*/ 1730 h 2231"/>
                <a:gd name="T46" fmla="*/ 237 w 2188"/>
                <a:gd name="T47" fmla="*/ 1721 h 2231"/>
                <a:gd name="T48" fmla="*/ 115 w 2188"/>
                <a:gd name="T49" fmla="*/ 1901 h 2231"/>
                <a:gd name="T50" fmla="*/ 36 w 2188"/>
                <a:gd name="T51" fmla="*/ 1562 h 2231"/>
                <a:gd name="T52" fmla="*/ 41 w 2188"/>
                <a:gd name="T53" fmla="*/ 1554 h 2231"/>
                <a:gd name="T54" fmla="*/ 246 w 2188"/>
                <a:gd name="T55" fmla="*/ 1195 h 2231"/>
                <a:gd name="T56" fmla="*/ 35 w 2188"/>
                <a:gd name="T57" fmla="*/ 1690 h 2231"/>
                <a:gd name="T58" fmla="*/ 31 w 2188"/>
                <a:gd name="T59" fmla="*/ 1737 h 2231"/>
                <a:gd name="T60" fmla="*/ 58 w 2188"/>
                <a:gd name="T61" fmla="*/ 1843 h 2231"/>
                <a:gd name="T62" fmla="*/ 58 w 2188"/>
                <a:gd name="T63" fmla="*/ 1843 h 2231"/>
                <a:gd name="T64" fmla="*/ 58 w 2188"/>
                <a:gd name="T65" fmla="*/ 1843 h 2231"/>
                <a:gd name="T66" fmla="*/ 58 w 2188"/>
                <a:gd name="T67" fmla="*/ 1842 h 2231"/>
                <a:gd name="T68" fmla="*/ 58 w 2188"/>
                <a:gd name="T69" fmla="*/ 1840 h 2231"/>
                <a:gd name="T70" fmla="*/ 59 w 2188"/>
                <a:gd name="T71" fmla="*/ 1832 h 2231"/>
                <a:gd name="T72" fmla="*/ 173 w 2188"/>
                <a:gd name="T73" fmla="*/ 1713 h 2231"/>
                <a:gd name="T74" fmla="*/ 187 w 2188"/>
                <a:gd name="T75" fmla="*/ 1706 h 2231"/>
                <a:gd name="T76" fmla="*/ 940 w 2188"/>
                <a:gd name="T77" fmla="*/ 1659 h 2231"/>
                <a:gd name="T78" fmla="*/ 1215 w 2188"/>
                <a:gd name="T79" fmla="*/ 1851 h 2231"/>
                <a:gd name="T80" fmla="*/ 1214 w 2188"/>
                <a:gd name="T81" fmla="*/ 2054 h 2231"/>
                <a:gd name="T82" fmla="*/ 449 w 2188"/>
                <a:gd name="T83" fmla="*/ 1822 h 2231"/>
                <a:gd name="T84" fmla="*/ 707 w 2188"/>
                <a:gd name="T85" fmla="*/ 1655 h 2231"/>
                <a:gd name="T86" fmla="*/ 645 w 2188"/>
                <a:gd name="T87" fmla="*/ 1653 h 2231"/>
                <a:gd name="T88" fmla="*/ 479 w 2188"/>
                <a:gd name="T89" fmla="*/ 1768 h 2231"/>
                <a:gd name="T90" fmla="*/ 449 w 2188"/>
                <a:gd name="T91" fmla="*/ 1822 h 2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8" h="2231">
                  <a:moveTo>
                    <a:pt x="1057" y="2231"/>
                  </a:moveTo>
                  <a:cubicBezTo>
                    <a:pt x="1067" y="2217"/>
                    <a:pt x="1076" y="2203"/>
                    <a:pt x="1084" y="2189"/>
                  </a:cubicBezTo>
                  <a:cubicBezTo>
                    <a:pt x="1164" y="2159"/>
                    <a:pt x="1231" y="2120"/>
                    <a:pt x="1280" y="2073"/>
                  </a:cubicBezTo>
                  <a:cubicBezTo>
                    <a:pt x="1460" y="1898"/>
                    <a:pt x="1568" y="1700"/>
                    <a:pt x="1667" y="1508"/>
                  </a:cubicBezTo>
                  <a:cubicBezTo>
                    <a:pt x="1767" y="1313"/>
                    <a:pt x="1998" y="794"/>
                    <a:pt x="2062" y="600"/>
                  </a:cubicBezTo>
                  <a:cubicBezTo>
                    <a:pt x="2087" y="523"/>
                    <a:pt x="2139" y="440"/>
                    <a:pt x="2146" y="370"/>
                  </a:cubicBezTo>
                  <a:lnTo>
                    <a:pt x="2146" y="370"/>
                  </a:lnTo>
                  <a:lnTo>
                    <a:pt x="2146" y="370"/>
                  </a:lnTo>
                  <a:lnTo>
                    <a:pt x="2146" y="370"/>
                  </a:lnTo>
                  <a:lnTo>
                    <a:pt x="2146" y="370"/>
                  </a:lnTo>
                  <a:cubicBezTo>
                    <a:pt x="2089" y="262"/>
                    <a:pt x="1997" y="183"/>
                    <a:pt x="1825" y="116"/>
                  </a:cubicBezTo>
                  <a:cubicBezTo>
                    <a:pt x="1694" y="66"/>
                    <a:pt x="1540" y="35"/>
                    <a:pt x="1380" y="30"/>
                  </a:cubicBezTo>
                  <a:cubicBezTo>
                    <a:pt x="1359" y="30"/>
                    <a:pt x="1339" y="29"/>
                    <a:pt x="1319" y="29"/>
                  </a:cubicBezTo>
                  <a:cubicBezTo>
                    <a:pt x="1043" y="29"/>
                    <a:pt x="800" y="89"/>
                    <a:pt x="586" y="179"/>
                  </a:cubicBezTo>
                  <a:cubicBezTo>
                    <a:pt x="585" y="172"/>
                    <a:pt x="583" y="165"/>
                    <a:pt x="582" y="157"/>
                  </a:cubicBezTo>
                  <a:cubicBezTo>
                    <a:pt x="600" y="148"/>
                    <a:pt x="619" y="138"/>
                    <a:pt x="639" y="129"/>
                  </a:cubicBezTo>
                  <a:cubicBezTo>
                    <a:pt x="642" y="128"/>
                    <a:pt x="645" y="126"/>
                    <a:pt x="648" y="125"/>
                  </a:cubicBezTo>
                  <a:cubicBezTo>
                    <a:pt x="830" y="44"/>
                    <a:pt x="1072" y="0"/>
                    <a:pt x="1310" y="0"/>
                  </a:cubicBezTo>
                  <a:cubicBezTo>
                    <a:pt x="1346" y="0"/>
                    <a:pt x="1382" y="1"/>
                    <a:pt x="1417" y="3"/>
                  </a:cubicBezTo>
                  <a:cubicBezTo>
                    <a:pt x="1798" y="25"/>
                    <a:pt x="2065" y="160"/>
                    <a:pt x="2184" y="349"/>
                  </a:cubicBezTo>
                  <a:cubicBezTo>
                    <a:pt x="2187" y="353"/>
                    <a:pt x="2188" y="360"/>
                    <a:pt x="2188" y="369"/>
                  </a:cubicBezTo>
                  <a:cubicBezTo>
                    <a:pt x="2188" y="420"/>
                    <a:pt x="2143" y="530"/>
                    <a:pt x="2115" y="596"/>
                  </a:cubicBezTo>
                  <a:cubicBezTo>
                    <a:pt x="2070" y="705"/>
                    <a:pt x="2025" y="809"/>
                    <a:pt x="1983" y="918"/>
                  </a:cubicBezTo>
                  <a:cubicBezTo>
                    <a:pt x="1900" y="1131"/>
                    <a:pt x="1806" y="1349"/>
                    <a:pt x="1695" y="1558"/>
                  </a:cubicBezTo>
                  <a:cubicBezTo>
                    <a:pt x="1641" y="1662"/>
                    <a:pt x="1582" y="1764"/>
                    <a:pt x="1511" y="1865"/>
                  </a:cubicBezTo>
                  <a:cubicBezTo>
                    <a:pt x="1448" y="1953"/>
                    <a:pt x="1384" y="2051"/>
                    <a:pt x="1279" y="2127"/>
                  </a:cubicBezTo>
                  <a:lnTo>
                    <a:pt x="1279" y="2127"/>
                  </a:lnTo>
                  <a:cubicBezTo>
                    <a:pt x="1217" y="2172"/>
                    <a:pt x="1142" y="2205"/>
                    <a:pt x="1057" y="2231"/>
                  </a:cubicBezTo>
                  <a:moveTo>
                    <a:pt x="1086" y="2184"/>
                  </a:moveTo>
                  <a:cubicBezTo>
                    <a:pt x="1097" y="2163"/>
                    <a:pt x="1105" y="2141"/>
                    <a:pt x="1109" y="2120"/>
                  </a:cubicBezTo>
                  <a:cubicBezTo>
                    <a:pt x="1148" y="2084"/>
                    <a:pt x="1172" y="2043"/>
                    <a:pt x="1180" y="2000"/>
                  </a:cubicBezTo>
                  <a:cubicBezTo>
                    <a:pt x="1196" y="1915"/>
                    <a:pt x="1171" y="1807"/>
                    <a:pt x="1060" y="1742"/>
                  </a:cubicBezTo>
                  <a:cubicBezTo>
                    <a:pt x="982" y="1695"/>
                    <a:pt x="871" y="1668"/>
                    <a:pt x="757" y="1658"/>
                  </a:cubicBezTo>
                  <a:cubicBezTo>
                    <a:pt x="742" y="1694"/>
                    <a:pt x="722" y="1729"/>
                    <a:pt x="702" y="1765"/>
                  </a:cubicBezTo>
                  <a:cubicBezTo>
                    <a:pt x="702" y="1765"/>
                    <a:pt x="702" y="1765"/>
                    <a:pt x="701" y="1765"/>
                  </a:cubicBezTo>
                  <a:cubicBezTo>
                    <a:pt x="696" y="1764"/>
                    <a:pt x="691" y="1764"/>
                    <a:pt x="686" y="1764"/>
                  </a:cubicBezTo>
                  <a:cubicBezTo>
                    <a:pt x="686" y="1764"/>
                    <a:pt x="685" y="1764"/>
                    <a:pt x="685" y="1764"/>
                  </a:cubicBezTo>
                  <a:cubicBezTo>
                    <a:pt x="663" y="1764"/>
                    <a:pt x="662" y="1781"/>
                    <a:pt x="680" y="1784"/>
                  </a:cubicBezTo>
                  <a:cubicBezTo>
                    <a:pt x="657" y="1824"/>
                    <a:pt x="632" y="1863"/>
                    <a:pt x="605" y="1902"/>
                  </a:cubicBezTo>
                  <a:cubicBezTo>
                    <a:pt x="578" y="1857"/>
                    <a:pt x="502" y="1827"/>
                    <a:pt x="416" y="1827"/>
                  </a:cubicBezTo>
                  <a:cubicBezTo>
                    <a:pt x="407" y="1827"/>
                    <a:pt x="398" y="1827"/>
                    <a:pt x="388" y="1828"/>
                  </a:cubicBezTo>
                  <a:cubicBezTo>
                    <a:pt x="393" y="1824"/>
                    <a:pt x="398" y="1820"/>
                    <a:pt x="402" y="1815"/>
                  </a:cubicBezTo>
                  <a:cubicBezTo>
                    <a:pt x="418" y="1802"/>
                    <a:pt x="428" y="1785"/>
                    <a:pt x="437" y="1769"/>
                  </a:cubicBezTo>
                  <a:cubicBezTo>
                    <a:pt x="442" y="1761"/>
                    <a:pt x="446" y="1752"/>
                    <a:pt x="451" y="1744"/>
                  </a:cubicBezTo>
                  <a:cubicBezTo>
                    <a:pt x="452" y="1742"/>
                    <a:pt x="452" y="1741"/>
                    <a:pt x="451" y="1739"/>
                  </a:cubicBezTo>
                  <a:cubicBezTo>
                    <a:pt x="453" y="1736"/>
                    <a:pt x="454" y="1733"/>
                    <a:pt x="456" y="1730"/>
                  </a:cubicBezTo>
                  <a:cubicBezTo>
                    <a:pt x="470" y="1707"/>
                    <a:pt x="482" y="1682"/>
                    <a:pt x="501" y="1660"/>
                  </a:cubicBezTo>
                  <a:cubicBezTo>
                    <a:pt x="405" y="1669"/>
                    <a:pt x="311" y="1688"/>
                    <a:pt x="237" y="1721"/>
                  </a:cubicBezTo>
                  <a:cubicBezTo>
                    <a:pt x="148" y="1761"/>
                    <a:pt x="78" y="1820"/>
                    <a:pt x="126" y="1881"/>
                  </a:cubicBezTo>
                  <a:cubicBezTo>
                    <a:pt x="121" y="1888"/>
                    <a:pt x="117" y="1895"/>
                    <a:pt x="115" y="1901"/>
                  </a:cubicBezTo>
                  <a:cubicBezTo>
                    <a:pt x="36" y="1843"/>
                    <a:pt x="6" y="1768"/>
                    <a:pt x="2" y="1694"/>
                  </a:cubicBezTo>
                  <a:cubicBezTo>
                    <a:pt x="0" y="1648"/>
                    <a:pt x="20" y="1605"/>
                    <a:pt x="36" y="1562"/>
                  </a:cubicBezTo>
                  <a:cubicBezTo>
                    <a:pt x="37" y="1561"/>
                    <a:pt x="37" y="1560"/>
                    <a:pt x="38" y="1560"/>
                  </a:cubicBezTo>
                  <a:cubicBezTo>
                    <a:pt x="39" y="1558"/>
                    <a:pt x="40" y="1556"/>
                    <a:pt x="41" y="1554"/>
                  </a:cubicBezTo>
                  <a:cubicBezTo>
                    <a:pt x="124" y="1419"/>
                    <a:pt x="199" y="1282"/>
                    <a:pt x="266" y="1144"/>
                  </a:cubicBezTo>
                  <a:cubicBezTo>
                    <a:pt x="260" y="1161"/>
                    <a:pt x="253" y="1178"/>
                    <a:pt x="246" y="1195"/>
                  </a:cubicBezTo>
                  <a:cubicBezTo>
                    <a:pt x="212" y="1277"/>
                    <a:pt x="177" y="1359"/>
                    <a:pt x="137" y="1440"/>
                  </a:cubicBezTo>
                  <a:cubicBezTo>
                    <a:pt x="98" y="1522"/>
                    <a:pt x="48" y="1606"/>
                    <a:pt x="35" y="1690"/>
                  </a:cubicBezTo>
                  <a:cubicBezTo>
                    <a:pt x="32" y="1706"/>
                    <a:pt x="31" y="1721"/>
                    <a:pt x="31" y="1737"/>
                  </a:cubicBezTo>
                  <a:lnTo>
                    <a:pt x="31" y="1737"/>
                  </a:lnTo>
                  <a:cubicBezTo>
                    <a:pt x="31" y="1773"/>
                    <a:pt x="38" y="1809"/>
                    <a:pt x="58" y="1843"/>
                  </a:cubicBezTo>
                  <a:lnTo>
                    <a:pt x="58" y="1843"/>
                  </a:lnTo>
                  <a:lnTo>
                    <a:pt x="58" y="1843"/>
                  </a:lnTo>
                  <a:lnTo>
                    <a:pt x="58" y="1843"/>
                  </a:lnTo>
                  <a:lnTo>
                    <a:pt x="58" y="1843"/>
                  </a:lnTo>
                  <a:lnTo>
                    <a:pt x="58" y="1843"/>
                  </a:lnTo>
                  <a:cubicBezTo>
                    <a:pt x="58" y="1843"/>
                    <a:pt x="58" y="1843"/>
                    <a:pt x="58" y="1842"/>
                  </a:cubicBezTo>
                  <a:cubicBezTo>
                    <a:pt x="58" y="1842"/>
                    <a:pt x="58" y="1842"/>
                    <a:pt x="58" y="1842"/>
                  </a:cubicBezTo>
                  <a:lnTo>
                    <a:pt x="58" y="1842"/>
                  </a:lnTo>
                  <a:cubicBezTo>
                    <a:pt x="58" y="1841"/>
                    <a:pt x="58" y="1840"/>
                    <a:pt x="58" y="1840"/>
                  </a:cubicBezTo>
                  <a:cubicBezTo>
                    <a:pt x="58" y="1837"/>
                    <a:pt x="58" y="1835"/>
                    <a:pt x="59" y="1832"/>
                  </a:cubicBezTo>
                  <a:cubicBezTo>
                    <a:pt x="59" y="1832"/>
                    <a:pt x="59" y="1832"/>
                    <a:pt x="59" y="1832"/>
                  </a:cubicBezTo>
                  <a:cubicBezTo>
                    <a:pt x="59" y="1832"/>
                    <a:pt x="59" y="1832"/>
                    <a:pt x="59" y="1832"/>
                  </a:cubicBezTo>
                  <a:cubicBezTo>
                    <a:pt x="63" y="1786"/>
                    <a:pt x="109" y="1745"/>
                    <a:pt x="173" y="1713"/>
                  </a:cubicBezTo>
                  <a:cubicBezTo>
                    <a:pt x="173" y="1713"/>
                    <a:pt x="173" y="1713"/>
                    <a:pt x="173" y="1713"/>
                  </a:cubicBezTo>
                  <a:cubicBezTo>
                    <a:pt x="177" y="1711"/>
                    <a:pt x="182" y="1708"/>
                    <a:pt x="187" y="1706"/>
                  </a:cubicBezTo>
                  <a:cubicBezTo>
                    <a:pt x="309" y="1652"/>
                    <a:pt x="474" y="1623"/>
                    <a:pt x="638" y="1623"/>
                  </a:cubicBezTo>
                  <a:cubicBezTo>
                    <a:pt x="744" y="1623"/>
                    <a:pt x="848" y="1635"/>
                    <a:pt x="940" y="1659"/>
                  </a:cubicBezTo>
                  <a:cubicBezTo>
                    <a:pt x="1084" y="1697"/>
                    <a:pt x="1175" y="1769"/>
                    <a:pt x="1216" y="1851"/>
                  </a:cubicBezTo>
                  <a:cubicBezTo>
                    <a:pt x="1215" y="1851"/>
                    <a:pt x="1215" y="1851"/>
                    <a:pt x="1215" y="1851"/>
                  </a:cubicBezTo>
                  <a:cubicBezTo>
                    <a:pt x="1248" y="1917"/>
                    <a:pt x="1247" y="1990"/>
                    <a:pt x="1214" y="2054"/>
                  </a:cubicBezTo>
                  <a:lnTo>
                    <a:pt x="1214" y="2054"/>
                  </a:lnTo>
                  <a:cubicBezTo>
                    <a:pt x="1188" y="2106"/>
                    <a:pt x="1143" y="2149"/>
                    <a:pt x="1086" y="2184"/>
                  </a:cubicBezTo>
                  <a:moveTo>
                    <a:pt x="449" y="1822"/>
                  </a:moveTo>
                  <a:cubicBezTo>
                    <a:pt x="515" y="1822"/>
                    <a:pt x="583" y="1838"/>
                    <a:pt x="613" y="1869"/>
                  </a:cubicBezTo>
                  <a:cubicBezTo>
                    <a:pt x="641" y="1798"/>
                    <a:pt x="655" y="1723"/>
                    <a:pt x="707" y="1655"/>
                  </a:cubicBezTo>
                  <a:cubicBezTo>
                    <a:pt x="693" y="1654"/>
                    <a:pt x="678" y="1653"/>
                    <a:pt x="663" y="1653"/>
                  </a:cubicBezTo>
                  <a:cubicBezTo>
                    <a:pt x="657" y="1653"/>
                    <a:pt x="651" y="1653"/>
                    <a:pt x="645" y="1653"/>
                  </a:cubicBezTo>
                  <a:cubicBezTo>
                    <a:pt x="616" y="1653"/>
                    <a:pt x="586" y="1654"/>
                    <a:pt x="556" y="1656"/>
                  </a:cubicBezTo>
                  <a:cubicBezTo>
                    <a:pt x="532" y="1693"/>
                    <a:pt x="508" y="1732"/>
                    <a:pt x="479" y="1768"/>
                  </a:cubicBezTo>
                  <a:cubicBezTo>
                    <a:pt x="467" y="1785"/>
                    <a:pt x="453" y="1808"/>
                    <a:pt x="427" y="1823"/>
                  </a:cubicBezTo>
                  <a:cubicBezTo>
                    <a:pt x="434" y="1822"/>
                    <a:pt x="442" y="1822"/>
                    <a:pt x="449" y="1822"/>
                  </a:cubicBezTo>
                </a:path>
              </a:pathLst>
            </a:custGeom>
            <a:solidFill>
              <a:srgbClr val="753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8" name="Freeform 1149">
              <a:extLst>
                <a:ext uri="{FF2B5EF4-FFF2-40B4-BE49-F238E27FC236}">
                  <a16:creationId xmlns:a16="http://schemas.microsoft.com/office/drawing/2014/main" id="{58B7B532-B51D-4F68-8207-E965BF54E2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6256" y="1922463"/>
              <a:ext cx="931863" cy="923925"/>
            </a:xfrm>
            <a:custGeom>
              <a:avLst/>
              <a:gdLst>
                <a:gd name="T0" fmla="*/ 821 w 1869"/>
                <a:gd name="T1" fmla="*/ 1852 h 1852"/>
                <a:gd name="T2" fmla="*/ 883 w 1869"/>
                <a:gd name="T3" fmla="*/ 1812 h 1852"/>
                <a:gd name="T4" fmla="*/ 821 w 1869"/>
                <a:gd name="T5" fmla="*/ 1852 h 1852"/>
                <a:gd name="T6" fmla="*/ 1869 w 1869"/>
                <a:gd name="T7" fmla="*/ 1779 h 1852"/>
                <a:gd name="T8" fmla="*/ 1850 w 1869"/>
                <a:gd name="T9" fmla="*/ 1648 h 1852"/>
                <a:gd name="T10" fmla="*/ 1648 w 1869"/>
                <a:gd name="T11" fmla="*/ 1121 h 1852"/>
                <a:gd name="T12" fmla="*/ 1457 w 1869"/>
                <a:gd name="T13" fmla="*/ 606 h 1852"/>
                <a:gd name="T14" fmla="*/ 1387 w 1869"/>
                <a:gd name="T15" fmla="*/ 349 h 1852"/>
                <a:gd name="T16" fmla="*/ 1349 w 1869"/>
                <a:gd name="T17" fmla="*/ 128 h 1852"/>
                <a:gd name="T18" fmla="*/ 1183 w 1869"/>
                <a:gd name="T19" fmla="*/ 49 h 1852"/>
                <a:gd name="T20" fmla="*/ 1038 w 1869"/>
                <a:gd name="T21" fmla="*/ 11 h 1852"/>
                <a:gd name="T22" fmla="*/ 1311 w 1869"/>
                <a:gd name="T23" fmla="*/ 562 h 1852"/>
                <a:gd name="T24" fmla="*/ 1713 w 1869"/>
                <a:gd name="T25" fmla="*/ 1724 h 1852"/>
                <a:gd name="T26" fmla="*/ 1412 w 1869"/>
                <a:gd name="T27" fmla="*/ 1674 h 1852"/>
                <a:gd name="T28" fmla="*/ 1400 w 1869"/>
                <a:gd name="T29" fmla="*/ 1674 h 1852"/>
                <a:gd name="T30" fmla="*/ 951 w 1869"/>
                <a:gd name="T31" fmla="*/ 1777 h 1852"/>
                <a:gd name="T32" fmla="*/ 790 w 1869"/>
                <a:gd name="T33" fmla="*/ 1707 h 1852"/>
                <a:gd name="T34" fmla="*/ 360 w 1869"/>
                <a:gd name="T35" fmla="*/ 651 h 1852"/>
                <a:gd name="T36" fmla="*/ 363 w 1869"/>
                <a:gd name="T37" fmla="*/ 112 h 1852"/>
                <a:gd name="T38" fmla="*/ 0 w 1869"/>
                <a:gd name="T39" fmla="*/ 478 h 1852"/>
                <a:gd name="T40" fmla="*/ 0 w 1869"/>
                <a:gd name="T41" fmla="*/ 478 h 1852"/>
                <a:gd name="T42" fmla="*/ 0 w 1869"/>
                <a:gd name="T43" fmla="*/ 478 h 1852"/>
                <a:gd name="T44" fmla="*/ 435 w 1869"/>
                <a:gd name="T45" fmla="*/ 81 h 1852"/>
                <a:gd name="T46" fmla="*/ 889 w 1869"/>
                <a:gd name="T47" fmla="*/ 0 h 1852"/>
                <a:gd name="T48" fmla="*/ 1183 w 1869"/>
                <a:gd name="T49" fmla="*/ 49 h 1852"/>
                <a:gd name="T50" fmla="*/ 1349 w 1869"/>
                <a:gd name="T51" fmla="*/ 128 h 1852"/>
                <a:gd name="T52" fmla="*/ 1387 w 1869"/>
                <a:gd name="T53" fmla="*/ 349 h 1852"/>
                <a:gd name="T54" fmla="*/ 1457 w 1869"/>
                <a:gd name="T55" fmla="*/ 606 h 1852"/>
                <a:gd name="T56" fmla="*/ 1648 w 1869"/>
                <a:gd name="T57" fmla="*/ 1121 h 1852"/>
                <a:gd name="T58" fmla="*/ 1850 w 1869"/>
                <a:gd name="T59" fmla="*/ 1648 h 1852"/>
                <a:gd name="T60" fmla="*/ 1869 w 1869"/>
                <a:gd name="T61" fmla="*/ 1779 h 1852"/>
                <a:gd name="T62" fmla="*/ 1869 w 1869"/>
                <a:gd name="T63" fmla="*/ 1779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69" h="1852">
                  <a:moveTo>
                    <a:pt x="821" y="1852"/>
                  </a:moveTo>
                  <a:cubicBezTo>
                    <a:pt x="840" y="1838"/>
                    <a:pt x="861" y="1825"/>
                    <a:pt x="883" y="1812"/>
                  </a:cubicBezTo>
                  <a:cubicBezTo>
                    <a:pt x="861" y="1825"/>
                    <a:pt x="840" y="1838"/>
                    <a:pt x="821" y="1852"/>
                  </a:cubicBezTo>
                  <a:close/>
                  <a:moveTo>
                    <a:pt x="1869" y="1779"/>
                  </a:moveTo>
                  <a:cubicBezTo>
                    <a:pt x="1869" y="1734"/>
                    <a:pt x="1860" y="1688"/>
                    <a:pt x="1850" y="1648"/>
                  </a:cubicBezTo>
                  <a:cubicBezTo>
                    <a:pt x="1807" y="1470"/>
                    <a:pt x="1725" y="1296"/>
                    <a:pt x="1648" y="1121"/>
                  </a:cubicBezTo>
                  <a:cubicBezTo>
                    <a:pt x="1573" y="951"/>
                    <a:pt x="1512" y="779"/>
                    <a:pt x="1457" y="606"/>
                  </a:cubicBezTo>
                  <a:cubicBezTo>
                    <a:pt x="1431" y="521"/>
                    <a:pt x="1405" y="435"/>
                    <a:pt x="1387" y="349"/>
                  </a:cubicBezTo>
                  <a:cubicBezTo>
                    <a:pt x="1378" y="308"/>
                    <a:pt x="1359" y="138"/>
                    <a:pt x="1349" y="128"/>
                  </a:cubicBezTo>
                  <a:cubicBezTo>
                    <a:pt x="1332" y="111"/>
                    <a:pt x="1214" y="62"/>
                    <a:pt x="1183" y="49"/>
                  </a:cubicBezTo>
                  <a:cubicBezTo>
                    <a:pt x="1139" y="31"/>
                    <a:pt x="1090" y="18"/>
                    <a:pt x="1038" y="11"/>
                  </a:cubicBezTo>
                  <a:cubicBezTo>
                    <a:pt x="1236" y="159"/>
                    <a:pt x="1276" y="412"/>
                    <a:pt x="1311" y="562"/>
                  </a:cubicBezTo>
                  <a:cubicBezTo>
                    <a:pt x="1400" y="940"/>
                    <a:pt x="1542" y="1335"/>
                    <a:pt x="1713" y="1724"/>
                  </a:cubicBezTo>
                  <a:cubicBezTo>
                    <a:pt x="1629" y="1691"/>
                    <a:pt x="1518" y="1674"/>
                    <a:pt x="1412" y="1674"/>
                  </a:cubicBezTo>
                  <a:cubicBezTo>
                    <a:pt x="1408" y="1674"/>
                    <a:pt x="1404" y="1674"/>
                    <a:pt x="1400" y="1674"/>
                  </a:cubicBezTo>
                  <a:cubicBezTo>
                    <a:pt x="1233" y="1676"/>
                    <a:pt x="1077" y="1718"/>
                    <a:pt x="951" y="1777"/>
                  </a:cubicBezTo>
                  <a:cubicBezTo>
                    <a:pt x="877" y="1774"/>
                    <a:pt x="817" y="1749"/>
                    <a:pt x="790" y="1707"/>
                  </a:cubicBezTo>
                  <a:cubicBezTo>
                    <a:pt x="578" y="1365"/>
                    <a:pt x="467" y="1006"/>
                    <a:pt x="360" y="651"/>
                  </a:cubicBezTo>
                  <a:cubicBezTo>
                    <a:pt x="305" y="469"/>
                    <a:pt x="280" y="282"/>
                    <a:pt x="363" y="112"/>
                  </a:cubicBezTo>
                  <a:cubicBezTo>
                    <a:pt x="163" y="206"/>
                    <a:pt x="46" y="336"/>
                    <a:pt x="0" y="478"/>
                  </a:cubicBezTo>
                  <a:lnTo>
                    <a:pt x="0" y="478"/>
                  </a:lnTo>
                  <a:lnTo>
                    <a:pt x="0" y="478"/>
                  </a:lnTo>
                  <a:cubicBezTo>
                    <a:pt x="52" y="320"/>
                    <a:pt x="190" y="176"/>
                    <a:pt x="435" y="81"/>
                  </a:cubicBezTo>
                  <a:cubicBezTo>
                    <a:pt x="556" y="34"/>
                    <a:pt x="726" y="0"/>
                    <a:pt x="889" y="0"/>
                  </a:cubicBezTo>
                  <a:cubicBezTo>
                    <a:pt x="996" y="0"/>
                    <a:pt x="1099" y="14"/>
                    <a:pt x="1183" y="49"/>
                  </a:cubicBezTo>
                  <a:cubicBezTo>
                    <a:pt x="1214" y="62"/>
                    <a:pt x="1332" y="111"/>
                    <a:pt x="1349" y="128"/>
                  </a:cubicBezTo>
                  <a:cubicBezTo>
                    <a:pt x="1359" y="138"/>
                    <a:pt x="1378" y="308"/>
                    <a:pt x="1387" y="349"/>
                  </a:cubicBezTo>
                  <a:cubicBezTo>
                    <a:pt x="1405" y="435"/>
                    <a:pt x="1431" y="521"/>
                    <a:pt x="1457" y="606"/>
                  </a:cubicBezTo>
                  <a:cubicBezTo>
                    <a:pt x="1512" y="779"/>
                    <a:pt x="1573" y="951"/>
                    <a:pt x="1648" y="1121"/>
                  </a:cubicBezTo>
                  <a:cubicBezTo>
                    <a:pt x="1725" y="1296"/>
                    <a:pt x="1807" y="1470"/>
                    <a:pt x="1850" y="1648"/>
                  </a:cubicBezTo>
                  <a:cubicBezTo>
                    <a:pt x="1860" y="1688"/>
                    <a:pt x="1869" y="1734"/>
                    <a:pt x="1869" y="1779"/>
                  </a:cubicBezTo>
                  <a:lnTo>
                    <a:pt x="1869" y="1779"/>
                  </a:lnTo>
                </a:path>
              </a:pathLst>
            </a:custGeom>
            <a:solidFill>
              <a:srgbClr val="E8B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9" name="Freeform 1150">
              <a:extLst>
                <a:ext uri="{FF2B5EF4-FFF2-40B4-BE49-F238E27FC236}">
                  <a16:creationId xmlns:a16="http://schemas.microsoft.com/office/drawing/2014/main" id="{993D6194-CF20-4935-AD5A-5DFEF5600A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8281" y="1874838"/>
              <a:ext cx="1041400" cy="908050"/>
            </a:xfrm>
            <a:custGeom>
              <a:avLst/>
              <a:gdLst>
                <a:gd name="T0" fmla="*/ 1158 w 2088"/>
                <a:gd name="T1" fmla="*/ 1822 h 1822"/>
                <a:gd name="T2" fmla="*/ 882 w 2088"/>
                <a:gd name="T3" fmla="*/ 1630 h 1822"/>
                <a:gd name="T4" fmla="*/ 580 w 2088"/>
                <a:gd name="T5" fmla="*/ 1594 h 1822"/>
                <a:gd name="T6" fmla="*/ 129 w 2088"/>
                <a:gd name="T7" fmla="*/ 1677 h 1822"/>
                <a:gd name="T8" fmla="*/ 115 w 2088"/>
                <a:gd name="T9" fmla="*/ 1684 h 1822"/>
                <a:gd name="T10" fmla="*/ 255 w 2088"/>
                <a:gd name="T11" fmla="*/ 1265 h 1822"/>
                <a:gd name="T12" fmla="*/ 509 w 2088"/>
                <a:gd name="T13" fmla="*/ 672 h 1822"/>
                <a:gd name="T14" fmla="*/ 763 w 2088"/>
                <a:gd name="T15" fmla="*/ 69 h 1822"/>
                <a:gd name="T16" fmla="*/ 458 w 2088"/>
                <a:gd name="T17" fmla="*/ 181 h 1822"/>
                <a:gd name="T18" fmla="*/ 458 w 2088"/>
                <a:gd name="T19" fmla="*/ 181 h 1822"/>
                <a:gd name="T20" fmla="*/ 458 w 2088"/>
                <a:gd name="T21" fmla="*/ 181 h 1822"/>
                <a:gd name="T22" fmla="*/ 1261 w 2088"/>
                <a:gd name="T23" fmla="*/ 0 h 1822"/>
                <a:gd name="T24" fmla="*/ 1322 w 2088"/>
                <a:gd name="T25" fmla="*/ 1 h 1822"/>
                <a:gd name="T26" fmla="*/ 1767 w 2088"/>
                <a:gd name="T27" fmla="*/ 87 h 1822"/>
                <a:gd name="T28" fmla="*/ 2088 w 2088"/>
                <a:gd name="T29" fmla="*/ 341 h 1822"/>
                <a:gd name="T30" fmla="*/ 2088 w 2088"/>
                <a:gd name="T31" fmla="*/ 341 h 1822"/>
                <a:gd name="T32" fmla="*/ 2088 w 2088"/>
                <a:gd name="T33" fmla="*/ 341 h 1822"/>
                <a:gd name="T34" fmla="*/ 1819 w 2088"/>
                <a:gd name="T35" fmla="*/ 109 h 1822"/>
                <a:gd name="T36" fmla="*/ 1840 w 2088"/>
                <a:gd name="T37" fmla="*/ 661 h 1822"/>
                <a:gd name="T38" fmla="*/ 1296 w 2088"/>
                <a:gd name="T39" fmla="*/ 1752 h 1822"/>
                <a:gd name="T40" fmla="*/ 1158 w 2088"/>
                <a:gd name="T41" fmla="*/ 1822 h 1822"/>
                <a:gd name="T42" fmla="*/ 0 w 2088"/>
                <a:gd name="T43" fmla="*/ 1813 h 1822"/>
                <a:gd name="T44" fmla="*/ 0 w 2088"/>
                <a:gd name="T45" fmla="*/ 1813 h 1822"/>
                <a:gd name="T46" fmla="*/ 0 w 2088"/>
                <a:gd name="T47" fmla="*/ 1813 h 1822"/>
                <a:gd name="T48" fmla="*/ 0 w 2088"/>
                <a:gd name="T49" fmla="*/ 1813 h 1822"/>
                <a:gd name="T50" fmla="*/ 1 w 2088"/>
                <a:gd name="T51" fmla="*/ 1803 h 1822"/>
                <a:gd name="T52" fmla="*/ 0 w 2088"/>
                <a:gd name="T53" fmla="*/ 1811 h 1822"/>
                <a:gd name="T54" fmla="*/ 0 w 2088"/>
                <a:gd name="T55" fmla="*/ 1813 h 1822"/>
                <a:gd name="T56" fmla="*/ 1 w 2088"/>
                <a:gd name="T57" fmla="*/ 1803 h 1822"/>
                <a:gd name="T58" fmla="*/ 1 w 2088"/>
                <a:gd name="T59" fmla="*/ 1803 h 1822"/>
                <a:gd name="T60" fmla="*/ 1 w 2088"/>
                <a:gd name="T61" fmla="*/ 1803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8" h="1822">
                  <a:moveTo>
                    <a:pt x="1158" y="1822"/>
                  </a:moveTo>
                  <a:cubicBezTo>
                    <a:pt x="1117" y="1740"/>
                    <a:pt x="1026" y="1668"/>
                    <a:pt x="882" y="1630"/>
                  </a:cubicBezTo>
                  <a:cubicBezTo>
                    <a:pt x="790" y="1606"/>
                    <a:pt x="686" y="1594"/>
                    <a:pt x="580" y="1594"/>
                  </a:cubicBezTo>
                  <a:cubicBezTo>
                    <a:pt x="416" y="1594"/>
                    <a:pt x="251" y="1623"/>
                    <a:pt x="129" y="1677"/>
                  </a:cubicBezTo>
                  <a:cubicBezTo>
                    <a:pt x="124" y="1679"/>
                    <a:pt x="119" y="1682"/>
                    <a:pt x="115" y="1684"/>
                  </a:cubicBezTo>
                  <a:cubicBezTo>
                    <a:pt x="95" y="1547"/>
                    <a:pt x="211" y="1389"/>
                    <a:pt x="255" y="1265"/>
                  </a:cubicBezTo>
                  <a:cubicBezTo>
                    <a:pt x="326" y="1065"/>
                    <a:pt x="450" y="873"/>
                    <a:pt x="509" y="672"/>
                  </a:cubicBezTo>
                  <a:cubicBezTo>
                    <a:pt x="562" y="490"/>
                    <a:pt x="599" y="253"/>
                    <a:pt x="763" y="69"/>
                  </a:cubicBezTo>
                  <a:cubicBezTo>
                    <a:pt x="655" y="99"/>
                    <a:pt x="554" y="137"/>
                    <a:pt x="458" y="181"/>
                  </a:cubicBezTo>
                  <a:lnTo>
                    <a:pt x="458" y="181"/>
                  </a:lnTo>
                  <a:lnTo>
                    <a:pt x="458" y="181"/>
                  </a:lnTo>
                  <a:cubicBezTo>
                    <a:pt x="689" y="74"/>
                    <a:pt x="955" y="0"/>
                    <a:pt x="1261" y="0"/>
                  </a:cubicBezTo>
                  <a:cubicBezTo>
                    <a:pt x="1281" y="0"/>
                    <a:pt x="1301" y="1"/>
                    <a:pt x="1322" y="1"/>
                  </a:cubicBezTo>
                  <a:cubicBezTo>
                    <a:pt x="1482" y="6"/>
                    <a:pt x="1636" y="37"/>
                    <a:pt x="1767" y="87"/>
                  </a:cubicBezTo>
                  <a:cubicBezTo>
                    <a:pt x="1939" y="154"/>
                    <a:pt x="2031" y="233"/>
                    <a:pt x="2088" y="341"/>
                  </a:cubicBezTo>
                  <a:lnTo>
                    <a:pt x="2088" y="341"/>
                  </a:lnTo>
                  <a:lnTo>
                    <a:pt x="2088" y="341"/>
                  </a:lnTo>
                  <a:cubicBezTo>
                    <a:pt x="2037" y="245"/>
                    <a:pt x="1958" y="171"/>
                    <a:pt x="1819" y="109"/>
                  </a:cubicBezTo>
                  <a:cubicBezTo>
                    <a:pt x="1937" y="282"/>
                    <a:pt x="1912" y="490"/>
                    <a:pt x="1840" y="661"/>
                  </a:cubicBezTo>
                  <a:cubicBezTo>
                    <a:pt x="1686" y="1029"/>
                    <a:pt x="1444" y="1384"/>
                    <a:pt x="1296" y="1752"/>
                  </a:cubicBezTo>
                  <a:cubicBezTo>
                    <a:pt x="1278" y="1797"/>
                    <a:pt x="1221" y="1818"/>
                    <a:pt x="1158" y="1822"/>
                  </a:cubicBezTo>
                  <a:moveTo>
                    <a:pt x="0" y="1813"/>
                  </a:moveTo>
                  <a:cubicBezTo>
                    <a:pt x="0" y="1813"/>
                    <a:pt x="0" y="1813"/>
                    <a:pt x="0" y="1813"/>
                  </a:cubicBezTo>
                  <a:cubicBezTo>
                    <a:pt x="0" y="1813"/>
                    <a:pt x="0" y="1813"/>
                    <a:pt x="0" y="1813"/>
                  </a:cubicBezTo>
                  <a:close/>
                  <a:moveTo>
                    <a:pt x="0" y="1813"/>
                  </a:moveTo>
                  <a:cubicBezTo>
                    <a:pt x="0" y="1810"/>
                    <a:pt x="0" y="1806"/>
                    <a:pt x="1" y="1803"/>
                  </a:cubicBezTo>
                  <a:cubicBezTo>
                    <a:pt x="0" y="1806"/>
                    <a:pt x="0" y="1808"/>
                    <a:pt x="0" y="1811"/>
                  </a:cubicBezTo>
                  <a:cubicBezTo>
                    <a:pt x="0" y="1811"/>
                    <a:pt x="0" y="1812"/>
                    <a:pt x="0" y="1813"/>
                  </a:cubicBezTo>
                  <a:moveTo>
                    <a:pt x="1" y="1803"/>
                  </a:moveTo>
                  <a:cubicBezTo>
                    <a:pt x="1" y="1803"/>
                    <a:pt x="1" y="1803"/>
                    <a:pt x="1" y="1803"/>
                  </a:cubicBezTo>
                  <a:cubicBezTo>
                    <a:pt x="1" y="1803"/>
                    <a:pt x="1" y="1803"/>
                    <a:pt x="1" y="1803"/>
                  </a:cubicBezTo>
                  <a:close/>
                </a:path>
              </a:pathLst>
            </a:custGeom>
            <a:solidFill>
              <a:srgbClr val="E8B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0" name="Freeform 1151">
              <a:extLst>
                <a:ext uri="{FF2B5EF4-FFF2-40B4-BE49-F238E27FC236}">
                  <a16:creationId xmlns:a16="http://schemas.microsoft.com/office/drawing/2014/main" id="{884C2498-8586-45FD-A701-E8B884F49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994" y="2808288"/>
              <a:ext cx="34925" cy="17463"/>
            </a:xfrm>
            <a:custGeom>
              <a:avLst/>
              <a:gdLst>
                <a:gd name="T0" fmla="*/ 0 w 68"/>
                <a:gd name="T1" fmla="*/ 35 h 35"/>
                <a:gd name="T2" fmla="*/ 68 w 68"/>
                <a:gd name="T3" fmla="*/ 0 h 35"/>
                <a:gd name="T4" fmla="*/ 68 w 68"/>
                <a:gd name="T5" fmla="*/ 0 h 35"/>
                <a:gd name="T6" fmla="*/ 0 w 68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35">
                  <a:moveTo>
                    <a:pt x="0" y="35"/>
                  </a:moveTo>
                  <a:cubicBezTo>
                    <a:pt x="22" y="23"/>
                    <a:pt x="44" y="11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5" y="11"/>
                    <a:pt x="22" y="23"/>
                    <a:pt x="0" y="35"/>
                  </a:cubicBezTo>
                  <a:close/>
                </a:path>
              </a:pathLst>
            </a:custGeom>
            <a:solidFill>
              <a:srgbClr val="A4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1" name="Freeform 1152">
              <a:extLst>
                <a:ext uri="{FF2B5EF4-FFF2-40B4-BE49-F238E27FC236}">
                  <a16:creationId xmlns:a16="http://schemas.microsoft.com/office/drawing/2014/main" id="{ECC6B2E7-B276-4E7C-9FE8-201529B68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256" y="1978025"/>
              <a:ext cx="474663" cy="952500"/>
            </a:xfrm>
            <a:custGeom>
              <a:avLst/>
              <a:gdLst>
                <a:gd name="T0" fmla="*/ 695 w 951"/>
                <a:gd name="T1" fmla="*/ 1909 h 1909"/>
                <a:gd name="T2" fmla="*/ 679 w 951"/>
                <a:gd name="T3" fmla="*/ 1866 h 1909"/>
                <a:gd name="T4" fmla="*/ 596 w 951"/>
                <a:gd name="T5" fmla="*/ 1662 h 1909"/>
                <a:gd name="T6" fmla="*/ 375 w 951"/>
                <a:gd name="T7" fmla="*/ 1208 h 1909"/>
                <a:gd name="T8" fmla="*/ 0 w 951"/>
                <a:gd name="T9" fmla="*/ 366 h 1909"/>
                <a:gd name="T10" fmla="*/ 363 w 951"/>
                <a:gd name="T11" fmla="*/ 0 h 1909"/>
                <a:gd name="T12" fmla="*/ 360 w 951"/>
                <a:gd name="T13" fmla="*/ 539 h 1909"/>
                <a:gd name="T14" fmla="*/ 790 w 951"/>
                <a:gd name="T15" fmla="*/ 1595 h 1909"/>
                <a:gd name="T16" fmla="*/ 951 w 951"/>
                <a:gd name="T17" fmla="*/ 1665 h 1909"/>
                <a:gd name="T18" fmla="*/ 883 w 951"/>
                <a:gd name="T19" fmla="*/ 1700 h 1909"/>
                <a:gd name="T20" fmla="*/ 821 w 951"/>
                <a:gd name="T21" fmla="*/ 1740 h 1909"/>
                <a:gd name="T22" fmla="*/ 821 w 951"/>
                <a:gd name="T23" fmla="*/ 1740 h 1909"/>
                <a:gd name="T24" fmla="*/ 695 w 951"/>
                <a:gd name="T25" fmla="*/ 1909 h 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1" h="1909">
                  <a:moveTo>
                    <a:pt x="695" y="1909"/>
                  </a:moveTo>
                  <a:cubicBezTo>
                    <a:pt x="690" y="1894"/>
                    <a:pt x="684" y="1880"/>
                    <a:pt x="679" y="1866"/>
                  </a:cubicBezTo>
                  <a:cubicBezTo>
                    <a:pt x="655" y="1797"/>
                    <a:pt x="626" y="1730"/>
                    <a:pt x="596" y="1662"/>
                  </a:cubicBezTo>
                  <a:cubicBezTo>
                    <a:pt x="527" y="1510"/>
                    <a:pt x="449" y="1359"/>
                    <a:pt x="375" y="1208"/>
                  </a:cubicBezTo>
                  <a:cubicBezTo>
                    <a:pt x="238" y="929"/>
                    <a:pt x="108" y="649"/>
                    <a:pt x="0" y="366"/>
                  </a:cubicBezTo>
                  <a:cubicBezTo>
                    <a:pt x="46" y="224"/>
                    <a:pt x="163" y="94"/>
                    <a:pt x="363" y="0"/>
                  </a:cubicBezTo>
                  <a:cubicBezTo>
                    <a:pt x="280" y="170"/>
                    <a:pt x="305" y="357"/>
                    <a:pt x="360" y="539"/>
                  </a:cubicBezTo>
                  <a:cubicBezTo>
                    <a:pt x="467" y="894"/>
                    <a:pt x="578" y="1253"/>
                    <a:pt x="790" y="1595"/>
                  </a:cubicBezTo>
                  <a:cubicBezTo>
                    <a:pt x="817" y="1637"/>
                    <a:pt x="877" y="1662"/>
                    <a:pt x="951" y="1665"/>
                  </a:cubicBezTo>
                  <a:cubicBezTo>
                    <a:pt x="927" y="1676"/>
                    <a:pt x="905" y="1688"/>
                    <a:pt x="883" y="1700"/>
                  </a:cubicBezTo>
                  <a:cubicBezTo>
                    <a:pt x="861" y="1713"/>
                    <a:pt x="840" y="1726"/>
                    <a:pt x="821" y="1740"/>
                  </a:cubicBezTo>
                  <a:lnTo>
                    <a:pt x="821" y="1740"/>
                  </a:lnTo>
                  <a:cubicBezTo>
                    <a:pt x="749" y="1791"/>
                    <a:pt x="704" y="1851"/>
                    <a:pt x="695" y="1909"/>
                  </a:cubicBezTo>
                  <a:close/>
                </a:path>
              </a:pathLst>
            </a:custGeom>
            <a:solidFill>
              <a:srgbClr val="DD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2" name="Freeform 1153">
              <a:extLst>
                <a:ext uri="{FF2B5EF4-FFF2-40B4-BE49-F238E27FC236}">
                  <a16:creationId xmlns:a16="http://schemas.microsoft.com/office/drawing/2014/main" id="{F6E579AE-AC4B-4F28-A8AE-A2345DE84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331" y="2781300"/>
              <a:ext cx="77788" cy="66675"/>
            </a:xfrm>
            <a:custGeom>
              <a:avLst/>
              <a:gdLst>
                <a:gd name="T0" fmla="*/ 145 w 156"/>
                <a:gd name="T1" fmla="*/ 134 h 134"/>
                <a:gd name="T2" fmla="*/ 1 w 156"/>
                <a:gd name="T3" fmla="*/ 0 h 134"/>
                <a:gd name="T4" fmla="*/ 0 w 156"/>
                <a:gd name="T5" fmla="*/ 0 h 134"/>
                <a:gd name="T6" fmla="*/ 145 w 156"/>
                <a:gd name="T7" fmla="*/ 134 h 134"/>
                <a:gd name="T8" fmla="*/ 156 w 156"/>
                <a:gd name="T9" fmla="*/ 55 h 134"/>
                <a:gd name="T10" fmla="*/ 145 w 156"/>
                <a:gd name="T11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34">
                  <a:moveTo>
                    <a:pt x="145" y="134"/>
                  </a:moveTo>
                  <a:cubicBezTo>
                    <a:pt x="138" y="76"/>
                    <a:pt x="81" y="3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81" y="31"/>
                    <a:pt x="138" y="76"/>
                    <a:pt x="145" y="134"/>
                  </a:cubicBezTo>
                  <a:cubicBezTo>
                    <a:pt x="153" y="108"/>
                    <a:pt x="156" y="82"/>
                    <a:pt x="156" y="55"/>
                  </a:cubicBezTo>
                  <a:cubicBezTo>
                    <a:pt x="156" y="82"/>
                    <a:pt x="153" y="108"/>
                    <a:pt x="145" y="134"/>
                  </a:cubicBezTo>
                </a:path>
              </a:pathLst>
            </a:custGeom>
            <a:solidFill>
              <a:srgbClr val="A4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" name="Freeform 1154">
              <a:extLst>
                <a:ext uri="{FF2B5EF4-FFF2-40B4-BE49-F238E27FC236}">
                  <a16:creationId xmlns:a16="http://schemas.microsoft.com/office/drawing/2014/main" id="{2A132A28-315C-4E55-92A2-7A86FD2F8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781" y="1927225"/>
              <a:ext cx="414338" cy="920750"/>
            </a:xfrm>
            <a:custGeom>
              <a:avLst/>
              <a:gdLst>
                <a:gd name="T0" fmla="*/ 820 w 831"/>
                <a:gd name="T1" fmla="*/ 1847 h 1847"/>
                <a:gd name="T2" fmla="*/ 675 w 831"/>
                <a:gd name="T3" fmla="*/ 1713 h 1847"/>
                <a:gd name="T4" fmla="*/ 273 w 831"/>
                <a:gd name="T5" fmla="*/ 551 h 1847"/>
                <a:gd name="T6" fmla="*/ 0 w 831"/>
                <a:gd name="T7" fmla="*/ 0 h 1847"/>
                <a:gd name="T8" fmla="*/ 145 w 831"/>
                <a:gd name="T9" fmla="*/ 38 h 1847"/>
                <a:gd name="T10" fmla="*/ 311 w 831"/>
                <a:gd name="T11" fmla="*/ 117 h 1847"/>
                <a:gd name="T12" fmla="*/ 349 w 831"/>
                <a:gd name="T13" fmla="*/ 338 h 1847"/>
                <a:gd name="T14" fmla="*/ 419 w 831"/>
                <a:gd name="T15" fmla="*/ 595 h 1847"/>
                <a:gd name="T16" fmla="*/ 610 w 831"/>
                <a:gd name="T17" fmla="*/ 1110 h 1847"/>
                <a:gd name="T18" fmla="*/ 812 w 831"/>
                <a:gd name="T19" fmla="*/ 1637 h 1847"/>
                <a:gd name="T20" fmla="*/ 831 w 831"/>
                <a:gd name="T21" fmla="*/ 1768 h 1847"/>
                <a:gd name="T22" fmla="*/ 820 w 831"/>
                <a:gd name="T23" fmla="*/ 1847 h 1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1" h="1847">
                  <a:moveTo>
                    <a:pt x="820" y="1847"/>
                  </a:moveTo>
                  <a:cubicBezTo>
                    <a:pt x="813" y="1789"/>
                    <a:pt x="756" y="1744"/>
                    <a:pt x="675" y="1713"/>
                  </a:cubicBezTo>
                  <a:cubicBezTo>
                    <a:pt x="504" y="1324"/>
                    <a:pt x="362" y="929"/>
                    <a:pt x="273" y="551"/>
                  </a:cubicBezTo>
                  <a:cubicBezTo>
                    <a:pt x="238" y="401"/>
                    <a:pt x="198" y="148"/>
                    <a:pt x="0" y="0"/>
                  </a:cubicBezTo>
                  <a:cubicBezTo>
                    <a:pt x="52" y="7"/>
                    <a:pt x="101" y="20"/>
                    <a:pt x="145" y="38"/>
                  </a:cubicBezTo>
                  <a:cubicBezTo>
                    <a:pt x="176" y="51"/>
                    <a:pt x="294" y="100"/>
                    <a:pt x="311" y="117"/>
                  </a:cubicBezTo>
                  <a:cubicBezTo>
                    <a:pt x="321" y="127"/>
                    <a:pt x="340" y="297"/>
                    <a:pt x="349" y="338"/>
                  </a:cubicBezTo>
                  <a:cubicBezTo>
                    <a:pt x="367" y="424"/>
                    <a:pt x="393" y="510"/>
                    <a:pt x="419" y="595"/>
                  </a:cubicBezTo>
                  <a:cubicBezTo>
                    <a:pt x="474" y="768"/>
                    <a:pt x="535" y="940"/>
                    <a:pt x="610" y="1110"/>
                  </a:cubicBezTo>
                  <a:cubicBezTo>
                    <a:pt x="687" y="1285"/>
                    <a:pt x="769" y="1459"/>
                    <a:pt x="812" y="1637"/>
                  </a:cubicBezTo>
                  <a:cubicBezTo>
                    <a:pt x="822" y="1677"/>
                    <a:pt x="831" y="1723"/>
                    <a:pt x="831" y="1768"/>
                  </a:cubicBezTo>
                  <a:cubicBezTo>
                    <a:pt x="831" y="1795"/>
                    <a:pt x="828" y="1821"/>
                    <a:pt x="820" y="1847"/>
                  </a:cubicBezTo>
                  <a:close/>
                </a:path>
              </a:pathLst>
            </a:custGeom>
            <a:solidFill>
              <a:srgbClr val="DD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" name="Freeform 1155">
              <a:extLst>
                <a:ext uri="{FF2B5EF4-FFF2-40B4-BE49-F238E27FC236}">
                  <a16:creationId xmlns:a16="http://schemas.microsoft.com/office/drawing/2014/main" id="{FCC3B295-8011-4D4A-A989-E5AC53815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8281" y="2778125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4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5" name="Freeform 1156">
              <a:extLst>
                <a:ext uri="{FF2B5EF4-FFF2-40B4-BE49-F238E27FC236}">
                  <a16:creationId xmlns:a16="http://schemas.microsoft.com/office/drawing/2014/main" id="{398C2F17-F10A-45CC-959E-0643708E3B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8281" y="2714625"/>
              <a:ext cx="57150" cy="63500"/>
            </a:xfrm>
            <a:custGeom>
              <a:avLst/>
              <a:gdLst>
                <a:gd name="T0" fmla="*/ 0 w 115"/>
                <a:gd name="T1" fmla="*/ 129 h 129"/>
                <a:gd name="T2" fmla="*/ 0 w 115"/>
                <a:gd name="T3" fmla="*/ 129 h 129"/>
                <a:gd name="T4" fmla="*/ 0 w 115"/>
                <a:gd name="T5" fmla="*/ 129 h 129"/>
                <a:gd name="T6" fmla="*/ 1 w 115"/>
                <a:gd name="T7" fmla="*/ 119 h 129"/>
                <a:gd name="T8" fmla="*/ 1 w 115"/>
                <a:gd name="T9" fmla="*/ 119 h 129"/>
                <a:gd name="T10" fmla="*/ 1 w 115"/>
                <a:gd name="T11" fmla="*/ 119 h 129"/>
                <a:gd name="T12" fmla="*/ 1 w 115"/>
                <a:gd name="T13" fmla="*/ 119 h 129"/>
                <a:gd name="T14" fmla="*/ 115 w 115"/>
                <a:gd name="T15" fmla="*/ 0 h 129"/>
                <a:gd name="T16" fmla="*/ 115 w 115"/>
                <a:gd name="T17" fmla="*/ 0 h 129"/>
                <a:gd name="T18" fmla="*/ 1 w 115"/>
                <a:gd name="T19" fmla="*/ 1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29">
                  <a:moveTo>
                    <a:pt x="0" y="129"/>
                  </a:moveTo>
                  <a:lnTo>
                    <a:pt x="0" y="129"/>
                  </a:lnTo>
                  <a:lnTo>
                    <a:pt x="0" y="129"/>
                  </a:lnTo>
                  <a:close/>
                  <a:moveTo>
                    <a:pt x="1" y="119"/>
                  </a:moveTo>
                  <a:cubicBezTo>
                    <a:pt x="1" y="119"/>
                    <a:pt x="1" y="119"/>
                    <a:pt x="1" y="119"/>
                  </a:cubicBezTo>
                  <a:cubicBezTo>
                    <a:pt x="1" y="119"/>
                    <a:pt x="1" y="119"/>
                    <a:pt x="1" y="119"/>
                  </a:cubicBezTo>
                  <a:close/>
                  <a:moveTo>
                    <a:pt x="1" y="119"/>
                  </a:moveTo>
                  <a:cubicBezTo>
                    <a:pt x="5" y="73"/>
                    <a:pt x="51" y="31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32"/>
                    <a:pt x="5" y="73"/>
                    <a:pt x="1" y="119"/>
                  </a:cubicBezTo>
                  <a:close/>
                </a:path>
              </a:pathLst>
            </a:custGeom>
            <a:solidFill>
              <a:srgbClr val="A4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6" name="Freeform 1157">
              <a:extLst>
                <a:ext uri="{FF2B5EF4-FFF2-40B4-BE49-F238E27FC236}">
                  <a16:creationId xmlns:a16="http://schemas.microsoft.com/office/drawing/2014/main" id="{9E0BBE88-BF9A-4027-BC6D-7DFD5AD2D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5581" y="1908175"/>
              <a:ext cx="393700" cy="871538"/>
            </a:xfrm>
            <a:custGeom>
              <a:avLst/>
              <a:gdLst>
                <a:gd name="T0" fmla="*/ 27 w 790"/>
                <a:gd name="T1" fmla="*/ 1745 h 1745"/>
                <a:gd name="T2" fmla="*/ 0 w 790"/>
                <a:gd name="T3" fmla="*/ 1639 h 1745"/>
                <a:gd name="T4" fmla="*/ 4 w 790"/>
                <a:gd name="T5" fmla="*/ 1592 h 1745"/>
                <a:gd name="T6" fmla="*/ 106 w 790"/>
                <a:gd name="T7" fmla="*/ 1342 h 1745"/>
                <a:gd name="T8" fmla="*/ 215 w 790"/>
                <a:gd name="T9" fmla="*/ 1097 h 1745"/>
                <a:gd name="T10" fmla="*/ 380 w 790"/>
                <a:gd name="T11" fmla="*/ 609 h 1745"/>
                <a:gd name="T12" fmla="*/ 458 w 790"/>
                <a:gd name="T13" fmla="*/ 354 h 1745"/>
                <a:gd name="T14" fmla="*/ 492 w 790"/>
                <a:gd name="T15" fmla="*/ 174 h 1745"/>
                <a:gd name="T16" fmla="*/ 492 w 790"/>
                <a:gd name="T17" fmla="*/ 174 h 1745"/>
                <a:gd name="T18" fmla="*/ 486 w 790"/>
                <a:gd name="T19" fmla="*/ 113 h 1745"/>
                <a:gd name="T20" fmla="*/ 485 w 790"/>
                <a:gd name="T21" fmla="*/ 112 h 1745"/>
                <a:gd name="T22" fmla="*/ 790 w 790"/>
                <a:gd name="T23" fmla="*/ 0 h 1745"/>
                <a:gd name="T24" fmla="*/ 536 w 790"/>
                <a:gd name="T25" fmla="*/ 603 h 1745"/>
                <a:gd name="T26" fmla="*/ 282 w 790"/>
                <a:gd name="T27" fmla="*/ 1196 h 1745"/>
                <a:gd name="T28" fmla="*/ 142 w 790"/>
                <a:gd name="T29" fmla="*/ 1615 h 1745"/>
                <a:gd name="T30" fmla="*/ 28 w 790"/>
                <a:gd name="T31" fmla="*/ 1734 h 1745"/>
                <a:gd name="T32" fmla="*/ 28 w 790"/>
                <a:gd name="T33" fmla="*/ 1734 h 1745"/>
                <a:gd name="T34" fmla="*/ 28 w 790"/>
                <a:gd name="T35" fmla="*/ 1734 h 1745"/>
                <a:gd name="T36" fmla="*/ 27 w 790"/>
                <a:gd name="T37" fmla="*/ 1744 h 1745"/>
                <a:gd name="T38" fmla="*/ 27 w 790"/>
                <a:gd name="T39" fmla="*/ 1744 h 1745"/>
                <a:gd name="T40" fmla="*/ 27 w 790"/>
                <a:gd name="T41" fmla="*/ 1744 h 1745"/>
                <a:gd name="T42" fmla="*/ 27 w 790"/>
                <a:gd name="T43" fmla="*/ 1745 h 1745"/>
                <a:gd name="T44" fmla="*/ 27 w 790"/>
                <a:gd name="T45" fmla="*/ 1745 h 1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90" h="1745">
                  <a:moveTo>
                    <a:pt x="27" y="1745"/>
                  </a:moveTo>
                  <a:cubicBezTo>
                    <a:pt x="7" y="1711"/>
                    <a:pt x="0" y="1675"/>
                    <a:pt x="0" y="1639"/>
                  </a:cubicBezTo>
                  <a:cubicBezTo>
                    <a:pt x="0" y="1623"/>
                    <a:pt x="1" y="1608"/>
                    <a:pt x="4" y="1592"/>
                  </a:cubicBezTo>
                  <a:cubicBezTo>
                    <a:pt x="17" y="1508"/>
                    <a:pt x="67" y="1424"/>
                    <a:pt x="106" y="1342"/>
                  </a:cubicBezTo>
                  <a:cubicBezTo>
                    <a:pt x="146" y="1261"/>
                    <a:pt x="181" y="1179"/>
                    <a:pt x="215" y="1097"/>
                  </a:cubicBezTo>
                  <a:cubicBezTo>
                    <a:pt x="281" y="935"/>
                    <a:pt x="331" y="772"/>
                    <a:pt x="380" y="609"/>
                  </a:cubicBezTo>
                  <a:cubicBezTo>
                    <a:pt x="406" y="524"/>
                    <a:pt x="433" y="439"/>
                    <a:pt x="458" y="354"/>
                  </a:cubicBezTo>
                  <a:cubicBezTo>
                    <a:pt x="476" y="295"/>
                    <a:pt x="492" y="234"/>
                    <a:pt x="492" y="174"/>
                  </a:cubicBezTo>
                  <a:lnTo>
                    <a:pt x="492" y="174"/>
                  </a:lnTo>
                  <a:cubicBezTo>
                    <a:pt x="492" y="153"/>
                    <a:pt x="490" y="133"/>
                    <a:pt x="486" y="113"/>
                  </a:cubicBezTo>
                  <a:lnTo>
                    <a:pt x="485" y="112"/>
                  </a:lnTo>
                  <a:cubicBezTo>
                    <a:pt x="581" y="68"/>
                    <a:pt x="682" y="30"/>
                    <a:pt x="790" y="0"/>
                  </a:cubicBezTo>
                  <a:cubicBezTo>
                    <a:pt x="626" y="184"/>
                    <a:pt x="589" y="421"/>
                    <a:pt x="536" y="603"/>
                  </a:cubicBezTo>
                  <a:cubicBezTo>
                    <a:pt x="477" y="804"/>
                    <a:pt x="353" y="996"/>
                    <a:pt x="282" y="1196"/>
                  </a:cubicBezTo>
                  <a:cubicBezTo>
                    <a:pt x="238" y="1320"/>
                    <a:pt x="122" y="1478"/>
                    <a:pt x="142" y="1615"/>
                  </a:cubicBezTo>
                  <a:cubicBezTo>
                    <a:pt x="78" y="1646"/>
                    <a:pt x="32" y="1688"/>
                    <a:pt x="28" y="1734"/>
                  </a:cubicBezTo>
                  <a:cubicBezTo>
                    <a:pt x="28" y="1734"/>
                    <a:pt x="28" y="1734"/>
                    <a:pt x="28" y="1734"/>
                  </a:cubicBezTo>
                  <a:cubicBezTo>
                    <a:pt x="28" y="1734"/>
                    <a:pt x="28" y="1734"/>
                    <a:pt x="28" y="1734"/>
                  </a:cubicBezTo>
                  <a:cubicBezTo>
                    <a:pt x="27" y="1737"/>
                    <a:pt x="27" y="1741"/>
                    <a:pt x="27" y="1744"/>
                  </a:cubicBezTo>
                  <a:lnTo>
                    <a:pt x="27" y="1744"/>
                  </a:lnTo>
                  <a:cubicBezTo>
                    <a:pt x="27" y="1744"/>
                    <a:pt x="27" y="1744"/>
                    <a:pt x="27" y="1744"/>
                  </a:cubicBezTo>
                  <a:cubicBezTo>
                    <a:pt x="27" y="1745"/>
                    <a:pt x="27" y="1745"/>
                    <a:pt x="27" y="1745"/>
                  </a:cubicBezTo>
                  <a:lnTo>
                    <a:pt x="27" y="1745"/>
                  </a:lnTo>
                </a:path>
              </a:pathLst>
            </a:custGeom>
            <a:solidFill>
              <a:srgbClr val="DD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7" name="Freeform 1158">
              <a:extLst>
                <a:ext uri="{FF2B5EF4-FFF2-40B4-BE49-F238E27FC236}">
                  <a16:creationId xmlns:a16="http://schemas.microsoft.com/office/drawing/2014/main" id="{8DDE18F0-9D83-453D-8E70-9E308EB30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4544" y="2782888"/>
              <a:ext cx="17463" cy="101600"/>
            </a:xfrm>
            <a:custGeom>
              <a:avLst/>
              <a:gdLst>
                <a:gd name="T0" fmla="*/ 0 w 34"/>
                <a:gd name="T1" fmla="*/ 203 h 203"/>
                <a:gd name="T2" fmla="*/ 1 w 34"/>
                <a:gd name="T3" fmla="*/ 0 h 203"/>
                <a:gd name="T4" fmla="*/ 2 w 34"/>
                <a:gd name="T5" fmla="*/ 0 h 203"/>
                <a:gd name="T6" fmla="*/ 26 w 34"/>
                <a:gd name="T7" fmla="*/ 101 h 203"/>
                <a:gd name="T8" fmla="*/ 0 w 34"/>
                <a:gd name="T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3">
                  <a:moveTo>
                    <a:pt x="0" y="203"/>
                  </a:moveTo>
                  <a:cubicBezTo>
                    <a:pt x="33" y="139"/>
                    <a:pt x="34" y="66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8" y="33"/>
                    <a:pt x="26" y="67"/>
                    <a:pt x="26" y="101"/>
                  </a:cubicBezTo>
                  <a:cubicBezTo>
                    <a:pt x="26" y="136"/>
                    <a:pt x="17" y="171"/>
                    <a:pt x="0" y="203"/>
                  </a:cubicBezTo>
                  <a:close/>
                </a:path>
              </a:pathLst>
            </a:custGeom>
            <a:solidFill>
              <a:srgbClr val="A4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8" name="Freeform 1159">
              <a:extLst>
                <a:ext uri="{FF2B5EF4-FFF2-40B4-BE49-F238E27FC236}">
                  <a16:creationId xmlns:a16="http://schemas.microsoft.com/office/drawing/2014/main" id="{B48B46A3-12C6-4D79-8A1D-CEF8702AB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519" y="1928813"/>
              <a:ext cx="538163" cy="1025525"/>
            </a:xfrm>
            <a:custGeom>
              <a:avLst/>
              <a:gdLst>
                <a:gd name="T0" fmla="*/ 0 w 1079"/>
                <a:gd name="T1" fmla="*/ 2057 h 2057"/>
                <a:gd name="T2" fmla="*/ 147 w 1079"/>
                <a:gd name="T3" fmla="*/ 1916 h 2057"/>
                <a:gd name="T4" fmla="*/ 147 w 1079"/>
                <a:gd name="T5" fmla="*/ 1916 h 2057"/>
                <a:gd name="T6" fmla="*/ 173 w 1079"/>
                <a:gd name="T7" fmla="*/ 1814 h 2057"/>
                <a:gd name="T8" fmla="*/ 149 w 1079"/>
                <a:gd name="T9" fmla="*/ 1713 h 2057"/>
                <a:gd name="T10" fmla="*/ 287 w 1079"/>
                <a:gd name="T11" fmla="*/ 1643 h 2057"/>
                <a:gd name="T12" fmla="*/ 831 w 1079"/>
                <a:gd name="T13" fmla="*/ 552 h 2057"/>
                <a:gd name="T14" fmla="*/ 810 w 1079"/>
                <a:gd name="T15" fmla="*/ 0 h 2057"/>
                <a:gd name="T16" fmla="*/ 1079 w 1079"/>
                <a:gd name="T17" fmla="*/ 232 h 2057"/>
                <a:gd name="T18" fmla="*/ 995 w 1079"/>
                <a:gd name="T19" fmla="*/ 462 h 2057"/>
                <a:gd name="T20" fmla="*/ 600 w 1079"/>
                <a:gd name="T21" fmla="*/ 1370 h 2057"/>
                <a:gd name="T22" fmla="*/ 213 w 1079"/>
                <a:gd name="T23" fmla="*/ 1935 h 2057"/>
                <a:gd name="T24" fmla="*/ 17 w 1079"/>
                <a:gd name="T25" fmla="*/ 2051 h 2057"/>
                <a:gd name="T26" fmla="*/ 0 w 1079"/>
                <a:gd name="T27" fmla="*/ 2057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9" h="2057">
                  <a:moveTo>
                    <a:pt x="0" y="2057"/>
                  </a:moveTo>
                  <a:cubicBezTo>
                    <a:pt x="66" y="2020"/>
                    <a:pt x="118" y="1974"/>
                    <a:pt x="147" y="1916"/>
                  </a:cubicBezTo>
                  <a:lnTo>
                    <a:pt x="147" y="1916"/>
                  </a:lnTo>
                  <a:cubicBezTo>
                    <a:pt x="164" y="1884"/>
                    <a:pt x="173" y="1849"/>
                    <a:pt x="173" y="1814"/>
                  </a:cubicBezTo>
                  <a:cubicBezTo>
                    <a:pt x="173" y="1780"/>
                    <a:pt x="165" y="1746"/>
                    <a:pt x="149" y="1713"/>
                  </a:cubicBezTo>
                  <a:cubicBezTo>
                    <a:pt x="212" y="1709"/>
                    <a:pt x="269" y="1688"/>
                    <a:pt x="287" y="1643"/>
                  </a:cubicBezTo>
                  <a:cubicBezTo>
                    <a:pt x="435" y="1275"/>
                    <a:pt x="677" y="920"/>
                    <a:pt x="831" y="552"/>
                  </a:cubicBezTo>
                  <a:cubicBezTo>
                    <a:pt x="903" y="381"/>
                    <a:pt x="928" y="173"/>
                    <a:pt x="810" y="0"/>
                  </a:cubicBezTo>
                  <a:cubicBezTo>
                    <a:pt x="949" y="62"/>
                    <a:pt x="1028" y="136"/>
                    <a:pt x="1079" y="232"/>
                  </a:cubicBezTo>
                  <a:cubicBezTo>
                    <a:pt x="1072" y="302"/>
                    <a:pt x="1020" y="385"/>
                    <a:pt x="995" y="462"/>
                  </a:cubicBezTo>
                  <a:cubicBezTo>
                    <a:pt x="931" y="656"/>
                    <a:pt x="700" y="1175"/>
                    <a:pt x="600" y="1370"/>
                  </a:cubicBezTo>
                  <a:cubicBezTo>
                    <a:pt x="501" y="1562"/>
                    <a:pt x="393" y="1760"/>
                    <a:pt x="213" y="1935"/>
                  </a:cubicBezTo>
                  <a:cubicBezTo>
                    <a:pt x="164" y="1982"/>
                    <a:pt x="97" y="2021"/>
                    <a:pt x="17" y="2051"/>
                  </a:cubicBezTo>
                  <a:cubicBezTo>
                    <a:pt x="11" y="2053"/>
                    <a:pt x="6" y="2055"/>
                    <a:pt x="0" y="2057"/>
                  </a:cubicBezTo>
                </a:path>
              </a:pathLst>
            </a:custGeom>
            <a:solidFill>
              <a:srgbClr val="DD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9" name="Freeform 1160">
              <a:extLst>
                <a:ext uri="{FF2B5EF4-FFF2-40B4-BE49-F238E27FC236}">
                  <a16:creationId xmlns:a16="http://schemas.microsoft.com/office/drawing/2014/main" id="{A0361D76-491B-49BC-BD3F-24D20AD3E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231" y="1887538"/>
              <a:ext cx="517525" cy="879475"/>
            </a:xfrm>
            <a:custGeom>
              <a:avLst/>
              <a:gdLst>
                <a:gd name="T0" fmla="*/ 479 w 1037"/>
                <a:gd name="T1" fmla="*/ 205 h 1763"/>
                <a:gd name="T2" fmla="*/ 734 w 1037"/>
                <a:gd name="T3" fmla="*/ 105 h 1763"/>
                <a:gd name="T4" fmla="*/ 41 w 1037"/>
                <a:gd name="T5" fmla="*/ 166 h 1763"/>
                <a:gd name="T6" fmla="*/ 0 w 1037"/>
                <a:gd name="T7" fmla="*/ 180 h 1763"/>
                <a:gd name="T8" fmla="*/ 285 w 1037"/>
                <a:gd name="T9" fmla="*/ 260 h 1763"/>
                <a:gd name="T10" fmla="*/ 815 w 1037"/>
                <a:gd name="T11" fmla="*/ 1763 h 1763"/>
                <a:gd name="T12" fmla="*/ 1037 w 1037"/>
                <a:gd name="T13" fmla="*/ 1742 h 1763"/>
                <a:gd name="T14" fmla="*/ 479 w 1037"/>
                <a:gd name="T15" fmla="*/ 205 h 1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7" h="1763">
                  <a:moveTo>
                    <a:pt x="479" y="205"/>
                  </a:moveTo>
                  <a:cubicBezTo>
                    <a:pt x="428" y="61"/>
                    <a:pt x="734" y="105"/>
                    <a:pt x="734" y="105"/>
                  </a:cubicBezTo>
                  <a:cubicBezTo>
                    <a:pt x="469" y="0"/>
                    <a:pt x="41" y="166"/>
                    <a:pt x="41" y="166"/>
                  </a:cubicBezTo>
                  <a:lnTo>
                    <a:pt x="0" y="180"/>
                  </a:lnTo>
                  <a:cubicBezTo>
                    <a:pt x="72" y="155"/>
                    <a:pt x="234" y="155"/>
                    <a:pt x="285" y="260"/>
                  </a:cubicBezTo>
                  <a:cubicBezTo>
                    <a:pt x="336" y="365"/>
                    <a:pt x="815" y="1763"/>
                    <a:pt x="815" y="1763"/>
                  </a:cubicBezTo>
                  <a:cubicBezTo>
                    <a:pt x="917" y="1741"/>
                    <a:pt x="1037" y="1742"/>
                    <a:pt x="1037" y="1742"/>
                  </a:cubicBezTo>
                  <a:cubicBezTo>
                    <a:pt x="1037" y="1742"/>
                    <a:pt x="530" y="348"/>
                    <a:pt x="479" y="2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0" name="Freeform 1161">
              <a:extLst>
                <a:ext uri="{FF2B5EF4-FFF2-40B4-BE49-F238E27FC236}">
                  <a16:creationId xmlns:a16="http://schemas.microsoft.com/office/drawing/2014/main" id="{AE5A21D1-DC69-4365-AAB1-8B8616DD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9744" y="1838325"/>
              <a:ext cx="636588" cy="831850"/>
            </a:xfrm>
            <a:custGeom>
              <a:avLst/>
              <a:gdLst>
                <a:gd name="T0" fmla="*/ 351 w 1277"/>
                <a:gd name="T1" fmla="*/ 110 h 1668"/>
                <a:gd name="T2" fmla="*/ 687 w 1277"/>
                <a:gd name="T3" fmla="*/ 259 h 1668"/>
                <a:gd name="T4" fmla="*/ 0 w 1277"/>
                <a:gd name="T5" fmla="*/ 1651 h 1668"/>
                <a:gd name="T6" fmla="*/ 229 w 1277"/>
                <a:gd name="T7" fmla="*/ 1668 h 1668"/>
                <a:gd name="T8" fmla="*/ 855 w 1277"/>
                <a:gd name="T9" fmla="*/ 350 h 1668"/>
                <a:gd name="T10" fmla="*/ 1277 w 1277"/>
                <a:gd name="T11" fmla="*/ 183 h 1668"/>
                <a:gd name="T12" fmla="*/ 351 w 1277"/>
                <a:gd name="T13" fmla="*/ 110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7" h="1668">
                  <a:moveTo>
                    <a:pt x="351" y="110"/>
                  </a:moveTo>
                  <a:cubicBezTo>
                    <a:pt x="611" y="85"/>
                    <a:pt x="748" y="135"/>
                    <a:pt x="687" y="259"/>
                  </a:cubicBezTo>
                  <a:cubicBezTo>
                    <a:pt x="626" y="383"/>
                    <a:pt x="0" y="1651"/>
                    <a:pt x="0" y="1651"/>
                  </a:cubicBezTo>
                  <a:lnTo>
                    <a:pt x="229" y="1668"/>
                  </a:lnTo>
                  <a:cubicBezTo>
                    <a:pt x="229" y="1668"/>
                    <a:pt x="764" y="615"/>
                    <a:pt x="855" y="350"/>
                  </a:cubicBezTo>
                  <a:cubicBezTo>
                    <a:pt x="947" y="85"/>
                    <a:pt x="1277" y="183"/>
                    <a:pt x="1277" y="183"/>
                  </a:cubicBezTo>
                  <a:cubicBezTo>
                    <a:pt x="859" y="0"/>
                    <a:pt x="351" y="110"/>
                    <a:pt x="351" y="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1" name="Freeform 1162">
              <a:extLst>
                <a:ext uri="{FF2B5EF4-FFF2-40B4-BE49-F238E27FC236}">
                  <a16:creationId xmlns:a16="http://schemas.microsoft.com/office/drawing/2014/main" id="{621EC392-E120-4530-8869-584D523E9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206" y="1916113"/>
              <a:ext cx="4779963" cy="182563"/>
            </a:xfrm>
            <a:custGeom>
              <a:avLst/>
              <a:gdLst>
                <a:gd name="T0" fmla="*/ 0 w 9580"/>
                <a:gd name="T1" fmla="*/ 367 h 367"/>
                <a:gd name="T2" fmla="*/ 4619 w 9580"/>
                <a:gd name="T3" fmla="*/ 49 h 367"/>
                <a:gd name="T4" fmla="*/ 9580 w 9580"/>
                <a:gd name="T5" fmla="*/ 350 h 367"/>
                <a:gd name="T6" fmla="*/ 4497 w 9580"/>
                <a:gd name="T7" fmla="*/ 99 h 367"/>
                <a:gd name="T8" fmla="*/ 0 w 9580"/>
                <a:gd name="T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0" h="367">
                  <a:moveTo>
                    <a:pt x="0" y="367"/>
                  </a:moveTo>
                  <a:cubicBezTo>
                    <a:pt x="0" y="367"/>
                    <a:pt x="1685" y="0"/>
                    <a:pt x="4619" y="49"/>
                  </a:cubicBezTo>
                  <a:cubicBezTo>
                    <a:pt x="7190" y="93"/>
                    <a:pt x="8022" y="143"/>
                    <a:pt x="9580" y="350"/>
                  </a:cubicBezTo>
                  <a:cubicBezTo>
                    <a:pt x="9580" y="350"/>
                    <a:pt x="7309" y="116"/>
                    <a:pt x="4497" y="99"/>
                  </a:cubicBezTo>
                  <a:cubicBezTo>
                    <a:pt x="1685" y="82"/>
                    <a:pt x="0" y="367"/>
                    <a:pt x="0" y="3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9" cy="1323383"/>
          </a:xfrm>
          <a:prstGeom prst="rect">
            <a:avLst/>
          </a:prstGeom>
        </p:spPr>
      </p:pic>
      <p:pic>
        <p:nvPicPr>
          <p:cNvPr id="3" name="Picture 2" descr="Thái Lan chính thức đổi tên thủ đô Bangkok sang tên dài nhất thế giới">
            <a:extLst>
              <a:ext uri="{FF2B5EF4-FFF2-40B4-BE49-F238E27FC236}">
                <a16:creationId xmlns:a16="http://schemas.microsoft.com/office/drawing/2014/main" id="{06B48A18-EB26-102B-BD63-20E7B3857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406" y="2877377"/>
            <a:ext cx="2158373" cy="144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775D417-1F50-43C4-90C7-4294948E37F1}"/>
              </a:ext>
            </a:extLst>
          </p:cNvPr>
          <p:cNvSpPr txBox="1"/>
          <p:nvPr/>
        </p:nvSpPr>
        <p:spPr>
          <a:xfrm>
            <a:off x="3022141" y="777240"/>
            <a:ext cx="5852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Choose the correct answer: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FC0364E-B199-DB8C-3CB5-759621DF1D9E}"/>
              </a:ext>
            </a:extLst>
          </p:cNvPr>
          <p:cNvGrpSpPr/>
          <p:nvPr/>
        </p:nvGrpSpPr>
        <p:grpSpPr>
          <a:xfrm>
            <a:off x="9102849" y="2526682"/>
            <a:ext cx="2042476" cy="2176426"/>
            <a:chOff x="9857772" y="2796363"/>
            <a:chExt cx="2042476" cy="2176426"/>
          </a:xfrm>
        </p:grpSpPr>
        <p:pic>
          <p:nvPicPr>
            <p:cNvPr id="47" name="Picture 46" descr="A cartoon of a green ball with a sign&#10;&#10;Description automatically generated">
              <a:extLst>
                <a:ext uri="{FF2B5EF4-FFF2-40B4-BE49-F238E27FC236}">
                  <a16:creationId xmlns:a16="http://schemas.microsoft.com/office/drawing/2014/main" id="{1649C586-F9AF-1B50-5CD5-DBCDA789F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42" b="19778"/>
            <a:stretch/>
          </p:blipFill>
          <p:spPr>
            <a:xfrm>
              <a:off x="10544536" y="2796363"/>
              <a:ext cx="1355712" cy="1719261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A313747-EFDD-3231-C1E2-39D177C32F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85" t="29757" r="27796" b="28785"/>
            <a:stretch/>
          </p:blipFill>
          <p:spPr>
            <a:xfrm>
              <a:off x="9857772" y="3577596"/>
              <a:ext cx="1467911" cy="1395193"/>
            </a:xfrm>
            <a:prstGeom prst="rect">
              <a:avLst/>
            </a:prstGeom>
          </p:spPr>
        </p:pic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B1A7339A-4701-0348-B534-BDD97E41B6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82080" y="5047813"/>
            <a:ext cx="1480431" cy="737464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8A2258D1-E2D5-4D76-EAC5-1FEB91A7B0B1}"/>
              </a:ext>
            </a:extLst>
          </p:cNvPr>
          <p:cNvSpPr txBox="1"/>
          <p:nvPr/>
        </p:nvSpPr>
        <p:spPr>
          <a:xfrm>
            <a:off x="2457855" y="1835632"/>
            <a:ext cx="76047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 defTabSz="914377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200">
                <a:sym typeface="Arial"/>
              </a:rPr>
              <a:t>Were you in ________ last summer?</a:t>
            </a:r>
          </a:p>
          <a:p>
            <a:r>
              <a:rPr lang="en-US" sz="3200">
                <a:sym typeface="Arial"/>
              </a:rPr>
              <a:t>Yes, I was.</a:t>
            </a:r>
            <a:endParaRPr lang="vi-VN" sz="320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983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2396 -0.49445 " pathEditMode="relative" rAng="0" ptsTypes="AA">
                                      <p:cBhvr>
                                        <p:cTn id="2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98" y="-2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4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Bangkok</a:t>
            </a:r>
            <a:endParaRPr lang="en-US" sz="3733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2457855" y="5697511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London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6269719" y="4665376"/>
            <a:ext cx="3423947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Tokyo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Sydney</a:t>
            </a:r>
            <a:endParaRPr lang="en-US" sz="3733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2" y="421636"/>
            <a:ext cx="8454652" cy="1456205"/>
            <a:chOff x="1871981" y="421635"/>
            <a:chExt cx="8454652" cy="14562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en-US">
                  <a:solidFill>
                    <a:prstClr val="black"/>
                  </a:solidFill>
                  <a:latin typeface="Calibri" panose="020F0502020204030204"/>
                  <a:cs typeface="Arial"/>
                  <a:sym typeface="Arial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4036282" y="707642"/>
              <a:ext cx="3810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endPara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720" y="7345351"/>
            <a:ext cx="1273219" cy="1323383"/>
          </a:xfrm>
          <a:prstGeom prst="rect">
            <a:avLst/>
          </a:prstGeom>
        </p:spPr>
      </p:pic>
      <p:pic>
        <p:nvPicPr>
          <p:cNvPr id="3" name="Picture 4" descr="Danh sách 10 địa điểm du lịch hấp dẫn nhất tại Tokyo - Nhật Bản">
            <a:extLst>
              <a:ext uri="{FF2B5EF4-FFF2-40B4-BE49-F238E27FC236}">
                <a16:creationId xmlns:a16="http://schemas.microsoft.com/office/drawing/2014/main" id="{6E7EC719-82CC-5A61-BDFA-4734694B2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004" y="3181667"/>
            <a:ext cx="1570284" cy="91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775D417-1F50-43C4-90C7-4294948E37F1}"/>
              </a:ext>
            </a:extLst>
          </p:cNvPr>
          <p:cNvSpPr txBox="1"/>
          <p:nvPr/>
        </p:nvSpPr>
        <p:spPr>
          <a:xfrm>
            <a:off x="3022141" y="777240"/>
            <a:ext cx="5852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Choose the correct answer: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310A632-2877-045B-AD56-3AFAF0951D38}"/>
              </a:ext>
            </a:extLst>
          </p:cNvPr>
          <p:cNvGrpSpPr/>
          <p:nvPr/>
        </p:nvGrpSpPr>
        <p:grpSpPr>
          <a:xfrm>
            <a:off x="9102849" y="2526682"/>
            <a:ext cx="2042476" cy="2176426"/>
            <a:chOff x="9857772" y="2796363"/>
            <a:chExt cx="2042476" cy="2176426"/>
          </a:xfrm>
        </p:grpSpPr>
        <p:pic>
          <p:nvPicPr>
            <p:cNvPr id="56" name="Picture 55" descr="A cartoon of a green ball with a sign&#10;&#10;Description automatically generated">
              <a:extLst>
                <a:ext uri="{FF2B5EF4-FFF2-40B4-BE49-F238E27FC236}">
                  <a16:creationId xmlns:a16="http://schemas.microsoft.com/office/drawing/2014/main" id="{6B8874D6-4E9E-F711-98FA-B83C7C158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42" b="19778"/>
            <a:stretch/>
          </p:blipFill>
          <p:spPr>
            <a:xfrm>
              <a:off x="10544536" y="2796363"/>
              <a:ext cx="1355712" cy="1719261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3EEE0BD-0896-D526-E877-FF3ED731CE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85" t="29757" r="27796" b="28785"/>
            <a:stretch/>
          </p:blipFill>
          <p:spPr>
            <a:xfrm>
              <a:off x="9857772" y="3577596"/>
              <a:ext cx="1467911" cy="1395193"/>
            </a:xfrm>
            <a:prstGeom prst="rect">
              <a:avLst/>
            </a:prstGeom>
          </p:spPr>
        </p:pic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02D96A75-EE0E-0B7B-6A96-398F902920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82080" y="5047813"/>
            <a:ext cx="1480431" cy="737464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E013516D-999B-B62F-C9EB-41DFCF5FA380}"/>
              </a:ext>
            </a:extLst>
          </p:cNvPr>
          <p:cNvSpPr txBox="1"/>
          <p:nvPr/>
        </p:nvSpPr>
        <p:spPr>
          <a:xfrm>
            <a:off x="2489088" y="1896358"/>
            <a:ext cx="73642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Were you in ________ last summer?</a:t>
            </a:r>
          </a:p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No, I wasn’t.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73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704 -0.12176 L -0.03203 -0.43495 " pathEditMode="relative" rAng="0" ptsTypes="AA">
                                      <p:cBhvr>
                                        <p:cTn id="2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4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11672" y="5684591"/>
            <a:ext cx="3423947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Tokyo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Bangkok</a:t>
            </a:r>
            <a:endParaRPr lang="en-US" sz="3733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2361511" y="4655435"/>
            <a:ext cx="3423947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Sydney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D. London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8C0A49-FAEF-4900-8E2A-C8BDCC7ED91D}"/>
              </a:ext>
            </a:extLst>
          </p:cNvPr>
          <p:cNvGrpSpPr/>
          <p:nvPr/>
        </p:nvGrpSpPr>
        <p:grpSpPr>
          <a:xfrm>
            <a:off x="1871982" y="421636"/>
            <a:ext cx="8454652" cy="1456205"/>
            <a:chOff x="2677206" y="1838325"/>
            <a:chExt cx="7124700" cy="1227138"/>
          </a:xfrm>
        </p:grpSpPr>
        <p:sp>
          <p:nvSpPr>
            <p:cNvPr id="7" name="Freeform 1125">
              <a:extLst>
                <a:ext uri="{FF2B5EF4-FFF2-40B4-BE49-F238E27FC236}">
                  <a16:creationId xmlns:a16="http://schemas.microsoft.com/office/drawing/2014/main" id="{60B3ADAC-B763-4C54-A7F9-42095D47D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3531" y="1944688"/>
              <a:ext cx="5011738" cy="971550"/>
            </a:xfrm>
            <a:custGeom>
              <a:avLst/>
              <a:gdLst>
                <a:gd name="T0" fmla="*/ 1221 w 10045"/>
                <a:gd name="T1" fmla="*/ 1947 h 1947"/>
                <a:gd name="T2" fmla="*/ 68 w 10045"/>
                <a:gd name="T3" fmla="*/ 1201 h 1947"/>
                <a:gd name="T4" fmla="*/ 784 w 10045"/>
                <a:gd name="T5" fmla="*/ 273 h 1947"/>
                <a:gd name="T6" fmla="*/ 871 w 10045"/>
                <a:gd name="T7" fmla="*/ 237 h 1947"/>
                <a:gd name="T8" fmla="*/ 2083 w 10045"/>
                <a:gd name="T9" fmla="*/ 87 h 1947"/>
                <a:gd name="T10" fmla="*/ 3561 w 10045"/>
                <a:gd name="T11" fmla="*/ 14 h 1947"/>
                <a:gd name="T12" fmla="*/ 4532 w 10045"/>
                <a:gd name="T13" fmla="*/ 0 h 1947"/>
                <a:gd name="T14" fmla="*/ 5049 w 10045"/>
                <a:gd name="T15" fmla="*/ 4 h 1947"/>
                <a:gd name="T16" fmla="*/ 6390 w 10045"/>
                <a:gd name="T17" fmla="*/ 27 h 1947"/>
                <a:gd name="T18" fmla="*/ 7740 w 10045"/>
                <a:gd name="T19" fmla="*/ 81 h 1947"/>
                <a:gd name="T20" fmla="*/ 9069 w 10045"/>
                <a:gd name="T21" fmla="*/ 193 h 1947"/>
                <a:gd name="T22" fmla="*/ 9711 w 10045"/>
                <a:gd name="T23" fmla="*/ 266 h 1947"/>
                <a:gd name="T24" fmla="*/ 9955 w 10045"/>
                <a:gd name="T25" fmla="*/ 598 h 1947"/>
                <a:gd name="T26" fmla="*/ 9524 w 10045"/>
                <a:gd name="T27" fmla="*/ 1652 h 1947"/>
                <a:gd name="T28" fmla="*/ 9152 w 10045"/>
                <a:gd name="T29" fmla="*/ 1846 h 1947"/>
                <a:gd name="T30" fmla="*/ 8943 w 10045"/>
                <a:gd name="T31" fmla="*/ 1822 h 1947"/>
                <a:gd name="T32" fmla="*/ 8185 w 10045"/>
                <a:gd name="T33" fmla="*/ 1745 h 1947"/>
                <a:gd name="T34" fmla="*/ 7753 w 10045"/>
                <a:gd name="T35" fmla="*/ 1709 h 1947"/>
                <a:gd name="T36" fmla="*/ 6291 w 10045"/>
                <a:gd name="T37" fmla="*/ 1635 h 1947"/>
                <a:gd name="T38" fmla="*/ 5853 w 10045"/>
                <a:gd name="T39" fmla="*/ 1632 h 1947"/>
                <a:gd name="T40" fmla="*/ 4790 w 10045"/>
                <a:gd name="T41" fmla="*/ 1651 h 1947"/>
                <a:gd name="T42" fmla="*/ 3328 w 10045"/>
                <a:gd name="T43" fmla="*/ 1725 h 1947"/>
                <a:gd name="T44" fmla="*/ 1221 w 10045"/>
                <a:gd name="T45" fmla="*/ 1947 h 1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45" h="1947">
                  <a:moveTo>
                    <a:pt x="1221" y="1947"/>
                  </a:moveTo>
                  <a:cubicBezTo>
                    <a:pt x="619" y="1828"/>
                    <a:pt x="143" y="1604"/>
                    <a:pt x="68" y="1201"/>
                  </a:cubicBezTo>
                  <a:cubicBezTo>
                    <a:pt x="0" y="838"/>
                    <a:pt x="255" y="499"/>
                    <a:pt x="784" y="273"/>
                  </a:cubicBezTo>
                  <a:cubicBezTo>
                    <a:pt x="812" y="261"/>
                    <a:pt x="842" y="249"/>
                    <a:pt x="871" y="237"/>
                  </a:cubicBezTo>
                  <a:cubicBezTo>
                    <a:pt x="1269" y="175"/>
                    <a:pt x="1673" y="122"/>
                    <a:pt x="2083" y="87"/>
                  </a:cubicBezTo>
                  <a:cubicBezTo>
                    <a:pt x="2572" y="46"/>
                    <a:pt x="3067" y="29"/>
                    <a:pt x="3561" y="14"/>
                  </a:cubicBezTo>
                  <a:cubicBezTo>
                    <a:pt x="3885" y="5"/>
                    <a:pt x="4208" y="0"/>
                    <a:pt x="4532" y="0"/>
                  </a:cubicBezTo>
                  <a:cubicBezTo>
                    <a:pt x="4704" y="0"/>
                    <a:pt x="4876" y="1"/>
                    <a:pt x="5049" y="4"/>
                  </a:cubicBezTo>
                  <a:cubicBezTo>
                    <a:pt x="5495" y="12"/>
                    <a:pt x="5942" y="26"/>
                    <a:pt x="6390" y="27"/>
                  </a:cubicBezTo>
                  <a:cubicBezTo>
                    <a:pt x="6841" y="28"/>
                    <a:pt x="7292" y="51"/>
                    <a:pt x="7740" y="81"/>
                  </a:cubicBezTo>
                  <a:cubicBezTo>
                    <a:pt x="8185" y="110"/>
                    <a:pt x="8629" y="146"/>
                    <a:pt x="9069" y="193"/>
                  </a:cubicBezTo>
                  <a:cubicBezTo>
                    <a:pt x="9282" y="216"/>
                    <a:pt x="9497" y="239"/>
                    <a:pt x="9711" y="266"/>
                  </a:cubicBezTo>
                  <a:cubicBezTo>
                    <a:pt x="9845" y="361"/>
                    <a:pt x="9925" y="478"/>
                    <a:pt x="9955" y="598"/>
                  </a:cubicBezTo>
                  <a:cubicBezTo>
                    <a:pt x="10045" y="960"/>
                    <a:pt x="9963" y="1358"/>
                    <a:pt x="9524" y="1652"/>
                  </a:cubicBezTo>
                  <a:cubicBezTo>
                    <a:pt x="9415" y="1725"/>
                    <a:pt x="9289" y="1789"/>
                    <a:pt x="9152" y="1846"/>
                  </a:cubicBezTo>
                  <a:cubicBezTo>
                    <a:pt x="9083" y="1838"/>
                    <a:pt x="9013" y="1830"/>
                    <a:pt x="8943" y="1822"/>
                  </a:cubicBezTo>
                  <a:cubicBezTo>
                    <a:pt x="8692" y="1792"/>
                    <a:pt x="8439" y="1767"/>
                    <a:pt x="8185" y="1745"/>
                  </a:cubicBezTo>
                  <a:cubicBezTo>
                    <a:pt x="8042" y="1732"/>
                    <a:pt x="7897" y="1720"/>
                    <a:pt x="7753" y="1709"/>
                  </a:cubicBezTo>
                  <a:cubicBezTo>
                    <a:pt x="7267" y="1671"/>
                    <a:pt x="6781" y="1644"/>
                    <a:pt x="6291" y="1635"/>
                  </a:cubicBezTo>
                  <a:cubicBezTo>
                    <a:pt x="6145" y="1633"/>
                    <a:pt x="5999" y="1632"/>
                    <a:pt x="5853" y="1632"/>
                  </a:cubicBezTo>
                  <a:cubicBezTo>
                    <a:pt x="5498" y="1632"/>
                    <a:pt x="5144" y="1639"/>
                    <a:pt x="4790" y="1651"/>
                  </a:cubicBezTo>
                  <a:cubicBezTo>
                    <a:pt x="4302" y="1667"/>
                    <a:pt x="3812" y="1689"/>
                    <a:pt x="3328" y="1725"/>
                  </a:cubicBezTo>
                  <a:cubicBezTo>
                    <a:pt x="2594" y="1779"/>
                    <a:pt x="1929" y="1848"/>
                    <a:pt x="1221" y="1947"/>
                  </a:cubicBezTo>
                </a:path>
              </a:pathLst>
            </a:custGeom>
            <a:solidFill>
              <a:srgbClr val="D9A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" name="Freeform 1126">
              <a:extLst>
                <a:ext uri="{FF2B5EF4-FFF2-40B4-BE49-F238E27FC236}">
                  <a16:creationId xmlns:a16="http://schemas.microsoft.com/office/drawing/2014/main" id="{82C3780D-1084-4CEE-B136-5FFC6837B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119" y="2925763"/>
              <a:ext cx="533400" cy="87313"/>
            </a:xfrm>
            <a:custGeom>
              <a:avLst/>
              <a:gdLst>
                <a:gd name="T0" fmla="*/ 0 w 1069"/>
                <a:gd name="T1" fmla="*/ 173 h 173"/>
                <a:gd name="T2" fmla="*/ 1068 w 1069"/>
                <a:gd name="T3" fmla="*/ 0 h 173"/>
                <a:gd name="T4" fmla="*/ 1069 w 1069"/>
                <a:gd name="T5" fmla="*/ 0 h 173"/>
                <a:gd name="T6" fmla="*/ 0 w 1069"/>
                <a:gd name="T7" fmla="*/ 173 h 173"/>
                <a:gd name="T8" fmla="*/ 0 w 1069"/>
                <a:gd name="T9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9" h="173">
                  <a:moveTo>
                    <a:pt x="0" y="173"/>
                  </a:moveTo>
                  <a:cubicBezTo>
                    <a:pt x="412" y="101"/>
                    <a:pt x="766" y="45"/>
                    <a:pt x="1068" y="0"/>
                  </a:cubicBezTo>
                  <a:cubicBezTo>
                    <a:pt x="1068" y="0"/>
                    <a:pt x="1069" y="0"/>
                    <a:pt x="1069" y="0"/>
                  </a:cubicBezTo>
                  <a:cubicBezTo>
                    <a:pt x="767" y="45"/>
                    <a:pt x="413" y="101"/>
                    <a:pt x="0" y="173"/>
                  </a:cubicBezTo>
                  <a:lnTo>
                    <a:pt x="0" y="173"/>
                  </a:lnTo>
                  <a:close/>
                </a:path>
              </a:pathLst>
            </a:custGeom>
            <a:solidFill>
              <a:srgbClr val="6F8F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" name="Freeform 1127">
              <a:extLst>
                <a:ext uri="{FF2B5EF4-FFF2-40B4-BE49-F238E27FC236}">
                  <a16:creationId xmlns:a16="http://schemas.microsoft.com/office/drawing/2014/main" id="{8714A6DE-43B3-4CED-98D3-207B7CEB5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831" y="2063750"/>
              <a:ext cx="876300" cy="955675"/>
            </a:xfrm>
            <a:custGeom>
              <a:avLst/>
              <a:gdLst>
                <a:gd name="T0" fmla="*/ 443 w 1756"/>
                <a:gd name="T1" fmla="*/ 1917 h 1917"/>
                <a:gd name="T2" fmla="*/ 321 w 1756"/>
                <a:gd name="T3" fmla="*/ 1750 h 1917"/>
                <a:gd name="T4" fmla="*/ 471 w 1756"/>
                <a:gd name="T5" fmla="*/ 1417 h 1917"/>
                <a:gd name="T6" fmla="*/ 297 w 1756"/>
                <a:gd name="T7" fmla="*/ 965 h 1917"/>
                <a:gd name="T8" fmla="*/ 0 w 1756"/>
                <a:gd name="T9" fmla="*/ 241 h 1917"/>
                <a:gd name="T10" fmla="*/ 518 w 1756"/>
                <a:gd name="T11" fmla="*/ 144 h 1917"/>
                <a:gd name="T12" fmla="*/ 1195 w 1756"/>
                <a:gd name="T13" fmla="*/ 34 h 1917"/>
                <a:gd name="T14" fmla="*/ 1406 w 1756"/>
                <a:gd name="T15" fmla="*/ 0 h 1917"/>
                <a:gd name="T16" fmla="*/ 1319 w 1756"/>
                <a:gd name="T17" fmla="*/ 36 h 1917"/>
                <a:gd name="T18" fmla="*/ 603 w 1756"/>
                <a:gd name="T19" fmla="*/ 964 h 1917"/>
                <a:gd name="T20" fmla="*/ 1756 w 1756"/>
                <a:gd name="T21" fmla="*/ 1710 h 1917"/>
                <a:gd name="T22" fmla="*/ 1626 w 1756"/>
                <a:gd name="T23" fmla="*/ 1728 h 1917"/>
                <a:gd name="T24" fmla="*/ 660 w 1756"/>
                <a:gd name="T25" fmla="*/ 1891 h 1917"/>
                <a:gd name="T26" fmla="*/ 490 w 1756"/>
                <a:gd name="T27" fmla="*/ 1916 h 1917"/>
                <a:gd name="T28" fmla="*/ 449 w 1756"/>
                <a:gd name="T29" fmla="*/ 1917 h 1917"/>
                <a:gd name="T30" fmla="*/ 443 w 1756"/>
                <a:gd name="T31" fmla="*/ 1917 h 1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56" h="1917">
                  <a:moveTo>
                    <a:pt x="443" y="1917"/>
                  </a:moveTo>
                  <a:cubicBezTo>
                    <a:pt x="294" y="1917"/>
                    <a:pt x="206" y="1806"/>
                    <a:pt x="321" y="1750"/>
                  </a:cubicBezTo>
                  <a:cubicBezTo>
                    <a:pt x="505" y="1662"/>
                    <a:pt x="497" y="1542"/>
                    <a:pt x="471" y="1417"/>
                  </a:cubicBezTo>
                  <a:cubicBezTo>
                    <a:pt x="438" y="1264"/>
                    <a:pt x="366" y="1114"/>
                    <a:pt x="297" y="965"/>
                  </a:cubicBezTo>
                  <a:cubicBezTo>
                    <a:pt x="186" y="725"/>
                    <a:pt x="97" y="483"/>
                    <a:pt x="0" y="241"/>
                  </a:cubicBezTo>
                  <a:cubicBezTo>
                    <a:pt x="163" y="196"/>
                    <a:pt x="342" y="169"/>
                    <a:pt x="518" y="144"/>
                  </a:cubicBezTo>
                  <a:cubicBezTo>
                    <a:pt x="746" y="112"/>
                    <a:pt x="969" y="71"/>
                    <a:pt x="1195" y="34"/>
                  </a:cubicBezTo>
                  <a:cubicBezTo>
                    <a:pt x="1265" y="22"/>
                    <a:pt x="1335" y="11"/>
                    <a:pt x="1406" y="0"/>
                  </a:cubicBezTo>
                  <a:cubicBezTo>
                    <a:pt x="1377" y="12"/>
                    <a:pt x="1347" y="24"/>
                    <a:pt x="1319" y="36"/>
                  </a:cubicBezTo>
                  <a:cubicBezTo>
                    <a:pt x="790" y="262"/>
                    <a:pt x="535" y="601"/>
                    <a:pt x="603" y="964"/>
                  </a:cubicBezTo>
                  <a:cubicBezTo>
                    <a:pt x="678" y="1367"/>
                    <a:pt x="1154" y="1591"/>
                    <a:pt x="1756" y="1710"/>
                  </a:cubicBezTo>
                  <a:cubicBezTo>
                    <a:pt x="1713" y="1716"/>
                    <a:pt x="1669" y="1722"/>
                    <a:pt x="1626" y="1728"/>
                  </a:cubicBezTo>
                  <a:cubicBezTo>
                    <a:pt x="1323" y="1772"/>
                    <a:pt x="961" y="1847"/>
                    <a:pt x="660" y="1891"/>
                  </a:cubicBezTo>
                  <a:cubicBezTo>
                    <a:pt x="603" y="1899"/>
                    <a:pt x="547" y="1908"/>
                    <a:pt x="490" y="1916"/>
                  </a:cubicBezTo>
                  <a:cubicBezTo>
                    <a:pt x="477" y="1917"/>
                    <a:pt x="463" y="1917"/>
                    <a:pt x="449" y="1917"/>
                  </a:cubicBezTo>
                  <a:cubicBezTo>
                    <a:pt x="447" y="1917"/>
                    <a:pt x="445" y="1917"/>
                    <a:pt x="443" y="1917"/>
                  </a:cubicBezTo>
                </a:path>
              </a:pathLst>
            </a:custGeom>
            <a:solidFill>
              <a:srgbClr val="CC8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" name="Freeform 1130">
              <a:extLst>
                <a:ext uri="{FF2B5EF4-FFF2-40B4-BE49-F238E27FC236}">
                  <a16:creationId xmlns:a16="http://schemas.microsoft.com/office/drawing/2014/main" id="{D0BBABF8-D0DA-4660-9EC2-35758E7BE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931" y="2184400"/>
              <a:ext cx="595313" cy="865188"/>
            </a:xfrm>
            <a:custGeom>
              <a:avLst/>
              <a:gdLst>
                <a:gd name="T0" fmla="*/ 519 w 1192"/>
                <a:gd name="T1" fmla="*/ 1736 h 1736"/>
                <a:gd name="T2" fmla="*/ 440 w 1192"/>
                <a:gd name="T3" fmla="*/ 1735 h 1736"/>
                <a:gd name="T4" fmla="*/ 350 w 1192"/>
                <a:gd name="T5" fmla="*/ 1717 h 1736"/>
                <a:gd name="T6" fmla="*/ 8 w 1192"/>
                <a:gd name="T7" fmla="*/ 1498 h 1736"/>
                <a:gd name="T8" fmla="*/ 90 w 1192"/>
                <a:gd name="T9" fmla="*/ 1445 h 1736"/>
                <a:gd name="T10" fmla="*/ 285 w 1192"/>
                <a:gd name="T11" fmla="*/ 1488 h 1736"/>
                <a:gd name="T12" fmla="*/ 587 w 1192"/>
                <a:gd name="T13" fmla="*/ 1537 h 1736"/>
                <a:gd name="T14" fmla="*/ 831 w 1192"/>
                <a:gd name="T15" fmla="*/ 1495 h 1736"/>
                <a:gd name="T16" fmla="*/ 1019 w 1192"/>
                <a:gd name="T17" fmla="*/ 1205 h 1736"/>
                <a:gd name="T18" fmla="*/ 842 w 1192"/>
                <a:gd name="T19" fmla="*/ 682 h 1736"/>
                <a:gd name="T20" fmla="*/ 629 w 1192"/>
                <a:gd name="T21" fmla="*/ 136 h 1736"/>
                <a:gd name="T22" fmla="*/ 594 w 1192"/>
                <a:gd name="T23" fmla="*/ 29 h 1736"/>
                <a:gd name="T24" fmla="*/ 595 w 1192"/>
                <a:gd name="T25" fmla="*/ 29 h 1736"/>
                <a:gd name="T26" fmla="*/ 687 w 1192"/>
                <a:gd name="T27" fmla="*/ 0 h 1736"/>
                <a:gd name="T28" fmla="*/ 984 w 1192"/>
                <a:gd name="T29" fmla="*/ 724 h 1736"/>
                <a:gd name="T30" fmla="*/ 1158 w 1192"/>
                <a:gd name="T31" fmla="*/ 1176 h 1736"/>
                <a:gd name="T32" fmla="*/ 1008 w 1192"/>
                <a:gd name="T33" fmla="*/ 1509 h 1736"/>
                <a:gd name="T34" fmla="*/ 1130 w 1192"/>
                <a:gd name="T35" fmla="*/ 1676 h 1736"/>
                <a:gd name="T36" fmla="*/ 1136 w 1192"/>
                <a:gd name="T37" fmla="*/ 1676 h 1736"/>
                <a:gd name="T38" fmla="*/ 1177 w 1192"/>
                <a:gd name="T39" fmla="*/ 1675 h 1736"/>
                <a:gd name="T40" fmla="*/ 918 w 1192"/>
                <a:gd name="T41" fmla="*/ 1711 h 1736"/>
                <a:gd name="T42" fmla="*/ 519 w 1192"/>
                <a:gd name="T43" fmla="*/ 1736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92" h="1736">
                  <a:moveTo>
                    <a:pt x="519" y="1736"/>
                  </a:moveTo>
                  <a:cubicBezTo>
                    <a:pt x="492" y="1736"/>
                    <a:pt x="466" y="1736"/>
                    <a:pt x="440" y="1735"/>
                  </a:cubicBezTo>
                  <a:cubicBezTo>
                    <a:pt x="409" y="1730"/>
                    <a:pt x="379" y="1724"/>
                    <a:pt x="350" y="1717"/>
                  </a:cubicBezTo>
                  <a:cubicBezTo>
                    <a:pt x="182" y="1676"/>
                    <a:pt x="0" y="1609"/>
                    <a:pt x="8" y="1498"/>
                  </a:cubicBezTo>
                  <a:cubicBezTo>
                    <a:pt x="11" y="1458"/>
                    <a:pt x="45" y="1445"/>
                    <a:pt x="90" y="1445"/>
                  </a:cubicBezTo>
                  <a:cubicBezTo>
                    <a:pt x="154" y="1445"/>
                    <a:pt x="239" y="1472"/>
                    <a:pt x="285" y="1488"/>
                  </a:cubicBezTo>
                  <a:cubicBezTo>
                    <a:pt x="376" y="1519"/>
                    <a:pt x="483" y="1537"/>
                    <a:pt x="587" y="1537"/>
                  </a:cubicBezTo>
                  <a:cubicBezTo>
                    <a:pt x="676" y="1537"/>
                    <a:pt x="761" y="1524"/>
                    <a:pt x="831" y="1495"/>
                  </a:cubicBezTo>
                  <a:cubicBezTo>
                    <a:pt x="1012" y="1438"/>
                    <a:pt x="1029" y="1309"/>
                    <a:pt x="1019" y="1205"/>
                  </a:cubicBezTo>
                  <a:cubicBezTo>
                    <a:pt x="1002" y="1029"/>
                    <a:pt x="918" y="853"/>
                    <a:pt x="842" y="682"/>
                  </a:cubicBezTo>
                  <a:cubicBezTo>
                    <a:pt x="761" y="501"/>
                    <a:pt x="691" y="320"/>
                    <a:pt x="629" y="136"/>
                  </a:cubicBezTo>
                  <a:cubicBezTo>
                    <a:pt x="617" y="101"/>
                    <a:pt x="605" y="65"/>
                    <a:pt x="594" y="29"/>
                  </a:cubicBezTo>
                  <a:lnTo>
                    <a:pt x="595" y="29"/>
                  </a:lnTo>
                  <a:cubicBezTo>
                    <a:pt x="625" y="19"/>
                    <a:pt x="656" y="9"/>
                    <a:pt x="687" y="0"/>
                  </a:cubicBezTo>
                  <a:cubicBezTo>
                    <a:pt x="784" y="242"/>
                    <a:pt x="873" y="484"/>
                    <a:pt x="984" y="724"/>
                  </a:cubicBezTo>
                  <a:cubicBezTo>
                    <a:pt x="1053" y="873"/>
                    <a:pt x="1125" y="1023"/>
                    <a:pt x="1158" y="1176"/>
                  </a:cubicBezTo>
                  <a:cubicBezTo>
                    <a:pt x="1184" y="1301"/>
                    <a:pt x="1192" y="1421"/>
                    <a:pt x="1008" y="1509"/>
                  </a:cubicBezTo>
                  <a:cubicBezTo>
                    <a:pt x="893" y="1565"/>
                    <a:pt x="981" y="1676"/>
                    <a:pt x="1130" y="1676"/>
                  </a:cubicBezTo>
                  <a:cubicBezTo>
                    <a:pt x="1132" y="1676"/>
                    <a:pt x="1134" y="1676"/>
                    <a:pt x="1136" y="1676"/>
                  </a:cubicBezTo>
                  <a:cubicBezTo>
                    <a:pt x="1150" y="1676"/>
                    <a:pt x="1164" y="1676"/>
                    <a:pt x="1177" y="1675"/>
                  </a:cubicBezTo>
                  <a:cubicBezTo>
                    <a:pt x="1091" y="1689"/>
                    <a:pt x="1005" y="1701"/>
                    <a:pt x="918" y="1711"/>
                  </a:cubicBezTo>
                  <a:cubicBezTo>
                    <a:pt x="786" y="1727"/>
                    <a:pt x="652" y="1736"/>
                    <a:pt x="519" y="1736"/>
                  </a:cubicBezTo>
                </a:path>
              </a:pathLst>
            </a:custGeom>
            <a:solidFill>
              <a:srgbClr val="C17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" name="Freeform 1131">
              <a:extLst>
                <a:ext uri="{FF2B5EF4-FFF2-40B4-BE49-F238E27FC236}">
                  <a16:creationId xmlns:a16="http://schemas.microsoft.com/office/drawing/2014/main" id="{8F068CD7-F019-467D-91AD-CCF1E2DF1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831" y="2832100"/>
              <a:ext cx="33338" cy="85725"/>
            </a:xfrm>
            <a:custGeom>
              <a:avLst/>
              <a:gdLst>
                <a:gd name="T0" fmla="*/ 67 w 67"/>
                <a:gd name="T1" fmla="*/ 170 h 170"/>
                <a:gd name="T2" fmla="*/ 0 w 67"/>
                <a:gd name="T3" fmla="*/ 0 h 170"/>
                <a:gd name="T4" fmla="*/ 0 w 67"/>
                <a:gd name="T5" fmla="*/ 0 h 170"/>
                <a:gd name="T6" fmla="*/ 67 w 67"/>
                <a:gd name="T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170">
                  <a:moveTo>
                    <a:pt x="67" y="170"/>
                  </a:moveTo>
                  <a:cubicBezTo>
                    <a:pt x="47" y="113"/>
                    <a:pt x="24" y="5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56"/>
                    <a:pt x="47" y="113"/>
                    <a:pt x="67" y="170"/>
                  </a:cubicBezTo>
                  <a:close/>
                </a:path>
              </a:pathLst>
            </a:custGeom>
            <a:solidFill>
              <a:srgbClr val="B09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" name="Freeform 1132">
              <a:extLst>
                <a:ext uri="{FF2B5EF4-FFF2-40B4-BE49-F238E27FC236}">
                  <a16:creationId xmlns:a16="http://schemas.microsoft.com/office/drawing/2014/main" id="{E18223DF-E110-46D8-A646-D1CB1F447A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8206" y="2771775"/>
              <a:ext cx="574675" cy="277813"/>
            </a:xfrm>
            <a:custGeom>
              <a:avLst/>
              <a:gdLst>
                <a:gd name="T0" fmla="*/ 614 w 1152"/>
                <a:gd name="T1" fmla="*/ 557 h 557"/>
                <a:gd name="T2" fmla="*/ 388 w 1152"/>
                <a:gd name="T3" fmla="*/ 539 h 557"/>
                <a:gd name="T4" fmla="*/ 53 w 1152"/>
                <a:gd name="T5" fmla="*/ 423 h 557"/>
                <a:gd name="T6" fmla="*/ 48 w 1152"/>
                <a:gd name="T7" fmla="*/ 256 h 557"/>
                <a:gd name="T8" fmla="*/ 423 w 1152"/>
                <a:gd name="T9" fmla="*/ 37 h 557"/>
                <a:gd name="T10" fmla="*/ 753 w 1152"/>
                <a:gd name="T11" fmla="*/ 344 h 557"/>
                <a:gd name="T12" fmla="*/ 754 w 1152"/>
                <a:gd name="T13" fmla="*/ 344 h 557"/>
                <a:gd name="T14" fmla="*/ 762 w 1152"/>
                <a:gd name="T15" fmla="*/ 339 h 557"/>
                <a:gd name="T16" fmla="*/ 833 w 1152"/>
                <a:gd name="T17" fmla="*/ 345 h 557"/>
                <a:gd name="T18" fmla="*/ 970 w 1152"/>
                <a:gd name="T19" fmla="*/ 325 h 557"/>
                <a:gd name="T20" fmla="*/ 974 w 1152"/>
                <a:gd name="T21" fmla="*/ 325 h 557"/>
                <a:gd name="T22" fmla="*/ 981 w 1152"/>
                <a:gd name="T23" fmla="*/ 324 h 557"/>
                <a:gd name="T24" fmla="*/ 1005 w 1152"/>
                <a:gd name="T25" fmla="*/ 317 h 557"/>
                <a:gd name="T26" fmla="*/ 761 w 1152"/>
                <a:gd name="T27" fmla="*/ 359 h 557"/>
                <a:gd name="T28" fmla="*/ 459 w 1152"/>
                <a:gd name="T29" fmla="*/ 310 h 557"/>
                <a:gd name="T30" fmla="*/ 264 w 1152"/>
                <a:gd name="T31" fmla="*/ 267 h 557"/>
                <a:gd name="T32" fmla="*/ 182 w 1152"/>
                <a:gd name="T33" fmla="*/ 320 h 557"/>
                <a:gd name="T34" fmla="*/ 524 w 1152"/>
                <a:gd name="T35" fmla="*/ 539 h 557"/>
                <a:gd name="T36" fmla="*/ 614 w 1152"/>
                <a:gd name="T37" fmla="*/ 557 h 557"/>
                <a:gd name="T38" fmla="*/ 834 w 1152"/>
                <a:gd name="T39" fmla="*/ 315 h 557"/>
                <a:gd name="T40" fmla="*/ 685 w 1152"/>
                <a:gd name="T41" fmla="*/ 288 h 557"/>
                <a:gd name="T42" fmla="*/ 734 w 1152"/>
                <a:gd name="T43" fmla="*/ 129 h 557"/>
                <a:gd name="T44" fmla="*/ 780 w 1152"/>
                <a:gd name="T45" fmla="*/ 132 h 557"/>
                <a:gd name="T46" fmla="*/ 783 w 1152"/>
                <a:gd name="T47" fmla="*/ 133 h 557"/>
                <a:gd name="T48" fmla="*/ 785 w 1152"/>
                <a:gd name="T49" fmla="*/ 132 h 557"/>
                <a:gd name="T50" fmla="*/ 807 w 1152"/>
                <a:gd name="T51" fmla="*/ 142 h 557"/>
                <a:gd name="T52" fmla="*/ 809 w 1152"/>
                <a:gd name="T53" fmla="*/ 142 h 557"/>
                <a:gd name="T54" fmla="*/ 814 w 1152"/>
                <a:gd name="T55" fmla="*/ 138 h 557"/>
                <a:gd name="T56" fmla="*/ 696 w 1152"/>
                <a:gd name="T57" fmla="*/ 0 h 557"/>
                <a:gd name="T58" fmla="*/ 1061 w 1152"/>
                <a:gd name="T59" fmla="*/ 231 h 557"/>
                <a:gd name="T60" fmla="*/ 834 w 1152"/>
                <a:gd name="T61" fmla="*/ 315 h 557"/>
                <a:gd name="T62" fmla="*/ 570 w 1152"/>
                <a:gd name="T63" fmla="*/ 234 h 557"/>
                <a:gd name="T64" fmla="*/ 541 w 1152"/>
                <a:gd name="T65" fmla="*/ 194 h 557"/>
                <a:gd name="T66" fmla="*/ 450 w 1152"/>
                <a:gd name="T67" fmla="*/ 30 h 557"/>
                <a:gd name="T68" fmla="*/ 585 w 1152"/>
                <a:gd name="T69" fmla="*/ 6 h 557"/>
                <a:gd name="T70" fmla="*/ 652 w 1152"/>
                <a:gd name="T71" fmla="*/ 1 h 557"/>
                <a:gd name="T72" fmla="*/ 711 w 1152"/>
                <a:gd name="T73" fmla="*/ 77 h 557"/>
                <a:gd name="T74" fmla="*/ 758 w 1152"/>
                <a:gd name="T75" fmla="*/ 117 h 557"/>
                <a:gd name="T76" fmla="*/ 709 w 1152"/>
                <a:gd name="T77" fmla="*/ 114 h 557"/>
                <a:gd name="T78" fmla="*/ 570 w 1152"/>
                <a:gd name="T79" fmla="*/ 234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52" h="557">
                  <a:moveTo>
                    <a:pt x="614" y="557"/>
                  </a:moveTo>
                  <a:cubicBezTo>
                    <a:pt x="538" y="555"/>
                    <a:pt x="463" y="549"/>
                    <a:pt x="388" y="539"/>
                  </a:cubicBezTo>
                  <a:cubicBezTo>
                    <a:pt x="256" y="522"/>
                    <a:pt x="122" y="490"/>
                    <a:pt x="53" y="423"/>
                  </a:cubicBezTo>
                  <a:cubicBezTo>
                    <a:pt x="0" y="372"/>
                    <a:pt x="13" y="309"/>
                    <a:pt x="48" y="256"/>
                  </a:cubicBezTo>
                  <a:cubicBezTo>
                    <a:pt x="110" y="162"/>
                    <a:pt x="255" y="82"/>
                    <a:pt x="423" y="37"/>
                  </a:cubicBezTo>
                  <a:cubicBezTo>
                    <a:pt x="465" y="147"/>
                    <a:pt x="513" y="317"/>
                    <a:pt x="753" y="344"/>
                  </a:cubicBezTo>
                  <a:cubicBezTo>
                    <a:pt x="753" y="344"/>
                    <a:pt x="754" y="344"/>
                    <a:pt x="754" y="344"/>
                  </a:cubicBezTo>
                  <a:cubicBezTo>
                    <a:pt x="759" y="344"/>
                    <a:pt x="762" y="342"/>
                    <a:pt x="762" y="339"/>
                  </a:cubicBezTo>
                  <a:cubicBezTo>
                    <a:pt x="786" y="343"/>
                    <a:pt x="810" y="345"/>
                    <a:pt x="833" y="345"/>
                  </a:cubicBezTo>
                  <a:cubicBezTo>
                    <a:pt x="882" y="345"/>
                    <a:pt x="928" y="337"/>
                    <a:pt x="970" y="325"/>
                  </a:cubicBezTo>
                  <a:cubicBezTo>
                    <a:pt x="971" y="325"/>
                    <a:pt x="972" y="325"/>
                    <a:pt x="974" y="325"/>
                  </a:cubicBezTo>
                  <a:cubicBezTo>
                    <a:pt x="976" y="325"/>
                    <a:pt x="978" y="325"/>
                    <a:pt x="981" y="324"/>
                  </a:cubicBezTo>
                  <a:cubicBezTo>
                    <a:pt x="989" y="322"/>
                    <a:pt x="997" y="320"/>
                    <a:pt x="1005" y="317"/>
                  </a:cubicBezTo>
                  <a:cubicBezTo>
                    <a:pt x="935" y="346"/>
                    <a:pt x="850" y="359"/>
                    <a:pt x="761" y="359"/>
                  </a:cubicBezTo>
                  <a:cubicBezTo>
                    <a:pt x="657" y="359"/>
                    <a:pt x="550" y="341"/>
                    <a:pt x="459" y="310"/>
                  </a:cubicBezTo>
                  <a:cubicBezTo>
                    <a:pt x="413" y="294"/>
                    <a:pt x="328" y="267"/>
                    <a:pt x="264" y="267"/>
                  </a:cubicBezTo>
                  <a:cubicBezTo>
                    <a:pt x="219" y="267"/>
                    <a:pt x="185" y="280"/>
                    <a:pt x="182" y="320"/>
                  </a:cubicBezTo>
                  <a:cubicBezTo>
                    <a:pt x="174" y="431"/>
                    <a:pt x="356" y="498"/>
                    <a:pt x="524" y="539"/>
                  </a:cubicBezTo>
                  <a:cubicBezTo>
                    <a:pt x="553" y="546"/>
                    <a:pt x="583" y="552"/>
                    <a:pt x="614" y="557"/>
                  </a:cubicBezTo>
                  <a:moveTo>
                    <a:pt x="834" y="315"/>
                  </a:moveTo>
                  <a:cubicBezTo>
                    <a:pt x="782" y="315"/>
                    <a:pt x="729" y="307"/>
                    <a:pt x="685" y="288"/>
                  </a:cubicBezTo>
                  <a:cubicBezTo>
                    <a:pt x="576" y="240"/>
                    <a:pt x="589" y="129"/>
                    <a:pt x="734" y="129"/>
                  </a:cubicBezTo>
                  <a:cubicBezTo>
                    <a:pt x="748" y="129"/>
                    <a:pt x="763" y="130"/>
                    <a:pt x="780" y="132"/>
                  </a:cubicBezTo>
                  <a:cubicBezTo>
                    <a:pt x="781" y="132"/>
                    <a:pt x="782" y="133"/>
                    <a:pt x="783" y="133"/>
                  </a:cubicBezTo>
                  <a:cubicBezTo>
                    <a:pt x="784" y="133"/>
                    <a:pt x="784" y="133"/>
                    <a:pt x="785" y="132"/>
                  </a:cubicBezTo>
                  <a:cubicBezTo>
                    <a:pt x="792" y="136"/>
                    <a:pt x="799" y="139"/>
                    <a:pt x="807" y="142"/>
                  </a:cubicBezTo>
                  <a:cubicBezTo>
                    <a:pt x="808" y="142"/>
                    <a:pt x="809" y="142"/>
                    <a:pt x="809" y="142"/>
                  </a:cubicBezTo>
                  <a:cubicBezTo>
                    <a:pt x="813" y="142"/>
                    <a:pt x="815" y="140"/>
                    <a:pt x="814" y="138"/>
                  </a:cubicBezTo>
                  <a:cubicBezTo>
                    <a:pt x="767" y="95"/>
                    <a:pt x="741" y="44"/>
                    <a:pt x="696" y="0"/>
                  </a:cubicBezTo>
                  <a:cubicBezTo>
                    <a:pt x="924" y="3"/>
                    <a:pt x="1152" y="93"/>
                    <a:pt x="1061" y="231"/>
                  </a:cubicBezTo>
                  <a:cubicBezTo>
                    <a:pt x="1026" y="285"/>
                    <a:pt x="931" y="315"/>
                    <a:pt x="834" y="315"/>
                  </a:cubicBezTo>
                  <a:moveTo>
                    <a:pt x="570" y="234"/>
                  </a:moveTo>
                  <a:cubicBezTo>
                    <a:pt x="559" y="221"/>
                    <a:pt x="550" y="207"/>
                    <a:pt x="541" y="194"/>
                  </a:cubicBezTo>
                  <a:cubicBezTo>
                    <a:pt x="506" y="140"/>
                    <a:pt x="488" y="84"/>
                    <a:pt x="450" y="30"/>
                  </a:cubicBezTo>
                  <a:cubicBezTo>
                    <a:pt x="494" y="20"/>
                    <a:pt x="539" y="12"/>
                    <a:pt x="585" y="6"/>
                  </a:cubicBezTo>
                  <a:cubicBezTo>
                    <a:pt x="607" y="3"/>
                    <a:pt x="630" y="2"/>
                    <a:pt x="652" y="1"/>
                  </a:cubicBezTo>
                  <a:cubicBezTo>
                    <a:pt x="664" y="27"/>
                    <a:pt x="691" y="53"/>
                    <a:pt x="711" y="77"/>
                  </a:cubicBezTo>
                  <a:cubicBezTo>
                    <a:pt x="724" y="91"/>
                    <a:pt x="739" y="105"/>
                    <a:pt x="758" y="117"/>
                  </a:cubicBezTo>
                  <a:cubicBezTo>
                    <a:pt x="740" y="115"/>
                    <a:pt x="724" y="114"/>
                    <a:pt x="709" y="114"/>
                  </a:cubicBezTo>
                  <a:cubicBezTo>
                    <a:pt x="596" y="114"/>
                    <a:pt x="548" y="176"/>
                    <a:pt x="570" y="234"/>
                  </a:cubicBezTo>
                  <a:close/>
                </a:path>
              </a:pathLst>
            </a:custGeom>
            <a:solidFill>
              <a:srgbClr val="B66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" name="Freeform 1133">
              <a:extLst>
                <a:ext uri="{FF2B5EF4-FFF2-40B4-BE49-F238E27FC236}">
                  <a16:creationId xmlns:a16="http://schemas.microsoft.com/office/drawing/2014/main" id="{6D8EC73E-CCC8-4AAE-97F6-D10A0B1B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9181" y="2078038"/>
              <a:ext cx="750888" cy="900113"/>
            </a:xfrm>
            <a:custGeom>
              <a:avLst/>
              <a:gdLst>
                <a:gd name="T0" fmla="*/ 1142 w 1505"/>
                <a:gd name="T1" fmla="*/ 1803 h 1803"/>
                <a:gd name="T2" fmla="*/ 975 w 1505"/>
                <a:gd name="T3" fmla="*/ 1770 h 1803"/>
                <a:gd name="T4" fmla="*/ 407 w 1505"/>
                <a:gd name="T5" fmla="*/ 1641 h 1803"/>
                <a:gd name="T6" fmla="*/ 0 w 1505"/>
                <a:gd name="T7" fmla="*/ 1580 h 1803"/>
                <a:gd name="T8" fmla="*/ 372 w 1505"/>
                <a:gd name="T9" fmla="*/ 1386 h 1803"/>
                <a:gd name="T10" fmla="*/ 803 w 1505"/>
                <a:gd name="T11" fmla="*/ 332 h 1803"/>
                <a:gd name="T12" fmla="*/ 559 w 1505"/>
                <a:gd name="T13" fmla="*/ 0 h 1803"/>
                <a:gd name="T14" fmla="*/ 1195 w 1505"/>
                <a:gd name="T15" fmla="*/ 94 h 1803"/>
                <a:gd name="T16" fmla="*/ 1125 w 1505"/>
                <a:gd name="T17" fmla="*/ 326 h 1803"/>
                <a:gd name="T18" fmla="*/ 933 w 1505"/>
                <a:gd name="T19" fmla="*/ 858 h 1803"/>
                <a:gd name="T20" fmla="*/ 813 w 1505"/>
                <a:gd name="T21" fmla="*/ 1114 h 1803"/>
                <a:gd name="T22" fmla="*/ 785 w 1505"/>
                <a:gd name="T23" fmla="*/ 1180 h 1803"/>
                <a:gd name="T24" fmla="*/ 783 w 1505"/>
                <a:gd name="T25" fmla="*/ 1487 h 1803"/>
                <a:gd name="T26" fmla="*/ 1126 w 1505"/>
                <a:gd name="T27" fmla="*/ 1592 h 1803"/>
                <a:gd name="T28" fmla="*/ 1392 w 1505"/>
                <a:gd name="T29" fmla="*/ 1640 h 1803"/>
                <a:gd name="T30" fmla="*/ 1394 w 1505"/>
                <a:gd name="T31" fmla="*/ 1765 h 1803"/>
                <a:gd name="T32" fmla="*/ 1142 w 1505"/>
                <a:gd name="T33" fmla="*/ 1803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05" h="1803">
                  <a:moveTo>
                    <a:pt x="1142" y="1803"/>
                  </a:moveTo>
                  <a:cubicBezTo>
                    <a:pt x="1085" y="1793"/>
                    <a:pt x="1029" y="1782"/>
                    <a:pt x="975" y="1770"/>
                  </a:cubicBezTo>
                  <a:cubicBezTo>
                    <a:pt x="785" y="1729"/>
                    <a:pt x="601" y="1678"/>
                    <a:pt x="407" y="1641"/>
                  </a:cubicBezTo>
                  <a:cubicBezTo>
                    <a:pt x="275" y="1615"/>
                    <a:pt x="138" y="1597"/>
                    <a:pt x="0" y="1580"/>
                  </a:cubicBezTo>
                  <a:cubicBezTo>
                    <a:pt x="137" y="1523"/>
                    <a:pt x="263" y="1459"/>
                    <a:pt x="372" y="1386"/>
                  </a:cubicBezTo>
                  <a:cubicBezTo>
                    <a:pt x="811" y="1092"/>
                    <a:pt x="893" y="694"/>
                    <a:pt x="803" y="332"/>
                  </a:cubicBezTo>
                  <a:cubicBezTo>
                    <a:pt x="773" y="212"/>
                    <a:pt x="693" y="95"/>
                    <a:pt x="559" y="0"/>
                  </a:cubicBezTo>
                  <a:cubicBezTo>
                    <a:pt x="774" y="27"/>
                    <a:pt x="987" y="57"/>
                    <a:pt x="1195" y="94"/>
                  </a:cubicBezTo>
                  <a:cubicBezTo>
                    <a:pt x="1173" y="171"/>
                    <a:pt x="1149" y="249"/>
                    <a:pt x="1125" y="326"/>
                  </a:cubicBezTo>
                  <a:cubicBezTo>
                    <a:pt x="1071" y="505"/>
                    <a:pt x="1010" y="682"/>
                    <a:pt x="933" y="858"/>
                  </a:cubicBezTo>
                  <a:cubicBezTo>
                    <a:pt x="896" y="944"/>
                    <a:pt x="854" y="1029"/>
                    <a:pt x="813" y="1114"/>
                  </a:cubicBezTo>
                  <a:cubicBezTo>
                    <a:pt x="803" y="1136"/>
                    <a:pt x="793" y="1158"/>
                    <a:pt x="785" y="1180"/>
                  </a:cubicBezTo>
                  <a:cubicBezTo>
                    <a:pt x="727" y="1281"/>
                    <a:pt x="679" y="1398"/>
                    <a:pt x="783" y="1487"/>
                  </a:cubicBezTo>
                  <a:cubicBezTo>
                    <a:pt x="866" y="1559"/>
                    <a:pt x="982" y="1577"/>
                    <a:pt x="1126" y="1592"/>
                  </a:cubicBezTo>
                  <a:cubicBezTo>
                    <a:pt x="1218" y="1601"/>
                    <a:pt x="1315" y="1609"/>
                    <a:pt x="1392" y="1640"/>
                  </a:cubicBezTo>
                  <a:cubicBezTo>
                    <a:pt x="1478" y="1676"/>
                    <a:pt x="1505" y="1735"/>
                    <a:pt x="1394" y="1765"/>
                  </a:cubicBezTo>
                  <a:cubicBezTo>
                    <a:pt x="1317" y="1786"/>
                    <a:pt x="1230" y="1796"/>
                    <a:pt x="1142" y="1803"/>
                  </a:cubicBezTo>
                  <a:close/>
                </a:path>
              </a:pathLst>
            </a:custGeom>
            <a:solidFill>
              <a:srgbClr val="CC8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4" name="Freeform 1134">
              <a:extLst>
                <a:ext uri="{FF2B5EF4-FFF2-40B4-BE49-F238E27FC236}">
                  <a16:creationId xmlns:a16="http://schemas.microsoft.com/office/drawing/2014/main" id="{C857A7F2-6E48-4534-AD6B-774DC7937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2194" y="2876550"/>
              <a:ext cx="303213" cy="50800"/>
            </a:xfrm>
            <a:custGeom>
              <a:avLst/>
              <a:gdLst>
                <a:gd name="T0" fmla="*/ 608 w 608"/>
                <a:gd name="T1" fmla="*/ 102 h 102"/>
                <a:gd name="T2" fmla="*/ 0 w 608"/>
                <a:gd name="T3" fmla="*/ 0 h 102"/>
                <a:gd name="T4" fmla="*/ 0 w 608"/>
                <a:gd name="T5" fmla="*/ 0 h 102"/>
                <a:gd name="T6" fmla="*/ 608 w 608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102">
                  <a:moveTo>
                    <a:pt x="608" y="102"/>
                  </a:moveTo>
                  <a:cubicBezTo>
                    <a:pt x="409" y="56"/>
                    <a:pt x="206" y="2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6" y="25"/>
                    <a:pt x="409" y="56"/>
                    <a:pt x="608" y="102"/>
                  </a:cubicBezTo>
                  <a:close/>
                </a:path>
              </a:pathLst>
            </a:custGeom>
            <a:solidFill>
              <a:srgbClr val="6F8F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5" name="Freeform 1135">
              <a:extLst>
                <a:ext uri="{FF2B5EF4-FFF2-40B4-BE49-F238E27FC236}">
                  <a16:creationId xmlns:a16="http://schemas.microsoft.com/office/drawing/2014/main" id="{A21BADCA-911A-4DFA-B017-5427298DC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4294" y="2062163"/>
              <a:ext cx="6350" cy="1588"/>
            </a:xfrm>
            <a:custGeom>
              <a:avLst/>
              <a:gdLst>
                <a:gd name="T0" fmla="*/ 11 w 11"/>
                <a:gd name="T1" fmla="*/ 1 h 1"/>
                <a:gd name="T2" fmla="*/ 0 w 11"/>
                <a:gd name="T3" fmla="*/ 0 h 1"/>
                <a:gd name="T4" fmla="*/ 11 w 1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cubicBezTo>
                    <a:pt x="7" y="1"/>
                    <a:pt x="3" y="0"/>
                    <a:pt x="0" y="0"/>
                  </a:cubicBezTo>
                  <a:cubicBezTo>
                    <a:pt x="3" y="0"/>
                    <a:pt x="7" y="1"/>
                    <a:pt x="11" y="1"/>
                  </a:cubicBezTo>
                  <a:close/>
                </a:path>
              </a:pathLst>
            </a:custGeom>
            <a:solidFill>
              <a:srgbClr val="ECD2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" name="Freeform 1137">
              <a:extLst>
                <a:ext uri="{FF2B5EF4-FFF2-40B4-BE49-F238E27FC236}">
                  <a16:creationId xmlns:a16="http://schemas.microsoft.com/office/drawing/2014/main" id="{5CCA1083-FDFC-4357-AD6E-A4B305FB68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58906" y="2667000"/>
              <a:ext cx="609600" cy="322263"/>
            </a:xfrm>
            <a:custGeom>
              <a:avLst/>
              <a:gdLst>
                <a:gd name="T0" fmla="*/ 740 w 1222"/>
                <a:gd name="T1" fmla="*/ 648 h 648"/>
                <a:gd name="T2" fmla="*/ 463 w 1222"/>
                <a:gd name="T3" fmla="*/ 623 h 648"/>
                <a:gd name="T4" fmla="*/ 715 w 1222"/>
                <a:gd name="T5" fmla="*/ 585 h 648"/>
                <a:gd name="T6" fmla="*/ 713 w 1222"/>
                <a:gd name="T7" fmla="*/ 460 h 648"/>
                <a:gd name="T8" fmla="*/ 447 w 1222"/>
                <a:gd name="T9" fmla="*/ 412 h 648"/>
                <a:gd name="T10" fmla="*/ 104 w 1222"/>
                <a:gd name="T11" fmla="*/ 307 h 648"/>
                <a:gd name="T12" fmla="*/ 106 w 1222"/>
                <a:gd name="T13" fmla="*/ 0 h 648"/>
                <a:gd name="T14" fmla="*/ 87 w 1222"/>
                <a:gd name="T15" fmla="*/ 179 h 648"/>
                <a:gd name="T16" fmla="*/ 372 w 1222"/>
                <a:gd name="T17" fmla="*/ 376 h 648"/>
                <a:gd name="T18" fmla="*/ 495 w 1222"/>
                <a:gd name="T19" fmla="*/ 392 h 648"/>
                <a:gd name="T20" fmla="*/ 545 w 1222"/>
                <a:gd name="T21" fmla="*/ 389 h 648"/>
                <a:gd name="T22" fmla="*/ 728 w 1222"/>
                <a:gd name="T23" fmla="*/ 302 h 648"/>
                <a:gd name="T24" fmla="*/ 773 w 1222"/>
                <a:gd name="T25" fmla="*/ 211 h 648"/>
                <a:gd name="T26" fmla="*/ 805 w 1222"/>
                <a:gd name="T27" fmla="*/ 148 h 648"/>
                <a:gd name="T28" fmla="*/ 810 w 1222"/>
                <a:gd name="T29" fmla="*/ 147 h 648"/>
                <a:gd name="T30" fmla="*/ 819 w 1222"/>
                <a:gd name="T31" fmla="*/ 149 h 648"/>
                <a:gd name="T32" fmla="*/ 1198 w 1222"/>
                <a:gd name="T33" fmla="*/ 366 h 648"/>
                <a:gd name="T34" fmla="*/ 1212 w 1222"/>
                <a:gd name="T35" fmla="*/ 503 h 648"/>
                <a:gd name="T36" fmla="*/ 1008 w 1222"/>
                <a:gd name="T37" fmla="*/ 612 h 648"/>
                <a:gd name="T38" fmla="*/ 942 w 1222"/>
                <a:gd name="T39" fmla="*/ 629 h 648"/>
                <a:gd name="T40" fmla="*/ 774 w 1222"/>
                <a:gd name="T41" fmla="*/ 648 h 648"/>
                <a:gd name="T42" fmla="*/ 740 w 1222"/>
                <a:gd name="T43" fmla="*/ 648 h 648"/>
                <a:gd name="T44" fmla="*/ 481 w 1222"/>
                <a:gd name="T45" fmla="*/ 369 h 648"/>
                <a:gd name="T46" fmla="*/ 241 w 1222"/>
                <a:gd name="T47" fmla="*/ 277 h 648"/>
                <a:gd name="T48" fmla="*/ 229 w 1222"/>
                <a:gd name="T49" fmla="*/ 264 h 648"/>
                <a:gd name="T50" fmla="*/ 525 w 1222"/>
                <a:gd name="T51" fmla="*/ 115 h 648"/>
                <a:gd name="T52" fmla="*/ 534 w 1222"/>
                <a:gd name="T53" fmla="*/ 114 h 648"/>
                <a:gd name="T54" fmla="*/ 554 w 1222"/>
                <a:gd name="T55" fmla="*/ 122 h 648"/>
                <a:gd name="T56" fmla="*/ 540 w 1222"/>
                <a:gd name="T57" fmla="*/ 152 h 648"/>
                <a:gd name="T58" fmla="*/ 505 w 1222"/>
                <a:gd name="T59" fmla="*/ 198 h 648"/>
                <a:gd name="T60" fmla="*/ 493 w 1222"/>
                <a:gd name="T61" fmla="*/ 206 h 648"/>
                <a:gd name="T62" fmla="*/ 491 w 1222"/>
                <a:gd name="T63" fmla="*/ 211 h 648"/>
                <a:gd name="T64" fmla="*/ 496 w 1222"/>
                <a:gd name="T65" fmla="*/ 217 h 648"/>
                <a:gd name="T66" fmla="*/ 680 w 1222"/>
                <a:gd name="T67" fmla="*/ 277 h 648"/>
                <a:gd name="T68" fmla="*/ 481 w 1222"/>
                <a:gd name="T69" fmla="*/ 369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2" h="648">
                  <a:moveTo>
                    <a:pt x="740" y="648"/>
                  </a:moveTo>
                  <a:cubicBezTo>
                    <a:pt x="648" y="648"/>
                    <a:pt x="554" y="638"/>
                    <a:pt x="463" y="623"/>
                  </a:cubicBezTo>
                  <a:cubicBezTo>
                    <a:pt x="551" y="616"/>
                    <a:pt x="638" y="606"/>
                    <a:pt x="715" y="585"/>
                  </a:cubicBezTo>
                  <a:cubicBezTo>
                    <a:pt x="826" y="555"/>
                    <a:pt x="799" y="496"/>
                    <a:pt x="713" y="460"/>
                  </a:cubicBezTo>
                  <a:cubicBezTo>
                    <a:pt x="636" y="429"/>
                    <a:pt x="539" y="421"/>
                    <a:pt x="447" y="412"/>
                  </a:cubicBezTo>
                  <a:cubicBezTo>
                    <a:pt x="303" y="397"/>
                    <a:pt x="187" y="379"/>
                    <a:pt x="104" y="307"/>
                  </a:cubicBezTo>
                  <a:cubicBezTo>
                    <a:pt x="0" y="218"/>
                    <a:pt x="48" y="101"/>
                    <a:pt x="106" y="0"/>
                  </a:cubicBezTo>
                  <a:cubicBezTo>
                    <a:pt x="84" y="59"/>
                    <a:pt x="73" y="118"/>
                    <a:pt x="87" y="179"/>
                  </a:cubicBezTo>
                  <a:cubicBezTo>
                    <a:pt x="110" y="274"/>
                    <a:pt x="217" y="347"/>
                    <a:pt x="372" y="376"/>
                  </a:cubicBezTo>
                  <a:cubicBezTo>
                    <a:pt x="410" y="386"/>
                    <a:pt x="453" y="392"/>
                    <a:pt x="495" y="392"/>
                  </a:cubicBezTo>
                  <a:cubicBezTo>
                    <a:pt x="512" y="392"/>
                    <a:pt x="529" y="391"/>
                    <a:pt x="545" y="389"/>
                  </a:cubicBezTo>
                  <a:cubicBezTo>
                    <a:pt x="629" y="384"/>
                    <a:pt x="713" y="347"/>
                    <a:pt x="728" y="302"/>
                  </a:cubicBezTo>
                  <a:cubicBezTo>
                    <a:pt x="751" y="273"/>
                    <a:pt x="759" y="240"/>
                    <a:pt x="773" y="211"/>
                  </a:cubicBezTo>
                  <a:cubicBezTo>
                    <a:pt x="782" y="190"/>
                    <a:pt x="793" y="169"/>
                    <a:pt x="805" y="148"/>
                  </a:cubicBezTo>
                  <a:cubicBezTo>
                    <a:pt x="807" y="148"/>
                    <a:pt x="808" y="147"/>
                    <a:pt x="810" y="147"/>
                  </a:cubicBezTo>
                  <a:cubicBezTo>
                    <a:pt x="813" y="147"/>
                    <a:pt x="816" y="148"/>
                    <a:pt x="819" y="149"/>
                  </a:cubicBezTo>
                  <a:cubicBezTo>
                    <a:pt x="1012" y="163"/>
                    <a:pt x="1153" y="267"/>
                    <a:pt x="1198" y="366"/>
                  </a:cubicBezTo>
                  <a:cubicBezTo>
                    <a:pt x="1218" y="412"/>
                    <a:pt x="1222" y="458"/>
                    <a:pt x="1212" y="503"/>
                  </a:cubicBezTo>
                  <a:cubicBezTo>
                    <a:pt x="1164" y="548"/>
                    <a:pt x="1095" y="586"/>
                    <a:pt x="1008" y="612"/>
                  </a:cubicBezTo>
                  <a:cubicBezTo>
                    <a:pt x="986" y="619"/>
                    <a:pt x="964" y="624"/>
                    <a:pt x="942" y="629"/>
                  </a:cubicBezTo>
                  <a:cubicBezTo>
                    <a:pt x="886" y="636"/>
                    <a:pt x="830" y="642"/>
                    <a:pt x="774" y="648"/>
                  </a:cubicBezTo>
                  <a:cubicBezTo>
                    <a:pt x="763" y="648"/>
                    <a:pt x="751" y="648"/>
                    <a:pt x="740" y="648"/>
                  </a:cubicBezTo>
                  <a:moveTo>
                    <a:pt x="481" y="369"/>
                  </a:moveTo>
                  <a:cubicBezTo>
                    <a:pt x="383" y="362"/>
                    <a:pt x="289" y="321"/>
                    <a:pt x="241" y="277"/>
                  </a:cubicBezTo>
                  <a:cubicBezTo>
                    <a:pt x="236" y="273"/>
                    <a:pt x="232" y="268"/>
                    <a:pt x="229" y="264"/>
                  </a:cubicBezTo>
                  <a:cubicBezTo>
                    <a:pt x="276" y="203"/>
                    <a:pt x="434" y="139"/>
                    <a:pt x="525" y="115"/>
                  </a:cubicBezTo>
                  <a:cubicBezTo>
                    <a:pt x="528" y="114"/>
                    <a:pt x="531" y="114"/>
                    <a:pt x="534" y="114"/>
                  </a:cubicBezTo>
                  <a:cubicBezTo>
                    <a:pt x="544" y="114"/>
                    <a:pt x="552" y="117"/>
                    <a:pt x="554" y="122"/>
                  </a:cubicBezTo>
                  <a:cubicBezTo>
                    <a:pt x="549" y="131"/>
                    <a:pt x="545" y="142"/>
                    <a:pt x="540" y="152"/>
                  </a:cubicBezTo>
                  <a:cubicBezTo>
                    <a:pt x="530" y="168"/>
                    <a:pt x="519" y="184"/>
                    <a:pt x="505" y="198"/>
                  </a:cubicBezTo>
                  <a:cubicBezTo>
                    <a:pt x="501" y="201"/>
                    <a:pt x="497" y="204"/>
                    <a:pt x="493" y="206"/>
                  </a:cubicBezTo>
                  <a:cubicBezTo>
                    <a:pt x="491" y="207"/>
                    <a:pt x="490" y="209"/>
                    <a:pt x="491" y="211"/>
                  </a:cubicBezTo>
                  <a:cubicBezTo>
                    <a:pt x="488" y="213"/>
                    <a:pt x="490" y="217"/>
                    <a:pt x="496" y="217"/>
                  </a:cubicBezTo>
                  <a:cubicBezTo>
                    <a:pt x="572" y="217"/>
                    <a:pt x="658" y="234"/>
                    <a:pt x="680" y="277"/>
                  </a:cubicBezTo>
                  <a:cubicBezTo>
                    <a:pt x="709" y="335"/>
                    <a:pt x="563" y="366"/>
                    <a:pt x="481" y="369"/>
                  </a:cubicBezTo>
                </a:path>
              </a:pathLst>
            </a:custGeom>
            <a:solidFill>
              <a:srgbClr val="C17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" name="Freeform 1138">
              <a:extLst>
                <a:ext uri="{FF2B5EF4-FFF2-40B4-BE49-F238E27FC236}">
                  <a16:creationId xmlns:a16="http://schemas.microsoft.com/office/drawing/2014/main" id="{5EC0623D-041B-4C0C-9895-F19860543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8794" y="1922463"/>
              <a:ext cx="4763" cy="1588"/>
            </a:xfrm>
            <a:custGeom>
              <a:avLst/>
              <a:gdLst>
                <a:gd name="T0" fmla="*/ 0 w 9"/>
                <a:gd name="T1" fmla="*/ 4 h 4"/>
                <a:gd name="T2" fmla="*/ 9 w 9"/>
                <a:gd name="T3" fmla="*/ 0 h 4"/>
                <a:gd name="T4" fmla="*/ 0 w 9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cubicBezTo>
                    <a:pt x="3" y="3"/>
                    <a:pt x="6" y="1"/>
                    <a:pt x="9" y="0"/>
                  </a:cubicBezTo>
                  <a:cubicBezTo>
                    <a:pt x="6" y="1"/>
                    <a:pt x="3" y="3"/>
                    <a:pt x="0" y="4"/>
                  </a:cubicBezTo>
                  <a:close/>
                </a:path>
              </a:pathLst>
            </a:custGeom>
            <a:solidFill>
              <a:srgbClr val="868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" name="Freeform 1139">
              <a:extLst>
                <a:ext uri="{FF2B5EF4-FFF2-40B4-BE49-F238E27FC236}">
                  <a16:creationId xmlns:a16="http://schemas.microsoft.com/office/drawing/2014/main" id="{CD9F2AE9-FB2B-4D86-8607-191236AAD4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47806" y="2684463"/>
              <a:ext cx="558800" cy="233363"/>
            </a:xfrm>
            <a:custGeom>
              <a:avLst/>
              <a:gdLst>
                <a:gd name="T0" fmla="*/ 1031 w 1118"/>
                <a:gd name="T1" fmla="*/ 467 h 467"/>
                <a:gd name="T2" fmla="*/ 1017 w 1118"/>
                <a:gd name="T3" fmla="*/ 330 h 467"/>
                <a:gd name="T4" fmla="*/ 638 w 1118"/>
                <a:gd name="T5" fmla="*/ 113 h 467"/>
                <a:gd name="T6" fmla="*/ 629 w 1118"/>
                <a:gd name="T7" fmla="*/ 111 h 467"/>
                <a:gd name="T8" fmla="*/ 624 w 1118"/>
                <a:gd name="T9" fmla="*/ 112 h 467"/>
                <a:gd name="T10" fmla="*/ 679 w 1118"/>
                <a:gd name="T11" fmla="*/ 5 h 467"/>
                <a:gd name="T12" fmla="*/ 982 w 1118"/>
                <a:gd name="T13" fmla="*/ 89 h 467"/>
                <a:gd name="T14" fmla="*/ 1102 w 1118"/>
                <a:gd name="T15" fmla="*/ 347 h 467"/>
                <a:gd name="T16" fmla="*/ 1031 w 1118"/>
                <a:gd name="T17" fmla="*/ 467 h 467"/>
                <a:gd name="T18" fmla="*/ 48 w 1118"/>
                <a:gd name="T19" fmla="*/ 228 h 467"/>
                <a:gd name="T20" fmla="*/ 159 w 1118"/>
                <a:gd name="T21" fmla="*/ 68 h 467"/>
                <a:gd name="T22" fmla="*/ 423 w 1118"/>
                <a:gd name="T23" fmla="*/ 7 h 467"/>
                <a:gd name="T24" fmla="*/ 378 w 1118"/>
                <a:gd name="T25" fmla="*/ 77 h 467"/>
                <a:gd name="T26" fmla="*/ 373 w 1118"/>
                <a:gd name="T27" fmla="*/ 86 h 467"/>
                <a:gd name="T28" fmla="*/ 353 w 1118"/>
                <a:gd name="T29" fmla="*/ 78 h 467"/>
                <a:gd name="T30" fmla="*/ 344 w 1118"/>
                <a:gd name="T31" fmla="*/ 79 h 467"/>
                <a:gd name="T32" fmla="*/ 48 w 1118"/>
                <a:gd name="T33" fmla="*/ 228 h 467"/>
                <a:gd name="T34" fmla="*/ 535 w 1118"/>
                <a:gd name="T35" fmla="*/ 216 h 467"/>
                <a:gd name="T36" fmla="*/ 371 w 1118"/>
                <a:gd name="T37" fmla="*/ 169 h 467"/>
                <a:gd name="T38" fmla="*/ 349 w 1118"/>
                <a:gd name="T39" fmla="*/ 170 h 467"/>
                <a:gd name="T40" fmla="*/ 401 w 1118"/>
                <a:gd name="T41" fmla="*/ 115 h 467"/>
                <a:gd name="T42" fmla="*/ 478 w 1118"/>
                <a:gd name="T43" fmla="*/ 3 h 467"/>
                <a:gd name="T44" fmla="*/ 567 w 1118"/>
                <a:gd name="T45" fmla="*/ 0 h 467"/>
                <a:gd name="T46" fmla="*/ 585 w 1118"/>
                <a:gd name="T47" fmla="*/ 0 h 467"/>
                <a:gd name="T48" fmla="*/ 629 w 1118"/>
                <a:gd name="T49" fmla="*/ 2 h 467"/>
                <a:gd name="T50" fmla="*/ 535 w 1118"/>
                <a:gd name="T51" fmla="*/ 216 h 467"/>
                <a:gd name="T52" fmla="*/ 324 w 1118"/>
                <a:gd name="T53" fmla="*/ 162 h 467"/>
                <a:gd name="T54" fmla="*/ 359 w 1118"/>
                <a:gd name="T55" fmla="*/ 116 h 467"/>
                <a:gd name="T56" fmla="*/ 324 w 1118"/>
                <a:gd name="T57" fmla="*/ 162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18" h="467">
                  <a:moveTo>
                    <a:pt x="1031" y="467"/>
                  </a:moveTo>
                  <a:cubicBezTo>
                    <a:pt x="1041" y="422"/>
                    <a:pt x="1037" y="376"/>
                    <a:pt x="1017" y="330"/>
                  </a:cubicBezTo>
                  <a:cubicBezTo>
                    <a:pt x="972" y="231"/>
                    <a:pt x="831" y="127"/>
                    <a:pt x="638" y="113"/>
                  </a:cubicBezTo>
                  <a:cubicBezTo>
                    <a:pt x="635" y="112"/>
                    <a:pt x="632" y="111"/>
                    <a:pt x="629" y="111"/>
                  </a:cubicBezTo>
                  <a:cubicBezTo>
                    <a:pt x="627" y="111"/>
                    <a:pt x="626" y="112"/>
                    <a:pt x="624" y="112"/>
                  </a:cubicBezTo>
                  <a:cubicBezTo>
                    <a:pt x="644" y="76"/>
                    <a:pt x="664" y="41"/>
                    <a:pt x="679" y="5"/>
                  </a:cubicBezTo>
                  <a:cubicBezTo>
                    <a:pt x="793" y="15"/>
                    <a:pt x="904" y="42"/>
                    <a:pt x="982" y="89"/>
                  </a:cubicBezTo>
                  <a:cubicBezTo>
                    <a:pt x="1093" y="154"/>
                    <a:pt x="1118" y="262"/>
                    <a:pt x="1102" y="347"/>
                  </a:cubicBezTo>
                  <a:cubicBezTo>
                    <a:pt x="1094" y="390"/>
                    <a:pt x="1070" y="431"/>
                    <a:pt x="1031" y="467"/>
                  </a:cubicBezTo>
                  <a:moveTo>
                    <a:pt x="48" y="228"/>
                  </a:moveTo>
                  <a:cubicBezTo>
                    <a:pt x="0" y="167"/>
                    <a:pt x="70" y="108"/>
                    <a:pt x="159" y="68"/>
                  </a:cubicBezTo>
                  <a:cubicBezTo>
                    <a:pt x="233" y="35"/>
                    <a:pt x="327" y="16"/>
                    <a:pt x="423" y="7"/>
                  </a:cubicBezTo>
                  <a:cubicBezTo>
                    <a:pt x="404" y="29"/>
                    <a:pt x="392" y="54"/>
                    <a:pt x="378" y="77"/>
                  </a:cubicBezTo>
                  <a:cubicBezTo>
                    <a:pt x="376" y="80"/>
                    <a:pt x="375" y="83"/>
                    <a:pt x="373" y="86"/>
                  </a:cubicBezTo>
                  <a:cubicBezTo>
                    <a:pt x="371" y="81"/>
                    <a:pt x="363" y="78"/>
                    <a:pt x="353" y="78"/>
                  </a:cubicBezTo>
                  <a:cubicBezTo>
                    <a:pt x="350" y="78"/>
                    <a:pt x="347" y="78"/>
                    <a:pt x="344" y="79"/>
                  </a:cubicBezTo>
                  <a:cubicBezTo>
                    <a:pt x="253" y="103"/>
                    <a:pt x="95" y="167"/>
                    <a:pt x="48" y="228"/>
                  </a:cubicBezTo>
                  <a:close/>
                  <a:moveTo>
                    <a:pt x="535" y="216"/>
                  </a:moveTo>
                  <a:cubicBezTo>
                    <a:pt x="505" y="185"/>
                    <a:pt x="437" y="169"/>
                    <a:pt x="371" y="169"/>
                  </a:cubicBezTo>
                  <a:cubicBezTo>
                    <a:pt x="364" y="169"/>
                    <a:pt x="356" y="169"/>
                    <a:pt x="349" y="170"/>
                  </a:cubicBezTo>
                  <a:cubicBezTo>
                    <a:pt x="375" y="155"/>
                    <a:pt x="389" y="132"/>
                    <a:pt x="401" y="115"/>
                  </a:cubicBezTo>
                  <a:cubicBezTo>
                    <a:pt x="430" y="79"/>
                    <a:pt x="454" y="40"/>
                    <a:pt x="478" y="3"/>
                  </a:cubicBezTo>
                  <a:cubicBezTo>
                    <a:pt x="508" y="1"/>
                    <a:pt x="538" y="0"/>
                    <a:pt x="567" y="0"/>
                  </a:cubicBezTo>
                  <a:cubicBezTo>
                    <a:pt x="573" y="0"/>
                    <a:pt x="579" y="0"/>
                    <a:pt x="585" y="0"/>
                  </a:cubicBezTo>
                  <a:cubicBezTo>
                    <a:pt x="600" y="0"/>
                    <a:pt x="615" y="1"/>
                    <a:pt x="629" y="2"/>
                  </a:cubicBezTo>
                  <a:cubicBezTo>
                    <a:pt x="577" y="70"/>
                    <a:pt x="563" y="145"/>
                    <a:pt x="535" y="216"/>
                  </a:cubicBezTo>
                  <a:moveTo>
                    <a:pt x="324" y="162"/>
                  </a:moveTo>
                  <a:cubicBezTo>
                    <a:pt x="338" y="148"/>
                    <a:pt x="349" y="132"/>
                    <a:pt x="359" y="116"/>
                  </a:cubicBezTo>
                  <a:cubicBezTo>
                    <a:pt x="350" y="132"/>
                    <a:pt x="340" y="149"/>
                    <a:pt x="324" y="162"/>
                  </a:cubicBezTo>
                  <a:close/>
                </a:path>
              </a:pathLst>
            </a:custGeom>
            <a:solidFill>
              <a:srgbClr val="B66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" name="Freeform 1140">
              <a:extLst>
                <a:ext uri="{FF2B5EF4-FFF2-40B4-BE49-F238E27FC236}">
                  <a16:creationId xmlns:a16="http://schemas.microsoft.com/office/drawing/2014/main" id="{FC720369-52D6-4B82-B2F4-D05C44E399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944" y="1930400"/>
              <a:ext cx="4592638" cy="995363"/>
            </a:xfrm>
            <a:custGeom>
              <a:avLst/>
              <a:gdLst>
                <a:gd name="T0" fmla="*/ 818 w 9205"/>
                <a:gd name="T1" fmla="*/ 1997 h 1997"/>
                <a:gd name="T2" fmla="*/ 715 w 9205"/>
                <a:gd name="T3" fmla="*/ 1978 h 1997"/>
                <a:gd name="T4" fmla="*/ 2822 w 9205"/>
                <a:gd name="T5" fmla="*/ 1756 h 1997"/>
                <a:gd name="T6" fmla="*/ 4284 w 9205"/>
                <a:gd name="T7" fmla="*/ 1682 h 1997"/>
                <a:gd name="T8" fmla="*/ 5347 w 9205"/>
                <a:gd name="T9" fmla="*/ 1663 h 1997"/>
                <a:gd name="T10" fmla="*/ 5785 w 9205"/>
                <a:gd name="T11" fmla="*/ 1666 h 1997"/>
                <a:gd name="T12" fmla="*/ 7247 w 9205"/>
                <a:gd name="T13" fmla="*/ 1740 h 1997"/>
                <a:gd name="T14" fmla="*/ 7679 w 9205"/>
                <a:gd name="T15" fmla="*/ 1776 h 1997"/>
                <a:gd name="T16" fmla="*/ 8437 w 9205"/>
                <a:gd name="T17" fmla="*/ 1853 h 1997"/>
                <a:gd name="T18" fmla="*/ 8646 w 9205"/>
                <a:gd name="T19" fmla="*/ 1877 h 1997"/>
                <a:gd name="T20" fmla="*/ 8592 w 9205"/>
                <a:gd name="T21" fmla="*/ 1899 h 1997"/>
                <a:gd name="T22" fmla="*/ 8102 w 9205"/>
                <a:gd name="T23" fmla="*/ 1845 h 1997"/>
                <a:gd name="T24" fmla="*/ 6694 w 9205"/>
                <a:gd name="T25" fmla="*/ 1730 h 1997"/>
                <a:gd name="T26" fmla="*/ 5345 w 9205"/>
                <a:gd name="T27" fmla="*/ 1691 h 1997"/>
                <a:gd name="T28" fmla="*/ 5274 w 9205"/>
                <a:gd name="T29" fmla="*/ 1691 h 1997"/>
                <a:gd name="T30" fmla="*/ 3775 w 9205"/>
                <a:gd name="T31" fmla="*/ 1731 h 1997"/>
                <a:gd name="T32" fmla="*/ 2306 w 9205"/>
                <a:gd name="T33" fmla="*/ 1822 h 1997"/>
                <a:gd name="T34" fmla="*/ 818 w 9205"/>
                <a:gd name="T35" fmla="*/ 1997 h 1997"/>
                <a:gd name="T36" fmla="*/ 0 w 9205"/>
                <a:gd name="T37" fmla="*/ 300 h 1997"/>
                <a:gd name="T38" fmla="*/ 1333 w 9205"/>
                <a:gd name="T39" fmla="*/ 113 h 1997"/>
                <a:gd name="T40" fmla="*/ 2677 w 9205"/>
                <a:gd name="T41" fmla="*/ 30 h 1997"/>
                <a:gd name="T42" fmla="*/ 3960 w 9205"/>
                <a:gd name="T43" fmla="*/ 0 h 1997"/>
                <a:gd name="T44" fmla="*/ 4063 w 9205"/>
                <a:gd name="T45" fmla="*/ 1 h 1997"/>
                <a:gd name="T46" fmla="*/ 5557 w 9205"/>
                <a:gd name="T47" fmla="*/ 26 h 1997"/>
                <a:gd name="T48" fmla="*/ 7028 w 9205"/>
                <a:gd name="T49" fmla="*/ 69 h 1997"/>
                <a:gd name="T50" fmla="*/ 8461 w 9205"/>
                <a:gd name="T51" fmla="*/ 184 h 1997"/>
                <a:gd name="T52" fmla="*/ 9177 w 9205"/>
                <a:gd name="T53" fmla="*/ 266 h 1997"/>
                <a:gd name="T54" fmla="*/ 9153 w 9205"/>
                <a:gd name="T55" fmla="*/ 263 h 1997"/>
                <a:gd name="T56" fmla="*/ 9205 w 9205"/>
                <a:gd name="T57" fmla="*/ 297 h 1997"/>
                <a:gd name="T58" fmla="*/ 8563 w 9205"/>
                <a:gd name="T59" fmla="*/ 224 h 1997"/>
                <a:gd name="T60" fmla="*/ 7234 w 9205"/>
                <a:gd name="T61" fmla="*/ 112 h 1997"/>
                <a:gd name="T62" fmla="*/ 5884 w 9205"/>
                <a:gd name="T63" fmla="*/ 58 h 1997"/>
                <a:gd name="T64" fmla="*/ 4543 w 9205"/>
                <a:gd name="T65" fmla="*/ 35 h 1997"/>
                <a:gd name="T66" fmla="*/ 4026 w 9205"/>
                <a:gd name="T67" fmla="*/ 31 h 1997"/>
                <a:gd name="T68" fmla="*/ 3055 w 9205"/>
                <a:gd name="T69" fmla="*/ 45 h 1997"/>
                <a:gd name="T70" fmla="*/ 1577 w 9205"/>
                <a:gd name="T71" fmla="*/ 118 h 1997"/>
                <a:gd name="T72" fmla="*/ 365 w 9205"/>
                <a:gd name="T73" fmla="*/ 268 h 1997"/>
                <a:gd name="T74" fmla="*/ 486 w 9205"/>
                <a:gd name="T75" fmla="*/ 221 h 1997"/>
                <a:gd name="T76" fmla="*/ 0 w 9205"/>
                <a:gd name="T77" fmla="*/ 30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05" h="1997">
                  <a:moveTo>
                    <a:pt x="818" y="1997"/>
                  </a:moveTo>
                  <a:cubicBezTo>
                    <a:pt x="784" y="1991"/>
                    <a:pt x="749" y="1985"/>
                    <a:pt x="715" y="1978"/>
                  </a:cubicBezTo>
                  <a:cubicBezTo>
                    <a:pt x="1423" y="1879"/>
                    <a:pt x="2088" y="1810"/>
                    <a:pt x="2822" y="1756"/>
                  </a:cubicBezTo>
                  <a:cubicBezTo>
                    <a:pt x="3306" y="1720"/>
                    <a:pt x="3796" y="1698"/>
                    <a:pt x="4284" y="1682"/>
                  </a:cubicBezTo>
                  <a:cubicBezTo>
                    <a:pt x="4638" y="1670"/>
                    <a:pt x="4992" y="1663"/>
                    <a:pt x="5347" y="1663"/>
                  </a:cubicBezTo>
                  <a:cubicBezTo>
                    <a:pt x="5493" y="1663"/>
                    <a:pt x="5639" y="1664"/>
                    <a:pt x="5785" y="1666"/>
                  </a:cubicBezTo>
                  <a:cubicBezTo>
                    <a:pt x="6275" y="1675"/>
                    <a:pt x="6761" y="1702"/>
                    <a:pt x="7247" y="1740"/>
                  </a:cubicBezTo>
                  <a:cubicBezTo>
                    <a:pt x="7391" y="1751"/>
                    <a:pt x="7536" y="1763"/>
                    <a:pt x="7679" y="1776"/>
                  </a:cubicBezTo>
                  <a:cubicBezTo>
                    <a:pt x="7933" y="1798"/>
                    <a:pt x="8186" y="1823"/>
                    <a:pt x="8437" y="1853"/>
                  </a:cubicBezTo>
                  <a:cubicBezTo>
                    <a:pt x="8507" y="1861"/>
                    <a:pt x="8577" y="1869"/>
                    <a:pt x="8646" y="1877"/>
                  </a:cubicBezTo>
                  <a:cubicBezTo>
                    <a:pt x="8628" y="1884"/>
                    <a:pt x="8610" y="1892"/>
                    <a:pt x="8592" y="1899"/>
                  </a:cubicBezTo>
                  <a:cubicBezTo>
                    <a:pt x="8431" y="1879"/>
                    <a:pt x="8267" y="1863"/>
                    <a:pt x="8102" y="1845"/>
                  </a:cubicBezTo>
                  <a:cubicBezTo>
                    <a:pt x="7636" y="1796"/>
                    <a:pt x="7166" y="1756"/>
                    <a:pt x="6694" y="1730"/>
                  </a:cubicBezTo>
                  <a:cubicBezTo>
                    <a:pt x="6246" y="1705"/>
                    <a:pt x="5795" y="1691"/>
                    <a:pt x="5345" y="1691"/>
                  </a:cubicBezTo>
                  <a:cubicBezTo>
                    <a:pt x="5321" y="1691"/>
                    <a:pt x="5298" y="1691"/>
                    <a:pt x="5274" y="1691"/>
                  </a:cubicBezTo>
                  <a:cubicBezTo>
                    <a:pt x="4774" y="1693"/>
                    <a:pt x="4274" y="1707"/>
                    <a:pt x="3775" y="1731"/>
                  </a:cubicBezTo>
                  <a:cubicBezTo>
                    <a:pt x="3282" y="1753"/>
                    <a:pt x="2796" y="1783"/>
                    <a:pt x="2306" y="1822"/>
                  </a:cubicBezTo>
                  <a:cubicBezTo>
                    <a:pt x="2128" y="1837"/>
                    <a:pt x="1688" y="1868"/>
                    <a:pt x="818" y="1997"/>
                  </a:cubicBezTo>
                  <a:moveTo>
                    <a:pt x="0" y="300"/>
                  </a:moveTo>
                  <a:cubicBezTo>
                    <a:pt x="438" y="226"/>
                    <a:pt x="881" y="158"/>
                    <a:pt x="1333" y="113"/>
                  </a:cubicBezTo>
                  <a:cubicBezTo>
                    <a:pt x="1777" y="70"/>
                    <a:pt x="2227" y="46"/>
                    <a:pt x="2677" y="30"/>
                  </a:cubicBezTo>
                  <a:cubicBezTo>
                    <a:pt x="3104" y="14"/>
                    <a:pt x="3532" y="0"/>
                    <a:pt x="3960" y="0"/>
                  </a:cubicBezTo>
                  <a:cubicBezTo>
                    <a:pt x="3995" y="0"/>
                    <a:pt x="4029" y="0"/>
                    <a:pt x="4063" y="1"/>
                  </a:cubicBezTo>
                  <a:cubicBezTo>
                    <a:pt x="4561" y="3"/>
                    <a:pt x="5059" y="19"/>
                    <a:pt x="5557" y="26"/>
                  </a:cubicBezTo>
                  <a:cubicBezTo>
                    <a:pt x="6050" y="33"/>
                    <a:pt x="6538" y="39"/>
                    <a:pt x="7028" y="69"/>
                  </a:cubicBezTo>
                  <a:cubicBezTo>
                    <a:pt x="7508" y="99"/>
                    <a:pt x="7987" y="135"/>
                    <a:pt x="8461" y="184"/>
                  </a:cubicBezTo>
                  <a:cubicBezTo>
                    <a:pt x="8701" y="208"/>
                    <a:pt x="8939" y="235"/>
                    <a:pt x="9177" y="266"/>
                  </a:cubicBezTo>
                  <a:cubicBezTo>
                    <a:pt x="9169" y="265"/>
                    <a:pt x="9161" y="264"/>
                    <a:pt x="9153" y="263"/>
                  </a:cubicBezTo>
                  <a:cubicBezTo>
                    <a:pt x="9171" y="274"/>
                    <a:pt x="9188" y="285"/>
                    <a:pt x="9205" y="297"/>
                  </a:cubicBezTo>
                  <a:cubicBezTo>
                    <a:pt x="8991" y="270"/>
                    <a:pt x="8776" y="247"/>
                    <a:pt x="8563" y="224"/>
                  </a:cubicBezTo>
                  <a:cubicBezTo>
                    <a:pt x="8123" y="177"/>
                    <a:pt x="7679" y="141"/>
                    <a:pt x="7234" y="112"/>
                  </a:cubicBezTo>
                  <a:cubicBezTo>
                    <a:pt x="6786" y="82"/>
                    <a:pt x="6335" y="59"/>
                    <a:pt x="5884" y="58"/>
                  </a:cubicBezTo>
                  <a:cubicBezTo>
                    <a:pt x="5436" y="57"/>
                    <a:pt x="4989" y="43"/>
                    <a:pt x="4543" y="35"/>
                  </a:cubicBezTo>
                  <a:cubicBezTo>
                    <a:pt x="4370" y="32"/>
                    <a:pt x="4198" y="31"/>
                    <a:pt x="4026" y="31"/>
                  </a:cubicBezTo>
                  <a:cubicBezTo>
                    <a:pt x="3702" y="31"/>
                    <a:pt x="3379" y="36"/>
                    <a:pt x="3055" y="45"/>
                  </a:cubicBezTo>
                  <a:cubicBezTo>
                    <a:pt x="2561" y="60"/>
                    <a:pt x="2066" y="77"/>
                    <a:pt x="1577" y="118"/>
                  </a:cubicBezTo>
                  <a:cubicBezTo>
                    <a:pt x="1167" y="153"/>
                    <a:pt x="763" y="206"/>
                    <a:pt x="365" y="268"/>
                  </a:cubicBezTo>
                  <a:cubicBezTo>
                    <a:pt x="405" y="252"/>
                    <a:pt x="446" y="236"/>
                    <a:pt x="486" y="221"/>
                  </a:cubicBezTo>
                  <a:cubicBezTo>
                    <a:pt x="323" y="246"/>
                    <a:pt x="162" y="272"/>
                    <a:pt x="0" y="300"/>
                  </a:cubicBezTo>
                </a:path>
              </a:pathLst>
            </a:custGeom>
            <a:solidFill>
              <a:srgbClr val="8C5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" name="Freeform 1141">
              <a:extLst>
                <a:ext uri="{FF2B5EF4-FFF2-40B4-BE49-F238E27FC236}">
                  <a16:creationId xmlns:a16="http://schemas.microsoft.com/office/drawing/2014/main" id="{84E30CD0-4DD6-499A-9384-1CF5A33CAA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7619" y="2039938"/>
              <a:ext cx="976313" cy="979488"/>
            </a:xfrm>
            <a:custGeom>
              <a:avLst/>
              <a:gdLst>
                <a:gd name="T0" fmla="*/ 589 w 1958"/>
                <a:gd name="T1" fmla="*/ 1963 h 1963"/>
                <a:gd name="T2" fmla="*/ 759 w 1958"/>
                <a:gd name="T3" fmla="*/ 1938 h 1963"/>
                <a:gd name="T4" fmla="*/ 1725 w 1958"/>
                <a:gd name="T5" fmla="*/ 1775 h 1963"/>
                <a:gd name="T6" fmla="*/ 1855 w 1958"/>
                <a:gd name="T7" fmla="*/ 1757 h 1963"/>
                <a:gd name="T8" fmla="*/ 1958 w 1958"/>
                <a:gd name="T9" fmla="*/ 1776 h 1963"/>
                <a:gd name="T10" fmla="*/ 890 w 1958"/>
                <a:gd name="T11" fmla="*/ 1949 h 1963"/>
                <a:gd name="T12" fmla="*/ 589 w 1958"/>
                <a:gd name="T13" fmla="*/ 1963 h 1963"/>
                <a:gd name="T14" fmla="*/ 0 w 1958"/>
                <a:gd name="T15" fmla="*/ 296 h 1963"/>
                <a:gd name="T16" fmla="*/ 529 w 1958"/>
                <a:gd name="T17" fmla="*/ 177 h 1963"/>
                <a:gd name="T18" fmla="*/ 1140 w 1958"/>
                <a:gd name="T19" fmla="*/ 79 h 1963"/>
                <a:gd name="T20" fmla="*/ 1140 w 1958"/>
                <a:gd name="T21" fmla="*/ 79 h 1963"/>
                <a:gd name="T22" fmla="*/ 1626 w 1958"/>
                <a:gd name="T23" fmla="*/ 0 h 1963"/>
                <a:gd name="T24" fmla="*/ 1505 w 1958"/>
                <a:gd name="T25" fmla="*/ 47 h 1963"/>
                <a:gd name="T26" fmla="*/ 1294 w 1958"/>
                <a:gd name="T27" fmla="*/ 81 h 1963"/>
                <a:gd name="T28" fmla="*/ 617 w 1958"/>
                <a:gd name="T29" fmla="*/ 191 h 1963"/>
                <a:gd name="T30" fmla="*/ 99 w 1958"/>
                <a:gd name="T31" fmla="*/ 288 h 1963"/>
                <a:gd name="T32" fmla="*/ 91 w 1958"/>
                <a:gd name="T33" fmla="*/ 267 h 1963"/>
                <a:gd name="T34" fmla="*/ 0 w 1958"/>
                <a:gd name="T35" fmla="*/ 296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58" h="1963">
                  <a:moveTo>
                    <a:pt x="589" y="1963"/>
                  </a:moveTo>
                  <a:cubicBezTo>
                    <a:pt x="646" y="1955"/>
                    <a:pt x="702" y="1946"/>
                    <a:pt x="759" y="1938"/>
                  </a:cubicBezTo>
                  <a:cubicBezTo>
                    <a:pt x="1060" y="1894"/>
                    <a:pt x="1422" y="1819"/>
                    <a:pt x="1725" y="1775"/>
                  </a:cubicBezTo>
                  <a:cubicBezTo>
                    <a:pt x="1768" y="1769"/>
                    <a:pt x="1812" y="1763"/>
                    <a:pt x="1855" y="1757"/>
                  </a:cubicBezTo>
                  <a:cubicBezTo>
                    <a:pt x="1889" y="1764"/>
                    <a:pt x="1924" y="1770"/>
                    <a:pt x="1958" y="1776"/>
                  </a:cubicBezTo>
                  <a:cubicBezTo>
                    <a:pt x="1656" y="1821"/>
                    <a:pt x="1302" y="1877"/>
                    <a:pt x="890" y="1949"/>
                  </a:cubicBezTo>
                  <a:cubicBezTo>
                    <a:pt x="790" y="1956"/>
                    <a:pt x="690" y="1961"/>
                    <a:pt x="589" y="1963"/>
                  </a:cubicBezTo>
                  <a:moveTo>
                    <a:pt x="0" y="296"/>
                  </a:moveTo>
                  <a:cubicBezTo>
                    <a:pt x="161" y="237"/>
                    <a:pt x="343" y="204"/>
                    <a:pt x="529" y="177"/>
                  </a:cubicBezTo>
                  <a:cubicBezTo>
                    <a:pt x="735" y="146"/>
                    <a:pt x="937" y="113"/>
                    <a:pt x="1140" y="79"/>
                  </a:cubicBezTo>
                  <a:lnTo>
                    <a:pt x="1140" y="79"/>
                  </a:lnTo>
                  <a:cubicBezTo>
                    <a:pt x="1302" y="51"/>
                    <a:pt x="1463" y="25"/>
                    <a:pt x="1626" y="0"/>
                  </a:cubicBezTo>
                  <a:cubicBezTo>
                    <a:pt x="1586" y="15"/>
                    <a:pt x="1545" y="31"/>
                    <a:pt x="1505" y="47"/>
                  </a:cubicBezTo>
                  <a:cubicBezTo>
                    <a:pt x="1434" y="58"/>
                    <a:pt x="1364" y="69"/>
                    <a:pt x="1294" y="81"/>
                  </a:cubicBezTo>
                  <a:cubicBezTo>
                    <a:pt x="1068" y="118"/>
                    <a:pt x="845" y="159"/>
                    <a:pt x="617" y="191"/>
                  </a:cubicBezTo>
                  <a:cubicBezTo>
                    <a:pt x="441" y="216"/>
                    <a:pt x="262" y="243"/>
                    <a:pt x="99" y="288"/>
                  </a:cubicBezTo>
                  <a:cubicBezTo>
                    <a:pt x="96" y="281"/>
                    <a:pt x="93" y="274"/>
                    <a:pt x="91" y="267"/>
                  </a:cubicBezTo>
                  <a:cubicBezTo>
                    <a:pt x="60" y="276"/>
                    <a:pt x="29" y="286"/>
                    <a:pt x="0" y="296"/>
                  </a:cubicBezTo>
                </a:path>
              </a:pathLst>
            </a:custGeom>
            <a:solidFill>
              <a:srgbClr val="844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" name="Freeform 1142">
              <a:extLst>
                <a:ext uri="{FF2B5EF4-FFF2-40B4-BE49-F238E27FC236}">
                  <a16:creationId xmlns:a16="http://schemas.microsoft.com/office/drawing/2014/main" id="{14F43ADE-949C-4D0C-BC25-0AACEF9D75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7206" y="1908175"/>
              <a:ext cx="1204913" cy="1157288"/>
            </a:xfrm>
            <a:custGeom>
              <a:avLst/>
              <a:gdLst>
                <a:gd name="T0" fmla="*/ 1433 w 2415"/>
                <a:gd name="T1" fmla="*/ 2318 h 2318"/>
                <a:gd name="T2" fmla="*/ 942 w 2415"/>
                <a:gd name="T3" fmla="*/ 2258 h 2318"/>
                <a:gd name="T4" fmla="*/ 1432 w 2415"/>
                <a:gd name="T5" fmla="*/ 2318 h 2318"/>
                <a:gd name="T6" fmla="*/ 1620 w 2415"/>
                <a:gd name="T7" fmla="*/ 2313 h 2318"/>
                <a:gd name="T8" fmla="*/ 1377 w 2415"/>
                <a:gd name="T9" fmla="*/ 2287 h 2318"/>
                <a:gd name="T10" fmla="*/ 1456 w 2415"/>
                <a:gd name="T11" fmla="*/ 2288 h 2318"/>
                <a:gd name="T12" fmla="*/ 1855 w 2415"/>
                <a:gd name="T13" fmla="*/ 2263 h 2318"/>
                <a:gd name="T14" fmla="*/ 2114 w 2415"/>
                <a:gd name="T15" fmla="*/ 2227 h 2318"/>
                <a:gd name="T16" fmla="*/ 2415 w 2415"/>
                <a:gd name="T17" fmla="*/ 2213 h 2318"/>
                <a:gd name="T18" fmla="*/ 2377 w 2415"/>
                <a:gd name="T19" fmla="*/ 2220 h 2318"/>
                <a:gd name="T20" fmla="*/ 1675 w 2415"/>
                <a:gd name="T21" fmla="*/ 2310 h 2318"/>
                <a:gd name="T22" fmla="*/ 1433 w 2415"/>
                <a:gd name="T23" fmla="*/ 2318 h 2318"/>
                <a:gd name="T24" fmla="*/ 1768 w 2415"/>
                <a:gd name="T25" fmla="*/ 2047 h 2318"/>
                <a:gd name="T26" fmla="*/ 1876 w 2415"/>
                <a:gd name="T27" fmla="*/ 1976 h 2318"/>
                <a:gd name="T28" fmla="*/ 1907 w 2415"/>
                <a:gd name="T29" fmla="*/ 1777 h 2318"/>
                <a:gd name="T30" fmla="*/ 1889 w 2415"/>
                <a:gd name="T31" fmla="*/ 1675 h 2318"/>
                <a:gd name="T32" fmla="*/ 1687 w 2415"/>
                <a:gd name="T33" fmla="*/ 1148 h 2318"/>
                <a:gd name="T34" fmla="*/ 1496 w 2415"/>
                <a:gd name="T35" fmla="*/ 633 h 2318"/>
                <a:gd name="T36" fmla="*/ 1426 w 2415"/>
                <a:gd name="T37" fmla="*/ 376 h 2318"/>
                <a:gd name="T38" fmla="*/ 1388 w 2415"/>
                <a:gd name="T39" fmla="*/ 155 h 2318"/>
                <a:gd name="T40" fmla="*/ 1222 w 2415"/>
                <a:gd name="T41" fmla="*/ 76 h 2318"/>
                <a:gd name="T42" fmla="*/ 928 w 2415"/>
                <a:gd name="T43" fmla="*/ 27 h 2318"/>
                <a:gd name="T44" fmla="*/ 474 w 2415"/>
                <a:gd name="T45" fmla="*/ 108 h 2318"/>
                <a:gd name="T46" fmla="*/ 39 w 2415"/>
                <a:gd name="T47" fmla="*/ 505 h 2318"/>
                <a:gd name="T48" fmla="*/ 39 w 2415"/>
                <a:gd name="T49" fmla="*/ 505 h 2318"/>
                <a:gd name="T50" fmla="*/ 39 w 2415"/>
                <a:gd name="T51" fmla="*/ 505 h 2318"/>
                <a:gd name="T52" fmla="*/ 39 w 2415"/>
                <a:gd name="T53" fmla="*/ 505 h 2318"/>
                <a:gd name="T54" fmla="*/ 39 w 2415"/>
                <a:gd name="T55" fmla="*/ 505 h 2318"/>
                <a:gd name="T56" fmla="*/ 414 w 2415"/>
                <a:gd name="T57" fmla="*/ 1347 h 2318"/>
                <a:gd name="T58" fmla="*/ 635 w 2415"/>
                <a:gd name="T59" fmla="*/ 1801 h 2318"/>
                <a:gd name="T60" fmla="*/ 640 w 2415"/>
                <a:gd name="T61" fmla="*/ 1813 h 2318"/>
                <a:gd name="T62" fmla="*/ 606 w 2415"/>
                <a:gd name="T63" fmla="*/ 1852 h 2318"/>
                <a:gd name="T64" fmla="*/ 593 w 2415"/>
                <a:gd name="T65" fmla="*/ 1824 h 2318"/>
                <a:gd name="T66" fmla="*/ 366 w 2415"/>
                <a:gd name="T67" fmla="*/ 1355 h 2318"/>
                <a:gd name="T68" fmla="*/ 2 w 2415"/>
                <a:gd name="T69" fmla="*/ 510 h 2318"/>
                <a:gd name="T70" fmla="*/ 0 w 2415"/>
                <a:gd name="T71" fmla="*/ 496 h 2318"/>
                <a:gd name="T72" fmla="*/ 38 w 2415"/>
                <a:gd name="T73" fmla="*/ 411 h 2318"/>
                <a:gd name="T74" fmla="*/ 68 w 2415"/>
                <a:gd name="T75" fmla="*/ 352 h 2318"/>
                <a:gd name="T76" fmla="*/ 174 w 2415"/>
                <a:gd name="T77" fmla="*/ 239 h 2318"/>
                <a:gd name="T78" fmla="*/ 502 w 2415"/>
                <a:gd name="T79" fmla="*/ 65 h 2318"/>
                <a:gd name="T80" fmla="*/ 700 w 2415"/>
                <a:gd name="T81" fmla="*/ 18 h 2318"/>
                <a:gd name="T82" fmla="*/ 913 w 2415"/>
                <a:gd name="T83" fmla="*/ 0 h 2318"/>
                <a:gd name="T84" fmla="*/ 1092 w 2415"/>
                <a:gd name="T85" fmla="*/ 14 h 2318"/>
                <a:gd name="T86" fmla="*/ 1265 w 2415"/>
                <a:gd name="T87" fmla="*/ 59 h 2318"/>
                <a:gd name="T88" fmla="*/ 1374 w 2415"/>
                <a:gd name="T89" fmla="*/ 105 h 2318"/>
                <a:gd name="T90" fmla="*/ 1442 w 2415"/>
                <a:gd name="T91" fmla="*/ 143 h 2318"/>
                <a:gd name="T92" fmla="*/ 1452 w 2415"/>
                <a:gd name="T93" fmla="*/ 178 h 2318"/>
                <a:gd name="T94" fmla="*/ 1452 w 2415"/>
                <a:gd name="T95" fmla="*/ 187 h 2318"/>
                <a:gd name="T96" fmla="*/ 1449 w 2415"/>
                <a:gd name="T97" fmla="*/ 234 h 2318"/>
                <a:gd name="T98" fmla="*/ 1449 w 2415"/>
                <a:gd name="T99" fmla="*/ 234 h 2318"/>
                <a:gd name="T100" fmla="*/ 1449 w 2415"/>
                <a:gd name="T101" fmla="*/ 234 h 2318"/>
                <a:gd name="T102" fmla="*/ 1451 w 2415"/>
                <a:gd name="T103" fmla="*/ 250 h 2318"/>
                <a:gd name="T104" fmla="*/ 1481 w 2415"/>
                <a:gd name="T105" fmla="*/ 404 h 2318"/>
                <a:gd name="T106" fmla="*/ 1525 w 2415"/>
                <a:gd name="T107" fmla="*/ 560 h 2318"/>
                <a:gd name="T108" fmla="*/ 1525 w 2415"/>
                <a:gd name="T109" fmla="*/ 560 h 2318"/>
                <a:gd name="T110" fmla="*/ 1616 w 2415"/>
                <a:gd name="T111" fmla="*/ 531 h 2318"/>
                <a:gd name="T112" fmla="*/ 1624 w 2415"/>
                <a:gd name="T113" fmla="*/ 552 h 2318"/>
                <a:gd name="T114" fmla="*/ 1532 w 2415"/>
                <a:gd name="T115" fmla="*/ 581 h 2318"/>
                <a:gd name="T116" fmla="*/ 1531 w 2415"/>
                <a:gd name="T117" fmla="*/ 581 h 2318"/>
                <a:gd name="T118" fmla="*/ 1566 w 2415"/>
                <a:gd name="T119" fmla="*/ 688 h 2318"/>
                <a:gd name="T120" fmla="*/ 1779 w 2415"/>
                <a:gd name="T121" fmla="*/ 1234 h 2318"/>
                <a:gd name="T122" fmla="*/ 1956 w 2415"/>
                <a:gd name="T123" fmla="*/ 1757 h 2318"/>
                <a:gd name="T124" fmla="*/ 1768 w 2415"/>
                <a:gd name="T125" fmla="*/ 2047 h 2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5" h="2318">
                  <a:moveTo>
                    <a:pt x="1433" y="2318"/>
                  </a:moveTo>
                  <a:cubicBezTo>
                    <a:pt x="1262" y="2318"/>
                    <a:pt x="1087" y="2303"/>
                    <a:pt x="942" y="2258"/>
                  </a:cubicBezTo>
                  <a:cubicBezTo>
                    <a:pt x="1087" y="2303"/>
                    <a:pt x="1261" y="2318"/>
                    <a:pt x="1432" y="2318"/>
                  </a:cubicBezTo>
                  <a:cubicBezTo>
                    <a:pt x="1496" y="2318"/>
                    <a:pt x="1559" y="2316"/>
                    <a:pt x="1620" y="2313"/>
                  </a:cubicBezTo>
                  <a:cubicBezTo>
                    <a:pt x="1537" y="2309"/>
                    <a:pt x="1455" y="2301"/>
                    <a:pt x="1377" y="2287"/>
                  </a:cubicBezTo>
                  <a:cubicBezTo>
                    <a:pt x="1403" y="2288"/>
                    <a:pt x="1429" y="2288"/>
                    <a:pt x="1456" y="2288"/>
                  </a:cubicBezTo>
                  <a:cubicBezTo>
                    <a:pt x="1589" y="2288"/>
                    <a:pt x="1723" y="2279"/>
                    <a:pt x="1855" y="2263"/>
                  </a:cubicBezTo>
                  <a:cubicBezTo>
                    <a:pt x="1942" y="2253"/>
                    <a:pt x="2028" y="2241"/>
                    <a:pt x="2114" y="2227"/>
                  </a:cubicBezTo>
                  <a:cubicBezTo>
                    <a:pt x="2215" y="2225"/>
                    <a:pt x="2315" y="2220"/>
                    <a:pt x="2415" y="2213"/>
                  </a:cubicBezTo>
                  <a:cubicBezTo>
                    <a:pt x="2402" y="2215"/>
                    <a:pt x="2390" y="2218"/>
                    <a:pt x="2377" y="2220"/>
                  </a:cubicBezTo>
                  <a:cubicBezTo>
                    <a:pt x="2148" y="2260"/>
                    <a:pt x="1914" y="2293"/>
                    <a:pt x="1675" y="2310"/>
                  </a:cubicBezTo>
                  <a:cubicBezTo>
                    <a:pt x="1597" y="2315"/>
                    <a:pt x="1515" y="2318"/>
                    <a:pt x="1433" y="2318"/>
                  </a:cubicBezTo>
                  <a:moveTo>
                    <a:pt x="1768" y="2047"/>
                  </a:moveTo>
                  <a:cubicBezTo>
                    <a:pt x="1811" y="2030"/>
                    <a:pt x="1848" y="2006"/>
                    <a:pt x="1876" y="1976"/>
                  </a:cubicBezTo>
                  <a:cubicBezTo>
                    <a:pt x="1934" y="1914"/>
                    <a:pt x="1942" y="1842"/>
                    <a:pt x="1907" y="1777"/>
                  </a:cubicBezTo>
                  <a:cubicBezTo>
                    <a:pt x="1904" y="1741"/>
                    <a:pt x="1897" y="1707"/>
                    <a:pt x="1889" y="1675"/>
                  </a:cubicBezTo>
                  <a:cubicBezTo>
                    <a:pt x="1846" y="1497"/>
                    <a:pt x="1764" y="1323"/>
                    <a:pt x="1687" y="1148"/>
                  </a:cubicBezTo>
                  <a:cubicBezTo>
                    <a:pt x="1612" y="978"/>
                    <a:pt x="1551" y="806"/>
                    <a:pt x="1496" y="633"/>
                  </a:cubicBezTo>
                  <a:cubicBezTo>
                    <a:pt x="1470" y="548"/>
                    <a:pt x="1444" y="462"/>
                    <a:pt x="1426" y="376"/>
                  </a:cubicBezTo>
                  <a:cubicBezTo>
                    <a:pt x="1417" y="335"/>
                    <a:pt x="1398" y="165"/>
                    <a:pt x="1388" y="155"/>
                  </a:cubicBezTo>
                  <a:cubicBezTo>
                    <a:pt x="1371" y="138"/>
                    <a:pt x="1253" y="89"/>
                    <a:pt x="1222" y="76"/>
                  </a:cubicBezTo>
                  <a:cubicBezTo>
                    <a:pt x="1138" y="41"/>
                    <a:pt x="1035" y="27"/>
                    <a:pt x="928" y="27"/>
                  </a:cubicBezTo>
                  <a:cubicBezTo>
                    <a:pt x="765" y="27"/>
                    <a:pt x="595" y="61"/>
                    <a:pt x="474" y="108"/>
                  </a:cubicBezTo>
                  <a:cubicBezTo>
                    <a:pt x="229" y="203"/>
                    <a:pt x="91" y="347"/>
                    <a:pt x="39" y="505"/>
                  </a:cubicBezTo>
                  <a:lnTo>
                    <a:pt x="39" y="505"/>
                  </a:lnTo>
                  <a:lnTo>
                    <a:pt x="39" y="505"/>
                  </a:lnTo>
                  <a:lnTo>
                    <a:pt x="39" y="505"/>
                  </a:lnTo>
                  <a:lnTo>
                    <a:pt x="39" y="505"/>
                  </a:lnTo>
                  <a:cubicBezTo>
                    <a:pt x="147" y="788"/>
                    <a:pt x="277" y="1068"/>
                    <a:pt x="414" y="1347"/>
                  </a:cubicBezTo>
                  <a:cubicBezTo>
                    <a:pt x="488" y="1498"/>
                    <a:pt x="566" y="1649"/>
                    <a:pt x="635" y="1801"/>
                  </a:cubicBezTo>
                  <a:cubicBezTo>
                    <a:pt x="637" y="1805"/>
                    <a:pt x="638" y="1809"/>
                    <a:pt x="640" y="1813"/>
                  </a:cubicBezTo>
                  <a:cubicBezTo>
                    <a:pt x="627" y="1825"/>
                    <a:pt x="616" y="1838"/>
                    <a:pt x="606" y="1852"/>
                  </a:cubicBezTo>
                  <a:cubicBezTo>
                    <a:pt x="602" y="1842"/>
                    <a:pt x="598" y="1833"/>
                    <a:pt x="593" y="1824"/>
                  </a:cubicBezTo>
                  <a:cubicBezTo>
                    <a:pt x="523" y="1666"/>
                    <a:pt x="442" y="1511"/>
                    <a:pt x="366" y="1355"/>
                  </a:cubicBezTo>
                  <a:cubicBezTo>
                    <a:pt x="291" y="1202"/>
                    <a:pt x="40" y="620"/>
                    <a:pt x="2" y="510"/>
                  </a:cubicBezTo>
                  <a:cubicBezTo>
                    <a:pt x="1" y="506"/>
                    <a:pt x="0" y="501"/>
                    <a:pt x="0" y="496"/>
                  </a:cubicBezTo>
                  <a:cubicBezTo>
                    <a:pt x="0" y="468"/>
                    <a:pt x="25" y="439"/>
                    <a:pt x="38" y="411"/>
                  </a:cubicBezTo>
                  <a:cubicBezTo>
                    <a:pt x="47" y="391"/>
                    <a:pt x="56" y="372"/>
                    <a:pt x="68" y="352"/>
                  </a:cubicBezTo>
                  <a:cubicBezTo>
                    <a:pt x="94" y="313"/>
                    <a:pt x="132" y="275"/>
                    <a:pt x="174" y="239"/>
                  </a:cubicBezTo>
                  <a:cubicBezTo>
                    <a:pt x="257" y="170"/>
                    <a:pt x="370" y="108"/>
                    <a:pt x="502" y="65"/>
                  </a:cubicBezTo>
                  <a:cubicBezTo>
                    <a:pt x="562" y="45"/>
                    <a:pt x="633" y="30"/>
                    <a:pt x="700" y="18"/>
                  </a:cubicBezTo>
                  <a:cubicBezTo>
                    <a:pt x="770" y="6"/>
                    <a:pt x="841" y="0"/>
                    <a:pt x="913" y="0"/>
                  </a:cubicBezTo>
                  <a:cubicBezTo>
                    <a:pt x="973" y="0"/>
                    <a:pt x="1033" y="5"/>
                    <a:pt x="1092" y="14"/>
                  </a:cubicBezTo>
                  <a:cubicBezTo>
                    <a:pt x="1155" y="23"/>
                    <a:pt x="1213" y="39"/>
                    <a:pt x="1265" y="59"/>
                  </a:cubicBezTo>
                  <a:cubicBezTo>
                    <a:pt x="1303" y="73"/>
                    <a:pt x="1343" y="87"/>
                    <a:pt x="1374" y="105"/>
                  </a:cubicBezTo>
                  <a:cubicBezTo>
                    <a:pt x="1392" y="117"/>
                    <a:pt x="1432" y="130"/>
                    <a:pt x="1442" y="143"/>
                  </a:cubicBezTo>
                  <a:cubicBezTo>
                    <a:pt x="1450" y="154"/>
                    <a:pt x="1451" y="167"/>
                    <a:pt x="1452" y="178"/>
                  </a:cubicBezTo>
                  <a:cubicBezTo>
                    <a:pt x="1452" y="181"/>
                    <a:pt x="1452" y="184"/>
                    <a:pt x="1452" y="187"/>
                  </a:cubicBezTo>
                  <a:cubicBezTo>
                    <a:pt x="1452" y="203"/>
                    <a:pt x="1449" y="219"/>
                    <a:pt x="1449" y="234"/>
                  </a:cubicBezTo>
                  <a:lnTo>
                    <a:pt x="1449" y="234"/>
                  </a:lnTo>
                  <a:lnTo>
                    <a:pt x="1449" y="234"/>
                  </a:lnTo>
                  <a:cubicBezTo>
                    <a:pt x="1449" y="240"/>
                    <a:pt x="1450" y="245"/>
                    <a:pt x="1451" y="250"/>
                  </a:cubicBezTo>
                  <a:cubicBezTo>
                    <a:pt x="1460" y="302"/>
                    <a:pt x="1468" y="353"/>
                    <a:pt x="1481" y="404"/>
                  </a:cubicBezTo>
                  <a:cubicBezTo>
                    <a:pt x="1494" y="457"/>
                    <a:pt x="1509" y="509"/>
                    <a:pt x="1525" y="560"/>
                  </a:cubicBezTo>
                  <a:lnTo>
                    <a:pt x="1525" y="560"/>
                  </a:lnTo>
                  <a:cubicBezTo>
                    <a:pt x="1554" y="550"/>
                    <a:pt x="1585" y="540"/>
                    <a:pt x="1616" y="531"/>
                  </a:cubicBezTo>
                  <a:cubicBezTo>
                    <a:pt x="1618" y="538"/>
                    <a:pt x="1621" y="545"/>
                    <a:pt x="1624" y="552"/>
                  </a:cubicBezTo>
                  <a:cubicBezTo>
                    <a:pt x="1593" y="561"/>
                    <a:pt x="1562" y="571"/>
                    <a:pt x="1532" y="581"/>
                  </a:cubicBezTo>
                  <a:lnTo>
                    <a:pt x="1531" y="581"/>
                  </a:lnTo>
                  <a:cubicBezTo>
                    <a:pt x="1542" y="617"/>
                    <a:pt x="1554" y="653"/>
                    <a:pt x="1566" y="688"/>
                  </a:cubicBezTo>
                  <a:cubicBezTo>
                    <a:pt x="1628" y="872"/>
                    <a:pt x="1698" y="1053"/>
                    <a:pt x="1779" y="1234"/>
                  </a:cubicBezTo>
                  <a:cubicBezTo>
                    <a:pt x="1855" y="1405"/>
                    <a:pt x="1939" y="1581"/>
                    <a:pt x="1956" y="1757"/>
                  </a:cubicBezTo>
                  <a:cubicBezTo>
                    <a:pt x="1966" y="1861"/>
                    <a:pt x="1949" y="1990"/>
                    <a:pt x="1768" y="2047"/>
                  </a:cubicBezTo>
                </a:path>
              </a:pathLst>
            </a:custGeom>
            <a:solidFill>
              <a:srgbClr val="7C3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" name="Freeform 1143">
              <a:extLst>
                <a:ext uri="{FF2B5EF4-FFF2-40B4-BE49-F238E27FC236}">
                  <a16:creationId xmlns:a16="http://schemas.microsoft.com/office/drawing/2014/main" id="{293199B6-8953-42E3-8EB2-5C909A697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169" y="2917825"/>
              <a:ext cx="1588" cy="0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2"/>
                    <a:pt x="1" y="1"/>
                    <a:pt x="0" y="0"/>
                  </a:cubicBezTo>
                  <a:cubicBezTo>
                    <a:pt x="1" y="1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7C3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" name="Freeform 1144">
              <a:extLst>
                <a:ext uri="{FF2B5EF4-FFF2-40B4-BE49-F238E27FC236}">
                  <a16:creationId xmlns:a16="http://schemas.microsoft.com/office/drawing/2014/main" id="{766E2134-FCD0-4A27-9BA5-D5E7585654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8831" y="2757488"/>
              <a:ext cx="666750" cy="307975"/>
            </a:xfrm>
            <a:custGeom>
              <a:avLst/>
              <a:gdLst>
                <a:gd name="T0" fmla="*/ 336 w 1336"/>
                <a:gd name="T1" fmla="*/ 557 h 617"/>
                <a:gd name="T2" fmla="*/ 202 w 1336"/>
                <a:gd name="T3" fmla="*/ 494 h 617"/>
                <a:gd name="T4" fmla="*/ 188 w 1336"/>
                <a:gd name="T5" fmla="*/ 491 h 617"/>
                <a:gd name="T6" fmla="*/ 68 w 1336"/>
                <a:gd name="T7" fmla="*/ 324 h 617"/>
                <a:gd name="T8" fmla="*/ 67 w 1336"/>
                <a:gd name="T9" fmla="*/ 321 h 617"/>
                <a:gd name="T10" fmla="*/ 34 w 1336"/>
                <a:gd name="T11" fmla="*/ 112 h 617"/>
                <a:gd name="T12" fmla="*/ 128 w 1336"/>
                <a:gd name="T13" fmla="*/ 347 h 617"/>
                <a:gd name="T14" fmla="*/ 254 w 1336"/>
                <a:gd name="T15" fmla="*/ 178 h 617"/>
                <a:gd name="T16" fmla="*/ 384 w 1336"/>
                <a:gd name="T17" fmla="*/ 103 h 617"/>
                <a:gd name="T18" fmla="*/ 833 w 1336"/>
                <a:gd name="T19" fmla="*/ 0 h 617"/>
                <a:gd name="T20" fmla="*/ 1146 w 1336"/>
                <a:gd name="T21" fmla="*/ 50 h 617"/>
                <a:gd name="T22" fmla="*/ 1291 w 1336"/>
                <a:gd name="T23" fmla="*/ 184 h 617"/>
                <a:gd name="T24" fmla="*/ 1302 w 1336"/>
                <a:gd name="T25" fmla="*/ 105 h 617"/>
                <a:gd name="T26" fmla="*/ 1270 w 1336"/>
                <a:gd name="T27" fmla="*/ 275 h 617"/>
                <a:gd name="T28" fmla="*/ 1138 w 1336"/>
                <a:gd name="T29" fmla="*/ 353 h 617"/>
                <a:gd name="T30" fmla="*/ 1127 w 1336"/>
                <a:gd name="T31" fmla="*/ 354 h 617"/>
                <a:gd name="T32" fmla="*/ 919 w 1336"/>
                <a:gd name="T33" fmla="*/ 368 h 617"/>
                <a:gd name="T34" fmla="*/ 910 w 1336"/>
                <a:gd name="T35" fmla="*/ 373 h 617"/>
                <a:gd name="T36" fmla="*/ 205 w 1336"/>
                <a:gd name="T37" fmla="*/ 285 h 617"/>
                <a:gd name="T38" fmla="*/ 545 w 1336"/>
                <a:gd name="T39" fmla="*/ 568 h 617"/>
                <a:gd name="T40" fmla="*/ 1014 w 1336"/>
                <a:gd name="T41" fmla="*/ 612 h 617"/>
                <a:gd name="T42" fmla="*/ 891 w 1336"/>
                <a:gd name="T43" fmla="*/ 158 h 617"/>
                <a:gd name="T44" fmla="*/ 991 w 1336"/>
                <a:gd name="T45" fmla="*/ 344 h 617"/>
                <a:gd name="T46" fmla="*/ 853 w 1336"/>
                <a:gd name="T47" fmla="*/ 29 h 617"/>
                <a:gd name="T48" fmla="*/ 966 w 1336"/>
                <a:gd name="T49" fmla="*/ 171 h 617"/>
                <a:gd name="T50" fmla="*/ 942 w 1336"/>
                <a:gd name="T51" fmla="*/ 161 h 617"/>
                <a:gd name="T52" fmla="*/ 937 w 1336"/>
                <a:gd name="T53" fmla="*/ 161 h 617"/>
                <a:gd name="T54" fmla="*/ 809 w 1336"/>
                <a:gd name="T55" fmla="*/ 30 h 617"/>
                <a:gd name="T56" fmla="*/ 607 w 1336"/>
                <a:gd name="T57" fmla="*/ 59 h 617"/>
                <a:gd name="T58" fmla="*/ 727 w 1336"/>
                <a:gd name="T59" fmla="*/ 263 h 617"/>
                <a:gd name="T60" fmla="*/ 915 w 1336"/>
                <a:gd name="T61" fmla="*/ 146 h 617"/>
                <a:gd name="T62" fmla="*/ 809 w 1336"/>
                <a:gd name="T63" fmla="*/ 3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36" h="617">
                  <a:moveTo>
                    <a:pt x="826" y="617"/>
                  </a:moveTo>
                  <a:cubicBezTo>
                    <a:pt x="655" y="617"/>
                    <a:pt x="481" y="602"/>
                    <a:pt x="336" y="557"/>
                  </a:cubicBezTo>
                  <a:lnTo>
                    <a:pt x="336" y="557"/>
                  </a:lnTo>
                  <a:cubicBezTo>
                    <a:pt x="278" y="539"/>
                    <a:pt x="235" y="518"/>
                    <a:pt x="202" y="494"/>
                  </a:cubicBezTo>
                  <a:cubicBezTo>
                    <a:pt x="201" y="494"/>
                    <a:pt x="199" y="494"/>
                    <a:pt x="198" y="494"/>
                  </a:cubicBezTo>
                  <a:cubicBezTo>
                    <a:pt x="195" y="494"/>
                    <a:pt x="191" y="493"/>
                    <a:pt x="188" y="491"/>
                  </a:cubicBezTo>
                  <a:cubicBezTo>
                    <a:pt x="145" y="460"/>
                    <a:pt x="118" y="427"/>
                    <a:pt x="98" y="392"/>
                  </a:cubicBezTo>
                  <a:cubicBezTo>
                    <a:pt x="86" y="370"/>
                    <a:pt x="77" y="347"/>
                    <a:pt x="68" y="324"/>
                  </a:cubicBezTo>
                  <a:lnTo>
                    <a:pt x="68" y="324"/>
                  </a:lnTo>
                  <a:cubicBezTo>
                    <a:pt x="68" y="323"/>
                    <a:pt x="68" y="322"/>
                    <a:pt x="67" y="321"/>
                  </a:cubicBezTo>
                  <a:cubicBezTo>
                    <a:pt x="47" y="264"/>
                    <a:pt x="25" y="207"/>
                    <a:pt x="0" y="151"/>
                  </a:cubicBezTo>
                  <a:cubicBezTo>
                    <a:pt x="10" y="137"/>
                    <a:pt x="21" y="124"/>
                    <a:pt x="34" y="112"/>
                  </a:cubicBezTo>
                  <a:cubicBezTo>
                    <a:pt x="63" y="176"/>
                    <a:pt x="90" y="239"/>
                    <a:pt x="112" y="304"/>
                  </a:cubicBezTo>
                  <a:cubicBezTo>
                    <a:pt x="117" y="318"/>
                    <a:pt x="123" y="332"/>
                    <a:pt x="128" y="347"/>
                  </a:cubicBezTo>
                  <a:cubicBezTo>
                    <a:pt x="137" y="289"/>
                    <a:pt x="182" y="229"/>
                    <a:pt x="254" y="178"/>
                  </a:cubicBezTo>
                  <a:lnTo>
                    <a:pt x="254" y="178"/>
                  </a:lnTo>
                  <a:cubicBezTo>
                    <a:pt x="273" y="164"/>
                    <a:pt x="294" y="151"/>
                    <a:pt x="316" y="138"/>
                  </a:cubicBezTo>
                  <a:cubicBezTo>
                    <a:pt x="338" y="126"/>
                    <a:pt x="361" y="114"/>
                    <a:pt x="384" y="103"/>
                  </a:cubicBezTo>
                  <a:cubicBezTo>
                    <a:pt x="384" y="103"/>
                    <a:pt x="384" y="103"/>
                    <a:pt x="384" y="103"/>
                  </a:cubicBezTo>
                  <a:cubicBezTo>
                    <a:pt x="510" y="44"/>
                    <a:pt x="666" y="2"/>
                    <a:pt x="833" y="0"/>
                  </a:cubicBezTo>
                  <a:cubicBezTo>
                    <a:pt x="837" y="0"/>
                    <a:pt x="841" y="0"/>
                    <a:pt x="845" y="0"/>
                  </a:cubicBezTo>
                  <a:cubicBezTo>
                    <a:pt x="951" y="0"/>
                    <a:pt x="1062" y="17"/>
                    <a:pt x="1146" y="50"/>
                  </a:cubicBezTo>
                  <a:cubicBezTo>
                    <a:pt x="1146" y="50"/>
                    <a:pt x="1147" y="50"/>
                    <a:pt x="1147" y="50"/>
                  </a:cubicBezTo>
                  <a:cubicBezTo>
                    <a:pt x="1227" y="82"/>
                    <a:pt x="1284" y="126"/>
                    <a:pt x="1291" y="184"/>
                  </a:cubicBezTo>
                  <a:cubicBezTo>
                    <a:pt x="1299" y="158"/>
                    <a:pt x="1302" y="132"/>
                    <a:pt x="1302" y="105"/>
                  </a:cubicBezTo>
                  <a:lnTo>
                    <a:pt x="1302" y="105"/>
                  </a:lnTo>
                  <a:cubicBezTo>
                    <a:pt x="1302" y="96"/>
                    <a:pt x="1302" y="86"/>
                    <a:pt x="1301" y="76"/>
                  </a:cubicBezTo>
                  <a:cubicBezTo>
                    <a:pt x="1336" y="141"/>
                    <a:pt x="1328" y="213"/>
                    <a:pt x="1270" y="275"/>
                  </a:cubicBezTo>
                  <a:cubicBezTo>
                    <a:pt x="1242" y="305"/>
                    <a:pt x="1205" y="329"/>
                    <a:pt x="1162" y="346"/>
                  </a:cubicBezTo>
                  <a:cubicBezTo>
                    <a:pt x="1154" y="349"/>
                    <a:pt x="1146" y="351"/>
                    <a:pt x="1138" y="353"/>
                  </a:cubicBezTo>
                  <a:cubicBezTo>
                    <a:pt x="1135" y="354"/>
                    <a:pt x="1133" y="354"/>
                    <a:pt x="1131" y="354"/>
                  </a:cubicBezTo>
                  <a:cubicBezTo>
                    <a:pt x="1129" y="354"/>
                    <a:pt x="1128" y="354"/>
                    <a:pt x="1127" y="354"/>
                  </a:cubicBezTo>
                  <a:cubicBezTo>
                    <a:pt x="1085" y="366"/>
                    <a:pt x="1039" y="374"/>
                    <a:pt x="990" y="374"/>
                  </a:cubicBezTo>
                  <a:cubicBezTo>
                    <a:pt x="967" y="374"/>
                    <a:pt x="943" y="372"/>
                    <a:pt x="919" y="368"/>
                  </a:cubicBezTo>
                  <a:cubicBezTo>
                    <a:pt x="919" y="371"/>
                    <a:pt x="916" y="373"/>
                    <a:pt x="911" y="373"/>
                  </a:cubicBezTo>
                  <a:cubicBezTo>
                    <a:pt x="911" y="373"/>
                    <a:pt x="910" y="373"/>
                    <a:pt x="910" y="373"/>
                  </a:cubicBezTo>
                  <a:cubicBezTo>
                    <a:pt x="670" y="346"/>
                    <a:pt x="622" y="176"/>
                    <a:pt x="580" y="66"/>
                  </a:cubicBezTo>
                  <a:cubicBezTo>
                    <a:pt x="412" y="111"/>
                    <a:pt x="267" y="191"/>
                    <a:pt x="205" y="285"/>
                  </a:cubicBezTo>
                  <a:cubicBezTo>
                    <a:pt x="170" y="338"/>
                    <a:pt x="157" y="401"/>
                    <a:pt x="210" y="452"/>
                  </a:cubicBezTo>
                  <a:cubicBezTo>
                    <a:pt x="279" y="519"/>
                    <a:pt x="413" y="551"/>
                    <a:pt x="545" y="568"/>
                  </a:cubicBezTo>
                  <a:cubicBezTo>
                    <a:pt x="620" y="578"/>
                    <a:pt x="695" y="584"/>
                    <a:pt x="771" y="586"/>
                  </a:cubicBezTo>
                  <a:cubicBezTo>
                    <a:pt x="849" y="600"/>
                    <a:pt x="931" y="608"/>
                    <a:pt x="1014" y="612"/>
                  </a:cubicBezTo>
                  <a:cubicBezTo>
                    <a:pt x="953" y="615"/>
                    <a:pt x="890" y="617"/>
                    <a:pt x="826" y="617"/>
                  </a:cubicBezTo>
                  <a:moveTo>
                    <a:pt x="891" y="158"/>
                  </a:moveTo>
                  <a:cubicBezTo>
                    <a:pt x="746" y="158"/>
                    <a:pt x="733" y="269"/>
                    <a:pt x="842" y="317"/>
                  </a:cubicBezTo>
                  <a:cubicBezTo>
                    <a:pt x="886" y="336"/>
                    <a:pt x="939" y="344"/>
                    <a:pt x="991" y="344"/>
                  </a:cubicBezTo>
                  <a:cubicBezTo>
                    <a:pt x="1088" y="344"/>
                    <a:pt x="1183" y="314"/>
                    <a:pt x="1218" y="260"/>
                  </a:cubicBezTo>
                  <a:cubicBezTo>
                    <a:pt x="1309" y="122"/>
                    <a:pt x="1081" y="32"/>
                    <a:pt x="853" y="29"/>
                  </a:cubicBezTo>
                  <a:cubicBezTo>
                    <a:pt x="898" y="73"/>
                    <a:pt x="924" y="124"/>
                    <a:pt x="971" y="167"/>
                  </a:cubicBezTo>
                  <a:cubicBezTo>
                    <a:pt x="972" y="169"/>
                    <a:pt x="970" y="171"/>
                    <a:pt x="966" y="171"/>
                  </a:cubicBezTo>
                  <a:cubicBezTo>
                    <a:pt x="966" y="171"/>
                    <a:pt x="965" y="171"/>
                    <a:pt x="964" y="171"/>
                  </a:cubicBezTo>
                  <a:cubicBezTo>
                    <a:pt x="956" y="168"/>
                    <a:pt x="949" y="165"/>
                    <a:pt x="942" y="161"/>
                  </a:cubicBezTo>
                  <a:cubicBezTo>
                    <a:pt x="941" y="162"/>
                    <a:pt x="941" y="162"/>
                    <a:pt x="940" y="162"/>
                  </a:cubicBezTo>
                  <a:cubicBezTo>
                    <a:pt x="939" y="162"/>
                    <a:pt x="938" y="161"/>
                    <a:pt x="937" y="161"/>
                  </a:cubicBezTo>
                  <a:cubicBezTo>
                    <a:pt x="920" y="159"/>
                    <a:pt x="905" y="158"/>
                    <a:pt x="891" y="158"/>
                  </a:cubicBezTo>
                  <a:moveTo>
                    <a:pt x="809" y="30"/>
                  </a:moveTo>
                  <a:cubicBezTo>
                    <a:pt x="787" y="31"/>
                    <a:pt x="764" y="32"/>
                    <a:pt x="742" y="35"/>
                  </a:cubicBezTo>
                  <a:cubicBezTo>
                    <a:pt x="696" y="41"/>
                    <a:pt x="651" y="49"/>
                    <a:pt x="607" y="59"/>
                  </a:cubicBezTo>
                  <a:cubicBezTo>
                    <a:pt x="645" y="113"/>
                    <a:pt x="663" y="169"/>
                    <a:pt x="698" y="223"/>
                  </a:cubicBezTo>
                  <a:cubicBezTo>
                    <a:pt x="707" y="236"/>
                    <a:pt x="716" y="250"/>
                    <a:pt x="727" y="263"/>
                  </a:cubicBezTo>
                  <a:cubicBezTo>
                    <a:pt x="705" y="205"/>
                    <a:pt x="753" y="143"/>
                    <a:pt x="866" y="143"/>
                  </a:cubicBezTo>
                  <a:cubicBezTo>
                    <a:pt x="881" y="143"/>
                    <a:pt x="897" y="144"/>
                    <a:pt x="915" y="146"/>
                  </a:cubicBezTo>
                  <a:cubicBezTo>
                    <a:pt x="896" y="134"/>
                    <a:pt x="881" y="120"/>
                    <a:pt x="868" y="106"/>
                  </a:cubicBezTo>
                  <a:cubicBezTo>
                    <a:pt x="848" y="82"/>
                    <a:pt x="821" y="56"/>
                    <a:pt x="809" y="30"/>
                  </a:cubicBezTo>
                  <a:close/>
                </a:path>
              </a:pathLst>
            </a:custGeom>
            <a:solidFill>
              <a:srgbClr val="753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4" name="Freeform 1145">
              <a:extLst>
                <a:ext uri="{FF2B5EF4-FFF2-40B4-BE49-F238E27FC236}">
                  <a16:creationId xmlns:a16="http://schemas.microsoft.com/office/drawing/2014/main" id="{086A02DD-D8A8-4DF9-A589-18EFAB2EDD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2194" y="1924050"/>
              <a:ext cx="736600" cy="1057275"/>
            </a:xfrm>
            <a:custGeom>
              <a:avLst/>
              <a:gdLst>
                <a:gd name="T0" fmla="*/ 1065 w 1475"/>
                <a:gd name="T1" fmla="*/ 2118 h 2118"/>
                <a:gd name="T2" fmla="*/ 608 w 1475"/>
                <a:gd name="T3" fmla="*/ 2012 h 2118"/>
                <a:gd name="T4" fmla="*/ 0 w 1475"/>
                <a:gd name="T5" fmla="*/ 1910 h 2118"/>
                <a:gd name="T6" fmla="*/ 54 w 1475"/>
                <a:gd name="T7" fmla="*/ 1888 h 2118"/>
                <a:gd name="T8" fmla="*/ 461 w 1475"/>
                <a:gd name="T9" fmla="*/ 1949 h 2118"/>
                <a:gd name="T10" fmla="*/ 1029 w 1475"/>
                <a:gd name="T11" fmla="*/ 2078 h 2118"/>
                <a:gd name="T12" fmla="*/ 1196 w 1475"/>
                <a:gd name="T13" fmla="*/ 2111 h 2118"/>
                <a:gd name="T14" fmla="*/ 1065 w 1475"/>
                <a:gd name="T15" fmla="*/ 2118 h 2118"/>
                <a:gd name="T16" fmla="*/ 839 w 1475"/>
                <a:gd name="T17" fmla="*/ 1488 h 2118"/>
                <a:gd name="T18" fmla="*/ 867 w 1475"/>
                <a:gd name="T19" fmla="*/ 1422 h 2118"/>
                <a:gd name="T20" fmla="*/ 987 w 1475"/>
                <a:gd name="T21" fmla="*/ 1166 h 2118"/>
                <a:gd name="T22" fmla="*/ 1179 w 1475"/>
                <a:gd name="T23" fmla="*/ 634 h 2118"/>
                <a:gd name="T24" fmla="*/ 1249 w 1475"/>
                <a:gd name="T25" fmla="*/ 402 h 2118"/>
                <a:gd name="T26" fmla="*/ 613 w 1475"/>
                <a:gd name="T27" fmla="*/ 308 h 2118"/>
                <a:gd name="T28" fmla="*/ 561 w 1475"/>
                <a:gd name="T29" fmla="*/ 274 h 2118"/>
                <a:gd name="T30" fmla="*/ 585 w 1475"/>
                <a:gd name="T31" fmla="*/ 277 h 2118"/>
                <a:gd name="T32" fmla="*/ 596 w 1475"/>
                <a:gd name="T33" fmla="*/ 278 h 2118"/>
                <a:gd name="T34" fmla="*/ 1258 w 1475"/>
                <a:gd name="T35" fmla="*/ 373 h 2118"/>
                <a:gd name="T36" fmla="*/ 1324 w 1475"/>
                <a:gd name="T37" fmla="*/ 89 h 2118"/>
                <a:gd name="T38" fmla="*/ 1402 w 1475"/>
                <a:gd name="T39" fmla="*/ 37 h 2118"/>
                <a:gd name="T40" fmla="*/ 1475 w 1475"/>
                <a:gd name="T41" fmla="*/ 0 h 2118"/>
                <a:gd name="T42" fmla="*/ 1418 w 1475"/>
                <a:gd name="T43" fmla="*/ 28 h 2118"/>
                <a:gd name="T44" fmla="*/ 1418 w 1475"/>
                <a:gd name="T45" fmla="*/ 28 h 2118"/>
                <a:gd name="T46" fmla="*/ 1418 w 1475"/>
                <a:gd name="T47" fmla="*/ 28 h 2118"/>
                <a:gd name="T48" fmla="*/ 1422 w 1475"/>
                <a:gd name="T49" fmla="*/ 50 h 2118"/>
                <a:gd name="T50" fmla="*/ 1352 w 1475"/>
                <a:gd name="T51" fmla="*/ 81 h 2118"/>
                <a:gd name="T52" fmla="*/ 1352 w 1475"/>
                <a:gd name="T53" fmla="*/ 81 h 2118"/>
                <a:gd name="T54" fmla="*/ 1352 w 1475"/>
                <a:gd name="T55" fmla="*/ 81 h 2118"/>
                <a:gd name="T56" fmla="*/ 1352 w 1475"/>
                <a:gd name="T57" fmla="*/ 81 h 2118"/>
                <a:gd name="T58" fmla="*/ 1353 w 1475"/>
                <a:gd name="T59" fmla="*/ 82 h 2118"/>
                <a:gd name="T60" fmla="*/ 1359 w 1475"/>
                <a:gd name="T61" fmla="*/ 143 h 2118"/>
                <a:gd name="T62" fmla="*/ 1325 w 1475"/>
                <a:gd name="T63" fmla="*/ 323 h 2118"/>
                <a:gd name="T64" fmla="*/ 1247 w 1475"/>
                <a:gd name="T65" fmla="*/ 578 h 2118"/>
                <a:gd name="T66" fmla="*/ 1102 w 1475"/>
                <a:gd name="T67" fmla="*/ 1015 h 2118"/>
                <a:gd name="T68" fmla="*/ 877 w 1475"/>
                <a:gd name="T69" fmla="*/ 1425 h 2118"/>
                <a:gd name="T70" fmla="*/ 874 w 1475"/>
                <a:gd name="T71" fmla="*/ 1431 h 2118"/>
                <a:gd name="T72" fmla="*/ 873 w 1475"/>
                <a:gd name="T73" fmla="*/ 1432 h 2118"/>
                <a:gd name="T74" fmla="*/ 872 w 1475"/>
                <a:gd name="T75" fmla="*/ 1433 h 2118"/>
                <a:gd name="T76" fmla="*/ 839 w 1475"/>
                <a:gd name="T77" fmla="*/ 1488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75" h="2118">
                  <a:moveTo>
                    <a:pt x="1065" y="2118"/>
                  </a:moveTo>
                  <a:cubicBezTo>
                    <a:pt x="910" y="2087"/>
                    <a:pt x="760" y="2048"/>
                    <a:pt x="608" y="2012"/>
                  </a:cubicBezTo>
                  <a:cubicBezTo>
                    <a:pt x="409" y="1966"/>
                    <a:pt x="206" y="1935"/>
                    <a:pt x="0" y="1910"/>
                  </a:cubicBezTo>
                  <a:cubicBezTo>
                    <a:pt x="18" y="1903"/>
                    <a:pt x="36" y="1895"/>
                    <a:pt x="54" y="1888"/>
                  </a:cubicBezTo>
                  <a:cubicBezTo>
                    <a:pt x="192" y="1905"/>
                    <a:pt x="329" y="1923"/>
                    <a:pt x="461" y="1949"/>
                  </a:cubicBezTo>
                  <a:cubicBezTo>
                    <a:pt x="655" y="1986"/>
                    <a:pt x="839" y="2037"/>
                    <a:pt x="1029" y="2078"/>
                  </a:cubicBezTo>
                  <a:cubicBezTo>
                    <a:pt x="1083" y="2090"/>
                    <a:pt x="1139" y="2101"/>
                    <a:pt x="1196" y="2111"/>
                  </a:cubicBezTo>
                  <a:cubicBezTo>
                    <a:pt x="1153" y="2114"/>
                    <a:pt x="1108" y="2116"/>
                    <a:pt x="1065" y="2118"/>
                  </a:cubicBezTo>
                  <a:moveTo>
                    <a:pt x="839" y="1488"/>
                  </a:moveTo>
                  <a:cubicBezTo>
                    <a:pt x="847" y="1466"/>
                    <a:pt x="857" y="1444"/>
                    <a:pt x="867" y="1422"/>
                  </a:cubicBezTo>
                  <a:cubicBezTo>
                    <a:pt x="908" y="1337"/>
                    <a:pt x="950" y="1252"/>
                    <a:pt x="987" y="1166"/>
                  </a:cubicBezTo>
                  <a:cubicBezTo>
                    <a:pt x="1064" y="990"/>
                    <a:pt x="1125" y="813"/>
                    <a:pt x="1179" y="634"/>
                  </a:cubicBezTo>
                  <a:cubicBezTo>
                    <a:pt x="1203" y="557"/>
                    <a:pt x="1227" y="479"/>
                    <a:pt x="1249" y="402"/>
                  </a:cubicBezTo>
                  <a:cubicBezTo>
                    <a:pt x="1041" y="365"/>
                    <a:pt x="828" y="335"/>
                    <a:pt x="613" y="308"/>
                  </a:cubicBezTo>
                  <a:cubicBezTo>
                    <a:pt x="596" y="296"/>
                    <a:pt x="579" y="285"/>
                    <a:pt x="561" y="274"/>
                  </a:cubicBezTo>
                  <a:cubicBezTo>
                    <a:pt x="569" y="275"/>
                    <a:pt x="577" y="276"/>
                    <a:pt x="585" y="277"/>
                  </a:cubicBezTo>
                  <a:cubicBezTo>
                    <a:pt x="588" y="277"/>
                    <a:pt x="592" y="278"/>
                    <a:pt x="596" y="278"/>
                  </a:cubicBezTo>
                  <a:cubicBezTo>
                    <a:pt x="817" y="307"/>
                    <a:pt x="1041" y="334"/>
                    <a:pt x="1258" y="373"/>
                  </a:cubicBezTo>
                  <a:cubicBezTo>
                    <a:pt x="1284" y="279"/>
                    <a:pt x="1308" y="185"/>
                    <a:pt x="1324" y="89"/>
                  </a:cubicBezTo>
                  <a:cubicBezTo>
                    <a:pt x="1328" y="65"/>
                    <a:pt x="1372" y="53"/>
                    <a:pt x="1402" y="37"/>
                  </a:cubicBezTo>
                  <a:cubicBezTo>
                    <a:pt x="1425" y="24"/>
                    <a:pt x="1450" y="12"/>
                    <a:pt x="1475" y="0"/>
                  </a:cubicBezTo>
                  <a:cubicBezTo>
                    <a:pt x="1455" y="9"/>
                    <a:pt x="1436" y="19"/>
                    <a:pt x="1418" y="28"/>
                  </a:cubicBezTo>
                  <a:lnTo>
                    <a:pt x="1418" y="28"/>
                  </a:lnTo>
                  <a:lnTo>
                    <a:pt x="1418" y="28"/>
                  </a:lnTo>
                  <a:cubicBezTo>
                    <a:pt x="1419" y="36"/>
                    <a:pt x="1421" y="43"/>
                    <a:pt x="1422" y="50"/>
                  </a:cubicBezTo>
                  <a:cubicBezTo>
                    <a:pt x="1399" y="60"/>
                    <a:pt x="1375" y="71"/>
                    <a:pt x="1352" y="81"/>
                  </a:cubicBezTo>
                  <a:lnTo>
                    <a:pt x="1352" y="81"/>
                  </a:lnTo>
                  <a:lnTo>
                    <a:pt x="1352" y="81"/>
                  </a:lnTo>
                  <a:lnTo>
                    <a:pt x="1352" y="81"/>
                  </a:lnTo>
                  <a:lnTo>
                    <a:pt x="1353" y="82"/>
                  </a:lnTo>
                  <a:cubicBezTo>
                    <a:pt x="1357" y="102"/>
                    <a:pt x="1359" y="122"/>
                    <a:pt x="1359" y="143"/>
                  </a:cubicBezTo>
                  <a:cubicBezTo>
                    <a:pt x="1359" y="203"/>
                    <a:pt x="1343" y="264"/>
                    <a:pt x="1325" y="323"/>
                  </a:cubicBezTo>
                  <a:cubicBezTo>
                    <a:pt x="1300" y="408"/>
                    <a:pt x="1273" y="493"/>
                    <a:pt x="1247" y="578"/>
                  </a:cubicBezTo>
                  <a:cubicBezTo>
                    <a:pt x="1203" y="724"/>
                    <a:pt x="1159" y="870"/>
                    <a:pt x="1102" y="1015"/>
                  </a:cubicBezTo>
                  <a:cubicBezTo>
                    <a:pt x="1035" y="1153"/>
                    <a:pt x="960" y="1290"/>
                    <a:pt x="877" y="1425"/>
                  </a:cubicBezTo>
                  <a:cubicBezTo>
                    <a:pt x="876" y="1427"/>
                    <a:pt x="875" y="1429"/>
                    <a:pt x="874" y="1431"/>
                  </a:cubicBezTo>
                  <a:cubicBezTo>
                    <a:pt x="873" y="1431"/>
                    <a:pt x="873" y="1432"/>
                    <a:pt x="873" y="1432"/>
                  </a:cubicBezTo>
                  <a:cubicBezTo>
                    <a:pt x="873" y="1432"/>
                    <a:pt x="872" y="1432"/>
                    <a:pt x="872" y="1433"/>
                  </a:cubicBezTo>
                  <a:cubicBezTo>
                    <a:pt x="862" y="1450"/>
                    <a:pt x="850" y="1469"/>
                    <a:pt x="839" y="1488"/>
                  </a:cubicBezTo>
                </a:path>
              </a:pathLst>
            </a:custGeom>
            <a:solidFill>
              <a:srgbClr val="844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5" name="Freeform 1146">
              <a:extLst>
                <a:ext uri="{FF2B5EF4-FFF2-40B4-BE49-F238E27FC236}">
                  <a16:creationId xmlns:a16="http://schemas.microsoft.com/office/drawing/2014/main" id="{DC275FB9-B9AC-4461-A869-AA26FFCB5F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95419" y="2430463"/>
              <a:ext cx="652463" cy="574675"/>
            </a:xfrm>
            <a:custGeom>
              <a:avLst/>
              <a:gdLst>
                <a:gd name="T0" fmla="*/ 606 w 1309"/>
                <a:gd name="T1" fmla="*/ 1151 h 1151"/>
                <a:gd name="T2" fmla="*/ 594 w 1309"/>
                <a:gd name="T3" fmla="*/ 1148 h 1151"/>
                <a:gd name="T4" fmla="*/ 417 w 1309"/>
                <a:gd name="T5" fmla="*/ 1132 h 1151"/>
                <a:gd name="T6" fmla="*/ 259 w 1309"/>
                <a:gd name="T7" fmla="*/ 1103 h 1151"/>
                <a:gd name="T8" fmla="*/ 390 w 1309"/>
                <a:gd name="T9" fmla="*/ 1096 h 1151"/>
                <a:gd name="T10" fmla="*/ 667 w 1309"/>
                <a:gd name="T11" fmla="*/ 1121 h 1151"/>
                <a:gd name="T12" fmla="*/ 701 w 1309"/>
                <a:gd name="T13" fmla="*/ 1121 h 1151"/>
                <a:gd name="T14" fmla="*/ 869 w 1309"/>
                <a:gd name="T15" fmla="*/ 1102 h 1151"/>
                <a:gd name="T16" fmla="*/ 935 w 1309"/>
                <a:gd name="T17" fmla="*/ 1085 h 1151"/>
                <a:gd name="T18" fmla="*/ 1139 w 1309"/>
                <a:gd name="T19" fmla="*/ 976 h 1151"/>
                <a:gd name="T20" fmla="*/ 1116 w 1309"/>
                <a:gd name="T21" fmla="*/ 1040 h 1151"/>
                <a:gd name="T22" fmla="*/ 1097 w 1309"/>
                <a:gd name="T23" fmla="*/ 1051 h 1151"/>
                <a:gd name="T24" fmla="*/ 1097 w 1309"/>
                <a:gd name="T25" fmla="*/ 1051 h 1151"/>
                <a:gd name="T26" fmla="*/ 1097 w 1309"/>
                <a:gd name="T27" fmla="*/ 1051 h 1151"/>
                <a:gd name="T28" fmla="*/ 1097 w 1309"/>
                <a:gd name="T29" fmla="*/ 1051 h 1151"/>
                <a:gd name="T30" fmla="*/ 1097 w 1309"/>
                <a:gd name="T31" fmla="*/ 1051 h 1151"/>
                <a:gd name="T32" fmla="*/ 1114 w 1309"/>
                <a:gd name="T33" fmla="*/ 1045 h 1151"/>
                <a:gd name="T34" fmla="*/ 1087 w 1309"/>
                <a:gd name="T35" fmla="*/ 1087 h 1151"/>
                <a:gd name="T36" fmla="*/ 1309 w 1309"/>
                <a:gd name="T37" fmla="*/ 983 h 1151"/>
                <a:gd name="T38" fmla="*/ 1273 w 1309"/>
                <a:gd name="T39" fmla="*/ 1007 h 1151"/>
                <a:gd name="T40" fmla="*/ 1125 w 1309"/>
                <a:gd name="T41" fmla="*/ 1075 h 1151"/>
                <a:gd name="T42" fmla="*/ 1101 w 1309"/>
                <a:gd name="T43" fmla="*/ 1083 h 1151"/>
                <a:gd name="T44" fmla="*/ 749 w 1309"/>
                <a:gd name="T45" fmla="*/ 1145 h 1151"/>
                <a:gd name="T46" fmla="*/ 733 w 1309"/>
                <a:gd name="T47" fmla="*/ 1146 h 1151"/>
                <a:gd name="T48" fmla="*/ 607 w 1309"/>
                <a:gd name="T49" fmla="*/ 1151 h 1151"/>
                <a:gd name="T50" fmla="*/ 606 w 1309"/>
                <a:gd name="T51" fmla="*/ 1151 h 1151"/>
                <a:gd name="T52" fmla="*/ 422 w 1309"/>
                <a:gd name="T53" fmla="*/ 865 h 1151"/>
                <a:gd name="T54" fmla="*/ 299 w 1309"/>
                <a:gd name="T55" fmla="*/ 849 h 1151"/>
                <a:gd name="T56" fmla="*/ 14 w 1309"/>
                <a:gd name="T57" fmla="*/ 652 h 1151"/>
                <a:gd name="T58" fmla="*/ 33 w 1309"/>
                <a:gd name="T59" fmla="*/ 473 h 1151"/>
                <a:gd name="T60" fmla="*/ 66 w 1309"/>
                <a:gd name="T61" fmla="*/ 418 h 1151"/>
                <a:gd name="T62" fmla="*/ 32 w 1309"/>
                <a:gd name="T63" fmla="*/ 550 h 1151"/>
                <a:gd name="T64" fmla="*/ 145 w 1309"/>
                <a:gd name="T65" fmla="*/ 757 h 1151"/>
                <a:gd name="T66" fmla="*/ 156 w 1309"/>
                <a:gd name="T67" fmla="*/ 737 h 1151"/>
                <a:gd name="T68" fmla="*/ 168 w 1309"/>
                <a:gd name="T69" fmla="*/ 750 h 1151"/>
                <a:gd name="T70" fmla="*/ 408 w 1309"/>
                <a:gd name="T71" fmla="*/ 842 h 1151"/>
                <a:gd name="T72" fmla="*/ 607 w 1309"/>
                <a:gd name="T73" fmla="*/ 750 h 1151"/>
                <a:gd name="T74" fmla="*/ 423 w 1309"/>
                <a:gd name="T75" fmla="*/ 690 h 1151"/>
                <a:gd name="T76" fmla="*/ 418 w 1309"/>
                <a:gd name="T77" fmla="*/ 684 h 1151"/>
                <a:gd name="T78" fmla="*/ 420 w 1309"/>
                <a:gd name="T79" fmla="*/ 679 h 1151"/>
                <a:gd name="T80" fmla="*/ 432 w 1309"/>
                <a:gd name="T81" fmla="*/ 671 h 1151"/>
                <a:gd name="T82" fmla="*/ 418 w 1309"/>
                <a:gd name="T83" fmla="*/ 684 h 1151"/>
                <a:gd name="T84" fmla="*/ 446 w 1309"/>
                <a:gd name="T85" fmla="*/ 683 h 1151"/>
                <a:gd name="T86" fmla="*/ 635 w 1309"/>
                <a:gd name="T87" fmla="*/ 758 h 1151"/>
                <a:gd name="T88" fmla="*/ 710 w 1309"/>
                <a:gd name="T89" fmla="*/ 640 h 1151"/>
                <a:gd name="T90" fmla="*/ 715 w 1309"/>
                <a:gd name="T91" fmla="*/ 620 h 1151"/>
                <a:gd name="T92" fmla="*/ 716 w 1309"/>
                <a:gd name="T93" fmla="*/ 620 h 1151"/>
                <a:gd name="T94" fmla="*/ 731 w 1309"/>
                <a:gd name="T95" fmla="*/ 621 h 1151"/>
                <a:gd name="T96" fmla="*/ 732 w 1309"/>
                <a:gd name="T97" fmla="*/ 621 h 1151"/>
                <a:gd name="T98" fmla="*/ 700 w 1309"/>
                <a:gd name="T99" fmla="*/ 684 h 1151"/>
                <a:gd name="T100" fmla="*/ 655 w 1309"/>
                <a:gd name="T101" fmla="*/ 775 h 1151"/>
                <a:gd name="T102" fmla="*/ 472 w 1309"/>
                <a:gd name="T103" fmla="*/ 862 h 1151"/>
                <a:gd name="T104" fmla="*/ 422 w 1309"/>
                <a:gd name="T105" fmla="*/ 865 h 1151"/>
                <a:gd name="T106" fmla="*/ 467 w 1309"/>
                <a:gd name="T107" fmla="*/ 625 h 1151"/>
                <a:gd name="T108" fmla="*/ 481 w 1309"/>
                <a:gd name="T109" fmla="*/ 595 h 1151"/>
                <a:gd name="T110" fmla="*/ 481 w 1309"/>
                <a:gd name="T111" fmla="*/ 600 h 1151"/>
                <a:gd name="T112" fmla="*/ 467 w 1309"/>
                <a:gd name="T113" fmla="*/ 625 h 1151"/>
                <a:gd name="T114" fmla="*/ 68 w 1309"/>
                <a:gd name="T115" fmla="*/ 416 h 1151"/>
                <a:gd name="T116" fmla="*/ 71 w 1309"/>
                <a:gd name="T117" fmla="*/ 410 h 1151"/>
                <a:gd name="T118" fmla="*/ 296 w 1309"/>
                <a:gd name="T119" fmla="*/ 0 h 1151"/>
                <a:gd name="T120" fmla="*/ 296 w 1309"/>
                <a:gd name="T121" fmla="*/ 0 h 1151"/>
                <a:gd name="T122" fmla="*/ 71 w 1309"/>
                <a:gd name="T123" fmla="*/ 410 h 1151"/>
                <a:gd name="T124" fmla="*/ 68 w 1309"/>
                <a:gd name="T125" fmla="*/ 41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1151">
                  <a:moveTo>
                    <a:pt x="606" y="1151"/>
                  </a:moveTo>
                  <a:cubicBezTo>
                    <a:pt x="601" y="1151"/>
                    <a:pt x="597" y="1150"/>
                    <a:pt x="594" y="1148"/>
                  </a:cubicBezTo>
                  <a:cubicBezTo>
                    <a:pt x="535" y="1146"/>
                    <a:pt x="476" y="1141"/>
                    <a:pt x="417" y="1132"/>
                  </a:cubicBezTo>
                  <a:cubicBezTo>
                    <a:pt x="364" y="1123"/>
                    <a:pt x="311" y="1114"/>
                    <a:pt x="259" y="1103"/>
                  </a:cubicBezTo>
                  <a:cubicBezTo>
                    <a:pt x="302" y="1101"/>
                    <a:pt x="347" y="1099"/>
                    <a:pt x="390" y="1096"/>
                  </a:cubicBezTo>
                  <a:cubicBezTo>
                    <a:pt x="481" y="1111"/>
                    <a:pt x="575" y="1121"/>
                    <a:pt x="667" y="1121"/>
                  </a:cubicBezTo>
                  <a:cubicBezTo>
                    <a:pt x="678" y="1121"/>
                    <a:pt x="690" y="1121"/>
                    <a:pt x="701" y="1121"/>
                  </a:cubicBezTo>
                  <a:cubicBezTo>
                    <a:pt x="757" y="1115"/>
                    <a:pt x="813" y="1109"/>
                    <a:pt x="869" y="1102"/>
                  </a:cubicBezTo>
                  <a:cubicBezTo>
                    <a:pt x="891" y="1097"/>
                    <a:pt x="913" y="1092"/>
                    <a:pt x="935" y="1085"/>
                  </a:cubicBezTo>
                  <a:cubicBezTo>
                    <a:pt x="1022" y="1059"/>
                    <a:pt x="1091" y="1021"/>
                    <a:pt x="1139" y="976"/>
                  </a:cubicBezTo>
                  <a:cubicBezTo>
                    <a:pt x="1135" y="997"/>
                    <a:pt x="1127" y="1019"/>
                    <a:pt x="1116" y="1040"/>
                  </a:cubicBezTo>
                  <a:cubicBezTo>
                    <a:pt x="1110" y="1043"/>
                    <a:pt x="1104" y="1047"/>
                    <a:pt x="1097" y="1051"/>
                  </a:cubicBezTo>
                  <a:lnTo>
                    <a:pt x="1097" y="1051"/>
                  </a:lnTo>
                  <a:lnTo>
                    <a:pt x="1097" y="1051"/>
                  </a:lnTo>
                  <a:lnTo>
                    <a:pt x="1097" y="1051"/>
                  </a:lnTo>
                  <a:lnTo>
                    <a:pt x="1097" y="1051"/>
                  </a:lnTo>
                  <a:cubicBezTo>
                    <a:pt x="1103" y="1049"/>
                    <a:pt x="1108" y="1047"/>
                    <a:pt x="1114" y="1045"/>
                  </a:cubicBezTo>
                  <a:cubicBezTo>
                    <a:pt x="1106" y="1059"/>
                    <a:pt x="1097" y="1073"/>
                    <a:pt x="1087" y="1087"/>
                  </a:cubicBezTo>
                  <a:cubicBezTo>
                    <a:pt x="1172" y="1061"/>
                    <a:pt x="1247" y="1028"/>
                    <a:pt x="1309" y="983"/>
                  </a:cubicBezTo>
                  <a:cubicBezTo>
                    <a:pt x="1297" y="991"/>
                    <a:pt x="1286" y="999"/>
                    <a:pt x="1273" y="1007"/>
                  </a:cubicBezTo>
                  <a:cubicBezTo>
                    <a:pt x="1229" y="1034"/>
                    <a:pt x="1179" y="1056"/>
                    <a:pt x="1125" y="1075"/>
                  </a:cubicBezTo>
                  <a:cubicBezTo>
                    <a:pt x="1117" y="1078"/>
                    <a:pt x="1109" y="1080"/>
                    <a:pt x="1101" y="1083"/>
                  </a:cubicBezTo>
                  <a:cubicBezTo>
                    <a:pt x="995" y="1116"/>
                    <a:pt x="874" y="1135"/>
                    <a:pt x="749" y="1145"/>
                  </a:cubicBezTo>
                  <a:cubicBezTo>
                    <a:pt x="744" y="1145"/>
                    <a:pt x="739" y="1146"/>
                    <a:pt x="733" y="1146"/>
                  </a:cubicBezTo>
                  <a:cubicBezTo>
                    <a:pt x="691" y="1149"/>
                    <a:pt x="649" y="1150"/>
                    <a:pt x="607" y="1151"/>
                  </a:cubicBezTo>
                  <a:cubicBezTo>
                    <a:pt x="606" y="1151"/>
                    <a:pt x="606" y="1151"/>
                    <a:pt x="606" y="1151"/>
                  </a:cubicBezTo>
                  <a:moveTo>
                    <a:pt x="422" y="865"/>
                  </a:moveTo>
                  <a:cubicBezTo>
                    <a:pt x="380" y="865"/>
                    <a:pt x="337" y="859"/>
                    <a:pt x="299" y="849"/>
                  </a:cubicBezTo>
                  <a:cubicBezTo>
                    <a:pt x="144" y="820"/>
                    <a:pt x="37" y="747"/>
                    <a:pt x="14" y="652"/>
                  </a:cubicBezTo>
                  <a:cubicBezTo>
                    <a:pt x="0" y="591"/>
                    <a:pt x="11" y="532"/>
                    <a:pt x="33" y="473"/>
                  </a:cubicBezTo>
                  <a:cubicBezTo>
                    <a:pt x="44" y="454"/>
                    <a:pt x="56" y="435"/>
                    <a:pt x="66" y="418"/>
                  </a:cubicBezTo>
                  <a:cubicBezTo>
                    <a:pt x="50" y="461"/>
                    <a:pt x="30" y="504"/>
                    <a:pt x="32" y="550"/>
                  </a:cubicBezTo>
                  <a:cubicBezTo>
                    <a:pt x="36" y="624"/>
                    <a:pt x="66" y="699"/>
                    <a:pt x="145" y="757"/>
                  </a:cubicBezTo>
                  <a:cubicBezTo>
                    <a:pt x="147" y="751"/>
                    <a:pt x="151" y="744"/>
                    <a:pt x="156" y="737"/>
                  </a:cubicBezTo>
                  <a:cubicBezTo>
                    <a:pt x="159" y="741"/>
                    <a:pt x="163" y="746"/>
                    <a:pt x="168" y="750"/>
                  </a:cubicBezTo>
                  <a:cubicBezTo>
                    <a:pt x="216" y="794"/>
                    <a:pt x="310" y="835"/>
                    <a:pt x="408" y="842"/>
                  </a:cubicBezTo>
                  <a:cubicBezTo>
                    <a:pt x="490" y="839"/>
                    <a:pt x="636" y="808"/>
                    <a:pt x="607" y="750"/>
                  </a:cubicBezTo>
                  <a:cubicBezTo>
                    <a:pt x="585" y="707"/>
                    <a:pt x="499" y="690"/>
                    <a:pt x="423" y="690"/>
                  </a:cubicBezTo>
                  <a:cubicBezTo>
                    <a:pt x="417" y="690"/>
                    <a:pt x="415" y="686"/>
                    <a:pt x="418" y="684"/>
                  </a:cubicBezTo>
                  <a:cubicBezTo>
                    <a:pt x="417" y="682"/>
                    <a:pt x="418" y="680"/>
                    <a:pt x="420" y="679"/>
                  </a:cubicBezTo>
                  <a:cubicBezTo>
                    <a:pt x="424" y="677"/>
                    <a:pt x="428" y="674"/>
                    <a:pt x="432" y="671"/>
                  </a:cubicBezTo>
                  <a:cubicBezTo>
                    <a:pt x="428" y="676"/>
                    <a:pt x="423" y="680"/>
                    <a:pt x="418" y="684"/>
                  </a:cubicBezTo>
                  <a:cubicBezTo>
                    <a:pt x="428" y="683"/>
                    <a:pt x="437" y="683"/>
                    <a:pt x="446" y="683"/>
                  </a:cubicBezTo>
                  <a:cubicBezTo>
                    <a:pt x="532" y="683"/>
                    <a:pt x="608" y="713"/>
                    <a:pt x="635" y="758"/>
                  </a:cubicBezTo>
                  <a:cubicBezTo>
                    <a:pt x="662" y="719"/>
                    <a:pt x="687" y="680"/>
                    <a:pt x="710" y="640"/>
                  </a:cubicBezTo>
                  <a:cubicBezTo>
                    <a:pt x="692" y="637"/>
                    <a:pt x="693" y="620"/>
                    <a:pt x="715" y="620"/>
                  </a:cubicBezTo>
                  <a:cubicBezTo>
                    <a:pt x="715" y="620"/>
                    <a:pt x="716" y="620"/>
                    <a:pt x="716" y="620"/>
                  </a:cubicBezTo>
                  <a:cubicBezTo>
                    <a:pt x="721" y="620"/>
                    <a:pt x="726" y="620"/>
                    <a:pt x="731" y="621"/>
                  </a:cubicBezTo>
                  <a:cubicBezTo>
                    <a:pt x="732" y="621"/>
                    <a:pt x="732" y="621"/>
                    <a:pt x="732" y="621"/>
                  </a:cubicBezTo>
                  <a:cubicBezTo>
                    <a:pt x="720" y="642"/>
                    <a:pt x="709" y="663"/>
                    <a:pt x="700" y="684"/>
                  </a:cubicBezTo>
                  <a:cubicBezTo>
                    <a:pt x="686" y="713"/>
                    <a:pt x="678" y="746"/>
                    <a:pt x="655" y="775"/>
                  </a:cubicBezTo>
                  <a:cubicBezTo>
                    <a:pt x="640" y="820"/>
                    <a:pt x="556" y="857"/>
                    <a:pt x="472" y="862"/>
                  </a:cubicBezTo>
                  <a:cubicBezTo>
                    <a:pt x="456" y="864"/>
                    <a:pt x="439" y="865"/>
                    <a:pt x="422" y="865"/>
                  </a:cubicBezTo>
                  <a:moveTo>
                    <a:pt x="467" y="625"/>
                  </a:moveTo>
                  <a:cubicBezTo>
                    <a:pt x="472" y="615"/>
                    <a:pt x="476" y="604"/>
                    <a:pt x="481" y="595"/>
                  </a:cubicBezTo>
                  <a:cubicBezTo>
                    <a:pt x="482" y="597"/>
                    <a:pt x="482" y="598"/>
                    <a:pt x="481" y="600"/>
                  </a:cubicBezTo>
                  <a:cubicBezTo>
                    <a:pt x="476" y="608"/>
                    <a:pt x="472" y="617"/>
                    <a:pt x="467" y="625"/>
                  </a:cubicBezTo>
                  <a:close/>
                  <a:moveTo>
                    <a:pt x="68" y="416"/>
                  </a:moveTo>
                  <a:cubicBezTo>
                    <a:pt x="69" y="414"/>
                    <a:pt x="70" y="412"/>
                    <a:pt x="71" y="410"/>
                  </a:cubicBezTo>
                  <a:cubicBezTo>
                    <a:pt x="154" y="275"/>
                    <a:pt x="229" y="138"/>
                    <a:pt x="296" y="0"/>
                  </a:cubicBezTo>
                  <a:lnTo>
                    <a:pt x="296" y="0"/>
                  </a:lnTo>
                  <a:cubicBezTo>
                    <a:pt x="229" y="138"/>
                    <a:pt x="154" y="275"/>
                    <a:pt x="71" y="410"/>
                  </a:cubicBezTo>
                  <a:cubicBezTo>
                    <a:pt x="70" y="412"/>
                    <a:pt x="69" y="414"/>
                    <a:pt x="68" y="416"/>
                  </a:cubicBezTo>
                  <a:close/>
                </a:path>
              </a:pathLst>
            </a:custGeom>
            <a:solidFill>
              <a:srgbClr val="7C3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6" name="Freeform 1147">
              <a:extLst>
                <a:ext uri="{FF2B5EF4-FFF2-40B4-BE49-F238E27FC236}">
                  <a16:creationId xmlns:a16="http://schemas.microsoft.com/office/drawing/2014/main" id="{E44D7EF2-A8AC-4E06-A7E6-0DAD66672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7169" y="2638425"/>
              <a:ext cx="1588" cy="0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1 h 2"/>
                <a:gd name="T4" fmla="*/ 2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7C3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7" name="Freeform 1148">
              <a:extLst>
                <a:ext uri="{FF2B5EF4-FFF2-40B4-BE49-F238E27FC236}">
                  <a16:creationId xmlns:a16="http://schemas.microsoft.com/office/drawing/2014/main" id="{15961EF5-1672-4136-8198-615A360122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9706" y="1860550"/>
              <a:ext cx="1092200" cy="1112838"/>
            </a:xfrm>
            <a:custGeom>
              <a:avLst/>
              <a:gdLst>
                <a:gd name="T0" fmla="*/ 1084 w 2188"/>
                <a:gd name="T1" fmla="*/ 2189 h 2231"/>
                <a:gd name="T2" fmla="*/ 1667 w 2188"/>
                <a:gd name="T3" fmla="*/ 1508 h 2231"/>
                <a:gd name="T4" fmla="*/ 2146 w 2188"/>
                <a:gd name="T5" fmla="*/ 370 h 2231"/>
                <a:gd name="T6" fmla="*/ 2146 w 2188"/>
                <a:gd name="T7" fmla="*/ 370 h 2231"/>
                <a:gd name="T8" fmla="*/ 2146 w 2188"/>
                <a:gd name="T9" fmla="*/ 370 h 2231"/>
                <a:gd name="T10" fmla="*/ 1380 w 2188"/>
                <a:gd name="T11" fmla="*/ 30 h 2231"/>
                <a:gd name="T12" fmla="*/ 586 w 2188"/>
                <a:gd name="T13" fmla="*/ 179 h 2231"/>
                <a:gd name="T14" fmla="*/ 639 w 2188"/>
                <a:gd name="T15" fmla="*/ 129 h 2231"/>
                <a:gd name="T16" fmla="*/ 1310 w 2188"/>
                <a:gd name="T17" fmla="*/ 0 h 2231"/>
                <a:gd name="T18" fmla="*/ 2184 w 2188"/>
                <a:gd name="T19" fmla="*/ 349 h 2231"/>
                <a:gd name="T20" fmla="*/ 2115 w 2188"/>
                <a:gd name="T21" fmla="*/ 596 h 2231"/>
                <a:gd name="T22" fmla="*/ 1695 w 2188"/>
                <a:gd name="T23" fmla="*/ 1558 h 2231"/>
                <a:gd name="T24" fmla="*/ 1279 w 2188"/>
                <a:gd name="T25" fmla="*/ 2127 h 2231"/>
                <a:gd name="T26" fmla="*/ 1057 w 2188"/>
                <a:gd name="T27" fmla="*/ 2231 h 2231"/>
                <a:gd name="T28" fmla="*/ 1109 w 2188"/>
                <a:gd name="T29" fmla="*/ 2120 h 2231"/>
                <a:gd name="T30" fmla="*/ 1060 w 2188"/>
                <a:gd name="T31" fmla="*/ 1742 h 2231"/>
                <a:gd name="T32" fmla="*/ 702 w 2188"/>
                <a:gd name="T33" fmla="*/ 1765 h 2231"/>
                <a:gd name="T34" fmla="*/ 686 w 2188"/>
                <a:gd name="T35" fmla="*/ 1764 h 2231"/>
                <a:gd name="T36" fmla="*/ 680 w 2188"/>
                <a:gd name="T37" fmla="*/ 1784 h 2231"/>
                <a:gd name="T38" fmla="*/ 416 w 2188"/>
                <a:gd name="T39" fmla="*/ 1827 h 2231"/>
                <a:gd name="T40" fmla="*/ 402 w 2188"/>
                <a:gd name="T41" fmla="*/ 1815 h 2231"/>
                <a:gd name="T42" fmla="*/ 451 w 2188"/>
                <a:gd name="T43" fmla="*/ 1744 h 2231"/>
                <a:gd name="T44" fmla="*/ 456 w 2188"/>
                <a:gd name="T45" fmla="*/ 1730 h 2231"/>
                <a:gd name="T46" fmla="*/ 237 w 2188"/>
                <a:gd name="T47" fmla="*/ 1721 h 2231"/>
                <a:gd name="T48" fmla="*/ 115 w 2188"/>
                <a:gd name="T49" fmla="*/ 1901 h 2231"/>
                <a:gd name="T50" fmla="*/ 36 w 2188"/>
                <a:gd name="T51" fmla="*/ 1562 h 2231"/>
                <a:gd name="T52" fmla="*/ 41 w 2188"/>
                <a:gd name="T53" fmla="*/ 1554 h 2231"/>
                <a:gd name="T54" fmla="*/ 246 w 2188"/>
                <a:gd name="T55" fmla="*/ 1195 h 2231"/>
                <a:gd name="T56" fmla="*/ 35 w 2188"/>
                <a:gd name="T57" fmla="*/ 1690 h 2231"/>
                <a:gd name="T58" fmla="*/ 31 w 2188"/>
                <a:gd name="T59" fmla="*/ 1737 h 2231"/>
                <a:gd name="T60" fmla="*/ 58 w 2188"/>
                <a:gd name="T61" fmla="*/ 1843 h 2231"/>
                <a:gd name="T62" fmla="*/ 58 w 2188"/>
                <a:gd name="T63" fmla="*/ 1843 h 2231"/>
                <a:gd name="T64" fmla="*/ 58 w 2188"/>
                <a:gd name="T65" fmla="*/ 1843 h 2231"/>
                <a:gd name="T66" fmla="*/ 58 w 2188"/>
                <a:gd name="T67" fmla="*/ 1842 h 2231"/>
                <a:gd name="T68" fmla="*/ 58 w 2188"/>
                <a:gd name="T69" fmla="*/ 1840 h 2231"/>
                <a:gd name="T70" fmla="*/ 59 w 2188"/>
                <a:gd name="T71" fmla="*/ 1832 h 2231"/>
                <a:gd name="T72" fmla="*/ 173 w 2188"/>
                <a:gd name="T73" fmla="*/ 1713 h 2231"/>
                <a:gd name="T74" fmla="*/ 187 w 2188"/>
                <a:gd name="T75" fmla="*/ 1706 h 2231"/>
                <a:gd name="T76" fmla="*/ 940 w 2188"/>
                <a:gd name="T77" fmla="*/ 1659 h 2231"/>
                <a:gd name="T78" fmla="*/ 1215 w 2188"/>
                <a:gd name="T79" fmla="*/ 1851 h 2231"/>
                <a:gd name="T80" fmla="*/ 1214 w 2188"/>
                <a:gd name="T81" fmla="*/ 2054 h 2231"/>
                <a:gd name="T82" fmla="*/ 449 w 2188"/>
                <a:gd name="T83" fmla="*/ 1822 h 2231"/>
                <a:gd name="T84" fmla="*/ 707 w 2188"/>
                <a:gd name="T85" fmla="*/ 1655 h 2231"/>
                <a:gd name="T86" fmla="*/ 645 w 2188"/>
                <a:gd name="T87" fmla="*/ 1653 h 2231"/>
                <a:gd name="T88" fmla="*/ 479 w 2188"/>
                <a:gd name="T89" fmla="*/ 1768 h 2231"/>
                <a:gd name="T90" fmla="*/ 449 w 2188"/>
                <a:gd name="T91" fmla="*/ 1822 h 2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8" h="2231">
                  <a:moveTo>
                    <a:pt x="1057" y="2231"/>
                  </a:moveTo>
                  <a:cubicBezTo>
                    <a:pt x="1067" y="2217"/>
                    <a:pt x="1076" y="2203"/>
                    <a:pt x="1084" y="2189"/>
                  </a:cubicBezTo>
                  <a:cubicBezTo>
                    <a:pt x="1164" y="2159"/>
                    <a:pt x="1231" y="2120"/>
                    <a:pt x="1280" y="2073"/>
                  </a:cubicBezTo>
                  <a:cubicBezTo>
                    <a:pt x="1460" y="1898"/>
                    <a:pt x="1568" y="1700"/>
                    <a:pt x="1667" y="1508"/>
                  </a:cubicBezTo>
                  <a:cubicBezTo>
                    <a:pt x="1767" y="1313"/>
                    <a:pt x="1998" y="794"/>
                    <a:pt x="2062" y="600"/>
                  </a:cubicBezTo>
                  <a:cubicBezTo>
                    <a:pt x="2087" y="523"/>
                    <a:pt x="2139" y="440"/>
                    <a:pt x="2146" y="370"/>
                  </a:cubicBezTo>
                  <a:lnTo>
                    <a:pt x="2146" y="370"/>
                  </a:lnTo>
                  <a:lnTo>
                    <a:pt x="2146" y="370"/>
                  </a:lnTo>
                  <a:lnTo>
                    <a:pt x="2146" y="370"/>
                  </a:lnTo>
                  <a:lnTo>
                    <a:pt x="2146" y="370"/>
                  </a:lnTo>
                  <a:cubicBezTo>
                    <a:pt x="2089" y="262"/>
                    <a:pt x="1997" y="183"/>
                    <a:pt x="1825" y="116"/>
                  </a:cubicBezTo>
                  <a:cubicBezTo>
                    <a:pt x="1694" y="66"/>
                    <a:pt x="1540" y="35"/>
                    <a:pt x="1380" y="30"/>
                  </a:cubicBezTo>
                  <a:cubicBezTo>
                    <a:pt x="1359" y="30"/>
                    <a:pt x="1339" y="29"/>
                    <a:pt x="1319" y="29"/>
                  </a:cubicBezTo>
                  <a:cubicBezTo>
                    <a:pt x="1043" y="29"/>
                    <a:pt x="800" y="89"/>
                    <a:pt x="586" y="179"/>
                  </a:cubicBezTo>
                  <a:cubicBezTo>
                    <a:pt x="585" y="172"/>
                    <a:pt x="583" y="165"/>
                    <a:pt x="582" y="157"/>
                  </a:cubicBezTo>
                  <a:cubicBezTo>
                    <a:pt x="600" y="148"/>
                    <a:pt x="619" y="138"/>
                    <a:pt x="639" y="129"/>
                  </a:cubicBezTo>
                  <a:cubicBezTo>
                    <a:pt x="642" y="128"/>
                    <a:pt x="645" y="126"/>
                    <a:pt x="648" y="125"/>
                  </a:cubicBezTo>
                  <a:cubicBezTo>
                    <a:pt x="830" y="44"/>
                    <a:pt x="1072" y="0"/>
                    <a:pt x="1310" y="0"/>
                  </a:cubicBezTo>
                  <a:cubicBezTo>
                    <a:pt x="1346" y="0"/>
                    <a:pt x="1382" y="1"/>
                    <a:pt x="1417" y="3"/>
                  </a:cubicBezTo>
                  <a:cubicBezTo>
                    <a:pt x="1798" y="25"/>
                    <a:pt x="2065" y="160"/>
                    <a:pt x="2184" y="349"/>
                  </a:cubicBezTo>
                  <a:cubicBezTo>
                    <a:pt x="2187" y="353"/>
                    <a:pt x="2188" y="360"/>
                    <a:pt x="2188" y="369"/>
                  </a:cubicBezTo>
                  <a:cubicBezTo>
                    <a:pt x="2188" y="420"/>
                    <a:pt x="2143" y="530"/>
                    <a:pt x="2115" y="596"/>
                  </a:cubicBezTo>
                  <a:cubicBezTo>
                    <a:pt x="2070" y="705"/>
                    <a:pt x="2025" y="809"/>
                    <a:pt x="1983" y="918"/>
                  </a:cubicBezTo>
                  <a:cubicBezTo>
                    <a:pt x="1900" y="1131"/>
                    <a:pt x="1806" y="1349"/>
                    <a:pt x="1695" y="1558"/>
                  </a:cubicBezTo>
                  <a:cubicBezTo>
                    <a:pt x="1641" y="1662"/>
                    <a:pt x="1582" y="1764"/>
                    <a:pt x="1511" y="1865"/>
                  </a:cubicBezTo>
                  <a:cubicBezTo>
                    <a:pt x="1448" y="1953"/>
                    <a:pt x="1384" y="2051"/>
                    <a:pt x="1279" y="2127"/>
                  </a:cubicBezTo>
                  <a:lnTo>
                    <a:pt x="1279" y="2127"/>
                  </a:lnTo>
                  <a:cubicBezTo>
                    <a:pt x="1217" y="2172"/>
                    <a:pt x="1142" y="2205"/>
                    <a:pt x="1057" y="2231"/>
                  </a:cubicBezTo>
                  <a:moveTo>
                    <a:pt x="1086" y="2184"/>
                  </a:moveTo>
                  <a:cubicBezTo>
                    <a:pt x="1097" y="2163"/>
                    <a:pt x="1105" y="2141"/>
                    <a:pt x="1109" y="2120"/>
                  </a:cubicBezTo>
                  <a:cubicBezTo>
                    <a:pt x="1148" y="2084"/>
                    <a:pt x="1172" y="2043"/>
                    <a:pt x="1180" y="2000"/>
                  </a:cubicBezTo>
                  <a:cubicBezTo>
                    <a:pt x="1196" y="1915"/>
                    <a:pt x="1171" y="1807"/>
                    <a:pt x="1060" y="1742"/>
                  </a:cubicBezTo>
                  <a:cubicBezTo>
                    <a:pt x="982" y="1695"/>
                    <a:pt x="871" y="1668"/>
                    <a:pt x="757" y="1658"/>
                  </a:cubicBezTo>
                  <a:cubicBezTo>
                    <a:pt x="742" y="1694"/>
                    <a:pt x="722" y="1729"/>
                    <a:pt x="702" y="1765"/>
                  </a:cubicBezTo>
                  <a:cubicBezTo>
                    <a:pt x="702" y="1765"/>
                    <a:pt x="702" y="1765"/>
                    <a:pt x="701" y="1765"/>
                  </a:cubicBezTo>
                  <a:cubicBezTo>
                    <a:pt x="696" y="1764"/>
                    <a:pt x="691" y="1764"/>
                    <a:pt x="686" y="1764"/>
                  </a:cubicBezTo>
                  <a:cubicBezTo>
                    <a:pt x="686" y="1764"/>
                    <a:pt x="685" y="1764"/>
                    <a:pt x="685" y="1764"/>
                  </a:cubicBezTo>
                  <a:cubicBezTo>
                    <a:pt x="663" y="1764"/>
                    <a:pt x="662" y="1781"/>
                    <a:pt x="680" y="1784"/>
                  </a:cubicBezTo>
                  <a:cubicBezTo>
                    <a:pt x="657" y="1824"/>
                    <a:pt x="632" y="1863"/>
                    <a:pt x="605" y="1902"/>
                  </a:cubicBezTo>
                  <a:cubicBezTo>
                    <a:pt x="578" y="1857"/>
                    <a:pt x="502" y="1827"/>
                    <a:pt x="416" y="1827"/>
                  </a:cubicBezTo>
                  <a:cubicBezTo>
                    <a:pt x="407" y="1827"/>
                    <a:pt x="398" y="1827"/>
                    <a:pt x="388" y="1828"/>
                  </a:cubicBezTo>
                  <a:cubicBezTo>
                    <a:pt x="393" y="1824"/>
                    <a:pt x="398" y="1820"/>
                    <a:pt x="402" y="1815"/>
                  </a:cubicBezTo>
                  <a:cubicBezTo>
                    <a:pt x="418" y="1802"/>
                    <a:pt x="428" y="1785"/>
                    <a:pt x="437" y="1769"/>
                  </a:cubicBezTo>
                  <a:cubicBezTo>
                    <a:pt x="442" y="1761"/>
                    <a:pt x="446" y="1752"/>
                    <a:pt x="451" y="1744"/>
                  </a:cubicBezTo>
                  <a:cubicBezTo>
                    <a:pt x="452" y="1742"/>
                    <a:pt x="452" y="1741"/>
                    <a:pt x="451" y="1739"/>
                  </a:cubicBezTo>
                  <a:cubicBezTo>
                    <a:pt x="453" y="1736"/>
                    <a:pt x="454" y="1733"/>
                    <a:pt x="456" y="1730"/>
                  </a:cubicBezTo>
                  <a:cubicBezTo>
                    <a:pt x="470" y="1707"/>
                    <a:pt x="482" y="1682"/>
                    <a:pt x="501" y="1660"/>
                  </a:cubicBezTo>
                  <a:cubicBezTo>
                    <a:pt x="405" y="1669"/>
                    <a:pt x="311" y="1688"/>
                    <a:pt x="237" y="1721"/>
                  </a:cubicBezTo>
                  <a:cubicBezTo>
                    <a:pt x="148" y="1761"/>
                    <a:pt x="78" y="1820"/>
                    <a:pt x="126" y="1881"/>
                  </a:cubicBezTo>
                  <a:cubicBezTo>
                    <a:pt x="121" y="1888"/>
                    <a:pt x="117" y="1895"/>
                    <a:pt x="115" y="1901"/>
                  </a:cubicBezTo>
                  <a:cubicBezTo>
                    <a:pt x="36" y="1843"/>
                    <a:pt x="6" y="1768"/>
                    <a:pt x="2" y="1694"/>
                  </a:cubicBezTo>
                  <a:cubicBezTo>
                    <a:pt x="0" y="1648"/>
                    <a:pt x="20" y="1605"/>
                    <a:pt x="36" y="1562"/>
                  </a:cubicBezTo>
                  <a:cubicBezTo>
                    <a:pt x="37" y="1561"/>
                    <a:pt x="37" y="1560"/>
                    <a:pt x="38" y="1560"/>
                  </a:cubicBezTo>
                  <a:cubicBezTo>
                    <a:pt x="39" y="1558"/>
                    <a:pt x="40" y="1556"/>
                    <a:pt x="41" y="1554"/>
                  </a:cubicBezTo>
                  <a:cubicBezTo>
                    <a:pt x="124" y="1419"/>
                    <a:pt x="199" y="1282"/>
                    <a:pt x="266" y="1144"/>
                  </a:cubicBezTo>
                  <a:cubicBezTo>
                    <a:pt x="260" y="1161"/>
                    <a:pt x="253" y="1178"/>
                    <a:pt x="246" y="1195"/>
                  </a:cubicBezTo>
                  <a:cubicBezTo>
                    <a:pt x="212" y="1277"/>
                    <a:pt x="177" y="1359"/>
                    <a:pt x="137" y="1440"/>
                  </a:cubicBezTo>
                  <a:cubicBezTo>
                    <a:pt x="98" y="1522"/>
                    <a:pt x="48" y="1606"/>
                    <a:pt x="35" y="1690"/>
                  </a:cubicBezTo>
                  <a:cubicBezTo>
                    <a:pt x="32" y="1706"/>
                    <a:pt x="31" y="1721"/>
                    <a:pt x="31" y="1737"/>
                  </a:cubicBezTo>
                  <a:lnTo>
                    <a:pt x="31" y="1737"/>
                  </a:lnTo>
                  <a:cubicBezTo>
                    <a:pt x="31" y="1773"/>
                    <a:pt x="38" y="1809"/>
                    <a:pt x="58" y="1843"/>
                  </a:cubicBezTo>
                  <a:lnTo>
                    <a:pt x="58" y="1843"/>
                  </a:lnTo>
                  <a:lnTo>
                    <a:pt x="58" y="1843"/>
                  </a:lnTo>
                  <a:lnTo>
                    <a:pt x="58" y="1843"/>
                  </a:lnTo>
                  <a:lnTo>
                    <a:pt x="58" y="1843"/>
                  </a:lnTo>
                  <a:lnTo>
                    <a:pt x="58" y="1843"/>
                  </a:lnTo>
                  <a:cubicBezTo>
                    <a:pt x="58" y="1843"/>
                    <a:pt x="58" y="1843"/>
                    <a:pt x="58" y="1842"/>
                  </a:cubicBezTo>
                  <a:cubicBezTo>
                    <a:pt x="58" y="1842"/>
                    <a:pt x="58" y="1842"/>
                    <a:pt x="58" y="1842"/>
                  </a:cubicBezTo>
                  <a:lnTo>
                    <a:pt x="58" y="1842"/>
                  </a:lnTo>
                  <a:cubicBezTo>
                    <a:pt x="58" y="1841"/>
                    <a:pt x="58" y="1840"/>
                    <a:pt x="58" y="1840"/>
                  </a:cubicBezTo>
                  <a:cubicBezTo>
                    <a:pt x="58" y="1837"/>
                    <a:pt x="58" y="1835"/>
                    <a:pt x="59" y="1832"/>
                  </a:cubicBezTo>
                  <a:cubicBezTo>
                    <a:pt x="59" y="1832"/>
                    <a:pt x="59" y="1832"/>
                    <a:pt x="59" y="1832"/>
                  </a:cubicBezTo>
                  <a:cubicBezTo>
                    <a:pt x="59" y="1832"/>
                    <a:pt x="59" y="1832"/>
                    <a:pt x="59" y="1832"/>
                  </a:cubicBezTo>
                  <a:cubicBezTo>
                    <a:pt x="63" y="1786"/>
                    <a:pt x="109" y="1745"/>
                    <a:pt x="173" y="1713"/>
                  </a:cubicBezTo>
                  <a:cubicBezTo>
                    <a:pt x="173" y="1713"/>
                    <a:pt x="173" y="1713"/>
                    <a:pt x="173" y="1713"/>
                  </a:cubicBezTo>
                  <a:cubicBezTo>
                    <a:pt x="177" y="1711"/>
                    <a:pt x="182" y="1708"/>
                    <a:pt x="187" y="1706"/>
                  </a:cubicBezTo>
                  <a:cubicBezTo>
                    <a:pt x="309" y="1652"/>
                    <a:pt x="474" y="1623"/>
                    <a:pt x="638" y="1623"/>
                  </a:cubicBezTo>
                  <a:cubicBezTo>
                    <a:pt x="744" y="1623"/>
                    <a:pt x="848" y="1635"/>
                    <a:pt x="940" y="1659"/>
                  </a:cubicBezTo>
                  <a:cubicBezTo>
                    <a:pt x="1084" y="1697"/>
                    <a:pt x="1175" y="1769"/>
                    <a:pt x="1216" y="1851"/>
                  </a:cubicBezTo>
                  <a:cubicBezTo>
                    <a:pt x="1215" y="1851"/>
                    <a:pt x="1215" y="1851"/>
                    <a:pt x="1215" y="1851"/>
                  </a:cubicBezTo>
                  <a:cubicBezTo>
                    <a:pt x="1248" y="1917"/>
                    <a:pt x="1247" y="1990"/>
                    <a:pt x="1214" y="2054"/>
                  </a:cubicBezTo>
                  <a:lnTo>
                    <a:pt x="1214" y="2054"/>
                  </a:lnTo>
                  <a:cubicBezTo>
                    <a:pt x="1188" y="2106"/>
                    <a:pt x="1143" y="2149"/>
                    <a:pt x="1086" y="2184"/>
                  </a:cubicBezTo>
                  <a:moveTo>
                    <a:pt x="449" y="1822"/>
                  </a:moveTo>
                  <a:cubicBezTo>
                    <a:pt x="515" y="1822"/>
                    <a:pt x="583" y="1838"/>
                    <a:pt x="613" y="1869"/>
                  </a:cubicBezTo>
                  <a:cubicBezTo>
                    <a:pt x="641" y="1798"/>
                    <a:pt x="655" y="1723"/>
                    <a:pt x="707" y="1655"/>
                  </a:cubicBezTo>
                  <a:cubicBezTo>
                    <a:pt x="693" y="1654"/>
                    <a:pt x="678" y="1653"/>
                    <a:pt x="663" y="1653"/>
                  </a:cubicBezTo>
                  <a:cubicBezTo>
                    <a:pt x="657" y="1653"/>
                    <a:pt x="651" y="1653"/>
                    <a:pt x="645" y="1653"/>
                  </a:cubicBezTo>
                  <a:cubicBezTo>
                    <a:pt x="616" y="1653"/>
                    <a:pt x="586" y="1654"/>
                    <a:pt x="556" y="1656"/>
                  </a:cubicBezTo>
                  <a:cubicBezTo>
                    <a:pt x="532" y="1693"/>
                    <a:pt x="508" y="1732"/>
                    <a:pt x="479" y="1768"/>
                  </a:cubicBezTo>
                  <a:cubicBezTo>
                    <a:pt x="467" y="1785"/>
                    <a:pt x="453" y="1808"/>
                    <a:pt x="427" y="1823"/>
                  </a:cubicBezTo>
                  <a:cubicBezTo>
                    <a:pt x="434" y="1822"/>
                    <a:pt x="442" y="1822"/>
                    <a:pt x="449" y="1822"/>
                  </a:cubicBezTo>
                </a:path>
              </a:pathLst>
            </a:custGeom>
            <a:solidFill>
              <a:srgbClr val="753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8" name="Freeform 1149">
              <a:extLst>
                <a:ext uri="{FF2B5EF4-FFF2-40B4-BE49-F238E27FC236}">
                  <a16:creationId xmlns:a16="http://schemas.microsoft.com/office/drawing/2014/main" id="{58B7B532-B51D-4F68-8207-E965BF54E2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6256" y="1922463"/>
              <a:ext cx="931863" cy="923925"/>
            </a:xfrm>
            <a:custGeom>
              <a:avLst/>
              <a:gdLst>
                <a:gd name="T0" fmla="*/ 821 w 1869"/>
                <a:gd name="T1" fmla="*/ 1852 h 1852"/>
                <a:gd name="T2" fmla="*/ 883 w 1869"/>
                <a:gd name="T3" fmla="*/ 1812 h 1852"/>
                <a:gd name="T4" fmla="*/ 821 w 1869"/>
                <a:gd name="T5" fmla="*/ 1852 h 1852"/>
                <a:gd name="T6" fmla="*/ 1869 w 1869"/>
                <a:gd name="T7" fmla="*/ 1779 h 1852"/>
                <a:gd name="T8" fmla="*/ 1850 w 1869"/>
                <a:gd name="T9" fmla="*/ 1648 h 1852"/>
                <a:gd name="T10" fmla="*/ 1648 w 1869"/>
                <a:gd name="T11" fmla="*/ 1121 h 1852"/>
                <a:gd name="T12" fmla="*/ 1457 w 1869"/>
                <a:gd name="T13" fmla="*/ 606 h 1852"/>
                <a:gd name="T14" fmla="*/ 1387 w 1869"/>
                <a:gd name="T15" fmla="*/ 349 h 1852"/>
                <a:gd name="T16" fmla="*/ 1349 w 1869"/>
                <a:gd name="T17" fmla="*/ 128 h 1852"/>
                <a:gd name="T18" fmla="*/ 1183 w 1869"/>
                <a:gd name="T19" fmla="*/ 49 h 1852"/>
                <a:gd name="T20" fmla="*/ 1038 w 1869"/>
                <a:gd name="T21" fmla="*/ 11 h 1852"/>
                <a:gd name="T22" fmla="*/ 1311 w 1869"/>
                <a:gd name="T23" fmla="*/ 562 h 1852"/>
                <a:gd name="T24" fmla="*/ 1713 w 1869"/>
                <a:gd name="T25" fmla="*/ 1724 h 1852"/>
                <a:gd name="T26" fmla="*/ 1412 w 1869"/>
                <a:gd name="T27" fmla="*/ 1674 h 1852"/>
                <a:gd name="T28" fmla="*/ 1400 w 1869"/>
                <a:gd name="T29" fmla="*/ 1674 h 1852"/>
                <a:gd name="T30" fmla="*/ 951 w 1869"/>
                <a:gd name="T31" fmla="*/ 1777 h 1852"/>
                <a:gd name="T32" fmla="*/ 790 w 1869"/>
                <a:gd name="T33" fmla="*/ 1707 h 1852"/>
                <a:gd name="T34" fmla="*/ 360 w 1869"/>
                <a:gd name="T35" fmla="*/ 651 h 1852"/>
                <a:gd name="T36" fmla="*/ 363 w 1869"/>
                <a:gd name="T37" fmla="*/ 112 h 1852"/>
                <a:gd name="T38" fmla="*/ 0 w 1869"/>
                <a:gd name="T39" fmla="*/ 478 h 1852"/>
                <a:gd name="T40" fmla="*/ 0 w 1869"/>
                <a:gd name="T41" fmla="*/ 478 h 1852"/>
                <a:gd name="T42" fmla="*/ 0 w 1869"/>
                <a:gd name="T43" fmla="*/ 478 h 1852"/>
                <a:gd name="T44" fmla="*/ 435 w 1869"/>
                <a:gd name="T45" fmla="*/ 81 h 1852"/>
                <a:gd name="T46" fmla="*/ 889 w 1869"/>
                <a:gd name="T47" fmla="*/ 0 h 1852"/>
                <a:gd name="T48" fmla="*/ 1183 w 1869"/>
                <a:gd name="T49" fmla="*/ 49 h 1852"/>
                <a:gd name="T50" fmla="*/ 1349 w 1869"/>
                <a:gd name="T51" fmla="*/ 128 h 1852"/>
                <a:gd name="T52" fmla="*/ 1387 w 1869"/>
                <a:gd name="T53" fmla="*/ 349 h 1852"/>
                <a:gd name="T54" fmla="*/ 1457 w 1869"/>
                <a:gd name="T55" fmla="*/ 606 h 1852"/>
                <a:gd name="T56" fmla="*/ 1648 w 1869"/>
                <a:gd name="T57" fmla="*/ 1121 h 1852"/>
                <a:gd name="T58" fmla="*/ 1850 w 1869"/>
                <a:gd name="T59" fmla="*/ 1648 h 1852"/>
                <a:gd name="T60" fmla="*/ 1869 w 1869"/>
                <a:gd name="T61" fmla="*/ 1779 h 1852"/>
                <a:gd name="T62" fmla="*/ 1869 w 1869"/>
                <a:gd name="T63" fmla="*/ 1779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69" h="1852">
                  <a:moveTo>
                    <a:pt x="821" y="1852"/>
                  </a:moveTo>
                  <a:cubicBezTo>
                    <a:pt x="840" y="1838"/>
                    <a:pt x="861" y="1825"/>
                    <a:pt x="883" y="1812"/>
                  </a:cubicBezTo>
                  <a:cubicBezTo>
                    <a:pt x="861" y="1825"/>
                    <a:pt x="840" y="1838"/>
                    <a:pt x="821" y="1852"/>
                  </a:cubicBezTo>
                  <a:close/>
                  <a:moveTo>
                    <a:pt x="1869" y="1779"/>
                  </a:moveTo>
                  <a:cubicBezTo>
                    <a:pt x="1869" y="1734"/>
                    <a:pt x="1860" y="1688"/>
                    <a:pt x="1850" y="1648"/>
                  </a:cubicBezTo>
                  <a:cubicBezTo>
                    <a:pt x="1807" y="1470"/>
                    <a:pt x="1725" y="1296"/>
                    <a:pt x="1648" y="1121"/>
                  </a:cubicBezTo>
                  <a:cubicBezTo>
                    <a:pt x="1573" y="951"/>
                    <a:pt x="1512" y="779"/>
                    <a:pt x="1457" y="606"/>
                  </a:cubicBezTo>
                  <a:cubicBezTo>
                    <a:pt x="1431" y="521"/>
                    <a:pt x="1405" y="435"/>
                    <a:pt x="1387" y="349"/>
                  </a:cubicBezTo>
                  <a:cubicBezTo>
                    <a:pt x="1378" y="308"/>
                    <a:pt x="1359" y="138"/>
                    <a:pt x="1349" y="128"/>
                  </a:cubicBezTo>
                  <a:cubicBezTo>
                    <a:pt x="1332" y="111"/>
                    <a:pt x="1214" y="62"/>
                    <a:pt x="1183" y="49"/>
                  </a:cubicBezTo>
                  <a:cubicBezTo>
                    <a:pt x="1139" y="31"/>
                    <a:pt x="1090" y="18"/>
                    <a:pt x="1038" y="11"/>
                  </a:cubicBezTo>
                  <a:cubicBezTo>
                    <a:pt x="1236" y="159"/>
                    <a:pt x="1276" y="412"/>
                    <a:pt x="1311" y="562"/>
                  </a:cubicBezTo>
                  <a:cubicBezTo>
                    <a:pt x="1400" y="940"/>
                    <a:pt x="1542" y="1335"/>
                    <a:pt x="1713" y="1724"/>
                  </a:cubicBezTo>
                  <a:cubicBezTo>
                    <a:pt x="1629" y="1691"/>
                    <a:pt x="1518" y="1674"/>
                    <a:pt x="1412" y="1674"/>
                  </a:cubicBezTo>
                  <a:cubicBezTo>
                    <a:pt x="1408" y="1674"/>
                    <a:pt x="1404" y="1674"/>
                    <a:pt x="1400" y="1674"/>
                  </a:cubicBezTo>
                  <a:cubicBezTo>
                    <a:pt x="1233" y="1676"/>
                    <a:pt x="1077" y="1718"/>
                    <a:pt x="951" y="1777"/>
                  </a:cubicBezTo>
                  <a:cubicBezTo>
                    <a:pt x="877" y="1774"/>
                    <a:pt x="817" y="1749"/>
                    <a:pt x="790" y="1707"/>
                  </a:cubicBezTo>
                  <a:cubicBezTo>
                    <a:pt x="578" y="1365"/>
                    <a:pt x="467" y="1006"/>
                    <a:pt x="360" y="651"/>
                  </a:cubicBezTo>
                  <a:cubicBezTo>
                    <a:pt x="305" y="469"/>
                    <a:pt x="280" y="282"/>
                    <a:pt x="363" y="112"/>
                  </a:cubicBezTo>
                  <a:cubicBezTo>
                    <a:pt x="163" y="206"/>
                    <a:pt x="46" y="336"/>
                    <a:pt x="0" y="478"/>
                  </a:cubicBezTo>
                  <a:lnTo>
                    <a:pt x="0" y="478"/>
                  </a:lnTo>
                  <a:lnTo>
                    <a:pt x="0" y="478"/>
                  </a:lnTo>
                  <a:cubicBezTo>
                    <a:pt x="52" y="320"/>
                    <a:pt x="190" y="176"/>
                    <a:pt x="435" y="81"/>
                  </a:cubicBezTo>
                  <a:cubicBezTo>
                    <a:pt x="556" y="34"/>
                    <a:pt x="726" y="0"/>
                    <a:pt x="889" y="0"/>
                  </a:cubicBezTo>
                  <a:cubicBezTo>
                    <a:pt x="996" y="0"/>
                    <a:pt x="1099" y="14"/>
                    <a:pt x="1183" y="49"/>
                  </a:cubicBezTo>
                  <a:cubicBezTo>
                    <a:pt x="1214" y="62"/>
                    <a:pt x="1332" y="111"/>
                    <a:pt x="1349" y="128"/>
                  </a:cubicBezTo>
                  <a:cubicBezTo>
                    <a:pt x="1359" y="138"/>
                    <a:pt x="1378" y="308"/>
                    <a:pt x="1387" y="349"/>
                  </a:cubicBezTo>
                  <a:cubicBezTo>
                    <a:pt x="1405" y="435"/>
                    <a:pt x="1431" y="521"/>
                    <a:pt x="1457" y="606"/>
                  </a:cubicBezTo>
                  <a:cubicBezTo>
                    <a:pt x="1512" y="779"/>
                    <a:pt x="1573" y="951"/>
                    <a:pt x="1648" y="1121"/>
                  </a:cubicBezTo>
                  <a:cubicBezTo>
                    <a:pt x="1725" y="1296"/>
                    <a:pt x="1807" y="1470"/>
                    <a:pt x="1850" y="1648"/>
                  </a:cubicBezTo>
                  <a:cubicBezTo>
                    <a:pt x="1860" y="1688"/>
                    <a:pt x="1869" y="1734"/>
                    <a:pt x="1869" y="1779"/>
                  </a:cubicBezTo>
                  <a:lnTo>
                    <a:pt x="1869" y="1779"/>
                  </a:lnTo>
                </a:path>
              </a:pathLst>
            </a:custGeom>
            <a:solidFill>
              <a:srgbClr val="E8B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9" name="Freeform 1150">
              <a:extLst>
                <a:ext uri="{FF2B5EF4-FFF2-40B4-BE49-F238E27FC236}">
                  <a16:creationId xmlns:a16="http://schemas.microsoft.com/office/drawing/2014/main" id="{993D6194-CF20-4935-AD5A-5DFEF5600A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8281" y="1874838"/>
              <a:ext cx="1041400" cy="908050"/>
            </a:xfrm>
            <a:custGeom>
              <a:avLst/>
              <a:gdLst>
                <a:gd name="T0" fmla="*/ 1158 w 2088"/>
                <a:gd name="T1" fmla="*/ 1822 h 1822"/>
                <a:gd name="T2" fmla="*/ 882 w 2088"/>
                <a:gd name="T3" fmla="*/ 1630 h 1822"/>
                <a:gd name="T4" fmla="*/ 580 w 2088"/>
                <a:gd name="T5" fmla="*/ 1594 h 1822"/>
                <a:gd name="T6" fmla="*/ 129 w 2088"/>
                <a:gd name="T7" fmla="*/ 1677 h 1822"/>
                <a:gd name="T8" fmla="*/ 115 w 2088"/>
                <a:gd name="T9" fmla="*/ 1684 h 1822"/>
                <a:gd name="T10" fmla="*/ 255 w 2088"/>
                <a:gd name="T11" fmla="*/ 1265 h 1822"/>
                <a:gd name="T12" fmla="*/ 509 w 2088"/>
                <a:gd name="T13" fmla="*/ 672 h 1822"/>
                <a:gd name="T14" fmla="*/ 763 w 2088"/>
                <a:gd name="T15" fmla="*/ 69 h 1822"/>
                <a:gd name="T16" fmla="*/ 458 w 2088"/>
                <a:gd name="T17" fmla="*/ 181 h 1822"/>
                <a:gd name="T18" fmla="*/ 458 w 2088"/>
                <a:gd name="T19" fmla="*/ 181 h 1822"/>
                <a:gd name="T20" fmla="*/ 458 w 2088"/>
                <a:gd name="T21" fmla="*/ 181 h 1822"/>
                <a:gd name="T22" fmla="*/ 1261 w 2088"/>
                <a:gd name="T23" fmla="*/ 0 h 1822"/>
                <a:gd name="T24" fmla="*/ 1322 w 2088"/>
                <a:gd name="T25" fmla="*/ 1 h 1822"/>
                <a:gd name="T26" fmla="*/ 1767 w 2088"/>
                <a:gd name="T27" fmla="*/ 87 h 1822"/>
                <a:gd name="T28" fmla="*/ 2088 w 2088"/>
                <a:gd name="T29" fmla="*/ 341 h 1822"/>
                <a:gd name="T30" fmla="*/ 2088 w 2088"/>
                <a:gd name="T31" fmla="*/ 341 h 1822"/>
                <a:gd name="T32" fmla="*/ 2088 w 2088"/>
                <a:gd name="T33" fmla="*/ 341 h 1822"/>
                <a:gd name="T34" fmla="*/ 1819 w 2088"/>
                <a:gd name="T35" fmla="*/ 109 h 1822"/>
                <a:gd name="T36" fmla="*/ 1840 w 2088"/>
                <a:gd name="T37" fmla="*/ 661 h 1822"/>
                <a:gd name="T38" fmla="*/ 1296 w 2088"/>
                <a:gd name="T39" fmla="*/ 1752 h 1822"/>
                <a:gd name="T40" fmla="*/ 1158 w 2088"/>
                <a:gd name="T41" fmla="*/ 1822 h 1822"/>
                <a:gd name="T42" fmla="*/ 0 w 2088"/>
                <a:gd name="T43" fmla="*/ 1813 h 1822"/>
                <a:gd name="T44" fmla="*/ 0 w 2088"/>
                <a:gd name="T45" fmla="*/ 1813 h 1822"/>
                <a:gd name="T46" fmla="*/ 0 w 2088"/>
                <a:gd name="T47" fmla="*/ 1813 h 1822"/>
                <a:gd name="T48" fmla="*/ 0 w 2088"/>
                <a:gd name="T49" fmla="*/ 1813 h 1822"/>
                <a:gd name="T50" fmla="*/ 1 w 2088"/>
                <a:gd name="T51" fmla="*/ 1803 h 1822"/>
                <a:gd name="T52" fmla="*/ 0 w 2088"/>
                <a:gd name="T53" fmla="*/ 1811 h 1822"/>
                <a:gd name="T54" fmla="*/ 0 w 2088"/>
                <a:gd name="T55" fmla="*/ 1813 h 1822"/>
                <a:gd name="T56" fmla="*/ 1 w 2088"/>
                <a:gd name="T57" fmla="*/ 1803 h 1822"/>
                <a:gd name="T58" fmla="*/ 1 w 2088"/>
                <a:gd name="T59" fmla="*/ 1803 h 1822"/>
                <a:gd name="T60" fmla="*/ 1 w 2088"/>
                <a:gd name="T61" fmla="*/ 1803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8" h="1822">
                  <a:moveTo>
                    <a:pt x="1158" y="1822"/>
                  </a:moveTo>
                  <a:cubicBezTo>
                    <a:pt x="1117" y="1740"/>
                    <a:pt x="1026" y="1668"/>
                    <a:pt x="882" y="1630"/>
                  </a:cubicBezTo>
                  <a:cubicBezTo>
                    <a:pt x="790" y="1606"/>
                    <a:pt x="686" y="1594"/>
                    <a:pt x="580" y="1594"/>
                  </a:cubicBezTo>
                  <a:cubicBezTo>
                    <a:pt x="416" y="1594"/>
                    <a:pt x="251" y="1623"/>
                    <a:pt x="129" y="1677"/>
                  </a:cubicBezTo>
                  <a:cubicBezTo>
                    <a:pt x="124" y="1679"/>
                    <a:pt x="119" y="1682"/>
                    <a:pt x="115" y="1684"/>
                  </a:cubicBezTo>
                  <a:cubicBezTo>
                    <a:pt x="95" y="1547"/>
                    <a:pt x="211" y="1389"/>
                    <a:pt x="255" y="1265"/>
                  </a:cubicBezTo>
                  <a:cubicBezTo>
                    <a:pt x="326" y="1065"/>
                    <a:pt x="450" y="873"/>
                    <a:pt x="509" y="672"/>
                  </a:cubicBezTo>
                  <a:cubicBezTo>
                    <a:pt x="562" y="490"/>
                    <a:pt x="599" y="253"/>
                    <a:pt x="763" y="69"/>
                  </a:cubicBezTo>
                  <a:cubicBezTo>
                    <a:pt x="655" y="99"/>
                    <a:pt x="554" y="137"/>
                    <a:pt x="458" y="181"/>
                  </a:cubicBezTo>
                  <a:lnTo>
                    <a:pt x="458" y="181"/>
                  </a:lnTo>
                  <a:lnTo>
                    <a:pt x="458" y="181"/>
                  </a:lnTo>
                  <a:cubicBezTo>
                    <a:pt x="689" y="74"/>
                    <a:pt x="955" y="0"/>
                    <a:pt x="1261" y="0"/>
                  </a:cubicBezTo>
                  <a:cubicBezTo>
                    <a:pt x="1281" y="0"/>
                    <a:pt x="1301" y="1"/>
                    <a:pt x="1322" y="1"/>
                  </a:cubicBezTo>
                  <a:cubicBezTo>
                    <a:pt x="1482" y="6"/>
                    <a:pt x="1636" y="37"/>
                    <a:pt x="1767" y="87"/>
                  </a:cubicBezTo>
                  <a:cubicBezTo>
                    <a:pt x="1939" y="154"/>
                    <a:pt x="2031" y="233"/>
                    <a:pt x="2088" y="341"/>
                  </a:cubicBezTo>
                  <a:lnTo>
                    <a:pt x="2088" y="341"/>
                  </a:lnTo>
                  <a:lnTo>
                    <a:pt x="2088" y="341"/>
                  </a:lnTo>
                  <a:cubicBezTo>
                    <a:pt x="2037" y="245"/>
                    <a:pt x="1958" y="171"/>
                    <a:pt x="1819" y="109"/>
                  </a:cubicBezTo>
                  <a:cubicBezTo>
                    <a:pt x="1937" y="282"/>
                    <a:pt x="1912" y="490"/>
                    <a:pt x="1840" y="661"/>
                  </a:cubicBezTo>
                  <a:cubicBezTo>
                    <a:pt x="1686" y="1029"/>
                    <a:pt x="1444" y="1384"/>
                    <a:pt x="1296" y="1752"/>
                  </a:cubicBezTo>
                  <a:cubicBezTo>
                    <a:pt x="1278" y="1797"/>
                    <a:pt x="1221" y="1818"/>
                    <a:pt x="1158" y="1822"/>
                  </a:cubicBezTo>
                  <a:moveTo>
                    <a:pt x="0" y="1813"/>
                  </a:moveTo>
                  <a:cubicBezTo>
                    <a:pt x="0" y="1813"/>
                    <a:pt x="0" y="1813"/>
                    <a:pt x="0" y="1813"/>
                  </a:cubicBezTo>
                  <a:cubicBezTo>
                    <a:pt x="0" y="1813"/>
                    <a:pt x="0" y="1813"/>
                    <a:pt x="0" y="1813"/>
                  </a:cubicBezTo>
                  <a:close/>
                  <a:moveTo>
                    <a:pt x="0" y="1813"/>
                  </a:moveTo>
                  <a:cubicBezTo>
                    <a:pt x="0" y="1810"/>
                    <a:pt x="0" y="1806"/>
                    <a:pt x="1" y="1803"/>
                  </a:cubicBezTo>
                  <a:cubicBezTo>
                    <a:pt x="0" y="1806"/>
                    <a:pt x="0" y="1808"/>
                    <a:pt x="0" y="1811"/>
                  </a:cubicBezTo>
                  <a:cubicBezTo>
                    <a:pt x="0" y="1811"/>
                    <a:pt x="0" y="1812"/>
                    <a:pt x="0" y="1813"/>
                  </a:cubicBezTo>
                  <a:moveTo>
                    <a:pt x="1" y="1803"/>
                  </a:moveTo>
                  <a:cubicBezTo>
                    <a:pt x="1" y="1803"/>
                    <a:pt x="1" y="1803"/>
                    <a:pt x="1" y="1803"/>
                  </a:cubicBezTo>
                  <a:cubicBezTo>
                    <a:pt x="1" y="1803"/>
                    <a:pt x="1" y="1803"/>
                    <a:pt x="1" y="1803"/>
                  </a:cubicBezTo>
                  <a:close/>
                </a:path>
              </a:pathLst>
            </a:custGeom>
            <a:solidFill>
              <a:srgbClr val="E8B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0" name="Freeform 1151">
              <a:extLst>
                <a:ext uri="{FF2B5EF4-FFF2-40B4-BE49-F238E27FC236}">
                  <a16:creationId xmlns:a16="http://schemas.microsoft.com/office/drawing/2014/main" id="{884C2498-8586-45FD-A701-E8B884F49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994" y="2808288"/>
              <a:ext cx="34925" cy="17463"/>
            </a:xfrm>
            <a:custGeom>
              <a:avLst/>
              <a:gdLst>
                <a:gd name="T0" fmla="*/ 0 w 68"/>
                <a:gd name="T1" fmla="*/ 35 h 35"/>
                <a:gd name="T2" fmla="*/ 68 w 68"/>
                <a:gd name="T3" fmla="*/ 0 h 35"/>
                <a:gd name="T4" fmla="*/ 68 w 68"/>
                <a:gd name="T5" fmla="*/ 0 h 35"/>
                <a:gd name="T6" fmla="*/ 0 w 68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35">
                  <a:moveTo>
                    <a:pt x="0" y="35"/>
                  </a:moveTo>
                  <a:cubicBezTo>
                    <a:pt x="22" y="23"/>
                    <a:pt x="44" y="11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5" y="11"/>
                    <a:pt x="22" y="23"/>
                    <a:pt x="0" y="35"/>
                  </a:cubicBezTo>
                  <a:close/>
                </a:path>
              </a:pathLst>
            </a:custGeom>
            <a:solidFill>
              <a:srgbClr val="A4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1" name="Freeform 1152">
              <a:extLst>
                <a:ext uri="{FF2B5EF4-FFF2-40B4-BE49-F238E27FC236}">
                  <a16:creationId xmlns:a16="http://schemas.microsoft.com/office/drawing/2014/main" id="{ECC6B2E7-B276-4E7C-9FE8-201529B68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256" y="1978025"/>
              <a:ext cx="474663" cy="952500"/>
            </a:xfrm>
            <a:custGeom>
              <a:avLst/>
              <a:gdLst>
                <a:gd name="T0" fmla="*/ 695 w 951"/>
                <a:gd name="T1" fmla="*/ 1909 h 1909"/>
                <a:gd name="T2" fmla="*/ 679 w 951"/>
                <a:gd name="T3" fmla="*/ 1866 h 1909"/>
                <a:gd name="T4" fmla="*/ 596 w 951"/>
                <a:gd name="T5" fmla="*/ 1662 h 1909"/>
                <a:gd name="T6" fmla="*/ 375 w 951"/>
                <a:gd name="T7" fmla="*/ 1208 h 1909"/>
                <a:gd name="T8" fmla="*/ 0 w 951"/>
                <a:gd name="T9" fmla="*/ 366 h 1909"/>
                <a:gd name="T10" fmla="*/ 363 w 951"/>
                <a:gd name="T11" fmla="*/ 0 h 1909"/>
                <a:gd name="T12" fmla="*/ 360 w 951"/>
                <a:gd name="T13" fmla="*/ 539 h 1909"/>
                <a:gd name="T14" fmla="*/ 790 w 951"/>
                <a:gd name="T15" fmla="*/ 1595 h 1909"/>
                <a:gd name="T16" fmla="*/ 951 w 951"/>
                <a:gd name="T17" fmla="*/ 1665 h 1909"/>
                <a:gd name="T18" fmla="*/ 883 w 951"/>
                <a:gd name="T19" fmla="*/ 1700 h 1909"/>
                <a:gd name="T20" fmla="*/ 821 w 951"/>
                <a:gd name="T21" fmla="*/ 1740 h 1909"/>
                <a:gd name="T22" fmla="*/ 821 w 951"/>
                <a:gd name="T23" fmla="*/ 1740 h 1909"/>
                <a:gd name="T24" fmla="*/ 695 w 951"/>
                <a:gd name="T25" fmla="*/ 1909 h 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1" h="1909">
                  <a:moveTo>
                    <a:pt x="695" y="1909"/>
                  </a:moveTo>
                  <a:cubicBezTo>
                    <a:pt x="690" y="1894"/>
                    <a:pt x="684" y="1880"/>
                    <a:pt x="679" y="1866"/>
                  </a:cubicBezTo>
                  <a:cubicBezTo>
                    <a:pt x="655" y="1797"/>
                    <a:pt x="626" y="1730"/>
                    <a:pt x="596" y="1662"/>
                  </a:cubicBezTo>
                  <a:cubicBezTo>
                    <a:pt x="527" y="1510"/>
                    <a:pt x="449" y="1359"/>
                    <a:pt x="375" y="1208"/>
                  </a:cubicBezTo>
                  <a:cubicBezTo>
                    <a:pt x="238" y="929"/>
                    <a:pt x="108" y="649"/>
                    <a:pt x="0" y="366"/>
                  </a:cubicBezTo>
                  <a:cubicBezTo>
                    <a:pt x="46" y="224"/>
                    <a:pt x="163" y="94"/>
                    <a:pt x="363" y="0"/>
                  </a:cubicBezTo>
                  <a:cubicBezTo>
                    <a:pt x="280" y="170"/>
                    <a:pt x="305" y="357"/>
                    <a:pt x="360" y="539"/>
                  </a:cubicBezTo>
                  <a:cubicBezTo>
                    <a:pt x="467" y="894"/>
                    <a:pt x="578" y="1253"/>
                    <a:pt x="790" y="1595"/>
                  </a:cubicBezTo>
                  <a:cubicBezTo>
                    <a:pt x="817" y="1637"/>
                    <a:pt x="877" y="1662"/>
                    <a:pt x="951" y="1665"/>
                  </a:cubicBezTo>
                  <a:cubicBezTo>
                    <a:pt x="927" y="1676"/>
                    <a:pt x="905" y="1688"/>
                    <a:pt x="883" y="1700"/>
                  </a:cubicBezTo>
                  <a:cubicBezTo>
                    <a:pt x="861" y="1713"/>
                    <a:pt x="840" y="1726"/>
                    <a:pt x="821" y="1740"/>
                  </a:cubicBezTo>
                  <a:lnTo>
                    <a:pt x="821" y="1740"/>
                  </a:lnTo>
                  <a:cubicBezTo>
                    <a:pt x="749" y="1791"/>
                    <a:pt x="704" y="1851"/>
                    <a:pt x="695" y="1909"/>
                  </a:cubicBezTo>
                  <a:close/>
                </a:path>
              </a:pathLst>
            </a:custGeom>
            <a:solidFill>
              <a:srgbClr val="DD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2" name="Freeform 1153">
              <a:extLst>
                <a:ext uri="{FF2B5EF4-FFF2-40B4-BE49-F238E27FC236}">
                  <a16:creationId xmlns:a16="http://schemas.microsoft.com/office/drawing/2014/main" id="{F6E579AE-AC4B-4F28-A8AE-A2345DE84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331" y="2781300"/>
              <a:ext cx="77788" cy="66675"/>
            </a:xfrm>
            <a:custGeom>
              <a:avLst/>
              <a:gdLst>
                <a:gd name="T0" fmla="*/ 145 w 156"/>
                <a:gd name="T1" fmla="*/ 134 h 134"/>
                <a:gd name="T2" fmla="*/ 1 w 156"/>
                <a:gd name="T3" fmla="*/ 0 h 134"/>
                <a:gd name="T4" fmla="*/ 0 w 156"/>
                <a:gd name="T5" fmla="*/ 0 h 134"/>
                <a:gd name="T6" fmla="*/ 145 w 156"/>
                <a:gd name="T7" fmla="*/ 134 h 134"/>
                <a:gd name="T8" fmla="*/ 156 w 156"/>
                <a:gd name="T9" fmla="*/ 55 h 134"/>
                <a:gd name="T10" fmla="*/ 145 w 156"/>
                <a:gd name="T11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34">
                  <a:moveTo>
                    <a:pt x="145" y="134"/>
                  </a:moveTo>
                  <a:cubicBezTo>
                    <a:pt x="138" y="76"/>
                    <a:pt x="81" y="3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81" y="31"/>
                    <a:pt x="138" y="76"/>
                    <a:pt x="145" y="134"/>
                  </a:cubicBezTo>
                  <a:cubicBezTo>
                    <a:pt x="153" y="108"/>
                    <a:pt x="156" y="82"/>
                    <a:pt x="156" y="55"/>
                  </a:cubicBezTo>
                  <a:cubicBezTo>
                    <a:pt x="156" y="82"/>
                    <a:pt x="153" y="108"/>
                    <a:pt x="145" y="134"/>
                  </a:cubicBezTo>
                </a:path>
              </a:pathLst>
            </a:custGeom>
            <a:solidFill>
              <a:srgbClr val="A4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" name="Freeform 1154">
              <a:extLst>
                <a:ext uri="{FF2B5EF4-FFF2-40B4-BE49-F238E27FC236}">
                  <a16:creationId xmlns:a16="http://schemas.microsoft.com/office/drawing/2014/main" id="{2A132A28-315C-4E55-92A2-7A86FD2F8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781" y="1927225"/>
              <a:ext cx="414338" cy="920750"/>
            </a:xfrm>
            <a:custGeom>
              <a:avLst/>
              <a:gdLst>
                <a:gd name="T0" fmla="*/ 820 w 831"/>
                <a:gd name="T1" fmla="*/ 1847 h 1847"/>
                <a:gd name="T2" fmla="*/ 675 w 831"/>
                <a:gd name="T3" fmla="*/ 1713 h 1847"/>
                <a:gd name="T4" fmla="*/ 273 w 831"/>
                <a:gd name="T5" fmla="*/ 551 h 1847"/>
                <a:gd name="T6" fmla="*/ 0 w 831"/>
                <a:gd name="T7" fmla="*/ 0 h 1847"/>
                <a:gd name="T8" fmla="*/ 145 w 831"/>
                <a:gd name="T9" fmla="*/ 38 h 1847"/>
                <a:gd name="T10" fmla="*/ 311 w 831"/>
                <a:gd name="T11" fmla="*/ 117 h 1847"/>
                <a:gd name="T12" fmla="*/ 349 w 831"/>
                <a:gd name="T13" fmla="*/ 338 h 1847"/>
                <a:gd name="T14" fmla="*/ 419 w 831"/>
                <a:gd name="T15" fmla="*/ 595 h 1847"/>
                <a:gd name="T16" fmla="*/ 610 w 831"/>
                <a:gd name="T17" fmla="*/ 1110 h 1847"/>
                <a:gd name="T18" fmla="*/ 812 w 831"/>
                <a:gd name="T19" fmla="*/ 1637 h 1847"/>
                <a:gd name="T20" fmla="*/ 831 w 831"/>
                <a:gd name="T21" fmla="*/ 1768 h 1847"/>
                <a:gd name="T22" fmla="*/ 820 w 831"/>
                <a:gd name="T23" fmla="*/ 1847 h 1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1" h="1847">
                  <a:moveTo>
                    <a:pt x="820" y="1847"/>
                  </a:moveTo>
                  <a:cubicBezTo>
                    <a:pt x="813" y="1789"/>
                    <a:pt x="756" y="1744"/>
                    <a:pt x="675" y="1713"/>
                  </a:cubicBezTo>
                  <a:cubicBezTo>
                    <a:pt x="504" y="1324"/>
                    <a:pt x="362" y="929"/>
                    <a:pt x="273" y="551"/>
                  </a:cubicBezTo>
                  <a:cubicBezTo>
                    <a:pt x="238" y="401"/>
                    <a:pt x="198" y="148"/>
                    <a:pt x="0" y="0"/>
                  </a:cubicBezTo>
                  <a:cubicBezTo>
                    <a:pt x="52" y="7"/>
                    <a:pt x="101" y="20"/>
                    <a:pt x="145" y="38"/>
                  </a:cubicBezTo>
                  <a:cubicBezTo>
                    <a:pt x="176" y="51"/>
                    <a:pt x="294" y="100"/>
                    <a:pt x="311" y="117"/>
                  </a:cubicBezTo>
                  <a:cubicBezTo>
                    <a:pt x="321" y="127"/>
                    <a:pt x="340" y="297"/>
                    <a:pt x="349" y="338"/>
                  </a:cubicBezTo>
                  <a:cubicBezTo>
                    <a:pt x="367" y="424"/>
                    <a:pt x="393" y="510"/>
                    <a:pt x="419" y="595"/>
                  </a:cubicBezTo>
                  <a:cubicBezTo>
                    <a:pt x="474" y="768"/>
                    <a:pt x="535" y="940"/>
                    <a:pt x="610" y="1110"/>
                  </a:cubicBezTo>
                  <a:cubicBezTo>
                    <a:pt x="687" y="1285"/>
                    <a:pt x="769" y="1459"/>
                    <a:pt x="812" y="1637"/>
                  </a:cubicBezTo>
                  <a:cubicBezTo>
                    <a:pt x="822" y="1677"/>
                    <a:pt x="831" y="1723"/>
                    <a:pt x="831" y="1768"/>
                  </a:cubicBezTo>
                  <a:cubicBezTo>
                    <a:pt x="831" y="1795"/>
                    <a:pt x="828" y="1821"/>
                    <a:pt x="820" y="1847"/>
                  </a:cubicBezTo>
                  <a:close/>
                </a:path>
              </a:pathLst>
            </a:custGeom>
            <a:solidFill>
              <a:srgbClr val="DD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" name="Freeform 1155">
              <a:extLst>
                <a:ext uri="{FF2B5EF4-FFF2-40B4-BE49-F238E27FC236}">
                  <a16:creationId xmlns:a16="http://schemas.microsoft.com/office/drawing/2014/main" id="{FCC3B295-8011-4D4A-A989-E5AC53815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8281" y="2778125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4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5" name="Freeform 1156">
              <a:extLst>
                <a:ext uri="{FF2B5EF4-FFF2-40B4-BE49-F238E27FC236}">
                  <a16:creationId xmlns:a16="http://schemas.microsoft.com/office/drawing/2014/main" id="{398C2F17-F10A-45CC-959E-0643708E3B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8281" y="2714625"/>
              <a:ext cx="57150" cy="63500"/>
            </a:xfrm>
            <a:custGeom>
              <a:avLst/>
              <a:gdLst>
                <a:gd name="T0" fmla="*/ 0 w 115"/>
                <a:gd name="T1" fmla="*/ 129 h 129"/>
                <a:gd name="T2" fmla="*/ 0 w 115"/>
                <a:gd name="T3" fmla="*/ 129 h 129"/>
                <a:gd name="T4" fmla="*/ 0 w 115"/>
                <a:gd name="T5" fmla="*/ 129 h 129"/>
                <a:gd name="T6" fmla="*/ 1 w 115"/>
                <a:gd name="T7" fmla="*/ 119 h 129"/>
                <a:gd name="T8" fmla="*/ 1 w 115"/>
                <a:gd name="T9" fmla="*/ 119 h 129"/>
                <a:gd name="T10" fmla="*/ 1 w 115"/>
                <a:gd name="T11" fmla="*/ 119 h 129"/>
                <a:gd name="T12" fmla="*/ 1 w 115"/>
                <a:gd name="T13" fmla="*/ 119 h 129"/>
                <a:gd name="T14" fmla="*/ 115 w 115"/>
                <a:gd name="T15" fmla="*/ 0 h 129"/>
                <a:gd name="T16" fmla="*/ 115 w 115"/>
                <a:gd name="T17" fmla="*/ 0 h 129"/>
                <a:gd name="T18" fmla="*/ 1 w 115"/>
                <a:gd name="T19" fmla="*/ 1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29">
                  <a:moveTo>
                    <a:pt x="0" y="129"/>
                  </a:moveTo>
                  <a:lnTo>
                    <a:pt x="0" y="129"/>
                  </a:lnTo>
                  <a:lnTo>
                    <a:pt x="0" y="129"/>
                  </a:lnTo>
                  <a:close/>
                  <a:moveTo>
                    <a:pt x="1" y="119"/>
                  </a:moveTo>
                  <a:cubicBezTo>
                    <a:pt x="1" y="119"/>
                    <a:pt x="1" y="119"/>
                    <a:pt x="1" y="119"/>
                  </a:cubicBezTo>
                  <a:cubicBezTo>
                    <a:pt x="1" y="119"/>
                    <a:pt x="1" y="119"/>
                    <a:pt x="1" y="119"/>
                  </a:cubicBezTo>
                  <a:close/>
                  <a:moveTo>
                    <a:pt x="1" y="119"/>
                  </a:moveTo>
                  <a:cubicBezTo>
                    <a:pt x="5" y="73"/>
                    <a:pt x="51" y="31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32"/>
                    <a:pt x="5" y="73"/>
                    <a:pt x="1" y="119"/>
                  </a:cubicBezTo>
                  <a:close/>
                </a:path>
              </a:pathLst>
            </a:custGeom>
            <a:solidFill>
              <a:srgbClr val="A4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6" name="Freeform 1157">
              <a:extLst>
                <a:ext uri="{FF2B5EF4-FFF2-40B4-BE49-F238E27FC236}">
                  <a16:creationId xmlns:a16="http://schemas.microsoft.com/office/drawing/2014/main" id="{9E0BBE88-BF9A-4027-BC6D-7DFD5AD2D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5581" y="1908175"/>
              <a:ext cx="393700" cy="871538"/>
            </a:xfrm>
            <a:custGeom>
              <a:avLst/>
              <a:gdLst>
                <a:gd name="T0" fmla="*/ 27 w 790"/>
                <a:gd name="T1" fmla="*/ 1745 h 1745"/>
                <a:gd name="T2" fmla="*/ 0 w 790"/>
                <a:gd name="T3" fmla="*/ 1639 h 1745"/>
                <a:gd name="T4" fmla="*/ 4 w 790"/>
                <a:gd name="T5" fmla="*/ 1592 h 1745"/>
                <a:gd name="T6" fmla="*/ 106 w 790"/>
                <a:gd name="T7" fmla="*/ 1342 h 1745"/>
                <a:gd name="T8" fmla="*/ 215 w 790"/>
                <a:gd name="T9" fmla="*/ 1097 h 1745"/>
                <a:gd name="T10" fmla="*/ 380 w 790"/>
                <a:gd name="T11" fmla="*/ 609 h 1745"/>
                <a:gd name="T12" fmla="*/ 458 w 790"/>
                <a:gd name="T13" fmla="*/ 354 h 1745"/>
                <a:gd name="T14" fmla="*/ 492 w 790"/>
                <a:gd name="T15" fmla="*/ 174 h 1745"/>
                <a:gd name="T16" fmla="*/ 492 w 790"/>
                <a:gd name="T17" fmla="*/ 174 h 1745"/>
                <a:gd name="T18" fmla="*/ 486 w 790"/>
                <a:gd name="T19" fmla="*/ 113 h 1745"/>
                <a:gd name="T20" fmla="*/ 485 w 790"/>
                <a:gd name="T21" fmla="*/ 112 h 1745"/>
                <a:gd name="T22" fmla="*/ 790 w 790"/>
                <a:gd name="T23" fmla="*/ 0 h 1745"/>
                <a:gd name="T24" fmla="*/ 536 w 790"/>
                <a:gd name="T25" fmla="*/ 603 h 1745"/>
                <a:gd name="T26" fmla="*/ 282 w 790"/>
                <a:gd name="T27" fmla="*/ 1196 h 1745"/>
                <a:gd name="T28" fmla="*/ 142 w 790"/>
                <a:gd name="T29" fmla="*/ 1615 h 1745"/>
                <a:gd name="T30" fmla="*/ 28 w 790"/>
                <a:gd name="T31" fmla="*/ 1734 h 1745"/>
                <a:gd name="T32" fmla="*/ 28 w 790"/>
                <a:gd name="T33" fmla="*/ 1734 h 1745"/>
                <a:gd name="T34" fmla="*/ 28 w 790"/>
                <a:gd name="T35" fmla="*/ 1734 h 1745"/>
                <a:gd name="T36" fmla="*/ 27 w 790"/>
                <a:gd name="T37" fmla="*/ 1744 h 1745"/>
                <a:gd name="T38" fmla="*/ 27 w 790"/>
                <a:gd name="T39" fmla="*/ 1744 h 1745"/>
                <a:gd name="T40" fmla="*/ 27 w 790"/>
                <a:gd name="T41" fmla="*/ 1744 h 1745"/>
                <a:gd name="T42" fmla="*/ 27 w 790"/>
                <a:gd name="T43" fmla="*/ 1745 h 1745"/>
                <a:gd name="T44" fmla="*/ 27 w 790"/>
                <a:gd name="T45" fmla="*/ 1745 h 1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90" h="1745">
                  <a:moveTo>
                    <a:pt x="27" y="1745"/>
                  </a:moveTo>
                  <a:cubicBezTo>
                    <a:pt x="7" y="1711"/>
                    <a:pt x="0" y="1675"/>
                    <a:pt x="0" y="1639"/>
                  </a:cubicBezTo>
                  <a:cubicBezTo>
                    <a:pt x="0" y="1623"/>
                    <a:pt x="1" y="1608"/>
                    <a:pt x="4" y="1592"/>
                  </a:cubicBezTo>
                  <a:cubicBezTo>
                    <a:pt x="17" y="1508"/>
                    <a:pt x="67" y="1424"/>
                    <a:pt x="106" y="1342"/>
                  </a:cubicBezTo>
                  <a:cubicBezTo>
                    <a:pt x="146" y="1261"/>
                    <a:pt x="181" y="1179"/>
                    <a:pt x="215" y="1097"/>
                  </a:cubicBezTo>
                  <a:cubicBezTo>
                    <a:pt x="281" y="935"/>
                    <a:pt x="331" y="772"/>
                    <a:pt x="380" y="609"/>
                  </a:cubicBezTo>
                  <a:cubicBezTo>
                    <a:pt x="406" y="524"/>
                    <a:pt x="433" y="439"/>
                    <a:pt x="458" y="354"/>
                  </a:cubicBezTo>
                  <a:cubicBezTo>
                    <a:pt x="476" y="295"/>
                    <a:pt x="492" y="234"/>
                    <a:pt x="492" y="174"/>
                  </a:cubicBezTo>
                  <a:lnTo>
                    <a:pt x="492" y="174"/>
                  </a:lnTo>
                  <a:cubicBezTo>
                    <a:pt x="492" y="153"/>
                    <a:pt x="490" y="133"/>
                    <a:pt x="486" y="113"/>
                  </a:cubicBezTo>
                  <a:lnTo>
                    <a:pt x="485" y="112"/>
                  </a:lnTo>
                  <a:cubicBezTo>
                    <a:pt x="581" y="68"/>
                    <a:pt x="682" y="30"/>
                    <a:pt x="790" y="0"/>
                  </a:cubicBezTo>
                  <a:cubicBezTo>
                    <a:pt x="626" y="184"/>
                    <a:pt x="589" y="421"/>
                    <a:pt x="536" y="603"/>
                  </a:cubicBezTo>
                  <a:cubicBezTo>
                    <a:pt x="477" y="804"/>
                    <a:pt x="353" y="996"/>
                    <a:pt x="282" y="1196"/>
                  </a:cubicBezTo>
                  <a:cubicBezTo>
                    <a:pt x="238" y="1320"/>
                    <a:pt x="122" y="1478"/>
                    <a:pt x="142" y="1615"/>
                  </a:cubicBezTo>
                  <a:cubicBezTo>
                    <a:pt x="78" y="1646"/>
                    <a:pt x="32" y="1688"/>
                    <a:pt x="28" y="1734"/>
                  </a:cubicBezTo>
                  <a:cubicBezTo>
                    <a:pt x="28" y="1734"/>
                    <a:pt x="28" y="1734"/>
                    <a:pt x="28" y="1734"/>
                  </a:cubicBezTo>
                  <a:cubicBezTo>
                    <a:pt x="28" y="1734"/>
                    <a:pt x="28" y="1734"/>
                    <a:pt x="28" y="1734"/>
                  </a:cubicBezTo>
                  <a:cubicBezTo>
                    <a:pt x="27" y="1737"/>
                    <a:pt x="27" y="1741"/>
                    <a:pt x="27" y="1744"/>
                  </a:cubicBezTo>
                  <a:lnTo>
                    <a:pt x="27" y="1744"/>
                  </a:lnTo>
                  <a:cubicBezTo>
                    <a:pt x="27" y="1744"/>
                    <a:pt x="27" y="1744"/>
                    <a:pt x="27" y="1744"/>
                  </a:cubicBezTo>
                  <a:cubicBezTo>
                    <a:pt x="27" y="1745"/>
                    <a:pt x="27" y="1745"/>
                    <a:pt x="27" y="1745"/>
                  </a:cubicBezTo>
                  <a:lnTo>
                    <a:pt x="27" y="1745"/>
                  </a:lnTo>
                </a:path>
              </a:pathLst>
            </a:custGeom>
            <a:solidFill>
              <a:srgbClr val="DD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7" name="Freeform 1158">
              <a:extLst>
                <a:ext uri="{FF2B5EF4-FFF2-40B4-BE49-F238E27FC236}">
                  <a16:creationId xmlns:a16="http://schemas.microsoft.com/office/drawing/2014/main" id="{8DDE18F0-9D83-453D-8E70-9E308EB30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4544" y="2782888"/>
              <a:ext cx="17463" cy="101600"/>
            </a:xfrm>
            <a:custGeom>
              <a:avLst/>
              <a:gdLst>
                <a:gd name="T0" fmla="*/ 0 w 34"/>
                <a:gd name="T1" fmla="*/ 203 h 203"/>
                <a:gd name="T2" fmla="*/ 1 w 34"/>
                <a:gd name="T3" fmla="*/ 0 h 203"/>
                <a:gd name="T4" fmla="*/ 2 w 34"/>
                <a:gd name="T5" fmla="*/ 0 h 203"/>
                <a:gd name="T6" fmla="*/ 26 w 34"/>
                <a:gd name="T7" fmla="*/ 101 h 203"/>
                <a:gd name="T8" fmla="*/ 0 w 34"/>
                <a:gd name="T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3">
                  <a:moveTo>
                    <a:pt x="0" y="203"/>
                  </a:moveTo>
                  <a:cubicBezTo>
                    <a:pt x="33" y="139"/>
                    <a:pt x="34" y="66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8" y="33"/>
                    <a:pt x="26" y="67"/>
                    <a:pt x="26" y="101"/>
                  </a:cubicBezTo>
                  <a:cubicBezTo>
                    <a:pt x="26" y="136"/>
                    <a:pt x="17" y="171"/>
                    <a:pt x="0" y="203"/>
                  </a:cubicBezTo>
                  <a:close/>
                </a:path>
              </a:pathLst>
            </a:custGeom>
            <a:solidFill>
              <a:srgbClr val="A4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8" name="Freeform 1159">
              <a:extLst>
                <a:ext uri="{FF2B5EF4-FFF2-40B4-BE49-F238E27FC236}">
                  <a16:creationId xmlns:a16="http://schemas.microsoft.com/office/drawing/2014/main" id="{B48B46A3-12C6-4D79-8A1D-CEF8702AB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519" y="1928813"/>
              <a:ext cx="538163" cy="1025525"/>
            </a:xfrm>
            <a:custGeom>
              <a:avLst/>
              <a:gdLst>
                <a:gd name="T0" fmla="*/ 0 w 1079"/>
                <a:gd name="T1" fmla="*/ 2057 h 2057"/>
                <a:gd name="T2" fmla="*/ 147 w 1079"/>
                <a:gd name="T3" fmla="*/ 1916 h 2057"/>
                <a:gd name="T4" fmla="*/ 147 w 1079"/>
                <a:gd name="T5" fmla="*/ 1916 h 2057"/>
                <a:gd name="T6" fmla="*/ 173 w 1079"/>
                <a:gd name="T7" fmla="*/ 1814 h 2057"/>
                <a:gd name="T8" fmla="*/ 149 w 1079"/>
                <a:gd name="T9" fmla="*/ 1713 h 2057"/>
                <a:gd name="T10" fmla="*/ 287 w 1079"/>
                <a:gd name="T11" fmla="*/ 1643 h 2057"/>
                <a:gd name="T12" fmla="*/ 831 w 1079"/>
                <a:gd name="T13" fmla="*/ 552 h 2057"/>
                <a:gd name="T14" fmla="*/ 810 w 1079"/>
                <a:gd name="T15" fmla="*/ 0 h 2057"/>
                <a:gd name="T16" fmla="*/ 1079 w 1079"/>
                <a:gd name="T17" fmla="*/ 232 h 2057"/>
                <a:gd name="T18" fmla="*/ 995 w 1079"/>
                <a:gd name="T19" fmla="*/ 462 h 2057"/>
                <a:gd name="T20" fmla="*/ 600 w 1079"/>
                <a:gd name="T21" fmla="*/ 1370 h 2057"/>
                <a:gd name="T22" fmla="*/ 213 w 1079"/>
                <a:gd name="T23" fmla="*/ 1935 h 2057"/>
                <a:gd name="T24" fmla="*/ 17 w 1079"/>
                <a:gd name="T25" fmla="*/ 2051 h 2057"/>
                <a:gd name="T26" fmla="*/ 0 w 1079"/>
                <a:gd name="T27" fmla="*/ 2057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9" h="2057">
                  <a:moveTo>
                    <a:pt x="0" y="2057"/>
                  </a:moveTo>
                  <a:cubicBezTo>
                    <a:pt x="66" y="2020"/>
                    <a:pt x="118" y="1974"/>
                    <a:pt x="147" y="1916"/>
                  </a:cubicBezTo>
                  <a:lnTo>
                    <a:pt x="147" y="1916"/>
                  </a:lnTo>
                  <a:cubicBezTo>
                    <a:pt x="164" y="1884"/>
                    <a:pt x="173" y="1849"/>
                    <a:pt x="173" y="1814"/>
                  </a:cubicBezTo>
                  <a:cubicBezTo>
                    <a:pt x="173" y="1780"/>
                    <a:pt x="165" y="1746"/>
                    <a:pt x="149" y="1713"/>
                  </a:cubicBezTo>
                  <a:cubicBezTo>
                    <a:pt x="212" y="1709"/>
                    <a:pt x="269" y="1688"/>
                    <a:pt x="287" y="1643"/>
                  </a:cubicBezTo>
                  <a:cubicBezTo>
                    <a:pt x="435" y="1275"/>
                    <a:pt x="677" y="920"/>
                    <a:pt x="831" y="552"/>
                  </a:cubicBezTo>
                  <a:cubicBezTo>
                    <a:pt x="903" y="381"/>
                    <a:pt x="928" y="173"/>
                    <a:pt x="810" y="0"/>
                  </a:cubicBezTo>
                  <a:cubicBezTo>
                    <a:pt x="949" y="62"/>
                    <a:pt x="1028" y="136"/>
                    <a:pt x="1079" y="232"/>
                  </a:cubicBezTo>
                  <a:cubicBezTo>
                    <a:pt x="1072" y="302"/>
                    <a:pt x="1020" y="385"/>
                    <a:pt x="995" y="462"/>
                  </a:cubicBezTo>
                  <a:cubicBezTo>
                    <a:pt x="931" y="656"/>
                    <a:pt x="700" y="1175"/>
                    <a:pt x="600" y="1370"/>
                  </a:cubicBezTo>
                  <a:cubicBezTo>
                    <a:pt x="501" y="1562"/>
                    <a:pt x="393" y="1760"/>
                    <a:pt x="213" y="1935"/>
                  </a:cubicBezTo>
                  <a:cubicBezTo>
                    <a:pt x="164" y="1982"/>
                    <a:pt x="97" y="2021"/>
                    <a:pt x="17" y="2051"/>
                  </a:cubicBezTo>
                  <a:cubicBezTo>
                    <a:pt x="11" y="2053"/>
                    <a:pt x="6" y="2055"/>
                    <a:pt x="0" y="2057"/>
                  </a:cubicBezTo>
                </a:path>
              </a:pathLst>
            </a:custGeom>
            <a:solidFill>
              <a:srgbClr val="DD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9" name="Freeform 1160">
              <a:extLst>
                <a:ext uri="{FF2B5EF4-FFF2-40B4-BE49-F238E27FC236}">
                  <a16:creationId xmlns:a16="http://schemas.microsoft.com/office/drawing/2014/main" id="{A0361D76-491B-49BC-BD3F-24D20AD3E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231" y="1887538"/>
              <a:ext cx="517525" cy="879475"/>
            </a:xfrm>
            <a:custGeom>
              <a:avLst/>
              <a:gdLst>
                <a:gd name="T0" fmla="*/ 479 w 1037"/>
                <a:gd name="T1" fmla="*/ 205 h 1763"/>
                <a:gd name="T2" fmla="*/ 734 w 1037"/>
                <a:gd name="T3" fmla="*/ 105 h 1763"/>
                <a:gd name="T4" fmla="*/ 41 w 1037"/>
                <a:gd name="T5" fmla="*/ 166 h 1763"/>
                <a:gd name="T6" fmla="*/ 0 w 1037"/>
                <a:gd name="T7" fmla="*/ 180 h 1763"/>
                <a:gd name="T8" fmla="*/ 285 w 1037"/>
                <a:gd name="T9" fmla="*/ 260 h 1763"/>
                <a:gd name="T10" fmla="*/ 815 w 1037"/>
                <a:gd name="T11" fmla="*/ 1763 h 1763"/>
                <a:gd name="T12" fmla="*/ 1037 w 1037"/>
                <a:gd name="T13" fmla="*/ 1742 h 1763"/>
                <a:gd name="T14" fmla="*/ 479 w 1037"/>
                <a:gd name="T15" fmla="*/ 205 h 1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7" h="1763">
                  <a:moveTo>
                    <a:pt x="479" y="205"/>
                  </a:moveTo>
                  <a:cubicBezTo>
                    <a:pt x="428" y="61"/>
                    <a:pt x="734" y="105"/>
                    <a:pt x="734" y="105"/>
                  </a:cubicBezTo>
                  <a:cubicBezTo>
                    <a:pt x="469" y="0"/>
                    <a:pt x="41" y="166"/>
                    <a:pt x="41" y="166"/>
                  </a:cubicBezTo>
                  <a:lnTo>
                    <a:pt x="0" y="180"/>
                  </a:lnTo>
                  <a:cubicBezTo>
                    <a:pt x="72" y="155"/>
                    <a:pt x="234" y="155"/>
                    <a:pt x="285" y="260"/>
                  </a:cubicBezTo>
                  <a:cubicBezTo>
                    <a:pt x="336" y="365"/>
                    <a:pt x="815" y="1763"/>
                    <a:pt x="815" y="1763"/>
                  </a:cubicBezTo>
                  <a:cubicBezTo>
                    <a:pt x="917" y="1741"/>
                    <a:pt x="1037" y="1742"/>
                    <a:pt x="1037" y="1742"/>
                  </a:cubicBezTo>
                  <a:cubicBezTo>
                    <a:pt x="1037" y="1742"/>
                    <a:pt x="530" y="348"/>
                    <a:pt x="479" y="2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0" name="Freeform 1161">
              <a:extLst>
                <a:ext uri="{FF2B5EF4-FFF2-40B4-BE49-F238E27FC236}">
                  <a16:creationId xmlns:a16="http://schemas.microsoft.com/office/drawing/2014/main" id="{AE5A21D1-DC69-4365-AAB1-8B8616DD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9744" y="1838325"/>
              <a:ext cx="636588" cy="831850"/>
            </a:xfrm>
            <a:custGeom>
              <a:avLst/>
              <a:gdLst>
                <a:gd name="T0" fmla="*/ 351 w 1277"/>
                <a:gd name="T1" fmla="*/ 110 h 1668"/>
                <a:gd name="T2" fmla="*/ 687 w 1277"/>
                <a:gd name="T3" fmla="*/ 259 h 1668"/>
                <a:gd name="T4" fmla="*/ 0 w 1277"/>
                <a:gd name="T5" fmla="*/ 1651 h 1668"/>
                <a:gd name="T6" fmla="*/ 229 w 1277"/>
                <a:gd name="T7" fmla="*/ 1668 h 1668"/>
                <a:gd name="T8" fmla="*/ 855 w 1277"/>
                <a:gd name="T9" fmla="*/ 350 h 1668"/>
                <a:gd name="T10" fmla="*/ 1277 w 1277"/>
                <a:gd name="T11" fmla="*/ 183 h 1668"/>
                <a:gd name="T12" fmla="*/ 351 w 1277"/>
                <a:gd name="T13" fmla="*/ 110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7" h="1668">
                  <a:moveTo>
                    <a:pt x="351" y="110"/>
                  </a:moveTo>
                  <a:cubicBezTo>
                    <a:pt x="611" y="85"/>
                    <a:pt x="748" y="135"/>
                    <a:pt x="687" y="259"/>
                  </a:cubicBezTo>
                  <a:cubicBezTo>
                    <a:pt x="626" y="383"/>
                    <a:pt x="0" y="1651"/>
                    <a:pt x="0" y="1651"/>
                  </a:cubicBezTo>
                  <a:lnTo>
                    <a:pt x="229" y="1668"/>
                  </a:lnTo>
                  <a:cubicBezTo>
                    <a:pt x="229" y="1668"/>
                    <a:pt x="764" y="615"/>
                    <a:pt x="855" y="350"/>
                  </a:cubicBezTo>
                  <a:cubicBezTo>
                    <a:pt x="947" y="85"/>
                    <a:pt x="1277" y="183"/>
                    <a:pt x="1277" y="183"/>
                  </a:cubicBezTo>
                  <a:cubicBezTo>
                    <a:pt x="859" y="0"/>
                    <a:pt x="351" y="110"/>
                    <a:pt x="351" y="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1" name="Freeform 1162">
              <a:extLst>
                <a:ext uri="{FF2B5EF4-FFF2-40B4-BE49-F238E27FC236}">
                  <a16:creationId xmlns:a16="http://schemas.microsoft.com/office/drawing/2014/main" id="{621EC392-E120-4530-8869-584D523E9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206" y="1916113"/>
              <a:ext cx="4779963" cy="182563"/>
            </a:xfrm>
            <a:custGeom>
              <a:avLst/>
              <a:gdLst>
                <a:gd name="T0" fmla="*/ 0 w 9580"/>
                <a:gd name="T1" fmla="*/ 367 h 367"/>
                <a:gd name="T2" fmla="*/ 4619 w 9580"/>
                <a:gd name="T3" fmla="*/ 49 h 367"/>
                <a:gd name="T4" fmla="*/ 9580 w 9580"/>
                <a:gd name="T5" fmla="*/ 350 h 367"/>
                <a:gd name="T6" fmla="*/ 4497 w 9580"/>
                <a:gd name="T7" fmla="*/ 99 h 367"/>
                <a:gd name="T8" fmla="*/ 0 w 9580"/>
                <a:gd name="T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0" h="367">
                  <a:moveTo>
                    <a:pt x="0" y="367"/>
                  </a:moveTo>
                  <a:cubicBezTo>
                    <a:pt x="0" y="367"/>
                    <a:pt x="1685" y="0"/>
                    <a:pt x="4619" y="49"/>
                  </a:cubicBezTo>
                  <a:cubicBezTo>
                    <a:pt x="7190" y="93"/>
                    <a:pt x="8022" y="143"/>
                    <a:pt x="9580" y="350"/>
                  </a:cubicBezTo>
                  <a:cubicBezTo>
                    <a:pt x="9580" y="350"/>
                    <a:pt x="7309" y="116"/>
                    <a:pt x="4497" y="99"/>
                  </a:cubicBezTo>
                  <a:cubicBezTo>
                    <a:pt x="1685" y="82"/>
                    <a:pt x="0" y="367"/>
                    <a:pt x="0" y="3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9" cy="1323383"/>
          </a:xfrm>
          <a:prstGeom prst="rect">
            <a:avLst/>
          </a:prstGeom>
        </p:spPr>
      </p:pic>
      <p:pic>
        <p:nvPicPr>
          <p:cNvPr id="2" name="Picture 2" descr="Tìm hiểu thành phố Sydney: Mọi điều cơ bản bạn cần biết">
            <a:extLst>
              <a:ext uri="{FF2B5EF4-FFF2-40B4-BE49-F238E27FC236}">
                <a16:creationId xmlns:a16="http://schemas.microsoft.com/office/drawing/2014/main" id="{C5ED706D-8EE0-86E9-67A8-B86CAD818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999" y="3205063"/>
            <a:ext cx="2077187" cy="114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775D417-1F50-43C4-90C7-4294948E37F1}"/>
              </a:ext>
            </a:extLst>
          </p:cNvPr>
          <p:cNvSpPr txBox="1"/>
          <p:nvPr/>
        </p:nvSpPr>
        <p:spPr>
          <a:xfrm>
            <a:off x="3022141" y="777240"/>
            <a:ext cx="5852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Choose the correct answer: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8C36C82-57BF-03D4-06D4-A2FA8124D072}"/>
              </a:ext>
            </a:extLst>
          </p:cNvPr>
          <p:cNvGrpSpPr/>
          <p:nvPr/>
        </p:nvGrpSpPr>
        <p:grpSpPr>
          <a:xfrm>
            <a:off x="9102849" y="2526682"/>
            <a:ext cx="2042476" cy="2176426"/>
            <a:chOff x="9857772" y="2796363"/>
            <a:chExt cx="2042476" cy="2176426"/>
          </a:xfrm>
        </p:grpSpPr>
        <p:pic>
          <p:nvPicPr>
            <p:cNvPr id="47" name="Picture 46" descr="A cartoon of a green ball with a sign&#10;&#10;Description automatically generated">
              <a:extLst>
                <a:ext uri="{FF2B5EF4-FFF2-40B4-BE49-F238E27FC236}">
                  <a16:creationId xmlns:a16="http://schemas.microsoft.com/office/drawing/2014/main" id="{CEE86A74-E3FB-CDF7-3F92-31190DBC2B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42" b="19778"/>
            <a:stretch/>
          </p:blipFill>
          <p:spPr>
            <a:xfrm>
              <a:off x="10544536" y="2796363"/>
              <a:ext cx="1355712" cy="1719261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B8E79A3-BEF4-3B55-71FC-A78AEB0A8A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85" t="29757" r="27796" b="28785"/>
            <a:stretch/>
          </p:blipFill>
          <p:spPr>
            <a:xfrm>
              <a:off x="9857772" y="3577596"/>
              <a:ext cx="1467911" cy="1395193"/>
            </a:xfrm>
            <a:prstGeom prst="rect">
              <a:avLst/>
            </a:prstGeom>
          </p:spPr>
        </p:pic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8CF3F68F-44B7-A341-C9AD-F895A31167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82080" y="5047813"/>
            <a:ext cx="1480431" cy="737464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80302B03-F1B9-5DA1-A03F-40C1FC2E4D08}"/>
              </a:ext>
            </a:extLst>
          </p:cNvPr>
          <p:cNvSpPr txBox="1"/>
          <p:nvPr/>
        </p:nvSpPr>
        <p:spPr>
          <a:xfrm>
            <a:off x="2489088" y="1896358"/>
            <a:ext cx="73642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Were you in ________ last summer?</a:t>
            </a:r>
          </a:p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Yes, I was.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563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8528 -0.32223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-16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5104 -0.4919 " pathEditMode="relative" rAng="0" ptsTypes="AA">
                                      <p:cBhvr>
                                        <p:cTn id="2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2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386</Words>
  <Application>Microsoft Office PowerPoint</Application>
  <PresentationFormat>Widescreen</PresentationFormat>
  <Paragraphs>99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.VnHelvetInsH</vt:lpstr>
      <vt:lpstr>Arial</vt:lpstr>
      <vt:lpstr>Calibri</vt:lpstr>
      <vt:lpstr>Calibri Light</vt:lpstr>
      <vt:lpstr>Kirang Haerang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Huyen</dc:creator>
  <cp:lastModifiedBy>STD_PHUONG</cp:lastModifiedBy>
  <cp:revision>43</cp:revision>
  <dcterms:created xsi:type="dcterms:W3CDTF">2023-08-09T08:46:57Z</dcterms:created>
  <dcterms:modified xsi:type="dcterms:W3CDTF">2024-12-27T13:27:10Z</dcterms:modified>
</cp:coreProperties>
</file>