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007577358" r:id="rId2"/>
    <p:sldId id="476" r:id="rId3"/>
    <p:sldId id="2007577341" r:id="rId4"/>
    <p:sldId id="2007577342" r:id="rId5"/>
    <p:sldId id="2007577343" r:id="rId6"/>
    <p:sldId id="2007577344" r:id="rId7"/>
    <p:sldId id="2007577345" r:id="rId8"/>
    <p:sldId id="2007577346" r:id="rId9"/>
    <p:sldId id="293" r:id="rId10"/>
  </p:sldIdLst>
  <p:sldSz cx="12192000" cy="6858000"/>
  <p:notesSz cx="6858000" cy="9144000"/>
  <p:embeddedFontLst>
    <p:embeddedFont>
      <p:font typeface="Cooper Black" panose="0208090404030B020404" pitchFamily="18" charset="0"/>
      <p:regular r:id="rId12"/>
    </p:embeddedFont>
    <p:embeddedFont>
      <p:font typeface="Open Sans Extrabold" panose="020B0604020202020204" charset="0"/>
      <p:bold r:id="rId13"/>
      <p:boldItalic r:id="rId14"/>
    </p:embeddedFont>
    <p:embeddedFont>
      <p:font typeface=".VnBlack" panose="020B7200000000000000" pitchFamily="34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CEF0"/>
    <a:srgbClr val="FEF1D8"/>
    <a:srgbClr val="FFAFB9"/>
    <a:srgbClr val="FF4359"/>
    <a:srgbClr val="F9B512"/>
    <a:srgbClr val="18B75C"/>
    <a:srgbClr val="357B38"/>
    <a:srgbClr val="CE780B"/>
    <a:srgbClr val="92CA31"/>
    <a:srgbClr val="EF6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pink border&#10;&#10;Description automatically generated with low confidence">
            <a:extLst>
              <a:ext uri="{FF2B5EF4-FFF2-40B4-BE49-F238E27FC236}">
                <a16:creationId xmlns:a16="http://schemas.microsoft.com/office/drawing/2014/main" id="{56B09FC5-1A12-5114-23EA-B52C1CA6E1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0FD9570-AB06-8663-9EFE-F4661BD80E6D}"/>
              </a:ext>
            </a:extLst>
          </p:cNvPr>
          <p:cNvSpPr txBox="1"/>
          <p:nvPr/>
        </p:nvSpPr>
        <p:spPr>
          <a:xfrm>
            <a:off x="2027471" y="1044795"/>
            <a:ext cx="9477430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9050">
                  <a:solidFill>
                    <a:schemeClr val="bg1"/>
                  </a:solidFill>
                </a:ln>
                <a:solidFill>
                  <a:srgbClr val="FF435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Review 2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35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44D5112-5A09-8F10-6A44-FAA4685299B7}"/>
              </a:ext>
            </a:extLst>
          </p:cNvPr>
          <p:cNvSpPr txBox="1"/>
          <p:nvPr/>
        </p:nvSpPr>
        <p:spPr>
          <a:xfrm>
            <a:off x="2027471" y="3260786"/>
            <a:ext cx="717630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3200" b="1">
                <a:ln w="10160">
                  <a:solidFill>
                    <a:srgbClr val="FF4359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Period </a:t>
            </a:r>
            <a:r>
              <a:rPr lang="en-US" sz="3200" b="1" smtClean="0">
                <a:ln w="10160">
                  <a:solidFill>
                    <a:srgbClr val="FF4359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</a:p>
          <a:p>
            <a:pPr algn="ctr">
              <a:lnSpc>
                <a:spcPts val="3173"/>
              </a:lnSpc>
            </a:pPr>
            <a:r>
              <a:rPr lang="en-US" sz="3200" b="1" smtClean="0">
                <a:ln w="10160">
                  <a:solidFill>
                    <a:srgbClr val="FF4359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Made by: Nguyen Thi Thu Phuong</a:t>
            </a:r>
            <a:endParaRPr lang="en-US" sz="3200" b="1">
              <a:ln w="10160">
                <a:solidFill>
                  <a:srgbClr val="FF4359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1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1F8486B-7DB9-7716-D507-AA5E6854A9FB}"/>
              </a:ext>
            </a:extLst>
          </p:cNvPr>
          <p:cNvGrpSpPr/>
          <p:nvPr/>
        </p:nvGrpSpPr>
        <p:grpSpPr>
          <a:xfrm>
            <a:off x="4317814" y="377264"/>
            <a:ext cx="7239001" cy="5795125"/>
            <a:chOff x="0" y="1477281"/>
            <a:chExt cx="12439887" cy="100856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3E2FE6-49F0-70BF-C9B1-D3A1B2C3E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193"/>
            <a:stretch/>
          </p:blipFill>
          <p:spPr>
            <a:xfrm>
              <a:off x="0" y="3387140"/>
              <a:ext cx="12192001" cy="26339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096E676-5736-220B-831F-89FA93EE1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993"/>
            <a:stretch/>
          </p:blipFill>
          <p:spPr>
            <a:xfrm>
              <a:off x="189891" y="7432078"/>
              <a:ext cx="12192001" cy="263391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BCFB4E-E034-C216-713F-BBF362CE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1670"/>
            <a:stretch/>
          </p:blipFill>
          <p:spPr>
            <a:xfrm>
              <a:off x="247886" y="9519351"/>
              <a:ext cx="12192001" cy="204354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C9432C-ECC9-2C60-D732-6B7D19DBD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2102"/>
            <a:stretch/>
          </p:blipFill>
          <p:spPr>
            <a:xfrm>
              <a:off x="0" y="1477281"/>
              <a:ext cx="12192001" cy="19646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44814B-396D-DD43-F5CD-15E6C122D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1202"/>
            <a:stretch/>
          </p:blipFill>
          <p:spPr>
            <a:xfrm>
              <a:off x="189891" y="5433687"/>
              <a:ext cx="12192001" cy="2043542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62502" y="427755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BD64682-01F9-7A62-95F9-9798B8B6B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86" y="5466455"/>
            <a:ext cx="653006" cy="6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99C9432C-ECC9-2C60-D732-6B7D19DB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40"/>
          <a:stretch/>
        </p:blipFill>
        <p:spPr>
          <a:xfrm>
            <a:off x="779783" y="3490053"/>
            <a:ext cx="10734031" cy="226055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38B0724-F81D-CB1E-C576-0582B6BF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808" y="4928209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99C9432C-ECC9-2C60-D732-6B7D19DBD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" t="49826" r="-458" b="14"/>
          <a:stretch/>
        </p:blipFill>
        <p:spPr>
          <a:xfrm>
            <a:off x="618983" y="2112614"/>
            <a:ext cx="10734031" cy="226055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62502" y="498530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37E768EE-B3F0-2F7F-30C8-9AE9656E0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375" y="350009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1BE25-4FA1-D265-18FB-371C51380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377"/>
          <a:stretch/>
        </p:blipFill>
        <p:spPr>
          <a:xfrm>
            <a:off x="618982" y="2015797"/>
            <a:ext cx="10877273" cy="2302487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A4B741B-83A1-8BC1-39F0-52CBE52F2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945" y="355450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1BE25-4FA1-D265-18FB-371C51380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53" t="51388" r="353" b="-1011"/>
          <a:stretch/>
        </p:blipFill>
        <p:spPr>
          <a:xfrm>
            <a:off x="657728" y="1932719"/>
            <a:ext cx="10877273" cy="2302487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7C5B84-C531-C601-7F09-F4AF38D88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961" y="3527485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E8FC8-27FE-279E-143E-6CA96E31A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612"/>
          <a:stretch/>
        </p:blipFill>
        <p:spPr>
          <a:xfrm>
            <a:off x="552417" y="2153117"/>
            <a:ext cx="10800512" cy="2296025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4C91B56-F635-8797-AEBB-D4C51535A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201" y="3693634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91F8486B-7DB9-7716-D507-AA5E6854A9FB}"/>
              </a:ext>
            </a:extLst>
          </p:cNvPr>
          <p:cNvGrpSpPr/>
          <p:nvPr/>
        </p:nvGrpSpPr>
        <p:grpSpPr>
          <a:xfrm>
            <a:off x="4952999" y="269316"/>
            <a:ext cx="7239001" cy="5795125"/>
            <a:chOff x="0" y="1477281"/>
            <a:chExt cx="12439887" cy="100856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3E2FE6-49F0-70BF-C9B1-D3A1B2C3E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193"/>
            <a:stretch/>
          </p:blipFill>
          <p:spPr>
            <a:xfrm>
              <a:off x="0" y="3387140"/>
              <a:ext cx="12192001" cy="26339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096E676-5736-220B-831F-89FA93EE1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993"/>
            <a:stretch/>
          </p:blipFill>
          <p:spPr>
            <a:xfrm>
              <a:off x="189891" y="7432078"/>
              <a:ext cx="12192001" cy="263391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BCFB4E-E034-C216-713F-BBF362CE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1670"/>
            <a:stretch/>
          </p:blipFill>
          <p:spPr>
            <a:xfrm>
              <a:off x="247886" y="9519351"/>
              <a:ext cx="12192001" cy="204354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C9432C-ECC9-2C60-D732-6B7D19DBD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2102"/>
            <a:stretch/>
          </p:blipFill>
          <p:spPr>
            <a:xfrm>
              <a:off x="0" y="1477281"/>
              <a:ext cx="12192001" cy="19646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44814B-396D-DD43-F5CD-15E6C122D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1202"/>
            <a:stretch/>
          </p:blipFill>
          <p:spPr>
            <a:xfrm>
              <a:off x="189891" y="5433687"/>
              <a:ext cx="12192001" cy="2043542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7683C3A-7784-7328-3107-5EDBF9579A00}"/>
              </a:ext>
            </a:extLst>
          </p:cNvPr>
          <p:cNvSpPr txBox="1">
            <a:spLocks/>
          </p:cNvSpPr>
          <p:nvPr/>
        </p:nvSpPr>
        <p:spPr>
          <a:xfrm>
            <a:off x="545927" y="2992126"/>
            <a:ext cx="3437152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/>
            <a:r>
              <a:rPr lang="en-US" sz="2933">
                <a:solidFill>
                  <a:srgbClr val="0070C0"/>
                </a:solidFill>
                <a:latin typeface="Arial" panose="020B0604020202020204" pitchFamily="34" charset="0"/>
              </a:rPr>
              <a:t>Answer key</a:t>
            </a:r>
            <a:endParaRPr lang="en-US" sz="2933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48676FA-68AD-70AA-9534-886B43D7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378" y="946555"/>
            <a:ext cx="932769" cy="883997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F8A5C4D-81A0-9322-7E69-484E0660C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318" y="3252230"/>
            <a:ext cx="932769" cy="883997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1E028C4-DFA1-AF57-CF05-8A3630A8D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328" y="5596739"/>
            <a:ext cx="932769" cy="88399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1222CC5-29E9-8BF6-75DB-829571CCC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5567" y="4411119"/>
            <a:ext cx="932769" cy="883997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C2F253A-B8B8-978A-6277-7564B13D0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315" y="203234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CA986AA-F938-ADF3-0D85-5268C707AB55}"/>
              </a:ext>
            </a:extLst>
          </p:cNvPr>
          <p:cNvGrpSpPr/>
          <p:nvPr/>
        </p:nvGrpSpPr>
        <p:grpSpPr>
          <a:xfrm>
            <a:off x="2357713" y="925904"/>
            <a:ext cx="9326287" cy="5478338"/>
            <a:chOff x="952652" y="1051357"/>
            <a:chExt cx="10822561" cy="63572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E505D0-57DE-AC85-D671-852449994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52" y="1051357"/>
              <a:ext cx="4670342" cy="30219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5CDD3B-720E-A3BA-77BA-672522E9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08" y="1129484"/>
              <a:ext cx="4061318" cy="28291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563D02-B6FE-7574-0F92-809BFA87B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85" y="4172773"/>
              <a:ext cx="4857077" cy="32358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1AEAE3-015C-4B73-E354-B93C253E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08" y="3958650"/>
              <a:ext cx="5522405" cy="3281235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Ask and answer.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A1B80F9-7FFD-DEB8-6B61-152270BACA46}"/>
              </a:ext>
            </a:extLst>
          </p:cNvPr>
          <p:cNvSpPr/>
          <p:nvPr/>
        </p:nvSpPr>
        <p:spPr>
          <a:xfrm>
            <a:off x="3909652" y="2962656"/>
            <a:ext cx="2267627" cy="525294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one.                           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F81431C-5447-B51A-9C23-E28480475959}"/>
              </a:ext>
            </a:extLst>
          </p:cNvPr>
          <p:cNvSpPr/>
          <p:nvPr/>
        </p:nvSpPr>
        <p:spPr>
          <a:xfrm>
            <a:off x="8254397" y="2863820"/>
            <a:ext cx="1905603" cy="525294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English.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7802CF-B79A-D0DF-B511-BE9A0615CE3E}"/>
              </a:ext>
            </a:extLst>
          </p:cNvPr>
          <p:cNvSpPr/>
          <p:nvPr/>
        </p:nvSpPr>
        <p:spPr>
          <a:xfrm>
            <a:off x="3909652" y="5789196"/>
            <a:ext cx="2613068" cy="638063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November.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3A342F5-4FEE-7462-CAE4-7357A1A39015}"/>
              </a:ext>
            </a:extLst>
          </p:cNvPr>
          <p:cNvSpPr/>
          <p:nvPr/>
        </p:nvSpPr>
        <p:spPr>
          <a:xfrm>
            <a:off x="8461944" y="5578637"/>
            <a:ext cx="3222056" cy="638063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</a:p>
        </p:txBody>
      </p:sp>
    </p:spTree>
    <p:extLst>
      <p:ext uri="{BB962C8B-B14F-4D97-AF65-F5344CB8AC3E}">
        <p14:creationId xmlns:p14="http://schemas.microsoft.com/office/powerpoint/2010/main" val="17337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78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Cooper Black</vt:lpstr>
      <vt:lpstr>Arial</vt:lpstr>
      <vt:lpstr>Open Sans Extrabold</vt:lpstr>
      <vt:lpstr>.VnBlack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119</cp:revision>
  <dcterms:created xsi:type="dcterms:W3CDTF">2022-07-18T07:54:40Z</dcterms:created>
  <dcterms:modified xsi:type="dcterms:W3CDTF">2024-12-28T13:07:59Z</dcterms:modified>
</cp:coreProperties>
</file>