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007577354" r:id="rId2"/>
    <p:sldId id="742" r:id="rId3"/>
    <p:sldId id="270" r:id="rId4"/>
    <p:sldId id="269" r:id="rId5"/>
    <p:sldId id="271" r:id="rId6"/>
    <p:sldId id="736" r:id="rId7"/>
    <p:sldId id="476" r:id="rId8"/>
    <p:sldId id="2007577341" r:id="rId9"/>
    <p:sldId id="2007577342" r:id="rId10"/>
    <p:sldId id="2007577343" r:id="rId11"/>
  </p:sldIdLst>
  <p:sldSz cx="12192000" cy="6858000"/>
  <p:notesSz cx="6858000" cy="9144000"/>
  <p:embeddedFontLst>
    <p:embeddedFont>
      <p:font typeface="Cooper Black" panose="0208090404030B020404" pitchFamily="18" charset="0"/>
      <p:regular r:id="rId13"/>
    </p:embeddedFont>
    <p:embeddedFont>
      <p:font typeface="Gabriela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 Extrabold" panose="020B0604020202020204" charset="0"/>
      <p:bold r:id="rId17"/>
      <p:boldItalic r:id="rId18"/>
    </p:embeddedFont>
    <p:embeddedFont>
      <p:font typeface=".VnBlack" panose="020B72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754E"/>
    <a:srgbClr val="FFAFB9"/>
    <a:srgbClr val="FF4359"/>
    <a:srgbClr val="F9B512"/>
    <a:srgbClr val="18B75C"/>
    <a:srgbClr val="5DCEF0"/>
    <a:srgbClr val="357B38"/>
    <a:srgbClr val="CE780B"/>
    <a:srgbClr val="92C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5C16-8B85-4CF9-BF8E-21566EBE17E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8F-7375-4C09-AA40-D2AE0742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4DB4-D84B-2291-CF5E-8539BF57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16FDB-B846-AADC-DB5A-8ACBAFE3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E3F3-7B6F-2BB5-51A8-21AFA15D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1CEF-64A2-B902-55B5-24A20CF6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727E-FDB9-62D2-4C76-B9883964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952C-F673-E2D8-920E-3BE9A3B6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DD176-8222-E41B-853E-47423361E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888CD-9654-9AED-946B-6C91DB59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C62E2-0485-CDE8-9261-568600E7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F70A2-D6A3-FDA5-7D2F-85A6AB14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8262E-C725-297C-0254-ED8344799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1FE2-FCE3-6FAB-F5AC-49CBF3A5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A196-E805-6DC8-6D60-0E5C1224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56DD-1C89-89E1-EDBA-25BCC92A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FB0BD-955A-543E-69B6-0248519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3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7CD7-564B-D170-5761-6DC2B299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A9FC-CF2A-733E-6F16-4E49F7EC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901A-0FCB-CCF1-B169-74C2D5B9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5306-AF09-0A72-6F09-2BCDFE51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6948-CE08-7182-A7CB-1B59A2B9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5FD8-DBD9-AFCB-F4E3-17E48157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9B18F-7700-663A-EDAA-96E983BD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B247-E7DA-66F9-EABD-CA8B8189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54E-D27E-C2D3-A1F2-3834E86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C8B5B-4311-2112-001D-42435FEB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4531-4F26-51FB-DD32-E3A4A87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C895-6E3D-DBC3-4057-87B8C752E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ECD96-8592-108C-D80E-BFABC51E2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9F3E-BDC4-86D7-9DBC-BB1427FE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B6092-6E7E-59A2-5BFB-175D5E49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86A11-9E89-DC5F-2B7D-7A4FA0E4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9EED-26EE-A619-08F2-BFB2A5FC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317E-D190-70B1-3B1F-394461B15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721FD-276B-0A9E-6528-E09523F77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E6FD-85A3-F99B-0AA5-BEEE1DD36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3C123-92DF-2A06-EF00-848F2C8AC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BF9A3-D9C2-C467-5F1F-913AFB71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6487-298A-B1EB-9F42-34F6ED7D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76E07-0A6E-CD2E-8608-8DEB2276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BBDA-567E-831F-991A-0B3651CC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F3682-06FE-67F9-E77B-E92CA52C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7F383-1966-39C9-A2DE-E754CB6A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E1A43-C023-9764-546C-724478E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5451C-754E-E880-1257-5418E45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FD0C7-50F1-25D4-92C9-E793F64C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006A2-3A47-9561-764B-E834C976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6F92-3156-070E-3E0C-60D56AA2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AF1C-8073-76FE-3B81-791784AA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1148F-0EDB-5A7D-3D0B-D1A770CA0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2AB9C-D955-548C-C359-40472CE1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67387-3254-0E64-91C0-9DAAEBB3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ADB2F-06D4-F176-24A7-C02A2DCA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EC71-B91E-7AB6-8D58-A3C51EC9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1AF1A-06E1-FBBD-6A43-C4EC3D757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9F8C0-96E4-2340-CBCF-DFFB89BE4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EA472-FAB9-3915-D7A1-E938EC6B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C4C48-2FCF-9A58-CE80-E802E207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2769-3CC7-36F8-9443-068CB26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le with pink border&#10;&#10;Description automatically generated with low confidence">
            <a:extLst>
              <a:ext uri="{FF2B5EF4-FFF2-40B4-BE49-F238E27FC236}">
                <a16:creationId xmlns:a16="http://schemas.microsoft.com/office/drawing/2014/main" id="{56B09FC5-1A12-5114-23EA-B52C1CA6E1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0FD9570-AB06-8663-9EFE-F4661BD80E6D}"/>
              </a:ext>
            </a:extLst>
          </p:cNvPr>
          <p:cNvSpPr txBox="1"/>
          <p:nvPr/>
        </p:nvSpPr>
        <p:spPr>
          <a:xfrm>
            <a:off x="2027471" y="1044795"/>
            <a:ext cx="9477430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ln w="19050">
                  <a:solidFill>
                    <a:schemeClr val="bg1"/>
                  </a:solidFill>
                </a:ln>
                <a:solidFill>
                  <a:srgbClr val="FF435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Review 2</a:t>
            </a:r>
            <a:endParaRPr lang="en-US" sz="8800" b="1" dirty="0">
              <a:ln w="19050">
                <a:solidFill>
                  <a:schemeClr val="bg1"/>
                </a:solidFill>
              </a:ln>
              <a:solidFill>
                <a:srgbClr val="FF4359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E44D5112-5A09-8F10-6A44-FAA4685299B7}"/>
              </a:ext>
            </a:extLst>
          </p:cNvPr>
          <p:cNvSpPr txBox="1"/>
          <p:nvPr/>
        </p:nvSpPr>
        <p:spPr>
          <a:xfrm>
            <a:off x="5076654" y="3260786"/>
            <a:ext cx="387850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3200" b="1">
                <a:ln w="10160">
                  <a:solidFill>
                    <a:srgbClr val="FF4359"/>
                  </a:solidFill>
                  <a:prstDash val="solid"/>
                </a:ln>
                <a:solidFill>
                  <a:srgbClr val="FFAFB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Period 3</a:t>
            </a:r>
          </a:p>
        </p:txBody>
      </p:sp>
    </p:spTree>
    <p:extLst>
      <p:ext uri="{BB962C8B-B14F-4D97-AF65-F5344CB8AC3E}">
        <p14:creationId xmlns:p14="http://schemas.microsoft.com/office/powerpoint/2010/main" val="1013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221668" y="377264"/>
            <a:ext cx="4857371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Let’s read about you.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CA26-5031-CD17-2A24-4657FE4452B3}"/>
              </a:ext>
            </a:extLst>
          </p:cNvPr>
          <p:cNvSpPr txBox="1"/>
          <p:nvPr/>
        </p:nvSpPr>
        <p:spPr>
          <a:xfrm>
            <a:off x="1057602" y="1389838"/>
            <a:ext cx="10473179" cy="4536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Dear Joe,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My school is in _______________. There are _______________ classrooms. My favourite subject is _______________. I like it because I _______________. I love sports. Our last sports day was in _______________.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Bye!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21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purple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orange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English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09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October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Maths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November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29625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235" y="45720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August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Sunday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Saturday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Monday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83593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9" y="381002"/>
            <a:ext cx="1038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66348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fly a kite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ride a bike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swim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singer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dance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59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5720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painter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400084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291473" y="377264"/>
            <a:ext cx="5002720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Read and match.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6514BA-036B-3FA6-2496-DFAD4DC0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74" y="1731636"/>
            <a:ext cx="11107875" cy="357256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9BE3C-DD7A-FDC7-97C6-44E1467B50E5}"/>
              </a:ext>
            </a:extLst>
          </p:cNvPr>
          <p:cNvCxnSpPr/>
          <p:nvPr/>
        </p:nvCxnSpPr>
        <p:spPr>
          <a:xfrm>
            <a:off x="5542384" y="2220686"/>
            <a:ext cx="2127379" cy="8660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59333-A7F0-95FF-A482-B3E9BB58E427}"/>
              </a:ext>
            </a:extLst>
          </p:cNvPr>
          <p:cNvCxnSpPr>
            <a:cxnSpLocks/>
          </p:cNvCxnSpPr>
          <p:nvPr/>
        </p:nvCxnSpPr>
        <p:spPr>
          <a:xfrm>
            <a:off x="5542383" y="3165305"/>
            <a:ext cx="2127380" cy="17892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C5287B-A35F-D847-B5C2-7E16E1907A2B}"/>
              </a:ext>
            </a:extLst>
          </p:cNvPr>
          <p:cNvCxnSpPr>
            <a:cxnSpLocks/>
          </p:cNvCxnSpPr>
          <p:nvPr/>
        </p:nvCxnSpPr>
        <p:spPr>
          <a:xfrm flipV="1">
            <a:off x="5542382" y="2231380"/>
            <a:ext cx="2127381" cy="18785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48B27-0B00-4008-ED1D-900BEBF70BF2}"/>
              </a:ext>
            </a:extLst>
          </p:cNvPr>
          <p:cNvCxnSpPr>
            <a:cxnSpLocks/>
          </p:cNvCxnSpPr>
          <p:nvPr/>
        </p:nvCxnSpPr>
        <p:spPr>
          <a:xfrm flipV="1">
            <a:off x="5542381" y="4020630"/>
            <a:ext cx="2127382" cy="89011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696F715-4FD5-1F6E-5FEB-8E98AD48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1" y="1413012"/>
            <a:ext cx="10766469" cy="5194242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436821" y="377264"/>
            <a:ext cx="4857371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Read and complete.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4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3D87DF-13B9-9F69-92A9-F4516762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16" y="864372"/>
            <a:ext cx="7998118" cy="6883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978238-AC09-7076-7F70-C3763538BDA0}"/>
              </a:ext>
            </a:extLst>
          </p:cNvPr>
          <p:cNvSpPr/>
          <p:nvPr/>
        </p:nvSpPr>
        <p:spPr>
          <a:xfrm>
            <a:off x="4119030" y="2566014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DEDD3-5CAE-FAAD-E96F-DBAABFD2A5C7}"/>
              </a:ext>
            </a:extLst>
          </p:cNvPr>
          <p:cNvSpPr/>
          <p:nvPr/>
        </p:nvSpPr>
        <p:spPr>
          <a:xfrm>
            <a:off x="4908549" y="2000772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35941D-29D6-15FE-E362-44990C9520EF}"/>
              </a:ext>
            </a:extLst>
          </p:cNvPr>
          <p:cNvSpPr/>
          <p:nvPr/>
        </p:nvSpPr>
        <p:spPr>
          <a:xfrm>
            <a:off x="5117406" y="3107466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79705-00E6-E89C-4850-786725B25D69}"/>
              </a:ext>
            </a:extLst>
          </p:cNvPr>
          <p:cNvSpPr/>
          <p:nvPr/>
        </p:nvSpPr>
        <p:spPr>
          <a:xfrm>
            <a:off x="2211113" y="3670322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7A9969-BDB8-8497-BDAF-9FA7B0067B68}"/>
              </a:ext>
            </a:extLst>
          </p:cNvPr>
          <p:cNvSpPr/>
          <p:nvPr/>
        </p:nvSpPr>
        <p:spPr>
          <a:xfrm>
            <a:off x="9004927" y="4210982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474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436821" y="377264"/>
            <a:ext cx="4857371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Let’s write.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CA26-5031-CD17-2A24-4657FE4452B3}"/>
              </a:ext>
            </a:extLst>
          </p:cNvPr>
          <p:cNvSpPr txBox="1"/>
          <p:nvPr/>
        </p:nvSpPr>
        <p:spPr>
          <a:xfrm>
            <a:off x="1057602" y="1661639"/>
            <a:ext cx="10473179" cy="4536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Dear Joe,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My school is in _______________. There are _______________ classrooms. My favourite subject is _______________. I like it because I _______________. I love sports. Our last sports day was in _______________.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Bye!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D18279-7F6A-755F-5FC1-6A16FC96EB58}"/>
              </a:ext>
            </a:extLst>
          </p:cNvPr>
          <p:cNvSpPr txBox="1">
            <a:spLocks/>
          </p:cNvSpPr>
          <p:nvPr/>
        </p:nvSpPr>
        <p:spPr>
          <a:xfrm>
            <a:off x="3768558" y="1408792"/>
            <a:ext cx="1828800" cy="445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V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</a:t>
            </a:r>
            <a:endParaRPr lang="en-V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78E73CB-9363-13F3-99DD-4E312577B349}"/>
              </a:ext>
            </a:extLst>
          </p:cNvPr>
          <p:cNvSpPr txBox="1">
            <a:spLocks/>
          </p:cNvSpPr>
          <p:nvPr/>
        </p:nvSpPr>
        <p:spPr>
          <a:xfrm>
            <a:off x="3768558" y="2374844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D0A9F0-0527-91FF-E9F9-CDD88C1D5477}"/>
              </a:ext>
            </a:extLst>
          </p:cNvPr>
          <p:cNvSpPr txBox="1">
            <a:spLocks/>
          </p:cNvSpPr>
          <p:nvPr/>
        </p:nvSpPr>
        <p:spPr>
          <a:xfrm>
            <a:off x="3768558" y="1891956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village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FB0CC12-A450-3D46-8B0F-530793776D46}"/>
              </a:ext>
            </a:extLst>
          </p:cNvPr>
          <p:cNvSpPr txBox="1">
            <a:spLocks/>
          </p:cNvSpPr>
          <p:nvPr/>
        </p:nvSpPr>
        <p:spPr>
          <a:xfrm>
            <a:off x="3768558" y="925904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mountains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B328D57-5CA3-ED3B-2D28-23DB230787DF}"/>
              </a:ext>
            </a:extLst>
          </p:cNvPr>
          <p:cNvSpPr txBox="1">
            <a:spLocks/>
          </p:cNvSpPr>
          <p:nvPr/>
        </p:nvSpPr>
        <p:spPr>
          <a:xfrm>
            <a:off x="8724322" y="2374844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667045F-2AFB-1175-9C21-1D75615C2932}"/>
              </a:ext>
            </a:extLst>
          </p:cNvPr>
          <p:cNvSpPr txBox="1">
            <a:spLocks/>
          </p:cNvSpPr>
          <p:nvPr/>
        </p:nvSpPr>
        <p:spPr>
          <a:xfrm>
            <a:off x="6834433" y="1459497"/>
            <a:ext cx="1385166" cy="44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98B9A32-CB3F-DDEF-4231-43E1624313F9}"/>
              </a:ext>
            </a:extLst>
          </p:cNvPr>
          <p:cNvSpPr txBox="1">
            <a:spLocks/>
          </p:cNvSpPr>
          <p:nvPr/>
        </p:nvSpPr>
        <p:spPr>
          <a:xfrm>
            <a:off x="8613936" y="1459497"/>
            <a:ext cx="1385166" cy="44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46B7B44-E425-EB83-A824-753B5CFCBF1A}"/>
              </a:ext>
            </a:extLst>
          </p:cNvPr>
          <p:cNvSpPr txBox="1">
            <a:spLocks/>
          </p:cNvSpPr>
          <p:nvPr/>
        </p:nvSpPr>
        <p:spPr>
          <a:xfrm>
            <a:off x="10393440" y="1459497"/>
            <a:ext cx="1385166" cy="44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DB1CE29-3B96-4AC3-D406-948D07928A03}"/>
              </a:ext>
            </a:extLst>
          </p:cNvPr>
          <p:cNvSpPr txBox="1">
            <a:spLocks/>
          </p:cNvSpPr>
          <p:nvPr/>
        </p:nvSpPr>
        <p:spPr>
          <a:xfrm>
            <a:off x="7225460" y="3083370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subject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2F72634-F551-5E3C-2A19-C624FE894ADB}"/>
              </a:ext>
            </a:extLst>
          </p:cNvPr>
          <p:cNvSpPr txBox="1">
            <a:spLocks/>
          </p:cNvSpPr>
          <p:nvPr/>
        </p:nvSpPr>
        <p:spPr>
          <a:xfrm>
            <a:off x="6712413" y="4707243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m</a:t>
            </a:r>
            <a:r>
              <a:rPr lang="en-VN"/>
              <a:t>aths</a:t>
            </a:r>
            <a:endParaRPr lang="en-VN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BEB4341-EF46-7C46-B433-9F49F3D0103C}"/>
              </a:ext>
            </a:extLst>
          </p:cNvPr>
          <p:cNvSpPr txBox="1">
            <a:spLocks/>
          </p:cNvSpPr>
          <p:nvPr/>
        </p:nvSpPr>
        <p:spPr>
          <a:xfrm>
            <a:off x="9471667" y="4685799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a</a:t>
            </a:r>
            <a:r>
              <a:rPr lang="en-VN" dirty="0"/>
              <a:t>rt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8960F32-64DE-DC62-7E2A-27C99A098F7E}"/>
              </a:ext>
            </a:extLst>
          </p:cNvPr>
          <p:cNvSpPr txBox="1">
            <a:spLocks/>
          </p:cNvSpPr>
          <p:nvPr/>
        </p:nvSpPr>
        <p:spPr>
          <a:xfrm>
            <a:off x="8043329" y="4685799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m</a:t>
            </a:r>
            <a:r>
              <a:rPr lang="en-VN" dirty="0"/>
              <a:t>usic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90055759-8D08-6AA2-39F0-0F671EDAC305}"/>
              </a:ext>
            </a:extLst>
          </p:cNvPr>
          <p:cNvSpPr txBox="1">
            <a:spLocks/>
          </p:cNvSpPr>
          <p:nvPr/>
        </p:nvSpPr>
        <p:spPr>
          <a:xfrm>
            <a:off x="10817431" y="4685799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VN" dirty="0"/>
              <a:t>English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C84C2F7-E6E1-0BDC-B6A1-3C27B7C6BDFC}"/>
              </a:ext>
            </a:extLst>
          </p:cNvPr>
          <p:cNvSpPr txBox="1">
            <a:spLocks/>
          </p:cNvSpPr>
          <p:nvPr/>
        </p:nvSpPr>
        <p:spPr>
          <a:xfrm>
            <a:off x="2657475" y="3798631"/>
            <a:ext cx="29398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want to be a……… </a:t>
            </a:r>
            <a:endParaRPr lang="en-VN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03E292B-7104-4CF1-315D-4552E0897F79}"/>
              </a:ext>
            </a:extLst>
          </p:cNvPr>
          <p:cNvSpPr txBox="1">
            <a:spLocks/>
          </p:cNvSpPr>
          <p:nvPr/>
        </p:nvSpPr>
        <p:spPr>
          <a:xfrm>
            <a:off x="2457450" y="4343892"/>
            <a:ext cx="204787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a month </a:t>
            </a:r>
            <a:endParaRPr lang="en-VN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C730C04-7C35-7511-8CFD-B883B32EF1E0}"/>
              </a:ext>
            </a:extLst>
          </p:cNvPr>
          <p:cNvSpPr txBox="1">
            <a:spLocks/>
          </p:cNvSpPr>
          <p:nvPr/>
        </p:nvSpPr>
        <p:spPr>
          <a:xfrm>
            <a:off x="4571491" y="4974226"/>
            <a:ext cx="139288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May</a:t>
            </a:r>
            <a:endParaRPr lang="en-VN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F53297D-5DAF-9772-44A3-B3CAE1822A53}"/>
              </a:ext>
            </a:extLst>
          </p:cNvPr>
          <p:cNvSpPr txBox="1">
            <a:spLocks/>
          </p:cNvSpPr>
          <p:nvPr/>
        </p:nvSpPr>
        <p:spPr>
          <a:xfrm>
            <a:off x="4585546" y="5526471"/>
            <a:ext cx="139288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October</a:t>
            </a:r>
            <a:endParaRPr lang="en-VN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8771470-1541-F77D-CE5B-89BAB93DDECB}"/>
              </a:ext>
            </a:extLst>
          </p:cNvPr>
          <p:cNvSpPr txBox="1">
            <a:spLocks/>
          </p:cNvSpPr>
          <p:nvPr/>
        </p:nvSpPr>
        <p:spPr>
          <a:xfrm>
            <a:off x="987508" y="5741258"/>
            <a:ext cx="29398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Your name</a:t>
            </a:r>
            <a:endParaRPr lang="en-VN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D104894-776B-EFFC-9EC3-9AE0CF821FF6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7344008" y="3528462"/>
            <a:ext cx="816998" cy="1178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56F738-347D-DF1F-E42F-B41E0738DBCD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>
            <a:off x="8139860" y="3528462"/>
            <a:ext cx="535064" cy="115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C78C4C-167A-593B-DB1A-F6581BBF915C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8139860" y="3528462"/>
            <a:ext cx="1420733" cy="116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221B35-0BB2-25DA-181F-87FA0533AD7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8139860" y="3528462"/>
            <a:ext cx="3070731" cy="1178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51EF3B-A1FA-64EA-6B02-C4E98E99C01B}"/>
              </a:ext>
            </a:extLst>
          </p:cNvPr>
          <p:cNvCxnSpPr>
            <a:cxnSpLocks/>
            <a:stCxn id="41" idx="2"/>
            <a:endCxn id="43" idx="1"/>
          </p:cNvCxnSpPr>
          <p:nvPr/>
        </p:nvCxnSpPr>
        <p:spPr>
          <a:xfrm>
            <a:off x="3481388" y="4801092"/>
            <a:ext cx="1104158" cy="95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97B008D-D4E0-3BCB-1A26-A32EB7306EAC}"/>
              </a:ext>
            </a:extLst>
          </p:cNvPr>
          <p:cNvCxnSpPr>
            <a:cxnSpLocks/>
            <a:stCxn id="41" idx="2"/>
            <a:endCxn id="42" idx="1"/>
          </p:cNvCxnSpPr>
          <p:nvPr/>
        </p:nvCxnSpPr>
        <p:spPr>
          <a:xfrm>
            <a:off x="3481388" y="4801092"/>
            <a:ext cx="1090103" cy="40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0899EF-6C96-BE12-E1E9-0BA26ADAAD6D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7570591" y="1904589"/>
            <a:ext cx="2068131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F2045A2-FC72-503F-3E1B-46348470EFFF}"/>
              </a:ext>
            </a:extLst>
          </p:cNvPr>
          <p:cNvCxnSpPr>
            <a:cxnSpLocks/>
            <a:stCxn id="27" idx="0"/>
            <a:endCxn id="30" idx="2"/>
          </p:cNvCxnSpPr>
          <p:nvPr/>
        </p:nvCxnSpPr>
        <p:spPr>
          <a:xfrm flipH="1" flipV="1">
            <a:off x="9306519" y="1904589"/>
            <a:ext cx="332203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F1D6CE3-B107-82E7-100B-F9F599EB1CA4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9638722" y="1904589"/>
            <a:ext cx="1403725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5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/>
      <p:bldP spid="41" grpId="0" animBg="1"/>
      <p:bldP spid="42" grpId="0" animBg="1"/>
      <p:bldP spid="43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186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Cooper Black</vt:lpstr>
      <vt:lpstr>Arial</vt:lpstr>
      <vt:lpstr>Gabriela</vt:lpstr>
      <vt:lpstr>Calibri Light</vt:lpstr>
      <vt:lpstr>Open Sans Extrabold</vt:lpstr>
      <vt:lpstr>.VnBlack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113</cp:revision>
  <dcterms:created xsi:type="dcterms:W3CDTF">2022-07-18T07:54:40Z</dcterms:created>
  <dcterms:modified xsi:type="dcterms:W3CDTF">2024-12-28T13:12:22Z</dcterms:modified>
</cp:coreProperties>
</file>