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007577310" r:id="rId2"/>
    <p:sldId id="2007577309" r:id="rId3"/>
    <p:sldId id="484" r:id="rId4"/>
    <p:sldId id="2007577306" r:id="rId5"/>
    <p:sldId id="2007577340" r:id="rId6"/>
    <p:sldId id="2007577341" r:id="rId7"/>
    <p:sldId id="2007577342" r:id="rId8"/>
    <p:sldId id="2007577357" r:id="rId9"/>
    <p:sldId id="2007577386" r:id="rId10"/>
    <p:sldId id="2007577389" r:id="rId11"/>
  </p:sldIdLst>
  <p:sldSz cx="12192000" cy="6858000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.VnAvant" panose="020B7200000000000000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Kirang Haerang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E5"/>
    <a:srgbClr val="FFD002"/>
    <a:srgbClr val="D5FFFF"/>
    <a:srgbClr val="F26522"/>
    <a:srgbClr val="C41B0E"/>
    <a:srgbClr val="53B212"/>
    <a:srgbClr val="64DA16"/>
    <a:srgbClr val="DDF8F9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513BD-31BA-497B-8F2C-B2A567C889FA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94DA1-C5DA-4951-83D8-B90FECBD5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3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74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0DDAA-6432-C471-ED54-589D92B72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DF5ECE-8AE8-BF53-DC49-0E96B1BD9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54644-9FDD-6B97-AB5F-7570ABFE1A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D45917-0FF7-4DBF-BA8F-1DE9FB3F0A14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7770C-DE4A-1F29-78A1-4617B2229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2FEC1-08DA-C1B8-80EE-93B42D0F5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4EE7F-7BEE-44DC-959B-D9DA0C44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FF6937-6413-FB69-0D35-2A6181F60F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C3EB85-F391-883C-BD00-984D30FA9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34DA5-4CE1-3EB6-4B5E-D5F450C8A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D45917-0FF7-4DBF-BA8F-1DE9FB3F0A14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9D4A4-0665-44C1-3054-7C1FA8D02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43894-7DFD-63BC-540A-B55E6437C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4EE7F-7BEE-44DC-959B-D9DA0C44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5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89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2E749-8F17-2229-9BDA-F8DB740E2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1499C-7661-A2A6-CEFD-98ED965D2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D575E-C658-C560-A8B3-53FEC4A716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D45917-0FF7-4DBF-BA8F-1DE9FB3F0A14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59291-BF9F-61BB-ABAB-9E8E9F3F7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5FE2E-FFD1-3979-8AC7-0D1CF977B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4EE7F-7BEE-44DC-959B-D9DA0C44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00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9CE46-7FD9-CDDD-6FE2-D246CD74F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DFF5-6598-9A15-E0D3-542BA21403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5800A0-51CE-56DC-12C3-0054EB873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8DE2E-A58F-EA5B-5E6A-CF769A4F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D45917-0FF7-4DBF-BA8F-1DE9FB3F0A14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BC820-983D-1133-A987-2B96A10EC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FE28F-25D7-6089-4F68-21F4954C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4EE7F-7BEE-44DC-959B-D9DA0C44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0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F15B0-F68E-539E-AE28-419788EAB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3F319-844C-D44C-79D4-358D2CB71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EB9DB-3F8A-D664-42C5-BD3AD6FBC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4D37B0-76EA-DB0E-38A6-6ED4D8F529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E85866-0DCB-9159-AAC5-5438E7025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A62AD4-8F35-56BB-778F-4BAE62F8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D45917-0FF7-4DBF-BA8F-1DE9FB3F0A14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3B3EE5-1266-28D1-276C-E6C39819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CA9CB4-8596-92A6-E513-22F987C5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4EE7F-7BEE-44DC-959B-D9DA0C44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5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49002-1865-3C82-7742-9E87885D8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1AFD75-9201-89EE-567D-E21FF76D41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D45917-0FF7-4DBF-BA8F-1DE9FB3F0A14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250B5C-4BCC-F7CA-437D-AE2E677A0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5C604-D45C-AF04-5E05-79581A2D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4EE7F-7BEE-44DC-959B-D9DA0C44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9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481B5-C709-3A35-B136-BC2D8FF9E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D45917-0FF7-4DBF-BA8F-1DE9FB3F0A14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254233-881E-3B94-E876-8FB6F161F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60904-6AD0-94D6-0428-2BD629EA0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4EE7F-7BEE-44DC-959B-D9DA0C44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4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2596-BD4F-DAEC-5E2C-1D9EEF92B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D9721-A81D-96DA-6A2F-E8ADFD18A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C84EB-FD79-ED19-E84C-6DC8F6BDE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5D499-16B8-5378-79C8-0D18683B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D45917-0FF7-4DBF-BA8F-1DE9FB3F0A14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59F6F4-5A37-626B-8B3B-86714D1E4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156CD-DB3D-7B76-076C-CDD5EE602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4EE7F-7BEE-44DC-959B-D9DA0C44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2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5C80F-EEBE-27BE-142F-3E32CEF12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DE4B5E-2318-76D4-3579-1D788B20A3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CC6BB-6943-44D2-E067-F6A2A5B2F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F6513-E9DB-11D4-E3C8-332F1F81D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D45917-0FF7-4DBF-BA8F-1DE9FB3F0A14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BB57C-D71D-A126-3C59-C3D79DEDD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BA4F7-028F-C139-66C6-A823DB8D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4EE7F-7BEE-44DC-959B-D9DA0C44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8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1AE376DB-AC4B-5BD7-5913-E9629635A67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2F5953E-CCEB-42E3-DF1A-B3CA750927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4163" t="2562" r="3517" b="3378"/>
          <a:stretch/>
        </p:blipFill>
        <p:spPr>
          <a:xfrm>
            <a:off x="50800" y="-38099"/>
            <a:ext cx="12090400" cy="6934197"/>
          </a:xfrm>
          <a:custGeom>
            <a:avLst/>
            <a:gdLst>
              <a:gd name="connsiteX0" fmla="*/ 16015724 w 17983200"/>
              <a:gd name="connsiteY0" fmla="*/ 244 h 10401296"/>
              <a:gd name="connsiteX1" fmla="*/ 16789116 w 17983200"/>
              <a:gd name="connsiteY1" fmla="*/ 196288 h 10401296"/>
              <a:gd name="connsiteX2" fmla="*/ 17983200 w 17983200"/>
              <a:gd name="connsiteY2" fmla="*/ 5147214 h 10401296"/>
              <a:gd name="connsiteX3" fmla="*/ 16789116 w 17983200"/>
              <a:gd name="connsiteY3" fmla="*/ 10098139 h 10401296"/>
              <a:gd name="connsiteX4" fmla="*/ 13379501 w 17983200"/>
              <a:gd name="connsiteY4" fmla="*/ 9993283 h 10401296"/>
              <a:gd name="connsiteX5" fmla="*/ 5697078 w 17983200"/>
              <a:gd name="connsiteY5" fmla="*/ 9873983 h 10401296"/>
              <a:gd name="connsiteX6" fmla="*/ 1194085 w 17983200"/>
              <a:gd name="connsiteY6" fmla="*/ 10098139 h 10401296"/>
              <a:gd name="connsiteX7" fmla="*/ 0 w 17983200"/>
              <a:gd name="connsiteY7" fmla="*/ 5147214 h 10401296"/>
              <a:gd name="connsiteX8" fmla="*/ 1194085 w 17983200"/>
              <a:gd name="connsiteY8" fmla="*/ 196288 h 10401296"/>
              <a:gd name="connsiteX9" fmla="*/ 3970691 w 17983200"/>
              <a:gd name="connsiteY9" fmla="*/ 210731 h 10401296"/>
              <a:gd name="connsiteX10" fmla="*/ 11480475 w 17983200"/>
              <a:gd name="connsiteY10" fmla="*/ 449330 h 10401296"/>
              <a:gd name="connsiteX11" fmla="*/ 16015724 w 17983200"/>
              <a:gd name="connsiteY11" fmla="*/ 244 h 1040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83200" h="10401296">
                <a:moveTo>
                  <a:pt x="16015724" y="244"/>
                </a:moveTo>
                <a:cubicBezTo>
                  <a:pt x="16294775" y="-4107"/>
                  <a:pt x="16553536" y="49479"/>
                  <a:pt x="16789116" y="196288"/>
                </a:cubicBezTo>
                <a:cubicBezTo>
                  <a:pt x="17448590" y="196288"/>
                  <a:pt x="17983200" y="2412897"/>
                  <a:pt x="17983200" y="5147214"/>
                </a:cubicBezTo>
                <a:cubicBezTo>
                  <a:pt x="17983200" y="7881530"/>
                  <a:pt x="17448590" y="10098139"/>
                  <a:pt x="16789116" y="10098139"/>
                </a:cubicBezTo>
                <a:lnTo>
                  <a:pt x="13379501" y="9993283"/>
                </a:lnTo>
                <a:cubicBezTo>
                  <a:pt x="10818693" y="9953512"/>
                  <a:pt x="8315432" y="10390951"/>
                  <a:pt x="5697078" y="9873983"/>
                </a:cubicBezTo>
                <a:cubicBezTo>
                  <a:pt x="3666174" y="9891455"/>
                  <a:pt x="2143598" y="10885938"/>
                  <a:pt x="1194085" y="10098139"/>
                </a:cubicBezTo>
                <a:cubicBezTo>
                  <a:pt x="534611" y="10098139"/>
                  <a:pt x="0" y="7881530"/>
                  <a:pt x="0" y="5147214"/>
                </a:cubicBezTo>
                <a:cubicBezTo>
                  <a:pt x="0" y="2412897"/>
                  <a:pt x="534611" y="196288"/>
                  <a:pt x="1194085" y="196288"/>
                </a:cubicBezTo>
                <a:lnTo>
                  <a:pt x="3970691" y="210731"/>
                </a:lnTo>
                <a:cubicBezTo>
                  <a:pt x="6502725" y="51661"/>
                  <a:pt x="8977213" y="1085597"/>
                  <a:pt x="11480475" y="449330"/>
                </a:cubicBezTo>
                <a:cubicBezTo>
                  <a:pt x="13216303" y="1125890"/>
                  <a:pt x="14806506" y="19101"/>
                  <a:pt x="16015724" y="244"/>
                </a:cubicBezTo>
                <a:close/>
              </a:path>
            </a:pathLst>
          </a:custGeom>
          <a:ln>
            <a:solidFill>
              <a:srgbClr val="8BDDF3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DD8AE36-2968-01B8-DE6A-AE82A66651D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411617"/>
            <a:ext cx="642999" cy="415903"/>
          </a:xfrm>
          <a:prstGeom prst="rect">
            <a:avLst/>
          </a:prstGeom>
        </p:spPr>
      </p:pic>
      <p:pic>
        <p:nvPicPr>
          <p:cNvPr id="24" name="Picture 2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4C16A2D-1A02-2FCD-2025-0AE74BF66AB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990914" y="93981"/>
            <a:ext cx="1170606" cy="403859"/>
          </a:xfrm>
          <a:prstGeom prst="rect">
            <a:avLst/>
          </a:prstGeom>
          <a:effectLst>
            <a:glow rad="254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0B19BAF-9C81-0BAF-DC22-96AF880D04B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 rot="915644">
            <a:off x="-278155" y="-88325"/>
            <a:ext cx="1516383" cy="11723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3241C9B-5734-A645-8E71-119D4F1CB1E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970594" y="6141232"/>
            <a:ext cx="1170606" cy="6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0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Mspham-0936082789">
            <a:extLst>
              <a:ext uri="{FF2B5EF4-FFF2-40B4-BE49-F238E27FC236}">
                <a16:creationId xmlns:a16="http://schemas.microsoft.com/office/drawing/2014/main" id="{7AF77855-99DA-69DC-80C7-DE4BAC7D3AC8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1953910" y="1756706"/>
            <a:ext cx="4538631" cy="2653349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Mspham-0936082789">
            <a:extLst>
              <a:ext uri="{FF2B5EF4-FFF2-40B4-BE49-F238E27FC236}">
                <a16:creationId xmlns:a16="http://schemas.microsoft.com/office/drawing/2014/main" id="{0063D836-04AC-9CEF-A611-F5C4BB14604A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 flipH="1">
            <a:off x="4753947" y="1756706"/>
            <a:ext cx="1738594" cy="2509808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Mspham-0936082789">
            <a:extLst>
              <a:ext uri="{FF2B5EF4-FFF2-40B4-BE49-F238E27FC236}">
                <a16:creationId xmlns:a16="http://schemas.microsoft.com/office/drawing/2014/main" id="{B5410517-F1C9-351F-5026-09619C527D12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>
            <a:off x="6492541" y="1756706"/>
            <a:ext cx="859646" cy="2661345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Mspham-0936082789">
            <a:extLst>
              <a:ext uri="{FF2B5EF4-FFF2-40B4-BE49-F238E27FC236}">
                <a16:creationId xmlns:a16="http://schemas.microsoft.com/office/drawing/2014/main" id="{36372F84-E79B-F224-88A9-F9A4270CCDE7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>
            <a:off x="6492541" y="1756706"/>
            <a:ext cx="3830064" cy="2564683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2ADDB671-CB3F-51A6-CCE8-B9BE919265CB}"/>
              </a:ext>
            </a:extLst>
          </p:cNvPr>
          <p:cNvSpPr txBox="1">
            <a:spLocks/>
          </p:cNvSpPr>
          <p:nvPr/>
        </p:nvSpPr>
        <p:spPr>
          <a:xfrm>
            <a:off x="4119568" y="547457"/>
            <a:ext cx="4652169" cy="548640"/>
          </a:xfrm>
          <a:prstGeom prst="wedgeRoundRectCallout">
            <a:avLst>
              <a:gd name="adj1" fmla="val -55234"/>
              <a:gd name="adj2" fmla="val -16184"/>
              <a:gd name="adj3" fmla="val 16667"/>
            </a:avLst>
          </a:prstGeom>
          <a:solidFill>
            <a:schemeClr val="bg1"/>
          </a:solidFill>
          <a:ln>
            <a:solidFill>
              <a:srgbClr val="2D8379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800"/>
              <a:t>Where’s your school?</a:t>
            </a:r>
            <a:endParaRPr lang="en-US" sz="2800" dirty="0"/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A17E327D-1C8D-8774-E822-8998E5187EDA}"/>
              </a:ext>
            </a:extLst>
          </p:cNvPr>
          <p:cNvSpPr txBox="1">
            <a:spLocks/>
          </p:cNvSpPr>
          <p:nvPr/>
        </p:nvSpPr>
        <p:spPr>
          <a:xfrm>
            <a:off x="4415196" y="1208066"/>
            <a:ext cx="4154690" cy="548640"/>
          </a:xfrm>
          <a:prstGeom prst="wedgeRoundRectCallout">
            <a:avLst>
              <a:gd name="adj1" fmla="val 55005"/>
              <a:gd name="adj2" fmla="val -42717"/>
              <a:gd name="adj3" fmla="val 16667"/>
            </a:avLst>
          </a:prstGeom>
          <a:solidFill>
            <a:schemeClr val="bg1"/>
          </a:solidFill>
          <a:ln>
            <a:solidFill>
              <a:srgbClr val="2D8379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800"/>
              <a:t>It’s in the ________.</a:t>
            </a:r>
            <a:endParaRPr lang="en-US" sz="2800" dirty="0"/>
          </a:p>
        </p:txBody>
      </p:sp>
      <p:pic>
        <p:nvPicPr>
          <p:cNvPr id="6" name="Mspham-0936082789">
            <a:extLst>
              <a:ext uri="{FF2B5EF4-FFF2-40B4-BE49-F238E27FC236}">
                <a16:creationId xmlns:a16="http://schemas.microsoft.com/office/drawing/2014/main" id="{F3391F8C-1B9B-5789-2F67-BE4A0EEF0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736242" y="820593"/>
            <a:ext cx="605443" cy="605443"/>
          </a:xfrm>
          <a:prstGeom prst="rect">
            <a:avLst/>
          </a:prstGeom>
        </p:spPr>
      </p:pic>
      <p:pic>
        <p:nvPicPr>
          <p:cNvPr id="7" name="Mspham-0936082789">
            <a:extLst>
              <a:ext uri="{FF2B5EF4-FFF2-40B4-BE49-F238E27FC236}">
                <a16:creationId xmlns:a16="http://schemas.microsoft.com/office/drawing/2014/main" id="{453424C5-404F-CE89-A5C2-B0A5603BF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60" y="4410055"/>
            <a:ext cx="2552700" cy="1384361"/>
          </a:xfrm>
          <a:prstGeom prst="rect">
            <a:avLst/>
          </a:prstGeom>
        </p:spPr>
      </p:pic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DAB8699F-160D-8ACD-00B1-04A9063AD8A7}"/>
              </a:ext>
            </a:extLst>
          </p:cNvPr>
          <p:cNvSpPr txBox="1">
            <a:spLocks/>
          </p:cNvSpPr>
          <p:nvPr/>
        </p:nvSpPr>
        <p:spPr>
          <a:xfrm>
            <a:off x="1049572" y="5802412"/>
            <a:ext cx="1920240" cy="36576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mountains</a:t>
            </a:r>
          </a:p>
        </p:txBody>
      </p:sp>
      <p:pic>
        <p:nvPicPr>
          <p:cNvPr id="11" name="Mspham-0936082789">
            <a:extLst>
              <a:ext uri="{FF2B5EF4-FFF2-40B4-BE49-F238E27FC236}">
                <a16:creationId xmlns:a16="http://schemas.microsoft.com/office/drawing/2014/main" id="{CC69A0CC-6A1C-5A0F-DF65-C6AE6B07E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597" y="4266514"/>
            <a:ext cx="2552700" cy="1384361"/>
          </a:xfrm>
          <a:prstGeom prst="rect">
            <a:avLst/>
          </a:prstGeom>
        </p:spPr>
      </p:pic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BE276593-9B0C-2CA6-65C8-5B243CC1DCFB}"/>
              </a:ext>
            </a:extLst>
          </p:cNvPr>
          <p:cNvSpPr txBox="1">
            <a:spLocks/>
          </p:cNvSpPr>
          <p:nvPr/>
        </p:nvSpPr>
        <p:spPr>
          <a:xfrm>
            <a:off x="3849609" y="5798988"/>
            <a:ext cx="1920240" cy="36576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village</a:t>
            </a:r>
          </a:p>
        </p:txBody>
      </p:sp>
      <p:pic>
        <p:nvPicPr>
          <p:cNvPr id="10" name="Mspham-0936082789">
            <a:extLst>
              <a:ext uri="{FF2B5EF4-FFF2-40B4-BE49-F238E27FC236}">
                <a16:creationId xmlns:a16="http://schemas.microsoft.com/office/drawing/2014/main" id="{442CC139-C9B4-3E4F-8846-64C70C0DAC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837" y="4418051"/>
            <a:ext cx="2552700" cy="1384361"/>
          </a:xfrm>
          <a:prstGeom prst="rect">
            <a:avLst/>
          </a:prstGeom>
        </p:spPr>
      </p:pic>
      <p:sp>
        <p:nvSpPr>
          <p:cNvPr id="15" name="Mspham-0936082789">
            <a:extLst>
              <a:ext uri="{FF2B5EF4-FFF2-40B4-BE49-F238E27FC236}">
                <a16:creationId xmlns:a16="http://schemas.microsoft.com/office/drawing/2014/main" id="{2E93569F-1DDC-7AEB-0BA9-0E11608AD485}"/>
              </a:ext>
            </a:extLst>
          </p:cNvPr>
          <p:cNvSpPr txBox="1">
            <a:spLocks/>
          </p:cNvSpPr>
          <p:nvPr/>
        </p:nvSpPr>
        <p:spPr>
          <a:xfrm>
            <a:off x="6649646" y="5794416"/>
            <a:ext cx="1920240" cy="36576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city</a:t>
            </a:r>
          </a:p>
        </p:txBody>
      </p:sp>
      <p:pic>
        <p:nvPicPr>
          <p:cNvPr id="9" name="Mspham-0936082789">
            <a:extLst>
              <a:ext uri="{FF2B5EF4-FFF2-40B4-BE49-F238E27FC236}">
                <a16:creationId xmlns:a16="http://schemas.microsoft.com/office/drawing/2014/main" id="{06337E9A-929A-F4D4-34BA-9FFC467F61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6255" y="4321389"/>
            <a:ext cx="2552700" cy="1384361"/>
          </a:xfrm>
          <a:prstGeom prst="rect">
            <a:avLst/>
          </a:prstGeom>
        </p:spPr>
      </p:pic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91D839FC-5AA4-D6A1-E5BF-99D3B7926A4E}"/>
              </a:ext>
            </a:extLst>
          </p:cNvPr>
          <p:cNvSpPr txBox="1">
            <a:spLocks/>
          </p:cNvSpPr>
          <p:nvPr/>
        </p:nvSpPr>
        <p:spPr>
          <a:xfrm>
            <a:off x="9449683" y="5794416"/>
            <a:ext cx="1920240" cy="36576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town</a:t>
            </a:r>
          </a:p>
        </p:txBody>
      </p:sp>
    </p:spTree>
    <p:extLst>
      <p:ext uri="{BB962C8B-B14F-4D97-AF65-F5344CB8AC3E}">
        <p14:creationId xmlns:p14="http://schemas.microsoft.com/office/powerpoint/2010/main" val="95437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Mspham-0936082789">
            <a:extLst>
              <a:ext uri="{FF2B5EF4-FFF2-40B4-BE49-F238E27FC236}">
                <a16:creationId xmlns:a16="http://schemas.microsoft.com/office/drawing/2014/main" id="{7AF77855-99DA-69DC-80C7-DE4BAC7D3AC8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4642362" y="1482463"/>
            <a:ext cx="1400988" cy="2831303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Mspham-0936082789">
            <a:extLst>
              <a:ext uri="{FF2B5EF4-FFF2-40B4-BE49-F238E27FC236}">
                <a16:creationId xmlns:a16="http://schemas.microsoft.com/office/drawing/2014/main" id="{0063D836-04AC-9CEF-A611-F5C4BB14604A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1683352" y="1482463"/>
            <a:ext cx="4359998" cy="2831303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Mspham-0936082789">
            <a:extLst>
              <a:ext uri="{FF2B5EF4-FFF2-40B4-BE49-F238E27FC236}">
                <a16:creationId xmlns:a16="http://schemas.microsoft.com/office/drawing/2014/main" id="{B5410517-F1C9-351F-5026-09619C527D12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6043350" y="1482463"/>
            <a:ext cx="1558023" cy="2831303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Mspham-0936082789">
            <a:extLst>
              <a:ext uri="{FF2B5EF4-FFF2-40B4-BE49-F238E27FC236}">
                <a16:creationId xmlns:a16="http://schemas.microsoft.com/office/drawing/2014/main" id="{36372F84-E79B-F224-88A9-F9A4270CCDE7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6043350" y="1482463"/>
            <a:ext cx="4502683" cy="2831303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2">
            <a:extLst>
              <a:ext uri="{FF2B5EF4-FFF2-40B4-BE49-F238E27FC236}">
                <a16:creationId xmlns:a16="http://schemas.microsoft.com/office/drawing/2014/main" id="{2D83D3ED-3B12-F6CC-9728-88BBA05CFD7E}"/>
              </a:ext>
            </a:extLst>
          </p:cNvPr>
          <p:cNvSpPr txBox="1"/>
          <p:nvPr/>
        </p:nvSpPr>
        <p:spPr>
          <a:xfrm>
            <a:off x="2776519" y="299851"/>
            <a:ext cx="6461574" cy="548640"/>
          </a:xfrm>
          <a:prstGeom prst="wedgeRoundRectCallout">
            <a:avLst>
              <a:gd name="adj1" fmla="val -55903"/>
              <a:gd name="adj2" fmla="val -4633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ts val="8196"/>
              </a:lnSpc>
              <a:defRPr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Cooper" panose="020B7200000000000000" pitchFamily="34" charset="0"/>
              </a:defRPr>
            </a:lvl1pPr>
          </a:lstStyle>
          <a:p>
            <a:pPr algn="ctr">
              <a:lnSpc>
                <a:spcPts val="4000"/>
              </a:lnSpc>
              <a:spcAft>
                <a:spcPts val="600"/>
              </a:spcAft>
            </a:pPr>
            <a:r>
              <a:rPr lang="en-US" sz="28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Where were you last summer? </a:t>
            </a:r>
            <a:endParaRPr lang="en-US" sz="28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57495F2D-9690-2429-509B-06EBDB275F1E}"/>
              </a:ext>
            </a:extLst>
          </p:cNvPr>
          <p:cNvSpPr/>
          <p:nvPr/>
        </p:nvSpPr>
        <p:spPr>
          <a:xfrm>
            <a:off x="3331881" y="933823"/>
            <a:ext cx="5422937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4000"/>
              </a:lnSpc>
              <a:spcAft>
                <a:spcPts val="600"/>
              </a:spcAft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 was in _________.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2B86F3C-2615-853F-093D-12672F9163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0676" r="419" b="6324"/>
          <a:stretch/>
        </p:blipFill>
        <p:spPr>
          <a:xfrm>
            <a:off x="420754" y="4282257"/>
            <a:ext cx="11173103" cy="1414273"/>
          </a:xfrm>
          <a:prstGeom prst="roundRect">
            <a:avLst>
              <a:gd name="adj" fmla="val 8046"/>
            </a:avLst>
          </a:prstGeom>
        </p:spPr>
      </p:pic>
      <p:sp>
        <p:nvSpPr>
          <p:cNvPr id="6" name="Mspham-0936082789">
            <a:extLst>
              <a:ext uri="{FF2B5EF4-FFF2-40B4-BE49-F238E27FC236}">
                <a16:creationId xmlns:a16="http://schemas.microsoft.com/office/drawing/2014/main" id="{435D7774-D488-CB09-20AF-41A87552CF6E}"/>
              </a:ext>
            </a:extLst>
          </p:cNvPr>
          <p:cNvSpPr txBox="1">
            <a:spLocks/>
          </p:cNvSpPr>
          <p:nvPr/>
        </p:nvSpPr>
        <p:spPr>
          <a:xfrm>
            <a:off x="648348" y="5753083"/>
            <a:ext cx="1928921" cy="4279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London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864B7EBD-AFFE-A81C-383A-D923B2EF0C60}"/>
              </a:ext>
            </a:extLst>
          </p:cNvPr>
          <p:cNvSpPr txBox="1">
            <a:spLocks/>
          </p:cNvSpPr>
          <p:nvPr/>
        </p:nvSpPr>
        <p:spPr>
          <a:xfrm>
            <a:off x="3546248" y="5728040"/>
            <a:ext cx="1928921" cy="4279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Sydney</a:t>
            </a:r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E20C0DCE-DB6A-6EA2-DCF1-FA99D41BF449}"/>
              </a:ext>
            </a:extLst>
          </p:cNvPr>
          <p:cNvSpPr txBox="1">
            <a:spLocks/>
          </p:cNvSpPr>
          <p:nvPr/>
        </p:nvSpPr>
        <p:spPr>
          <a:xfrm>
            <a:off x="6444148" y="5764893"/>
            <a:ext cx="1928921" cy="4279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Tokyo</a:t>
            </a:r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ED8F4558-3D7A-FA81-CA8D-27E802E6FD19}"/>
              </a:ext>
            </a:extLst>
          </p:cNvPr>
          <p:cNvSpPr txBox="1">
            <a:spLocks/>
          </p:cNvSpPr>
          <p:nvPr/>
        </p:nvSpPr>
        <p:spPr>
          <a:xfrm>
            <a:off x="9238093" y="5728040"/>
            <a:ext cx="1928921" cy="4279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Bangkok</a:t>
            </a:r>
          </a:p>
        </p:txBody>
      </p:sp>
    </p:spTree>
    <p:extLst>
      <p:ext uri="{BB962C8B-B14F-4D97-AF65-F5344CB8AC3E}">
        <p14:creationId xmlns:p14="http://schemas.microsoft.com/office/powerpoint/2010/main" val="137199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Mspham-0936082789">
            <a:extLst>
              <a:ext uri="{FF2B5EF4-FFF2-40B4-BE49-F238E27FC236}">
                <a16:creationId xmlns:a16="http://schemas.microsoft.com/office/drawing/2014/main" id="{7AF77855-99DA-69DC-80C7-DE4BAC7D3AC8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1967020" y="1871493"/>
            <a:ext cx="4655124" cy="2801929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Mspham-0936082789">
            <a:extLst>
              <a:ext uri="{FF2B5EF4-FFF2-40B4-BE49-F238E27FC236}">
                <a16:creationId xmlns:a16="http://schemas.microsoft.com/office/drawing/2014/main" id="{0063D836-04AC-9CEF-A611-F5C4BB14604A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4767058" y="1871492"/>
            <a:ext cx="1855087" cy="2805354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Mspham-0936082789">
            <a:extLst>
              <a:ext uri="{FF2B5EF4-FFF2-40B4-BE49-F238E27FC236}">
                <a16:creationId xmlns:a16="http://schemas.microsoft.com/office/drawing/2014/main" id="{B5410517-F1C9-351F-5026-09619C527D12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622144" y="1871492"/>
            <a:ext cx="944950" cy="2809926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Mspham-0936082789">
            <a:extLst>
              <a:ext uri="{FF2B5EF4-FFF2-40B4-BE49-F238E27FC236}">
                <a16:creationId xmlns:a16="http://schemas.microsoft.com/office/drawing/2014/main" id="{36372F84-E79B-F224-88A9-F9A4270CCDE7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622145" y="1871492"/>
            <a:ext cx="3744987" cy="2809926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2ADDB671-CB3F-51A6-CCE8-B9BE919265CB}"/>
              </a:ext>
            </a:extLst>
          </p:cNvPr>
          <p:cNvSpPr txBox="1">
            <a:spLocks/>
          </p:cNvSpPr>
          <p:nvPr/>
        </p:nvSpPr>
        <p:spPr>
          <a:xfrm>
            <a:off x="3754643" y="471781"/>
            <a:ext cx="5339943" cy="865999"/>
          </a:xfrm>
          <a:prstGeom prst="wedgeRoundRectCallout">
            <a:avLst>
              <a:gd name="adj1" fmla="val -55234"/>
              <a:gd name="adj2" fmla="val -16184"/>
              <a:gd name="adj3" fmla="val 16667"/>
            </a:avLst>
          </a:prstGeom>
          <a:solidFill>
            <a:schemeClr val="bg1"/>
          </a:solidFill>
          <a:ln>
            <a:solidFill>
              <a:srgbClr val="2D8379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/>
              <a:t>How many _________ are there </a:t>
            </a:r>
          </a:p>
          <a:p>
            <a:pPr>
              <a:lnSpc>
                <a:spcPct val="100000"/>
              </a:lnSpc>
            </a:pPr>
            <a:r>
              <a:rPr lang="en-US" sz="2400"/>
              <a:t>at your school?</a:t>
            </a:r>
            <a:endParaRPr lang="en-US" sz="2400" dirty="0"/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A17E327D-1C8D-8774-E822-8998E5187EDA}"/>
              </a:ext>
            </a:extLst>
          </p:cNvPr>
          <p:cNvSpPr txBox="1">
            <a:spLocks/>
          </p:cNvSpPr>
          <p:nvPr/>
        </p:nvSpPr>
        <p:spPr>
          <a:xfrm>
            <a:off x="4721290" y="1322852"/>
            <a:ext cx="3801708" cy="548640"/>
          </a:xfrm>
          <a:prstGeom prst="wedgeRoundRectCallout">
            <a:avLst>
              <a:gd name="adj1" fmla="val 55005"/>
              <a:gd name="adj2" fmla="val -42717"/>
              <a:gd name="adj3" fmla="val 16667"/>
            </a:avLst>
          </a:prstGeom>
          <a:solidFill>
            <a:schemeClr val="bg1"/>
          </a:solidFill>
          <a:ln>
            <a:solidFill>
              <a:srgbClr val="2D8379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400"/>
              <a:t> There is/are ______.</a:t>
            </a:r>
            <a:endParaRPr lang="en-US" sz="2400" dirty="0"/>
          </a:p>
        </p:txBody>
      </p:sp>
      <p:pic>
        <p:nvPicPr>
          <p:cNvPr id="6" name="Mspham-0936082789">
            <a:extLst>
              <a:ext uri="{FF2B5EF4-FFF2-40B4-BE49-F238E27FC236}">
                <a16:creationId xmlns:a16="http://schemas.microsoft.com/office/drawing/2014/main" id="{F3391F8C-1B9B-5789-2F67-BE4A0EEF0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736242" y="820593"/>
            <a:ext cx="605443" cy="605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CE878C-85D7-10EA-4EAF-D084B9632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12" y="4517881"/>
            <a:ext cx="2359140" cy="13476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5787D1-CFD0-0E71-065D-E274FAA4E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930" y="4509733"/>
            <a:ext cx="2356165" cy="13476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DB669F-529E-6BDD-C02D-7CDB74D44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8922" y="4446987"/>
            <a:ext cx="2356165" cy="13506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C9EA0E-3ED0-92C2-5F3C-D118E4A17A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7561" y="4446987"/>
            <a:ext cx="2359140" cy="1350630"/>
          </a:xfrm>
          <a:prstGeom prst="rect">
            <a:avLst/>
          </a:prstGeom>
        </p:spPr>
      </p:pic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DAB8699F-160D-8ACD-00B1-04A9063AD8A7}"/>
              </a:ext>
            </a:extLst>
          </p:cNvPr>
          <p:cNvSpPr txBox="1">
            <a:spLocks/>
          </p:cNvSpPr>
          <p:nvPr/>
        </p:nvSpPr>
        <p:spPr>
          <a:xfrm>
            <a:off x="1005270" y="5873532"/>
            <a:ext cx="1920240" cy="36576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playgrounds</a:t>
            </a:r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BE276593-9B0C-2CA6-65C8-5B243CC1DCFB}"/>
              </a:ext>
            </a:extLst>
          </p:cNvPr>
          <p:cNvSpPr txBox="1">
            <a:spLocks/>
          </p:cNvSpPr>
          <p:nvPr/>
        </p:nvSpPr>
        <p:spPr>
          <a:xfrm>
            <a:off x="3754643" y="5870108"/>
            <a:ext cx="2073862" cy="36576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1800"/>
              <a:t>computer rooms</a:t>
            </a:r>
          </a:p>
        </p:txBody>
      </p:sp>
      <p:sp>
        <p:nvSpPr>
          <p:cNvPr id="15" name="Mspham-0936082789">
            <a:extLst>
              <a:ext uri="{FF2B5EF4-FFF2-40B4-BE49-F238E27FC236}">
                <a16:creationId xmlns:a16="http://schemas.microsoft.com/office/drawing/2014/main" id="{2E93569F-1DDC-7AEB-0BA9-0E11608AD485}"/>
              </a:ext>
            </a:extLst>
          </p:cNvPr>
          <p:cNvSpPr txBox="1">
            <a:spLocks/>
          </p:cNvSpPr>
          <p:nvPr/>
        </p:nvSpPr>
        <p:spPr>
          <a:xfrm>
            <a:off x="6657638" y="5865536"/>
            <a:ext cx="1920240" cy="36576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gardens</a:t>
            </a:r>
          </a:p>
        </p:txBody>
      </p:sp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91D839FC-5AA4-D6A1-E5BF-99D3B7926A4E}"/>
              </a:ext>
            </a:extLst>
          </p:cNvPr>
          <p:cNvSpPr txBox="1">
            <a:spLocks/>
          </p:cNvSpPr>
          <p:nvPr/>
        </p:nvSpPr>
        <p:spPr>
          <a:xfrm>
            <a:off x="9407011" y="5865536"/>
            <a:ext cx="1920240" cy="36576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buildings</a:t>
            </a:r>
          </a:p>
        </p:txBody>
      </p:sp>
    </p:spTree>
    <p:extLst>
      <p:ext uri="{BB962C8B-B14F-4D97-AF65-F5344CB8AC3E}">
        <p14:creationId xmlns:p14="http://schemas.microsoft.com/office/powerpoint/2010/main" val="93479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AF77855-99DA-69DC-80C7-DE4BAC7D3AC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2862813" y="1831142"/>
            <a:ext cx="3923623" cy="2220103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063D836-04AC-9CEF-A611-F5C4BB14604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380015" y="1831142"/>
            <a:ext cx="1406421" cy="2224583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5410517-F1C9-351F-5026-09619C527D12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786436" y="1831142"/>
            <a:ext cx="704310" cy="2179897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6372F84-E79B-F224-88A9-F9A4270CCDE7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786436" y="1831142"/>
            <a:ext cx="3253757" cy="2154125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411F284B-8469-631C-B205-0EDA31461971}"/>
              </a:ext>
            </a:extLst>
          </p:cNvPr>
          <p:cNvSpPr txBox="1">
            <a:spLocks/>
          </p:cNvSpPr>
          <p:nvPr/>
        </p:nvSpPr>
        <p:spPr>
          <a:xfrm>
            <a:off x="4777841" y="1282502"/>
            <a:ext cx="4017190" cy="548640"/>
          </a:xfrm>
          <a:prstGeom prst="wedgeRoundRectCallout">
            <a:avLst>
              <a:gd name="adj1" fmla="val 57985"/>
              <a:gd name="adj2" fmla="val -4025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700"/>
              <a:t>I have __________.</a:t>
            </a:r>
            <a:endParaRPr lang="en-US" sz="2700" dirty="0"/>
          </a:p>
        </p:txBody>
      </p:sp>
      <p:pic>
        <p:nvPicPr>
          <p:cNvPr id="15" name="MsPham-0936082789" descr="A picture containing text, person, screenshot, graphic design&#10;&#10;Description automatically generated">
            <a:extLst>
              <a:ext uri="{FF2B5EF4-FFF2-40B4-BE49-F238E27FC236}">
                <a16:creationId xmlns:a16="http://schemas.microsoft.com/office/drawing/2014/main" id="{A26967D6-7AB7-04FC-7FB4-5A2E48718E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7" t="12826" r="25013" b="9570"/>
          <a:stretch/>
        </p:blipFill>
        <p:spPr>
          <a:xfrm>
            <a:off x="9369375" y="3907632"/>
            <a:ext cx="1588951" cy="1709917"/>
          </a:xfrm>
          <a:prstGeom prst="rect">
            <a:avLst/>
          </a:prstGeom>
        </p:spPr>
      </p:pic>
      <p:pic>
        <p:nvPicPr>
          <p:cNvPr id="16" name="MsPham-0936082789" descr="A book with cartoon characters on it&#10;&#10;Description automatically generated with low confidence">
            <a:extLst>
              <a:ext uri="{FF2B5EF4-FFF2-40B4-BE49-F238E27FC236}">
                <a16:creationId xmlns:a16="http://schemas.microsoft.com/office/drawing/2014/main" id="{1471A25D-59EF-E6BA-6AE0-B95C442134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8" t="11795" r="28977" b="14864"/>
          <a:stretch/>
        </p:blipFill>
        <p:spPr>
          <a:xfrm>
            <a:off x="6910094" y="3878821"/>
            <a:ext cx="1664263" cy="1825060"/>
          </a:xfrm>
          <a:prstGeom prst="rect">
            <a:avLst/>
          </a:prstGeom>
        </p:spPr>
      </p:pic>
      <p:pic>
        <p:nvPicPr>
          <p:cNvPr id="17" name="MsPham-0936082789" descr="A picture containing text, screenshot, cartoon, graphic design&#10;&#10;Description automatically generated">
            <a:extLst>
              <a:ext uri="{FF2B5EF4-FFF2-40B4-BE49-F238E27FC236}">
                <a16:creationId xmlns:a16="http://schemas.microsoft.com/office/drawing/2014/main" id="{C62A5644-AFE8-038C-684B-306E7C33AE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1" t="17804" r="30886" b="16184"/>
          <a:stretch/>
        </p:blipFill>
        <p:spPr>
          <a:xfrm>
            <a:off x="1386369" y="3923566"/>
            <a:ext cx="1654330" cy="1818211"/>
          </a:xfrm>
          <a:prstGeom prst="rect">
            <a:avLst/>
          </a:prstGeom>
        </p:spPr>
      </p:pic>
      <p:pic>
        <p:nvPicPr>
          <p:cNvPr id="18" name="MsPham-0936082789" descr="A picture containing screenshot, text, outdoor, beach&#10;&#10;Description automatically generated">
            <a:extLst>
              <a:ext uri="{FF2B5EF4-FFF2-40B4-BE49-F238E27FC236}">
                <a16:creationId xmlns:a16="http://schemas.microsoft.com/office/drawing/2014/main" id="{FED2F84D-0D28-D832-802F-26EF84B672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1" t="14276" r="27011" b="10023"/>
          <a:stretch/>
        </p:blipFill>
        <p:spPr>
          <a:xfrm>
            <a:off x="3970229" y="3949279"/>
            <a:ext cx="1748991" cy="1835974"/>
          </a:xfrm>
          <a:prstGeom prst="rect">
            <a:avLst/>
          </a:prstGeom>
        </p:spPr>
      </p:pic>
      <p:sp>
        <p:nvSpPr>
          <p:cNvPr id="19" name="Mspham-0936082789">
            <a:extLst>
              <a:ext uri="{FF2B5EF4-FFF2-40B4-BE49-F238E27FC236}">
                <a16:creationId xmlns:a16="http://schemas.microsoft.com/office/drawing/2014/main" id="{C5316244-9786-DC4B-C7AA-2C5534D821FC}"/>
              </a:ext>
            </a:extLst>
          </p:cNvPr>
          <p:cNvSpPr txBox="1">
            <a:spLocks/>
          </p:cNvSpPr>
          <p:nvPr/>
        </p:nvSpPr>
        <p:spPr>
          <a:xfrm>
            <a:off x="856527" y="5729653"/>
            <a:ext cx="2457218" cy="4572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Vietnamese</a:t>
            </a: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3C015823-7EFE-2B5E-D9A2-38BEE6D5B641}"/>
              </a:ext>
            </a:extLst>
          </p:cNvPr>
          <p:cNvSpPr txBox="1">
            <a:spLocks/>
          </p:cNvSpPr>
          <p:nvPr/>
        </p:nvSpPr>
        <p:spPr>
          <a:xfrm>
            <a:off x="3597170" y="5729653"/>
            <a:ext cx="2457218" cy="4572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English</a:t>
            </a:r>
          </a:p>
        </p:txBody>
      </p:sp>
      <p:sp>
        <p:nvSpPr>
          <p:cNvPr id="21" name="Mspham-0936082789">
            <a:extLst>
              <a:ext uri="{FF2B5EF4-FFF2-40B4-BE49-F238E27FC236}">
                <a16:creationId xmlns:a16="http://schemas.microsoft.com/office/drawing/2014/main" id="{5F2951CE-253A-3827-8D7A-60DAC0CA66B4}"/>
              </a:ext>
            </a:extLst>
          </p:cNvPr>
          <p:cNvSpPr txBox="1">
            <a:spLocks/>
          </p:cNvSpPr>
          <p:nvPr/>
        </p:nvSpPr>
        <p:spPr>
          <a:xfrm>
            <a:off x="6337813" y="5729653"/>
            <a:ext cx="2457218" cy="4572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maths</a:t>
            </a:r>
          </a:p>
        </p:txBody>
      </p:sp>
      <p:sp>
        <p:nvSpPr>
          <p:cNvPr id="22" name="Mspham-0936082789">
            <a:extLst>
              <a:ext uri="{FF2B5EF4-FFF2-40B4-BE49-F238E27FC236}">
                <a16:creationId xmlns:a16="http://schemas.microsoft.com/office/drawing/2014/main" id="{81F68EC4-15EF-090F-7700-D4B72176008C}"/>
              </a:ext>
            </a:extLst>
          </p:cNvPr>
          <p:cNvSpPr txBox="1">
            <a:spLocks/>
          </p:cNvSpPr>
          <p:nvPr/>
        </p:nvSpPr>
        <p:spPr>
          <a:xfrm>
            <a:off x="9078455" y="5729653"/>
            <a:ext cx="2457218" cy="4572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science</a:t>
            </a:r>
          </a:p>
        </p:txBody>
      </p: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3E8C5BEF-3A9A-7211-3A19-9D50DA7E4666}"/>
              </a:ext>
            </a:extLst>
          </p:cNvPr>
          <p:cNvSpPr txBox="1">
            <a:spLocks/>
          </p:cNvSpPr>
          <p:nvPr/>
        </p:nvSpPr>
        <p:spPr>
          <a:xfrm>
            <a:off x="3483868" y="733862"/>
            <a:ext cx="6208612" cy="548640"/>
          </a:xfrm>
          <a:prstGeom prst="wedgeRoundRectCallout">
            <a:avLst>
              <a:gd name="adj1" fmla="val -54275"/>
              <a:gd name="adj2" fmla="val -2669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700"/>
              <a:t>What subjects do you have today?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29637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  <p:bldP spid="22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spham-0936082789">
            <a:extLst>
              <a:ext uri="{FF2B5EF4-FFF2-40B4-BE49-F238E27FC236}">
                <a16:creationId xmlns:a16="http://schemas.microsoft.com/office/drawing/2014/main" id="{FB7600DF-0B80-E611-C77C-4E65FD398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137" y="4074142"/>
            <a:ext cx="2635861" cy="1705779"/>
          </a:xfrm>
          <a:prstGeom prst="rect">
            <a:avLst/>
          </a:prstGeom>
        </p:spPr>
      </p:pic>
      <p:pic>
        <p:nvPicPr>
          <p:cNvPr id="6" name="Mspham-0936082789">
            <a:extLst>
              <a:ext uri="{FF2B5EF4-FFF2-40B4-BE49-F238E27FC236}">
                <a16:creationId xmlns:a16="http://schemas.microsoft.com/office/drawing/2014/main" id="{8E34F7DC-6E16-F2EC-C8A6-164A81EF3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798" y="4074143"/>
            <a:ext cx="2635861" cy="1705779"/>
          </a:xfrm>
          <a:prstGeom prst="rect">
            <a:avLst/>
          </a:prstGeom>
        </p:spPr>
      </p:pic>
      <p:pic>
        <p:nvPicPr>
          <p:cNvPr id="8" name="Mspham-0936082789">
            <a:extLst>
              <a:ext uri="{FF2B5EF4-FFF2-40B4-BE49-F238E27FC236}">
                <a16:creationId xmlns:a16="http://schemas.microsoft.com/office/drawing/2014/main" id="{3CB28B00-8557-C8EB-68F0-AA7954A67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081" y="4074143"/>
            <a:ext cx="2632096" cy="170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spham-0936082789">
            <a:extLst>
              <a:ext uri="{FF2B5EF4-FFF2-40B4-BE49-F238E27FC236}">
                <a16:creationId xmlns:a16="http://schemas.microsoft.com/office/drawing/2014/main" id="{C01D8A9C-4744-C1BA-C35E-B2CAE7B12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576" y="4074144"/>
            <a:ext cx="2635861" cy="1705779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AF77855-99DA-69DC-80C7-DE4BAC7D3AC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2098035" y="1768439"/>
            <a:ext cx="4131595" cy="2349449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063D836-04AC-9CEF-A611-F5C4BB14604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682221" y="1768439"/>
            <a:ext cx="1547409" cy="2349449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5410517-F1C9-351F-5026-09619C527D12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229630" y="1768439"/>
            <a:ext cx="652142" cy="2349449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6372F84-E79B-F224-88A9-F9A4270CCDE7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229630" y="1768439"/>
            <a:ext cx="3393897" cy="2377683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411F284B-8469-631C-B205-0EDA31461971}"/>
              </a:ext>
            </a:extLst>
          </p:cNvPr>
          <p:cNvSpPr txBox="1">
            <a:spLocks/>
          </p:cNvSpPr>
          <p:nvPr/>
        </p:nvSpPr>
        <p:spPr>
          <a:xfrm>
            <a:off x="4221035" y="1219799"/>
            <a:ext cx="4017190" cy="548640"/>
          </a:xfrm>
          <a:prstGeom prst="wedgeRoundRectCallout">
            <a:avLst>
              <a:gd name="adj1" fmla="val 57985"/>
              <a:gd name="adj2" fmla="val -4025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700"/>
              <a:t>I have it on __________.</a:t>
            </a:r>
            <a:endParaRPr lang="en-US" sz="2700" dirty="0"/>
          </a:p>
        </p:txBody>
      </p: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3E8C5BEF-3A9A-7211-3A19-9D50DA7E4666}"/>
              </a:ext>
            </a:extLst>
          </p:cNvPr>
          <p:cNvSpPr txBox="1">
            <a:spLocks/>
          </p:cNvSpPr>
          <p:nvPr/>
        </p:nvSpPr>
        <p:spPr>
          <a:xfrm>
            <a:off x="3666404" y="588413"/>
            <a:ext cx="5248070" cy="548640"/>
          </a:xfrm>
          <a:prstGeom prst="wedgeRoundRectCallout">
            <a:avLst>
              <a:gd name="adj1" fmla="val -54275"/>
              <a:gd name="adj2" fmla="val -2669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800"/>
              <a:t>When do you have ______? </a:t>
            </a: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B6127E40-C198-79C0-EA5F-BA8056248521}"/>
              </a:ext>
            </a:extLst>
          </p:cNvPr>
          <p:cNvSpPr txBox="1">
            <a:spLocks/>
          </p:cNvSpPr>
          <p:nvPr/>
        </p:nvSpPr>
        <p:spPr>
          <a:xfrm>
            <a:off x="6230598" y="5779924"/>
            <a:ext cx="2635861" cy="643670"/>
          </a:xfrm>
          <a:prstGeom prst="roundRect">
            <a:avLst>
              <a:gd name="adj" fmla="val 50000"/>
            </a:avLst>
          </a:prstGeom>
          <a:solidFill>
            <a:srgbClr val="FFFA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history and geography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80FA7F8E-F6AD-31EE-11D4-0D502B962FC6}"/>
              </a:ext>
            </a:extLst>
          </p:cNvPr>
          <p:cNvSpPr txBox="1">
            <a:spLocks/>
          </p:cNvSpPr>
          <p:nvPr/>
        </p:nvSpPr>
        <p:spPr>
          <a:xfrm>
            <a:off x="3360487" y="5779924"/>
            <a:ext cx="2635861" cy="643670"/>
          </a:xfrm>
          <a:prstGeom prst="roundRect">
            <a:avLst>
              <a:gd name="adj" fmla="val 50000"/>
            </a:avLst>
          </a:prstGeom>
          <a:solidFill>
            <a:srgbClr val="FFFA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music</a:t>
            </a:r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D0A2BC26-2FF1-F5B1-D191-79B6C7B3D9EC}"/>
              </a:ext>
            </a:extLst>
          </p:cNvPr>
          <p:cNvSpPr txBox="1">
            <a:spLocks/>
          </p:cNvSpPr>
          <p:nvPr/>
        </p:nvSpPr>
        <p:spPr>
          <a:xfrm>
            <a:off x="9100710" y="5779924"/>
            <a:ext cx="2635861" cy="643670"/>
          </a:xfrm>
          <a:prstGeom prst="roundRect">
            <a:avLst>
              <a:gd name="adj" fmla="val 50000"/>
            </a:avLst>
          </a:prstGeom>
          <a:solidFill>
            <a:srgbClr val="FFFA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English</a:t>
            </a:r>
          </a:p>
        </p:txBody>
      </p:sp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7311082A-9834-3677-91DE-7E7A4D248D5F}"/>
              </a:ext>
            </a:extLst>
          </p:cNvPr>
          <p:cNvSpPr txBox="1">
            <a:spLocks/>
          </p:cNvSpPr>
          <p:nvPr/>
        </p:nvSpPr>
        <p:spPr>
          <a:xfrm>
            <a:off x="490376" y="5779924"/>
            <a:ext cx="2635861" cy="643670"/>
          </a:xfrm>
          <a:prstGeom prst="roundRect">
            <a:avLst>
              <a:gd name="adj" fmla="val 50000"/>
            </a:avLst>
          </a:prstGeom>
          <a:solidFill>
            <a:srgbClr val="FFFA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art</a:t>
            </a:r>
          </a:p>
        </p:txBody>
      </p:sp>
    </p:spTree>
    <p:extLst>
      <p:ext uri="{BB962C8B-B14F-4D97-AF65-F5344CB8AC3E}">
        <p14:creationId xmlns:p14="http://schemas.microsoft.com/office/powerpoint/2010/main" val="343034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-0936082789">
            <a:extLst>
              <a:ext uri="{FF2B5EF4-FFF2-40B4-BE49-F238E27FC236}">
                <a16:creationId xmlns:a16="http://schemas.microsoft.com/office/drawing/2014/main" id="{7A7194D8-AF79-2409-F656-D158BBA31493}"/>
              </a:ext>
            </a:extLst>
          </p:cNvPr>
          <p:cNvSpPr txBox="1">
            <a:spLocks/>
          </p:cNvSpPr>
          <p:nvPr/>
        </p:nvSpPr>
        <p:spPr>
          <a:xfrm>
            <a:off x="3633637" y="423514"/>
            <a:ext cx="5608320" cy="548640"/>
          </a:xfrm>
          <a:prstGeom prst="wedgeRoundRectCallout">
            <a:avLst>
              <a:gd name="adj1" fmla="val 54315"/>
              <a:gd name="adj2" fmla="val -9063"/>
              <a:gd name="adj3" fmla="val 16667"/>
            </a:avLst>
          </a:prstGeom>
          <a:solidFill>
            <a:schemeClr val="bg1"/>
          </a:solidFill>
          <a:ln>
            <a:solidFill>
              <a:srgbClr val="00BFC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700"/>
              <a:t>What’s your favourite subject?</a:t>
            </a:r>
            <a:endParaRPr lang="en-US" sz="2700" dirty="0"/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50F9A82B-A6D1-57DA-CB22-EB1819100857}"/>
              </a:ext>
            </a:extLst>
          </p:cNvPr>
          <p:cNvSpPr txBox="1">
            <a:spLocks/>
          </p:cNvSpPr>
          <p:nvPr/>
        </p:nvSpPr>
        <p:spPr>
          <a:xfrm>
            <a:off x="4882376" y="1013556"/>
            <a:ext cx="3350964" cy="548640"/>
          </a:xfrm>
          <a:prstGeom prst="wedgeRoundRectCallout">
            <a:avLst>
              <a:gd name="adj1" fmla="val 62281"/>
              <a:gd name="adj2" fmla="val 54158"/>
              <a:gd name="adj3" fmla="val 16667"/>
            </a:avLst>
          </a:prstGeom>
          <a:solidFill>
            <a:schemeClr val="bg1"/>
          </a:solidFill>
          <a:ln>
            <a:solidFill>
              <a:srgbClr val="00BFC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700"/>
              <a:t>It’s _________. </a:t>
            </a:r>
            <a:endParaRPr lang="en-US" sz="27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434482-B4D2-DA40-1C6C-4A5EE1279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455" y="4294458"/>
            <a:ext cx="2763673" cy="1651077"/>
          </a:xfrm>
          <a:prstGeom prst="round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C8249B-0B0C-4873-F769-2211D843C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96" y="3623626"/>
            <a:ext cx="2763673" cy="1651077"/>
          </a:xfrm>
          <a:prstGeom prst="round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3C4C32-A04F-DE19-20AF-2E4AFE0A1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1478" y="4269403"/>
            <a:ext cx="2834942" cy="1647118"/>
          </a:xfrm>
          <a:prstGeom prst="round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B58156-91AD-23E8-AC2B-7C44554EA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5793" y="3284577"/>
            <a:ext cx="2834942" cy="1651077"/>
          </a:xfrm>
          <a:prstGeom prst="roundRect">
            <a:avLst/>
          </a:prstGeom>
        </p:spPr>
      </p:pic>
      <p:sp>
        <p:nvSpPr>
          <p:cNvPr id="9" name="Mspham-0936082789">
            <a:extLst>
              <a:ext uri="{FF2B5EF4-FFF2-40B4-BE49-F238E27FC236}">
                <a16:creationId xmlns:a16="http://schemas.microsoft.com/office/drawing/2014/main" id="{77BA38CA-0B87-5E67-398A-2EE36F36B8D1}"/>
              </a:ext>
            </a:extLst>
          </p:cNvPr>
          <p:cNvSpPr txBox="1">
            <a:spLocks/>
          </p:cNvSpPr>
          <p:nvPr/>
        </p:nvSpPr>
        <p:spPr>
          <a:xfrm>
            <a:off x="727654" y="5363608"/>
            <a:ext cx="2186754" cy="4114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art</a:t>
            </a:r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6E17C880-1BB8-AC02-645A-6D259007AD8B}"/>
              </a:ext>
            </a:extLst>
          </p:cNvPr>
          <p:cNvSpPr txBox="1">
            <a:spLocks/>
          </p:cNvSpPr>
          <p:nvPr/>
        </p:nvSpPr>
        <p:spPr>
          <a:xfrm>
            <a:off x="3530120" y="5959738"/>
            <a:ext cx="2186754" cy="4114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music</a:t>
            </a:r>
          </a:p>
        </p:txBody>
      </p:sp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2BCBB131-0946-CB95-1D08-9EBA1A612A44}"/>
              </a:ext>
            </a:extLst>
          </p:cNvPr>
          <p:cNvSpPr txBox="1">
            <a:spLocks/>
          </p:cNvSpPr>
          <p:nvPr/>
        </p:nvSpPr>
        <p:spPr>
          <a:xfrm>
            <a:off x="6368222" y="5959738"/>
            <a:ext cx="2186754" cy="4114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PE</a:t>
            </a: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B7613A17-30AE-8AF8-4A2E-4BAD041B25EF}"/>
              </a:ext>
            </a:extLst>
          </p:cNvPr>
          <p:cNvSpPr txBox="1">
            <a:spLocks/>
          </p:cNvSpPr>
          <p:nvPr/>
        </p:nvSpPr>
        <p:spPr>
          <a:xfrm>
            <a:off x="9241957" y="4930439"/>
            <a:ext cx="2186754" cy="4114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IT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AF77855-99DA-69DC-80C7-DE4BAC7D3AC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2991988" y="1562196"/>
            <a:ext cx="3565870" cy="2190264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5410517-F1C9-351F-5026-09619C527D12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791014" y="1562196"/>
            <a:ext cx="1766844" cy="2765358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6372F84-E79B-F224-88A9-F9A4270CCDE7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557858" y="1562196"/>
            <a:ext cx="640240" cy="2817236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A76FEEB-A7C1-00FF-D862-93721E2EE4EA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557858" y="1562196"/>
            <a:ext cx="2825354" cy="1858559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19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2">
            <a:extLst>
              <a:ext uri="{FF2B5EF4-FFF2-40B4-BE49-F238E27FC236}">
                <a16:creationId xmlns:a16="http://schemas.microsoft.com/office/drawing/2014/main" id="{8893A595-5B53-75E2-696F-FA7249FAC9B5}"/>
              </a:ext>
            </a:extLst>
          </p:cNvPr>
          <p:cNvSpPr txBox="1"/>
          <p:nvPr/>
        </p:nvSpPr>
        <p:spPr>
          <a:xfrm>
            <a:off x="4017624" y="480651"/>
            <a:ext cx="4663440" cy="640080"/>
          </a:xfrm>
          <a:prstGeom prst="wedgeRoundRectCallout">
            <a:avLst>
              <a:gd name="adj1" fmla="val -57062"/>
              <a:gd name="adj2" fmla="val -13608"/>
              <a:gd name="adj3" fmla="val 16667"/>
            </a:avLst>
          </a:pr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 b="1">
                <a:ln>
                  <a:noFill/>
                </a:ln>
                <a:effectLst/>
                <a:latin typeface=".VnAvant" panose="020B7200000000000000" pitchFamily="34" charset="0"/>
              </a:defRPr>
            </a:lvl1pPr>
          </a:lstStyle>
          <a:p>
            <a:r>
              <a:rPr lang="en-US" sz="2800"/>
              <a:t>Why do you like math?</a:t>
            </a:r>
            <a:endParaRPr lang="en-US" sz="2800" dirty="0"/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2D83D3ED-3B12-F6CC-9728-88BBA05CFD7E}"/>
              </a:ext>
            </a:extLst>
          </p:cNvPr>
          <p:cNvSpPr txBox="1"/>
          <p:nvPr/>
        </p:nvSpPr>
        <p:spPr>
          <a:xfrm>
            <a:off x="2783607" y="1174566"/>
            <a:ext cx="6944575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 b="1">
                <a:ln>
                  <a:noFill/>
                </a:ln>
                <a:effectLst/>
                <a:latin typeface=".VnAvant" panose="020B7200000000000000" pitchFamily="34" charset="0"/>
              </a:defRPr>
            </a:lvl1pPr>
          </a:lstStyle>
          <a:p>
            <a:r>
              <a:rPr lang="en-US" sz="2800"/>
              <a:t>Because I want to be a/an </a:t>
            </a:r>
            <a:r>
              <a:rPr lang="en-US" sz="2800" b="0"/>
              <a:t>________</a:t>
            </a:r>
            <a:r>
              <a:rPr lang="en-US" sz="2800"/>
              <a:t>.</a:t>
            </a:r>
            <a:endParaRPr lang="en-US" sz="2800" dirty="0"/>
          </a:p>
        </p:txBody>
      </p:sp>
      <p:pic>
        <p:nvPicPr>
          <p:cNvPr id="11" name="Mspham-0936082789">
            <a:extLst>
              <a:ext uri="{FF2B5EF4-FFF2-40B4-BE49-F238E27FC236}">
                <a16:creationId xmlns:a16="http://schemas.microsoft.com/office/drawing/2014/main" id="{C7A53A27-9E98-C98C-4946-1E2D98EEB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258" y="4650478"/>
            <a:ext cx="2544797" cy="1737798"/>
          </a:xfrm>
          <a:prstGeom prst="rect">
            <a:avLst/>
          </a:prstGeom>
        </p:spPr>
      </p:pic>
      <p:pic>
        <p:nvPicPr>
          <p:cNvPr id="12" name="Mspham-0936082789">
            <a:extLst>
              <a:ext uri="{FF2B5EF4-FFF2-40B4-BE49-F238E27FC236}">
                <a16:creationId xmlns:a16="http://schemas.microsoft.com/office/drawing/2014/main" id="{FC860678-B34F-A8F1-8F90-B43F52FFB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029" y="3635578"/>
            <a:ext cx="2517285" cy="1636923"/>
          </a:xfrm>
          <a:prstGeom prst="rect">
            <a:avLst/>
          </a:prstGeom>
        </p:spPr>
      </p:pic>
      <p:pic>
        <p:nvPicPr>
          <p:cNvPr id="14" name="Mspham-0936082789">
            <a:extLst>
              <a:ext uri="{FF2B5EF4-FFF2-40B4-BE49-F238E27FC236}">
                <a16:creationId xmlns:a16="http://schemas.microsoft.com/office/drawing/2014/main" id="{4CBD372C-5D55-CD68-5CF1-7F4EF4CB4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67" y="3623949"/>
            <a:ext cx="2806154" cy="1669019"/>
          </a:xfrm>
          <a:prstGeom prst="rect">
            <a:avLst/>
          </a:prstGeom>
        </p:spPr>
      </p:pic>
      <p:pic>
        <p:nvPicPr>
          <p:cNvPr id="15" name="Mspham-0936082789">
            <a:extLst>
              <a:ext uri="{FF2B5EF4-FFF2-40B4-BE49-F238E27FC236}">
                <a16:creationId xmlns:a16="http://schemas.microsoft.com/office/drawing/2014/main" id="{F4110122-5D66-A788-463A-497F77705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596" y="4747704"/>
            <a:ext cx="2586063" cy="1705702"/>
          </a:xfrm>
          <a:prstGeom prst="rect">
            <a:avLst/>
          </a:prstGeom>
        </p:spPr>
      </p:pic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0724B1D4-4A2C-98CB-B528-9B762189F108}"/>
              </a:ext>
            </a:extLst>
          </p:cNvPr>
          <p:cNvSpPr txBox="1">
            <a:spLocks/>
          </p:cNvSpPr>
          <p:nvPr/>
        </p:nvSpPr>
        <p:spPr>
          <a:xfrm>
            <a:off x="467761" y="5024821"/>
            <a:ext cx="2528167" cy="247580"/>
          </a:xfrm>
          <a:prstGeom prst="roundRect">
            <a:avLst>
              <a:gd name="adj" fmla="val 0"/>
            </a:avLst>
          </a:prstGeom>
          <a:solidFill>
            <a:srgbClr val="FBD67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 </a:t>
            </a: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EF6529AC-F32C-4542-D52F-7AD3886880B0}"/>
              </a:ext>
            </a:extLst>
          </p:cNvPr>
          <p:cNvSpPr txBox="1">
            <a:spLocks/>
          </p:cNvSpPr>
          <p:nvPr/>
        </p:nvSpPr>
        <p:spPr>
          <a:xfrm>
            <a:off x="3934681" y="6072061"/>
            <a:ext cx="1585952" cy="247580"/>
          </a:xfrm>
          <a:prstGeom prst="roundRect">
            <a:avLst>
              <a:gd name="adj" fmla="val 0"/>
            </a:avLst>
          </a:prstGeom>
          <a:solidFill>
            <a:srgbClr val="FBD67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 </a:t>
            </a:r>
          </a:p>
        </p:txBody>
      </p: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96D32A44-FE93-85F4-4285-04B34E829D7A}"/>
              </a:ext>
            </a:extLst>
          </p:cNvPr>
          <p:cNvSpPr txBox="1">
            <a:spLocks/>
          </p:cNvSpPr>
          <p:nvPr/>
        </p:nvSpPr>
        <p:spPr>
          <a:xfrm>
            <a:off x="6974858" y="6140696"/>
            <a:ext cx="1391249" cy="247580"/>
          </a:xfrm>
          <a:prstGeom prst="roundRect">
            <a:avLst>
              <a:gd name="adj" fmla="val 0"/>
            </a:avLst>
          </a:prstGeom>
          <a:solidFill>
            <a:srgbClr val="FBD67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 </a:t>
            </a:r>
          </a:p>
        </p:txBody>
      </p:sp>
      <p:sp>
        <p:nvSpPr>
          <p:cNvPr id="19" name="Mspham-0936082789">
            <a:extLst>
              <a:ext uri="{FF2B5EF4-FFF2-40B4-BE49-F238E27FC236}">
                <a16:creationId xmlns:a16="http://schemas.microsoft.com/office/drawing/2014/main" id="{A931277D-7C13-FCA2-7C06-ADC57924B8D4}"/>
              </a:ext>
            </a:extLst>
          </p:cNvPr>
          <p:cNvSpPr txBox="1">
            <a:spLocks/>
          </p:cNvSpPr>
          <p:nvPr/>
        </p:nvSpPr>
        <p:spPr>
          <a:xfrm>
            <a:off x="9270616" y="4957998"/>
            <a:ext cx="2279311" cy="247580"/>
          </a:xfrm>
          <a:prstGeom prst="roundRect">
            <a:avLst>
              <a:gd name="adj" fmla="val 0"/>
            </a:avLst>
          </a:prstGeom>
          <a:solidFill>
            <a:srgbClr val="FBD67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AF77855-99DA-69DC-80C7-DE4BAC7D3AC8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2638651" y="1814646"/>
            <a:ext cx="3617244" cy="1769558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063D836-04AC-9CEF-A611-F5C4BB14604A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4799063" y="1814646"/>
            <a:ext cx="1456832" cy="2830507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5410517-F1C9-351F-5026-09619C527D12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6255895" y="1814646"/>
            <a:ext cx="1738554" cy="2908479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6372F84-E79B-F224-88A9-F9A4270CCDE7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6255895" y="1814646"/>
            <a:ext cx="3686858" cy="1769558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60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Mspham-0936082789">
            <a:extLst>
              <a:ext uri="{FF2B5EF4-FFF2-40B4-BE49-F238E27FC236}">
                <a16:creationId xmlns:a16="http://schemas.microsoft.com/office/drawing/2014/main" id="{7AF77855-99DA-69DC-80C7-DE4BAC7D3AC8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1945398" y="2072263"/>
            <a:ext cx="3840458" cy="3024759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Mspham-0936082789">
            <a:extLst>
              <a:ext uri="{FF2B5EF4-FFF2-40B4-BE49-F238E27FC236}">
                <a16:creationId xmlns:a16="http://schemas.microsoft.com/office/drawing/2014/main" id="{0063D836-04AC-9CEF-A611-F5C4BB14604A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4957766" y="2072263"/>
            <a:ext cx="828090" cy="3024759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5979B5CC-F2DC-683B-F34A-64A071E907DD}"/>
              </a:ext>
            </a:extLst>
          </p:cNvPr>
          <p:cNvSpPr/>
          <p:nvPr/>
        </p:nvSpPr>
        <p:spPr>
          <a:xfrm>
            <a:off x="2893173" y="1523623"/>
            <a:ext cx="5785365" cy="548640"/>
          </a:xfrm>
          <a:prstGeom prst="roundRect">
            <a:avLst/>
          </a:prstGeom>
          <a:solidFill>
            <a:srgbClr val="FCEBEA"/>
          </a:solidFill>
          <a:ln>
            <a:solidFill>
              <a:srgbClr val="F19F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4000"/>
              </a:lnSpc>
              <a:spcAft>
                <a:spcPts val="600"/>
              </a:spcAft>
            </a:pP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Is your sport day in _________?</a:t>
            </a:r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3B047644-2361-6927-56C1-3886A82E660F}"/>
              </a:ext>
            </a:extLst>
          </p:cNvPr>
          <p:cNvSpPr/>
          <p:nvPr/>
        </p:nvSpPr>
        <p:spPr>
          <a:xfrm>
            <a:off x="9344342" y="621323"/>
            <a:ext cx="6369132" cy="72860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  Yes, </a:t>
            </a:r>
            <a:r>
              <a:rPr lang="en-US" sz="2700" b="1">
                <a:solidFill>
                  <a:srgbClr val="FF0000"/>
                </a:solidFill>
                <a:latin typeface="Century Gothic" panose="020B0502020202020204" pitchFamily="34" charset="0"/>
              </a:rPr>
              <a:t>it </a:t>
            </a: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is.</a:t>
            </a:r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902A15EF-5438-7580-C8D6-AB74F8248F5B}"/>
              </a:ext>
            </a:extLst>
          </p:cNvPr>
          <p:cNvSpPr/>
          <p:nvPr/>
        </p:nvSpPr>
        <p:spPr>
          <a:xfrm>
            <a:off x="9717488" y="1500055"/>
            <a:ext cx="5963115" cy="72860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No, </a:t>
            </a:r>
            <a:r>
              <a:rPr lang="en-US" sz="2700" b="1">
                <a:solidFill>
                  <a:srgbClr val="FF0000"/>
                </a:solidFill>
                <a:latin typeface="Century Gothic" panose="020B0502020202020204" pitchFamily="34" charset="0"/>
              </a:rPr>
              <a:t>it </a:t>
            </a: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isn’t.</a:t>
            </a:r>
          </a:p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It’s in ____.</a:t>
            </a:r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Mspham-0936082789">
            <a:extLst>
              <a:ext uri="{FF2B5EF4-FFF2-40B4-BE49-F238E27FC236}">
                <a16:creationId xmlns:a16="http://schemas.microsoft.com/office/drawing/2014/main" id="{FB63D857-63F7-7FD2-1EC1-CC3A289B3C85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 flipV="1">
            <a:off x="8678538" y="996503"/>
            <a:ext cx="552763" cy="801440"/>
          </a:xfrm>
          <a:prstGeom prst="straightConnector1">
            <a:avLst/>
          </a:prstGeom>
          <a:ln w="12700">
            <a:solidFill>
              <a:srgbClr val="008F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Mspham-0936082789">
            <a:extLst>
              <a:ext uri="{FF2B5EF4-FFF2-40B4-BE49-F238E27FC236}">
                <a16:creationId xmlns:a16="http://schemas.microsoft.com/office/drawing/2014/main" id="{502A4E71-718D-0F2B-7AF6-E9276AD59BC4}"/>
              </a:ext>
            </a:extLst>
          </p:cNvPr>
          <p:cNvCxnSpPr>
            <a:cxnSpLocks/>
            <a:stCxn id="2" idx="3"/>
            <a:endCxn id="9" idx="1"/>
          </p:cNvCxnSpPr>
          <p:nvPr/>
        </p:nvCxnSpPr>
        <p:spPr>
          <a:xfrm flipV="1">
            <a:off x="8678538" y="1633531"/>
            <a:ext cx="552763" cy="164412"/>
          </a:xfrm>
          <a:prstGeom prst="straightConnector1">
            <a:avLst/>
          </a:prstGeom>
          <a:ln w="12700">
            <a:solidFill>
              <a:srgbClr val="008F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Mspham-0936082789">
            <a:extLst>
              <a:ext uri="{FF2B5EF4-FFF2-40B4-BE49-F238E27FC236}">
                <a16:creationId xmlns:a16="http://schemas.microsoft.com/office/drawing/2014/main" id="{BC71EF28-8FD7-FD49-48AD-0DD176D79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301" y="788211"/>
            <a:ext cx="419100" cy="416583"/>
          </a:xfrm>
          <a:prstGeom prst="rect">
            <a:avLst/>
          </a:prstGeom>
        </p:spPr>
      </p:pic>
      <p:pic>
        <p:nvPicPr>
          <p:cNvPr id="9" name="Mspham-0936082789">
            <a:extLst>
              <a:ext uri="{FF2B5EF4-FFF2-40B4-BE49-F238E27FC236}">
                <a16:creationId xmlns:a16="http://schemas.microsoft.com/office/drawing/2014/main" id="{B874DF31-611A-CD06-AF7E-5E5747DCA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301" y="1425239"/>
            <a:ext cx="421617" cy="41658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D2A57F8-C441-5531-F5FB-861C272550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2" t="7257" r="644" b="8124"/>
          <a:stretch/>
        </p:blipFill>
        <p:spPr>
          <a:xfrm>
            <a:off x="783874" y="4550782"/>
            <a:ext cx="11408126" cy="1402105"/>
          </a:xfrm>
          <a:prstGeom prst="rect">
            <a:avLst/>
          </a:prstGeom>
        </p:spPr>
      </p:pic>
      <p:sp>
        <p:nvSpPr>
          <p:cNvPr id="8" name="Mspham-0936082789">
            <a:extLst>
              <a:ext uri="{FF2B5EF4-FFF2-40B4-BE49-F238E27FC236}">
                <a16:creationId xmlns:a16="http://schemas.microsoft.com/office/drawing/2014/main" id="{DA7468C8-2166-208E-A0B3-EEE1FE9CB884}"/>
              </a:ext>
            </a:extLst>
          </p:cNvPr>
          <p:cNvSpPr txBox="1">
            <a:spLocks/>
          </p:cNvSpPr>
          <p:nvPr/>
        </p:nvSpPr>
        <p:spPr>
          <a:xfrm>
            <a:off x="815411" y="5916752"/>
            <a:ext cx="1869442" cy="387460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May</a:t>
            </a:r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2E008680-C0B6-2531-77B8-E0E282B3769A}"/>
              </a:ext>
            </a:extLst>
          </p:cNvPr>
          <p:cNvSpPr txBox="1">
            <a:spLocks/>
          </p:cNvSpPr>
          <p:nvPr/>
        </p:nvSpPr>
        <p:spPr>
          <a:xfrm>
            <a:off x="3705714" y="5916752"/>
            <a:ext cx="1869442" cy="387460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June</a:t>
            </a:r>
          </a:p>
        </p:txBody>
      </p:sp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471FD12A-8237-7E17-20B0-3861EC6272B0}"/>
              </a:ext>
            </a:extLst>
          </p:cNvPr>
          <p:cNvSpPr txBox="1">
            <a:spLocks/>
          </p:cNvSpPr>
          <p:nvPr/>
        </p:nvSpPr>
        <p:spPr>
          <a:xfrm>
            <a:off x="6613830" y="5916752"/>
            <a:ext cx="1869442" cy="387460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March</a:t>
            </a: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D3C29BF1-E062-A9D0-70EA-5AA60A965937}"/>
              </a:ext>
            </a:extLst>
          </p:cNvPr>
          <p:cNvSpPr txBox="1">
            <a:spLocks/>
          </p:cNvSpPr>
          <p:nvPr/>
        </p:nvSpPr>
        <p:spPr>
          <a:xfrm>
            <a:off x="9358865" y="5916752"/>
            <a:ext cx="1869442" cy="387460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April</a:t>
            </a:r>
          </a:p>
        </p:txBody>
      </p:sp>
      <p:cxnSp>
        <p:nvCxnSpPr>
          <p:cNvPr id="33" name="Mspham-0936082789">
            <a:extLst>
              <a:ext uri="{FF2B5EF4-FFF2-40B4-BE49-F238E27FC236}">
                <a16:creationId xmlns:a16="http://schemas.microsoft.com/office/drawing/2014/main" id="{B5410517-F1C9-351F-5026-09619C527D12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5785856" y="2072263"/>
            <a:ext cx="1952243" cy="3060894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Mspham-0936082789">
            <a:extLst>
              <a:ext uri="{FF2B5EF4-FFF2-40B4-BE49-F238E27FC236}">
                <a16:creationId xmlns:a16="http://schemas.microsoft.com/office/drawing/2014/main" id="{36372F84-E79B-F224-88A9-F9A4270CCDE7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5785856" y="2072263"/>
            <a:ext cx="4702996" cy="3060894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08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614E3C1-EF03-E962-DF03-F0CC9BD48F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190"/>
          <a:stretch/>
        </p:blipFill>
        <p:spPr>
          <a:xfrm>
            <a:off x="726818" y="4229118"/>
            <a:ext cx="11025748" cy="1589399"/>
          </a:xfrm>
          <a:prstGeom prst="rect">
            <a:avLst/>
          </a:prstGeom>
        </p:spPr>
      </p:pic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60A52F64-D362-EC59-E7A7-49E0A9BF8F55}"/>
              </a:ext>
            </a:extLst>
          </p:cNvPr>
          <p:cNvSpPr txBox="1">
            <a:spLocks/>
          </p:cNvSpPr>
          <p:nvPr/>
        </p:nvSpPr>
        <p:spPr>
          <a:xfrm>
            <a:off x="3526405" y="747122"/>
            <a:ext cx="5139190" cy="515310"/>
          </a:xfrm>
          <a:prstGeom prst="wedgeRoundRectCallout">
            <a:avLst>
              <a:gd name="adj1" fmla="val -59083"/>
              <a:gd name="adj2" fmla="val -6436"/>
              <a:gd name="adj3" fmla="val 16667"/>
            </a:avLst>
          </a:prstGeom>
          <a:solidFill>
            <a:srgbClr val="FCEBEA"/>
          </a:solidFill>
          <a:ln>
            <a:solidFill>
              <a:srgbClr val="FFC000"/>
            </a:solidFill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When’s your sports day?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6F8F7F62-3241-811C-5B16-CB521295185F}"/>
              </a:ext>
            </a:extLst>
          </p:cNvPr>
          <p:cNvSpPr txBox="1">
            <a:spLocks/>
          </p:cNvSpPr>
          <p:nvPr/>
        </p:nvSpPr>
        <p:spPr>
          <a:xfrm>
            <a:off x="3526405" y="1447622"/>
            <a:ext cx="5139190" cy="515310"/>
          </a:xfrm>
          <a:prstGeom prst="wedgeRoundRectCallout">
            <a:avLst>
              <a:gd name="adj1" fmla="val 57346"/>
              <a:gd name="adj2" fmla="val 8844"/>
              <a:gd name="adj3" fmla="val 16667"/>
            </a:avLst>
          </a:prstGeom>
          <a:solidFill>
            <a:srgbClr val="FCEBEA"/>
          </a:solidFill>
          <a:ln>
            <a:solidFill>
              <a:srgbClr val="FFC000"/>
            </a:solidFill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in _________.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0861D590-BEB3-664A-5276-24C8C88D80FB}"/>
              </a:ext>
            </a:extLst>
          </p:cNvPr>
          <p:cNvSpPr txBox="1">
            <a:spLocks/>
          </p:cNvSpPr>
          <p:nvPr/>
        </p:nvSpPr>
        <p:spPr>
          <a:xfrm>
            <a:off x="962122" y="5818517"/>
            <a:ext cx="1869442" cy="387460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September </a:t>
            </a:r>
          </a:p>
        </p:txBody>
      </p:sp>
      <p:sp>
        <p:nvSpPr>
          <p:cNvPr id="19" name="Mspham-0936082789">
            <a:extLst>
              <a:ext uri="{FF2B5EF4-FFF2-40B4-BE49-F238E27FC236}">
                <a16:creationId xmlns:a16="http://schemas.microsoft.com/office/drawing/2014/main" id="{CFAADE93-B88A-2751-C325-100FFD11D724}"/>
              </a:ext>
            </a:extLst>
          </p:cNvPr>
          <p:cNvSpPr txBox="1">
            <a:spLocks/>
          </p:cNvSpPr>
          <p:nvPr/>
        </p:nvSpPr>
        <p:spPr>
          <a:xfrm>
            <a:off x="3761560" y="5818517"/>
            <a:ext cx="1869442" cy="387460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Octocber </a:t>
            </a: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DDD9BD0D-D7DB-D217-4678-F51014BD3496}"/>
              </a:ext>
            </a:extLst>
          </p:cNvPr>
          <p:cNvSpPr txBox="1">
            <a:spLocks/>
          </p:cNvSpPr>
          <p:nvPr/>
        </p:nvSpPr>
        <p:spPr>
          <a:xfrm>
            <a:off x="6560998" y="5818517"/>
            <a:ext cx="1869442" cy="387460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November </a:t>
            </a:r>
          </a:p>
        </p:txBody>
      </p:sp>
      <p:sp>
        <p:nvSpPr>
          <p:cNvPr id="21" name="Mspham-0936082789">
            <a:extLst>
              <a:ext uri="{FF2B5EF4-FFF2-40B4-BE49-F238E27FC236}">
                <a16:creationId xmlns:a16="http://schemas.microsoft.com/office/drawing/2014/main" id="{8BC0A597-A69A-4191-A72B-806332ED7B46}"/>
              </a:ext>
            </a:extLst>
          </p:cNvPr>
          <p:cNvSpPr txBox="1">
            <a:spLocks/>
          </p:cNvSpPr>
          <p:nvPr/>
        </p:nvSpPr>
        <p:spPr>
          <a:xfrm>
            <a:off x="9360436" y="5818517"/>
            <a:ext cx="1869442" cy="387460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December</a:t>
            </a:r>
          </a:p>
        </p:txBody>
      </p:sp>
      <p:cxnSp>
        <p:nvCxnSpPr>
          <p:cNvPr id="33" name="Mspham-0936082789">
            <a:extLst>
              <a:ext uri="{FF2B5EF4-FFF2-40B4-BE49-F238E27FC236}">
                <a16:creationId xmlns:a16="http://schemas.microsoft.com/office/drawing/2014/main" id="{B5410517-F1C9-351F-5026-09619C527D12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6096000" y="1962932"/>
            <a:ext cx="1605477" cy="2785753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Mspham-0936082789">
            <a:extLst>
              <a:ext uri="{FF2B5EF4-FFF2-40B4-BE49-F238E27FC236}">
                <a16:creationId xmlns:a16="http://schemas.microsoft.com/office/drawing/2014/main" id="{36372F84-E79B-F224-88A9-F9A4270CCDE7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6096000" y="1962932"/>
            <a:ext cx="4104841" cy="2722010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Mspham-0936082789">
            <a:extLst>
              <a:ext uri="{FF2B5EF4-FFF2-40B4-BE49-F238E27FC236}">
                <a16:creationId xmlns:a16="http://schemas.microsoft.com/office/drawing/2014/main" id="{7AF77855-99DA-69DC-80C7-DE4BAC7D3AC8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2250984" y="1962932"/>
            <a:ext cx="3845016" cy="2722010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Mspham-0936082789">
            <a:extLst>
              <a:ext uri="{FF2B5EF4-FFF2-40B4-BE49-F238E27FC236}">
                <a16:creationId xmlns:a16="http://schemas.microsoft.com/office/drawing/2014/main" id="{0063D836-04AC-9CEF-A611-F5C4BB14604A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4803494" y="1962932"/>
            <a:ext cx="1292506" cy="2722010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3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Mspham-0936082789">
            <a:extLst>
              <a:ext uri="{FF2B5EF4-FFF2-40B4-BE49-F238E27FC236}">
                <a16:creationId xmlns:a16="http://schemas.microsoft.com/office/drawing/2014/main" id="{7AF77855-99DA-69DC-80C7-DE4BAC7D3AC8}"/>
              </a:ext>
            </a:extLst>
          </p:cNvPr>
          <p:cNvCxnSpPr>
            <a:cxnSpLocks/>
            <a:stCxn id="8" idx="2"/>
            <a:endCxn id="4" idx="0"/>
          </p:cNvCxnSpPr>
          <p:nvPr/>
        </p:nvCxnSpPr>
        <p:spPr>
          <a:xfrm flipH="1">
            <a:off x="4910272" y="1267746"/>
            <a:ext cx="1241758" cy="3030497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Mspham-0936082789">
            <a:extLst>
              <a:ext uri="{FF2B5EF4-FFF2-40B4-BE49-F238E27FC236}">
                <a16:creationId xmlns:a16="http://schemas.microsoft.com/office/drawing/2014/main" id="{0063D836-04AC-9CEF-A611-F5C4BB14604A}"/>
              </a:ext>
            </a:extLst>
          </p:cNvPr>
          <p:cNvCxnSpPr>
            <a:cxnSpLocks/>
            <a:stCxn id="8" idx="2"/>
            <a:endCxn id="2" idx="0"/>
          </p:cNvCxnSpPr>
          <p:nvPr/>
        </p:nvCxnSpPr>
        <p:spPr>
          <a:xfrm flipH="1">
            <a:off x="1882538" y="1267746"/>
            <a:ext cx="4269492" cy="3004177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Mspham-0936082789">
            <a:extLst>
              <a:ext uri="{FF2B5EF4-FFF2-40B4-BE49-F238E27FC236}">
                <a16:creationId xmlns:a16="http://schemas.microsoft.com/office/drawing/2014/main" id="{B5410517-F1C9-351F-5026-09619C527D12}"/>
              </a:ext>
            </a:extLst>
          </p:cNvPr>
          <p:cNvCxnSpPr>
            <a:cxnSpLocks/>
            <a:stCxn id="8" idx="2"/>
            <a:endCxn id="5" idx="0"/>
          </p:cNvCxnSpPr>
          <p:nvPr/>
        </p:nvCxnSpPr>
        <p:spPr>
          <a:xfrm>
            <a:off x="6152030" y="1267746"/>
            <a:ext cx="1562200" cy="3004176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Mspham-0936082789">
            <a:extLst>
              <a:ext uri="{FF2B5EF4-FFF2-40B4-BE49-F238E27FC236}">
                <a16:creationId xmlns:a16="http://schemas.microsoft.com/office/drawing/2014/main" id="{36372F84-E79B-F224-88A9-F9A4270CCDE7}"/>
              </a:ext>
            </a:extLst>
          </p:cNvPr>
          <p:cNvCxnSpPr>
            <a:cxnSpLocks/>
            <a:stCxn id="8" idx="2"/>
            <a:endCxn id="3" idx="0"/>
          </p:cNvCxnSpPr>
          <p:nvPr/>
        </p:nvCxnSpPr>
        <p:spPr>
          <a:xfrm>
            <a:off x="6152030" y="1267746"/>
            <a:ext cx="4296364" cy="2979057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2">
            <a:extLst>
              <a:ext uri="{FF2B5EF4-FFF2-40B4-BE49-F238E27FC236}">
                <a16:creationId xmlns:a16="http://schemas.microsoft.com/office/drawing/2014/main" id="{2D83D3ED-3B12-F6CC-9728-88BBA05CFD7E}"/>
              </a:ext>
            </a:extLst>
          </p:cNvPr>
          <p:cNvSpPr txBox="1"/>
          <p:nvPr/>
        </p:nvSpPr>
        <p:spPr>
          <a:xfrm>
            <a:off x="3151796" y="627666"/>
            <a:ext cx="6000467" cy="640080"/>
          </a:xfrm>
          <a:prstGeom prst="wedgeRoundRectCallout">
            <a:avLst>
              <a:gd name="adj1" fmla="val -55903"/>
              <a:gd name="adj2" fmla="val -4633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ts val="8196"/>
              </a:lnSpc>
              <a:defRPr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Cooper" panose="020B7200000000000000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Were you ____ last weekend?</a:t>
            </a:r>
            <a:endParaRPr lang="en-US" sz="28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C24094-DDE9-A69A-AA1B-B67856F0DD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545"/>
          <a:stretch/>
        </p:blipFill>
        <p:spPr>
          <a:xfrm>
            <a:off x="613177" y="4271923"/>
            <a:ext cx="2538722" cy="16806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7F8806-ED6B-EC54-DA3F-00AF514AA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220" t="-323" r="-192" b="323"/>
          <a:stretch/>
        </p:blipFill>
        <p:spPr>
          <a:xfrm>
            <a:off x="9152263" y="4246803"/>
            <a:ext cx="2592262" cy="16806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2B6B0E-0F79-970F-1FEE-09070552A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95" r="50058"/>
          <a:stretch/>
        </p:blipFill>
        <p:spPr>
          <a:xfrm>
            <a:off x="3599791" y="4298243"/>
            <a:ext cx="2620962" cy="16806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0A76AD-8E14-5849-C95A-6D1A2B270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50" t="-323" r="25295" b="323"/>
          <a:stretch/>
        </p:blipFill>
        <p:spPr>
          <a:xfrm>
            <a:off x="6444868" y="4271922"/>
            <a:ext cx="2538723" cy="1680619"/>
          </a:xfrm>
          <a:prstGeom prst="rect">
            <a:avLst/>
          </a:prstGeom>
        </p:spPr>
      </p:pic>
      <p:sp>
        <p:nvSpPr>
          <p:cNvPr id="6" name="Mspham-0936082789">
            <a:extLst>
              <a:ext uri="{FF2B5EF4-FFF2-40B4-BE49-F238E27FC236}">
                <a16:creationId xmlns:a16="http://schemas.microsoft.com/office/drawing/2014/main" id="{435D7774-D488-CB09-20AF-41A87552CF6E}"/>
              </a:ext>
            </a:extLst>
          </p:cNvPr>
          <p:cNvSpPr txBox="1">
            <a:spLocks/>
          </p:cNvSpPr>
          <p:nvPr/>
        </p:nvSpPr>
        <p:spPr>
          <a:xfrm>
            <a:off x="797269" y="5952542"/>
            <a:ext cx="1928921" cy="4279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at the zoo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864B7EBD-AFFE-A81C-383A-D923B2EF0C60}"/>
              </a:ext>
            </a:extLst>
          </p:cNvPr>
          <p:cNvSpPr txBox="1">
            <a:spLocks/>
          </p:cNvSpPr>
          <p:nvPr/>
        </p:nvSpPr>
        <p:spPr>
          <a:xfrm>
            <a:off x="3760010" y="5952542"/>
            <a:ext cx="1928921" cy="4279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on the beach</a:t>
            </a:r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E20C0DCE-DB6A-6EA2-DCF1-FA99D41BF449}"/>
              </a:ext>
            </a:extLst>
          </p:cNvPr>
          <p:cNvSpPr txBox="1">
            <a:spLocks/>
          </p:cNvSpPr>
          <p:nvPr/>
        </p:nvSpPr>
        <p:spPr>
          <a:xfrm>
            <a:off x="6709981" y="5993182"/>
            <a:ext cx="1928921" cy="4279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at the campsite</a:t>
            </a:r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ED8F4558-3D7A-FA81-CA8D-27E802E6FD19}"/>
              </a:ext>
            </a:extLst>
          </p:cNvPr>
          <p:cNvSpPr txBox="1">
            <a:spLocks/>
          </p:cNvSpPr>
          <p:nvPr/>
        </p:nvSpPr>
        <p:spPr>
          <a:xfrm>
            <a:off x="9659952" y="5978862"/>
            <a:ext cx="1928921" cy="4279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in the countryside</a:t>
            </a:r>
          </a:p>
        </p:txBody>
      </p:sp>
      <p:sp>
        <p:nvSpPr>
          <p:cNvPr id="35" name="Mspham-0936082789">
            <a:extLst>
              <a:ext uri="{FF2B5EF4-FFF2-40B4-BE49-F238E27FC236}">
                <a16:creationId xmlns:a16="http://schemas.microsoft.com/office/drawing/2014/main" id="{1ED23E90-5507-81BD-7530-16619500FB06}"/>
              </a:ext>
            </a:extLst>
          </p:cNvPr>
          <p:cNvSpPr/>
          <p:nvPr/>
        </p:nvSpPr>
        <p:spPr>
          <a:xfrm>
            <a:off x="9417747" y="451200"/>
            <a:ext cx="6369132" cy="72860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Yes, </a:t>
            </a:r>
            <a:r>
              <a:rPr lang="en-US" sz="2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was.</a:t>
            </a:r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Mspham-0936082789">
            <a:extLst>
              <a:ext uri="{FF2B5EF4-FFF2-40B4-BE49-F238E27FC236}">
                <a16:creationId xmlns:a16="http://schemas.microsoft.com/office/drawing/2014/main" id="{9CCAEAA2-3CE8-3D01-5A8A-AE1AE1C0C943}"/>
              </a:ext>
            </a:extLst>
          </p:cNvPr>
          <p:cNvSpPr/>
          <p:nvPr/>
        </p:nvSpPr>
        <p:spPr>
          <a:xfrm>
            <a:off x="9369399" y="1073129"/>
            <a:ext cx="6369132" cy="72860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No, </a:t>
            </a:r>
            <a:r>
              <a:rPr lang="en-US" sz="2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wasn’t.</a:t>
            </a:r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Mspham-0936082789">
            <a:extLst>
              <a:ext uri="{FF2B5EF4-FFF2-40B4-BE49-F238E27FC236}">
                <a16:creationId xmlns:a16="http://schemas.microsoft.com/office/drawing/2014/main" id="{DC81AEB2-EF4A-2D90-C9E1-8213EDC9C454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8757926" y="826380"/>
            <a:ext cx="546780" cy="108288"/>
          </a:xfrm>
          <a:prstGeom prst="straightConnector1">
            <a:avLst/>
          </a:prstGeom>
          <a:ln w="12700">
            <a:solidFill>
              <a:srgbClr val="008F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Mspham-0936082789">
            <a:extLst>
              <a:ext uri="{FF2B5EF4-FFF2-40B4-BE49-F238E27FC236}">
                <a16:creationId xmlns:a16="http://schemas.microsoft.com/office/drawing/2014/main" id="{5A96ACDF-9970-4221-A27B-1130C9ECA57D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8757926" y="934668"/>
            <a:ext cx="482832" cy="516676"/>
          </a:xfrm>
          <a:prstGeom prst="straightConnector1">
            <a:avLst/>
          </a:prstGeom>
          <a:ln w="12700">
            <a:solidFill>
              <a:srgbClr val="008F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BC206C50-8E0E-B724-E3D2-7CA31E791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706" y="618088"/>
            <a:ext cx="419100" cy="41658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9C0B2E4-0D14-95AD-E067-1952E9B89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0758" y="1243052"/>
            <a:ext cx="421617" cy="41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1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168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Century Gothic</vt:lpstr>
      <vt:lpstr>Arial</vt:lpstr>
      <vt:lpstr>.VnAvant</vt:lpstr>
      <vt:lpstr>Calibri Light</vt:lpstr>
      <vt:lpstr>Kirang Haerang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Huyen</dc:creator>
  <cp:lastModifiedBy>STD_PHUONG</cp:lastModifiedBy>
  <cp:revision>121</cp:revision>
  <dcterms:created xsi:type="dcterms:W3CDTF">2023-04-13T08:24:07Z</dcterms:created>
  <dcterms:modified xsi:type="dcterms:W3CDTF">2024-12-28T12:39:23Z</dcterms:modified>
</cp:coreProperties>
</file>