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84" r:id="rId3"/>
    <p:sldId id="551" r:id="rId4"/>
    <p:sldId id="2007577342" r:id="rId5"/>
    <p:sldId id="530" r:id="rId6"/>
    <p:sldId id="531" r:id="rId7"/>
    <p:sldId id="532" r:id="rId8"/>
    <p:sldId id="2007577233" r:id="rId9"/>
    <p:sldId id="2007577344" r:id="rId10"/>
    <p:sldId id="2007577343" r:id="rId11"/>
    <p:sldId id="257" r:id="rId12"/>
    <p:sldId id="2007577286" r:id="rId13"/>
    <p:sldId id="549" r:id="rId14"/>
    <p:sldId id="2007577287" r:id="rId15"/>
    <p:sldId id="2007577347" r:id="rId16"/>
    <p:sldId id="2007577348" r:id="rId17"/>
    <p:sldId id="2007577349" r:id="rId18"/>
    <p:sldId id="2007577350" r:id="rId19"/>
    <p:sldId id="772" r:id="rId20"/>
    <p:sldId id="2007577352" r:id="rId21"/>
    <p:sldId id="2007577351" r:id="rId22"/>
    <p:sldId id="2007577353" r:id="rId23"/>
    <p:sldId id="2007577354" r:id="rId24"/>
    <p:sldId id="2007577355" r:id="rId25"/>
    <p:sldId id="2007577289" r:id="rId26"/>
    <p:sldId id="2007577346" r:id="rId27"/>
    <p:sldId id="484" r:id="rId28"/>
    <p:sldId id="2007577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B3B1-A39C-4E60-8761-1F232D4D0F9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B4699-4C79-4910-B5DE-FF240378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1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FF1-C7EB-775F-9207-F9126C9AC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98CC-3446-E3CC-22AF-078036C00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42E1-75A3-49A4-F8AB-4D9E2C1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68F5-56A4-B1E5-8B25-E5C1008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AA47F-3172-10EF-9CF8-9C4A26C2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6E0-7DC5-5D39-0347-E87DBA0C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BE2AD-41C1-5D5B-5F4D-88B37D6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71C92-093C-0DC2-CCEA-4DC716E7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37AC-CE31-0EAC-0AED-17F6F412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001E-83EE-844F-11C5-4DDC4CC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1767C-5F18-4D87-114A-F18F61CB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C77B4-6B11-A1B2-9DEE-293AC05C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84FB5-8A5D-89E0-A4DB-959926DF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0052-9BCD-CC70-143A-A308F029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FEACF-F96A-C9B4-08FC-77AA92EF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81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DB05-9400-A8EE-D30C-C35C8F48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AF1B-6498-28B2-2A78-09CAB0A7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4DDD8-9B10-9980-5D2A-072A60A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1ED11-ED12-859F-D8C3-ADFCDC9F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7862F-7151-9405-FC71-1C6307EC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9E8-A537-78A8-3B6F-2F6A003A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72A8-A353-4B79-4D0E-2662A988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E23C0-DB97-94C2-D0BD-551C8E0A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8A344-C279-D84C-DA74-B34A321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D679-AAC6-5DC6-40AD-AF1A1C8A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6921-4A13-13CB-6803-3E91EF41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B02C-C6B2-4C70-0F2D-6786D962F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0E0B2-5275-1FC7-4933-7B8943C6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76F6A-EB7A-032F-8EB6-A08A91D1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E2806-4D92-61AB-C059-00AF814A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7EA00-19D4-0CA6-39CA-D24C55AC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498D-B504-EBC6-186A-7700C124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48A0-1747-1A7F-574E-5CB5A28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C67CC-4B00-F1D8-162F-CD00E1F0B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72918-FCCA-B6F4-719F-491E56AD9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C054-02C8-6798-2EBC-328001F2F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89FCF-CC03-C698-48B6-62D07AF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83211-0C82-3E42-1810-AEC931269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0E3A3-839E-0E85-FDF7-05450861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748E-13C0-E871-C0A8-A65B644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5A571-6ACD-D686-8B4E-30E05EB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97E4-240C-27E0-3D43-F704120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849AE-5216-E33D-D433-52566E2C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1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2907C-8AFD-05D0-1FCA-9495F35A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276CF-6C64-D779-F22E-CD1071EB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A7B9-536E-6F6D-1BC3-C93BD887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A03-824D-EBB8-EBD0-D2DECC1E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107F-ABD5-524A-E0F3-4FA4559F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76970-D52E-1E65-4C5D-C99D2AFC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BA600-BB86-5271-5592-A43E45A2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6371-09BF-D902-47AA-5C55B2D4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3176-70EC-55A3-22C2-1A9F5C7D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F7BB-E095-3B2C-A0CC-C4AC2F53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5EC25-3E26-7B6C-4C1A-AA017C46D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CEA3B-4E64-D70D-ABBB-C4E10C91B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4B1F0-64C5-FD2A-3728-E3705C9D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9D7B8-2963-4F2A-847C-A24CE26426C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9AFEF-3514-7499-1006-3E524969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AA73-DB09-9796-F016-453D9A16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8EF78A-C1B6-40ED-9C34-23601C971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le with blue border&#10;&#10;Description automatically generated">
            <a:extLst>
              <a:ext uri="{FF2B5EF4-FFF2-40B4-BE49-F238E27FC236}">
                <a16:creationId xmlns:a16="http://schemas.microsoft.com/office/drawing/2014/main" id="{0F1DAA2A-9013-7D46-4BEB-F051FC2C08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32.png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12" Type="http://schemas.openxmlformats.org/officeDocument/2006/relationships/image" Target="../media/image3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audio" Target="../media/audio19.wav"/><Relationship Id="rId10" Type="http://schemas.openxmlformats.org/officeDocument/2006/relationships/audio" Target="../media/audio24.wav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12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8.wav"/><Relationship Id="rId7" Type="http://schemas.openxmlformats.org/officeDocument/2006/relationships/image" Target="../media/image42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8.wav"/><Relationship Id="rId7" Type="http://schemas.openxmlformats.org/officeDocument/2006/relationships/image" Target="../media/image42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7.wav"/><Relationship Id="rId7" Type="http://schemas.openxmlformats.org/officeDocument/2006/relationships/image" Target="../media/image42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7.wav"/><Relationship Id="rId7" Type="http://schemas.openxmlformats.org/officeDocument/2006/relationships/image" Target="../media/image42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8.wav"/><Relationship Id="rId7" Type="http://schemas.openxmlformats.org/officeDocument/2006/relationships/image" Target="../media/image42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7.wav"/><Relationship Id="rId7" Type="http://schemas.openxmlformats.org/officeDocument/2006/relationships/image" Target="../media/image42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audio" Target="../media/audio9.wav"/><Relationship Id="rId19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12.wav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audio" Target="../media/audio6.wav"/><Relationship Id="rId21" Type="http://schemas.openxmlformats.org/officeDocument/2006/relationships/image" Target="../media/image23.png"/><Relationship Id="rId7" Type="http://schemas.openxmlformats.org/officeDocument/2006/relationships/audio" Target="../media/audio2.wav"/><Relationship Id="rId12" Type="http://schemas.openxmlformats.org/officeDocument/2006/relationships/audio" Target="../media/audio11.wav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openxmlformats.org/officeDocument/2006/relationships/audio" Target="../media/audio5.wav"/><Relationship Id="rId16" Type="http://schemas.openxmlformats.org/officeDocument/2006/relationships/image" Target="../media/image1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11" Type="http://schemas.openxmlformats.org/officeDocument/2006/relationships/audio" Target="../media/audio10.wav"/><Relationship Id="rId24" Type="http://schemas.openxmlformats.org/officeDocument/2006/relationships/image" Target="../media/image17.png"/><Relationship Id="rId5" Type="http://schemas.openxmlformats.org/officeDocument/2006/relationships/audio" Target="../media/audio8.wav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10" Type="http://schemas.openxmlformats.org/officeDocument/2006/relationships/audio" Target="../media/audio9.wav"/><Relationship Id="rId19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audio" Target="../media/audio4.wav"/><Relationship Id="rId14" Type="http://schemas.openxmlformats.org/officeDocument/2006/relationships/image" Target="../media/image12.png"/><Relationship Id="rId22" Type="http://schemas.openxmlformats.org/officeDocument/2006/relationships/image" Target="../media/image24.pn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A18C7AA-4EEB-7841-828B-6E3E9406844A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783080" y="2409357"/>
            <a:ext cx="8203907" cy="1531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Our sports day</a:t>
            </a:r>
          </a:p>
        </p:txBody>
      </p:sp>
      <p:sp>
        <p:nvSpPr>
          <p:cNvPr id="17" name="Google Shape;1586;p38">
            <a:extLst>
              <a:ext uri="{FF2B5EF4-FFF2-40B4-BE49-F238E27FC236}">
                <a16:creationId xmlns:a16="http://schemas.microsoft.com/office/drawing/2014/main" id="{1C43067D-7B82-0DFA-4C60-83F6F50AA771}"/>
              </a:ext>
            </a:extLst>
          </p:cNvPr>
          <p:cNvSpPr txBox="1">
            <a:spLocks/>
          </p:cNvSpPr>
          <p:nvPr/>
        </p:nvSpPr>
        <p:spPr>
          <a:xfrm>
            <a:off x="4327704" y="1411963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9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A5C99D-A7DA-17C1-D454-9A9DBB94A55E}"/>
              </a:ext>
            </a:extLst>
          </p:cNvPr>
          <p:cNvGrpSpPr/>
          <p:nvPr/>
        </p:nvGrpSpPr>
        <p:grpSpPr>
          <a:xfrm>
            <a:off x="5354816" y="4666243"/>
            <a:ext cx="4516972" cy="525597"/>
            <a:chOff x="8517469" y="8626817"/>
            <a:chExt cx="9033944" cy="1051194"/>
          </a:xfrm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309F20D2-F1BE-ED01-52E1-2330B1802A09}"/>
                </a:ext>
              </a:extLst>
            </p:cNvPr>
            <p:cNvGrpSpPr/>
            <p:nvPr/>
          </p:nvGrpSpPr>
          <p:grpSpPr>
            <a:xfrm>
              <a:off x="9191185" y="8647782"/>
              <a:ext cx="7689194" cy="1009265"/>
              <a:chOff x="-60773" y="0"/>
              <a:chExt cx="1260753" cy="243348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406739BA-B9E4-7FC8-1966-A0FE1FB02ED4}"/>
                  </a:ext>
                </a:extLst>
              </p:cNvPr>
              <p:cNvSpPr/>
              <p:nvPr/>
            </p:nvSpPr>
            <p:spPr>
              <a:xfrm>
                <a:off x="-60773" y="0"/>
                <a:ext cx="1260753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3" name="Google Shape;1587;p38">
              <a:extLst>
                <a:ext uri="{FF2B5EF4-FFF2-40B4-BE49-F238E27FC236}">
                  <a16:creationId xmlns:a16="http://schemas.microsoft.com/office/drawing/2014/main" id="{5F1DE37E-A6C1-56F3-B4E6-29259119213F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33944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987" y="1780877"/>
            <a:ext cx="1557313" cy="1733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3933302"/>
            <a:ext cx="4229021" cy="2930013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44917" y="119564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47601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/ɡeɪm/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game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67B6021-E7AB-FB15-9291-8D6218949C98}"/>
              </a:ext>
            </a:extLst>
          </p:cNvPr>
          <p:cNvSpPr/>
          <p:nvPr/>
        </p:nvSpPr>
        <p:spPr>
          <a:xfrm>
            <a:off x="1299141" y="1763486"/>
            <a:ext cx="3601616" cy="374157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nk video game controller&#10;&#10;Description automatically generated">
            <a:extLst>
              <a:ext uri="{FF2B5EF4-FFF2-40B4-BE49-F238E27FC236}">
                <a16:creationId xmlns:a16="http://schemas.microsoft.com/office/drawing/2014/main" id="{23B5F1AB-0906-C5F6-E439-536E8A679C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209">
            <a:off x="1378400" y="2656539"/>
            <a:ext cx="3386995" cy="22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P3.com_VoiceText_2023-8-4_9_3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P3.com_VoiceText_2023-8-4_9_3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3076107" y="1563406"/>
            <a:ext cx="1322798" cy="1909206"/>
            <a:chOff x="4295474" y="3304722"/>
            <a:chExt cx="1581180" cy="2282130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95474" y="4887853"/>
              <a:ext cx="1581180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863601" y="296023"/>
            <a:ext cx="968118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24382B35-3BDE-6778-9A8A-4C1FD3D4490B}"/>
              </a:ext>
            </a:extLst>
          </p:cNvPr>
          <p:cNvSpPr txBox="1">
            <a:spLocks/>
          </p:cNvSpPr>
          <p:nvPr/>
        </p:nvSpPr>
        <p:spPr>
          <a:xfrm>
            <a:off x="2811461" y="130034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May</a:t>
            </a: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42C41A4B-73EF-0157-6E7F-D6DE173833FF}"/>
              </a:ext>
            </a:extLst>
          </p:cNvPr>
          <p:cNvSpPr txBox="1">
            <a:spLocks/>
          </p:cNvSpPr>
          <p:nvPr/>
        </p:nvSpPr>
        <p:spPr>
          <a:xfrm>
            <a:off x="2811461" y="2218280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June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B5652BE9-AC69-CA86-F1EC-8A6B18EAF9EA}"/>
              </a:ext>
            </a:extLst>
          </p:cNvPr>
          <p:cNvSpPr txBox="1">
            <a:spLocks/>
          </p:cNvSpPr>
          <p:nvPr/>
        </p:nvSpPr>
        <p:spPr>
          <a:xfrm>
            <a:off x="5924761" y="1300344"/>
            <a:ext cx="47607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Tháng 5 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CF5779E1-0B25-B3D1-9F6C-869985A8909F}"/>
              </a:ext>
            </a:extLst>
          </p:cNvPr>
          <p:cNvSpPr txBox="1">
            <a:spLocks/>
          </p:cNvSpPr>
          <p:nvPr/>
        </p:nvSpPr>
        <p:spPr>
          <a:xfrm>
            <a:off x="5936484" y="2218280"/>
            <a:ext cx="47607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Tháng 6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2F578EE-F4C3-4C86-E328-28CB132A67FB}"/>
              </a:ext>
            </a:extLst>
          </p:cNvPr>
          <p:cNvSpPr txBox="1">
            <a:spLocks/>
          </p:cNvSpPr>
          <p:nvPr/>
        </p:nvSpPr>
        <p:spPr>
          <a:xfrm>
            <a:off x="2799737" y="3136216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July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791227B-58BB-8667-0F76-219F32D5580B}"/>
              </a:ext>
            </a:extLst>
          </p:cNvPr>
          <p:cNvSpPr txBox="1">
            <a:spLocks/>
          </p:cNvSpPr>
          <p:nvPr/>
        </p:nvSpPr>
        <p:spPr>
          <a:xfrm>
            <a:off x="2799737" y="4054152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August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0FC1E318-67AE-693E-3F5C-E4BDE8E7574D}"/>
              </a:ext>
            </a:extLst>
          </p:cNvPr>
          <p:cNvSpPr txBox="1">
            <a:spLocks/>
          </p:cNvSpPr>
          <p:nvPr/>
        </p:nvSpPr>
        <p:spPr>
          <a:xfrm>
            <a:off x="5924761" y="3136216"/>
            <a:ext cx="47607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Tháng 7 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899E69A1-79A1-960B-1699-8D06F993DA01}"/>
              </a:ext>
            </a:extLst>
          </p:cNvPr>
          <p:cNvSpPr txBox="1">
            <a:spLocks/>
          </p:cNvSpPr>
          <p:nvPr/>
        </p:nvSpPr>
        <p:spPr>
          <a:xfrm>
            <a:off x="5924761" y="4054152"/>
            <a:ext cx="47607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Tháng 8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9A26EEAD-A8AE-614B-C49A-3884A4E0CC51}"/>
              </a:ext>
            </a:extLst>
          </p:cNvPr>
          <p:cNvSpPr txBox="1">
            <a:spLocks/>
          </p:cNvSpPr>
          <p:nvPr/>
        </p:nvSpPr>
        <p:spPr>
          <a:xfrm>
            <a:off x="2718730" y="4972088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sport day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396DCEB-7F5B-67B7-7073-10DF688F8D85}"/>
              </a:ext>
            </a:extLst>
          </p:cNvPr>
          <p:cNvSpPr txBox="1">
            <a:spLocks/>
          </p:cNvSpPr>
          <p:nvPr/>
        </p:nvSpPr>
        <p:spPr>
          <a:xfrm>
            <a:off x="5843754" y="4972088"/>
            <a:ext cx="47607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Ngày hội thể thao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C06290-C332-4780-6631-E4596E70F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96" y="4815291"/>
            <a:ext cx="932139" cy="103743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71ACC1FC-0E3E-315F-8A27-0D3FC30534F9}"/>
              </a:ext>
            </a:extLst>
          </p:cNvPr>
          <p:cNvSpPr txBox="1">
            <a:spLocks/>
          </p:cNvSpPr>
          <p:nvPr/>
        </p:nvSpPr>
        <p:spPr>
          <a:xfrm>
            <a:off x="2799737" y="589002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game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A1A2D455-8FB8-A537-C828-9DBC159E868F}"/>
              </a:ext>
            </a:extLst>
          </p:cNvPr>
          <p:cNvSpPr txBox="1">
            <a:spLocks/>
          </p:cNvSpPr>
          <p:nvPr/>
        </p:nvSpPr>
        <p:spPr>
          <a:xfrm>
            <a:off x="5924761" y="5890024"/>
            <a:ext cx="47607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Trò chơi</a:t>
            </a:r>
          </a:p>
        </p:txBody>
      </p:sp>
      <p:pic>
        <p:nvPicPr>
          <p:cNvPr id="31" name="Picture 30" descr="A pink video game controller&#10;&#10;Description automatically generated">
            <a:extLst>
              <a:ext uri="{FF2B5EF4-FFF2-40B4-BE49-F238E27FC236}">
                <a16:creationId xmlns:a16="http://schemas.microsoft.com/office/drawing/2014/main" id="{F650B89D-FE1A-A75F-C232-BE1B13E0F5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209">
            <a:off x="1350130" y="5809714"/>
            <a:ext cx="1385403" cy="9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6" grpId="0"/>
      <p:bldP spid="8" grpId="0"/>
      <p:bldP spid="11" grpId="0"/>
      <p:bldP spid="13" grpId="0"/>
      <p:bldP spid="14" grpId="0"/>
      <p:bldP spid="15" grpId="0"/>
      <p:bldP spid="1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117C4-48DB-10DE-4BD9-8D49C18B4C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099" y="1586214"/>
            <a:ext cx="11243802" cy="368557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359D368-B745-EE7B-CC40-83B149521526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BD2EA7D-C48B-7D0B-1F9F-2CD267D2CC5D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CF41E0-FEFA-4C20-646A-BCAD6AD46944}"/>
              </a:ext>
            </a:extLst>
          </p:cNvPr>
          <p:cNvSpPr/>
          <p:nvPr/>
        </p:nvSpPr>
        <p:spPr>
          <a:xfrm>
            <a:off x="5669902" y="1444119"/>
            <a:ext cx="500989" cy="5153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1196D0-5316-F79D-72B0-25682EF028CD}"/>
              </a:ext>
            </a:extLst>
          </p:cNvPr>
          <p:cNvSpPr/>
          <p:nvPr/>
        </p:nvSpPr>
        <p:spPr>
          <a:xfrm>
            <a:off x="11169735" y="1576883"/>
            <a:ext cx="408201" cy="419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AA5C5-FA99-71DF-C3FD-4B04FB6BBAF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176" t="74263" r="51992" b="15451"/>
          <a:stretch/>
        </p:blipFill>
        <p:spPr>
          <a:xfrm>
            <a:off x="5481319" y="4299711"/>
            <a:ext cx="350313" cy="515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17EF2-CB4A-F971-9821-649010B5214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760" t="84557" r="5880" b="3544"/>
          <a:stretch/>
        </p:blipFill>
        <p:spPr>
          <a:xfrm>
            <a:off x="9554547" y="4711959"/>
            <a:ext cx="1502229" cy="438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4ED41-4E34-653F-A739-15F3995746F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8395" t="85063" r="18991" b="3798"/>
          <a:stretch/>
        </p:blipFill>
        <p:spPr>
          <a:xfrm>
            <a:off x="8164286" y="4730620"/>
            <a:ext cx="1418254" cy="410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5B94C-F78F-87BB-765A-990DD3A604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0677" t="5063" r="5465" b="82532"/>
          <a:stretch/>
        </p:blipFill>
        <p:spPr>
          <a:xfrm>
            <a:off x="7296539" y="1782147"/>
            <a:ext cx="380689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1F84-3F4B-7F69-1A13-A7ACC04868A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923" t="82025" r="55920" b="6329"/>
          <a:stretch/>
        </p:blipFill>
        <p:spPr>
          <a:xfrm>
            <a:off x="2939143" y="4618653"/>
            <a:ext cx="2491273" cy="429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9B28B2-7584-13A3-E98D-98743F4854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82" t="13152" r="54343" b="76708"/>
          <a:stretch/>
        </p:blipFill>
        <p:spPr>
          <a:xfrm>
            <a:off x="1371599" y="2080260"/>
            <a:ext cx="4236099" cy="373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5A9683-C80E-3A9D-D944-89A9C0BFDA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82" t="2875" r="62319" b="86847"/>
          <a:stretch/>
        </p:blipFill>
        <p:spPr>
          <a:xfrm>
            <a:off x="1371600" y="1701478"/>
            <a:ext cx="3339296" cy="378782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11CF264-7103-3723-435E-129D6CEE97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72" y="5460971"/>
            <a:ext cx="644856" cy="644856"/>
          </a:xfrm>
          <a:prstGeom prst="rect">
            <a:avLst/>
          </a:prstGeom>
        </p:spPr>
      </p:pic>
      <p:pic>
        <p:nvPicPr>
          <p:cNvPr id="15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ED13FAB-D469-50A9-D1C0-C27264128C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96" y="5460971"/>
            <a:ext cx="644856" cy="644856"/>
          </a:xfrm>
          <a:prstGeom prst="rect">
            <a:avLst/>
          </a:prstGeom>
        </p:spPr>
      </p:pic>
      <p:pic>
        <p:nvPicPr>
          <p:cNvPr id="1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AC30533-F966-4770-723D-0A4895471AA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548" y="4618653"/>
            <a:ext cx="419870" cy="419870"/>
          </a:xfrm>
          <a:prstGeom prst="rect">
            <a:avLst/>
          </a:prstGeom>
        </p:spPr>
      </p:pic>
      <p:pic>
        <p:nvPicPr>
          <p:cNvPr id="1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7877C51-3CB9-DA37-7775-7C128255BAE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58" y="1891589"/>
            <a:ext cx="419870" cy="4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7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7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7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7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7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7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7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87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87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87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404329" y="4188116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53668" y="264723"/>
            <a:ext cx="10404882" cy="712756"/>
            <a:chOff x="1105774" y="247259"/>
            <a:chExt cx="1040488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767455" y="247259"/>
              <a:ext cx="974320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và trả lời yes/no về thời gian diễn ra ngày hội thao: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39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236489" y="1212962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+ </a:t>
            </a:r>
            <a:r>
              <a:rPr lang="en-US" sz="27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(month)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53668" y="3087997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148138" y="1869860"/>
            <a:ext cx="5785365" cy="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(Ngày hội thể thao diễn ra vào </a:t>
            </a:r>
          </a:p>
          <a:p>
            <a:r>
              <a:rPr lang="en-US" sz="1867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___</a:t>
            </a:r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phải không?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7882924" y="882870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512187" y="3486791"/>
            <a:ext cx="4074925" cy="502920"/>
          </a:xfrm>
          <a:prstGeom prst="wedgeRoundRectCallout">
            <a:avLst>
              <a:gd name="adj1" fmla="val -53749"/>
              <a:gd name="adj2" fmla="val -1304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sports day in 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324350" y="4174529"/>
            <a:ext cx="2271222" cy="502920"/>
          </a:xfrm>
          <a:prstGeom prst="wedgeRoundRectCallout">
            <a:avLst>
              <a:gd name="adj1" fmla="val 60677"/>
              <a:gd name="adj2" fmla="val -4089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Yes,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7898524" y="151686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A62F6E-B352-3333-9DC7-11B346DCC93A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 flipV="1">
            <a:off x="7021854" y="1258050"/>
            <a:ext cx="748029" cy="22923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68F251-A087-E11F-911B-204C712CE278}"/>
              </a:ext>
            </a:extLst>
          </p:cNvPr>
          <p:cNvCxnSpPr>
            <a:cxnSpLocks/>
            <a:stCxn id="7" idx="3"/>
            <a:endCxn id="32" idx="1"/>
          </p:cNvCxnSpPr>
          <p:nvPr/>
        </p:nvCxnSpPr>
        <p:spPr>
          <a:xfrm>
            <a:off x="7021854" y="1487282"/>
            <a:ext cx="748029" cy="4077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C39DA57-59C1-C1A0-46FB-5E43B2F8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883" y="1049758"/>
            <a:ext cx="419100" cy="4165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508D8C-375C-0483-4007-CE643192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883" y="1686786"/>
            <a:ext cx="421617" cy="416583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48C84824-8CE0-77AD-C019-E31BA7F6991B}"/>
              </a:ext>
            </a:extLst>
          </p:cNvPr>
          <p:cNvSpPr/>
          <p:nvPr/>
        </p:nvSpPr>
        <p:spPr>
          <a:xfrm>
            <a:off x="2172398" y="5162256"/>
            <a:ext cx="4590454" cy="502920"/>
          </a:xfrm>
          <a:prstGeom prst="wedgeRoundRectCallout">
            <a:avLst>
              <a:gd name="adj1" fmla="val -55667"/>
              <a:gd name="adj2" fmla="val 6439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sports day in 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6CBCF98F-BF99-4D34-2682-E03A63C3EC00}"/>
              </a:ext>
            </a:extLst>
          </p:cNvPr>
          <p:cNvSpPr/>
          <p:nvPr/>
        </p:nvSpPr>
        <p:spPr>
          <a:xfrm>
            <a:off x="2999095" y="5942633"/>
            <a:ext cx="3763758" cy="502920"/>
          </a:xfrm>
          <a:prstGeom prst="wedgeRoundRectCallout">
            <a:avLst>
              <a:gd name="adj1" fmla="val 62537"/>
              <a:gd name="adj2" fmla="val -61364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No,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isn’t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May.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D2FCC0CD-14F7-4570-660F-15513F45CDA6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1470259" y="5173776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1818073" y="3542042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C02BF-33A1-F927-F972-54E222000CD7}"/>
              </a:ext>
            </a:extLst>
          </p:cNvPr>
          <p:cNvGrpSpPr/>
          <p:nvPr/>
        </p:nvGrpSpPr>
        <p:grpSpPr>
          <a:xfrm>
            <a:off x="8011423" y="3181167"/>
            <a:ext cx="3071667" cy="3146930"/>
            <a:chOff x="8011423" y="3181167"/>
            <a:chExt cx="3071667" cy="31469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4F2051-E574-1A32-3B7B-49332775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1423" y="3181167"/>
              <a:ext cx="3071667" cy="31469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47803C-9AF9-11D1-ACDA-4FA7B2BF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63513" y="3292491"/>
              <a:ext cx="1853576" cy="2062950"/>
            </a:xfrm>
            <a:prstGeom prst="rect">
              <a:avLst/>
            </a:prstGeom>
          </p:spPr>
        </p:pic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87ACB0D2-5868-66DA-B6BF-EC053EE5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573" y="3898326"/>
            <a:ext cx="458318" cy="458318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6AC31D6C-ABF5-B03E-4277-F6C5B9F1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370" y="5413716"/>
            <a:ext cx="458318" cy="458318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7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/>
      <p:bldP spid="8" grpId="0" animBg="1"/>
      <p:bldP spid="10" grpId="0" animBg="1"/>
      <p:bldP spid="9" grpId="0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1E1D7F-EE74-42BB-8C31-0781F81224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69"/>
          <a:stretch/>
        </p:blipFill>
        <p:spPr>
          <a:xfrm>
            <a:off x="2019300" y="4101102"/>
            <a:ext cx="7710164" cy="22326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28FD0-A8C7-250B-E0A7-F27457DF32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1866900" y="1404906"/>
            <a:ext cx="7862564" cy="2232699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001776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7081084" y="3443875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001776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July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7081084" y="6140071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August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07D447B-FFA4-0FA2-7758-42B14E16EA55}"/>
              </a:ext>
            </a:extLst>
          </p:cNvPr>
          <p:cNvSpPr txBox="1"/>
          <p:nvPr/>
        </p:nvSpPr>
        <p:spPr>
          <a:xfrm>
            <a:off x="9288140" y="392769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5396447" y="392769"/>
            <a:ext cx="5677953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65A4DA-4A89-AA96-3E66-CAC8DF3C574F}"/>
              </a:ext>
            </a:extLst>
          </p:cNvPr>
          <p:cNvSpPr/>
          <p:nvPr/>
        </p:nvSpPr>
        <p:spPr>
          <a:xfrm>
            <a:off x="5874382" y="897637"/>
            <a:ext cx="3368858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7963382" y="883010"/>
            <a:ext cx="461829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It’s in 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2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8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" grpId="0"/>
      <p:bldP spid="3" grpId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28FD0-A8C7-250B-E0A7-F27457DF3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15"/>
          <a:stretch/>
        </p:blipFill>
        <p:spPr>
          <a:xfrm>
            <a:off x="2635581" y="941409"/>
            <a:ext cx="6387802" cy="3558853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62294" y="5239916"/>
            <a:ext cx="5677953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65A4DA-4A89-AA96-3E66-CAC8DF3C574F}"/>
              </a:ext>
            </a:extLst>
          </p:cNvPr>
          <p:cNvSpPr/>
          <p:nvPr/>
        </p:nvSpPr>
        <p:spPr>
          <a:xfrm>
            <a:off x="3640229" y="5744784"/>
            <a:ext cx="3368858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6133718" y="5730157"/>
            <a:ext cx="4433968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It’s in 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F1F5717-2D96-0623-B5CB-9A4764AA8850}"/>
              </a:ext>
            </a:extLst>
          </p:cNvPr>
          <p:cNvSpPr/>
          <p:nvPr/>
        </p:nvSpPr>
        <p:spPr>
          <a:xfrm>
            <a:off x="6980806" y="5255565"/>
            <a:ext cx="1831160" cy="54864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70C0"/>
                </a:solidFill>
                <a:latin typeface="Century Gothic" panose="020B0502020202020204" pitchFamily="34" charset="0"/>
              </a:rPr>
              <a:t>May</a:t>
            </a:r>
            <a:endParaRPr lang="en-US" sz="27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8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28FD0-A8C7-250B-E0A7-F27457DF3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46" t="-1540" r="49269" b="1540"/>
          <a:stretch/>
        </p:blipFill>
        <p:spPr>
          <a:xfrm>
            <a:off x="2635581" y="941409"/>
            <a:ext cx="6387802" cy="3558853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62294" y="5239916"/>
            <a:ext cx="5677953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65A4DA-4A89-AA96-3E66-CAC8DF3C574F}"/>
              </a:ext>
            </a:extLst>
          </p:cNvPr>
          <p:cNvSpPr/>
          <p:nvPr/>
        </p:nvSpPr>
        <p:spPr>
          <a:xfrm>
            <a:off x="3640229" y="5744784"/>
            <a:ext cx="3368858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6133717" y="5730157"/>
            <a:ext cx="435294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It’s in 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F1F5717-2D96-0623-B5CB-9A4764AA8850}"/>
              </a:ext>
            </a:extLst>
          </p:cNvPr>
          <p:cNvSpPr/>
          <p:nvPr/>
        </p:nvSpPr>
        <p:spPr>
          <a:xfrm>
            <a:off x="6980806" y="5255565"/>
            <a:ext cx="1831160" cy="54864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70C0"/>
                </a:solidFill>
                <a:latin typeface="Century Gothic" panose="020B0502020202020204" pitchFamily="34" charset="0"/>
              </a:rPr>
              <a:t>June</a:t>
            </a:r>
            <a:endParaRPr lang="en-US" sz="27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8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8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28FD0-A8C7-250B-E0A7-F27457DF3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5" t="-3158" r="24360" b="3158"/>
          <a:stretch/>
        </p:blipFill>
        <p:spPr>
          <a:xfrm>
            <a:off x="2635581" y="941409"/>
            <a:ext cx="6387802" cy="3558853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65484" y="3974552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62294" y="5239916"/>
            <a:ext cx="5677953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65A4DA-4A89-AA96-3E66-CAC8DF3C574F}"/>
              </a:ext>
            </a:extLst>
          </p:cNvPr>
          <p:cNvSpPr/>
          <p:nvPr/>
        </p:nvSpPr>
        <p:spPr>
          <a:xfrm>
            <a:off x="3640229" y="5810773"/>
            <a:ext cx="3368858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6096000" y="5840484"/>
            <a:ext cx="493021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It’s in July.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F1F5717-2D96-0623-B5CB-9A4764AA8850}"/>
              </a:ext>
            </a:extLst>
          </p:cNvPr>
          <p:cNvSpPr/>
          <p:nvPr/>
        </p:nvSpPr>
        <p:spPr>
          <a:xfrm>
            <a:off x="6817489" y="5255565"/>
            <a:ext cx="1994477" cy="54864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70C0"/>
                </a:solidFill>
                <a:latin typeface="Century Gothic" panose="020B0502020202020204" pitchFamily="34" charset="0"/>
              </a:rPr>
              <a:t>March</a:t>
            </a:r>
            <a:endParaRPr lang="en-US" sz="27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C69D97-AA2D-F2B8-03F1-06E6DF68DA30}"/>
              </a:ext>
            </a:extLst>
          </p:cNvPr>
          <p:cNvSpPr/>
          <p:nvPr/>
        </p:nvSpPr>
        <p:spPr>
          <a:xfrm>
            <a:off x="9178723" y="5893421"/>
            <a:ext cx="1307939" cy="583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____.</a:t>
            </a:r>
          </a:p>
        </p:txBody>
      </p:sp>
    </p:spTree>
    <p:extLst>
      <p:ext uri="{BB962C8B-B14F-4D97-AF65-F5344CB8AC3E}">
        <p14:creationId xmlns:p14="http://schemas.microsoft.com/office/powerpoint/2010/main" val="2844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8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8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3619657" y="1977542"/>
            <a:ext cx="1034257" cy="1091559"/>
            <a:chOff x="3671320" y="2872126"/>
            <a:chExt cx="1414457" cy="1492821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671320" y="3733572"/>
              <a:ext cx="1414457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28FD0-A8C7-250B-E0A7-F27457DF3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246" t="-1540" r="-731" b="1540"/>
          <a:stretch/>
        </p:blipFill>
        <p:spPr>
          <a:xfrm>
            <a:off x="2635581" y="941409"/>
            <a:ext cx="6387802" cy="3558853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445788" y="3835244"/>
            <a:ext cx="2871571" cy="595161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.VnAvant" panose="020B7200000000000000" pitchFamily="34" charset="0"/>
              </a:rPr>
              <a:t>April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2388F15-51DF-532E-6183-AFEC60453879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0FC8E0-87CB-B9A3-8013-D1348565CC18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65A4DA-4A89-AA96-3E66-CAC8DF3C574F}"/>
              </a:ext>
            </a:extLst>
          </p:cNvPr>
          <p:cNvSpPr/>
          <p:nvPr/>
        </p:nvSpPr>
        <p:spPr>
          <a:xfrm>
            <a:off x="3640229" y="5810773"/>
            <a:ext cx="3368858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F27B7C0-C1B7-EA9E-D7B5-DA7BD19F3B9A}"/>
              </a:ext>
            </a:extLst>
          </p:cNvPr>
          <p:cNvSpPr/>
          <p:nvPr/>
        </p:nvSpPr>
        <p:spPr>
          <a:xfrm>
            <a:off x="6133717" y="5796146"/>
            <a:ext cx="513131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It’s in August.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72F844-2558-9E57-DC57-CC9969C8B4F5}"/>
              </a:ext>
            </a:extLst>
          </p:cNvPr>
          <p:cNvSpPr/>
          <p:nvPr/>
        </p:nvSpPr>
        <p:spPr>
          <a:xfrm>
            <a:off x="8970380" y="5848816"/>
            <a:ext cx="2222339" cy="5830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____.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1B2A34C-A8D7-4A19-EA7A-F758EED133A0}"/>
              </a:ext>
            </a:extLst>
          </p:cNvPr>
          <p:cNvSpPr/>
          <p:nvPr/>
        </p:nvSpPr>
        <p:spPr>
          <a:xfrm>
            <a:off x="3162294" y="5239916"/>
            <a:ext cx="5677953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F1F5717-2D96-0623-B5CB-9A4764AA8850}"/>
              </a:ext>
            </a:extLst>
          </p:cNvPr>
          <p:cNvSpPr/>
          <p:nvPr/>
        </p:nvSpPr>
        <p:spPr>
          <a:xfrm>
            <a:off x="6980806" y="5255565"/>
            <a:ext cx="1831160" cy="54864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70C0"/>
                </a:solidFill>
                <a:latin typeface="Century Gothic" panose="020B0502020202020204" pitchFamily="34" charset="0"/>
              </a:rPr>
              <a:t>April</a:t>
            </a:r>
            <a:endParaRPr lang="en-US" sz="27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2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8-MsPham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8-MsPham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672007" y="5663721"/>
            <a:ext cx="1527287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405" y="3620810"/>
            <a:ext cx="730344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465" y="3620810"/>
            <a:ext cx="731520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638" y="3500090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8" y="3444118"/>
            <a:ext cx="1196008" cy="1042763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3AE067-55B2-179E-273F-1CBF1EDD424C}"/>
              </a:ext>
            </a:extLst>
          </p:cNvPr>
          <p:cNvSpPr/>
          <p:nvPr/>
        </p:nvSpPr>
        <p:spPr>
          <a:xfrm>
            <a:off x="3570630" y="3654279"/>
            <a:ext cx="3363646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5CBF46-1A36-F570-F55C-E1ED45473986}"/>
              </a:ext>
            </a:extLst>
          </p:cNvPr>
          <p:cNvSpPr/>
          <p:nvPr/>
        </p:nvSpPr>
        <p:spPr>
          <a:xfrm>
            <a:off x="7378866" y="3639652"/>
            <a:ext cx="381135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F39B1-DD8E-B29D-9770-DDE2F371FD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3357"/>
          <a:stretch/>
        </p:blipFill>
        <p:spPr>
          <a:xfrm>
            <a:off x="7484854" y="1067875"/>
            <a:ext cx="2246686" cy="226153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F50A20B-25B3-1DC9-0604-CD5D43DC529F}"/>
              </a:ext>
            </a:extLst>
          </p:cNvPr>
          <p:cNvSpPr/>
          <p:nvPr/>
        </p:nvSpPr>
        <p:spPr>
          <a:xfrm>
            <a:off x="2563638" y="1158078"/>
            <a:ext cx="4538580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 June 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915FD90-F394-37F6-90FA-E0F2889CCB2C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672007" y="5663721"/>
            <a:ext cx="1527287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405" y="3620810"/>
            <a:ext cx="730344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465" y="3620810"/>
            <a:ext cx="731520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638" y="3500090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8" y="3444118"/>
            <a:ext cx="1196008" cy="1042763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3AE067-55B2-179E-273F-1CBF1EDD424C}"/>
              </a:ext>
            </a:extLst>
          </p:cNvPr>
          <p:cNvSpPr/>
          <p:nvPr/>
        </p:nvSpPr>
        <p:spPr>
          <a:xfrm>
            <a:off x="3570630" y="3654279"/>
            <a:ext cx="3363646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5CBF46-1A36-F570-F55C-E1ED45473986}"/>
              </a:ext>
            </a:extLst>
          </p:cNvPr>
          <p:cNvSpPr/>
          <p:nvPr/>
        </p:nvSpPr>
        <p:spPr>
          <a:xfrm>
            <a:off x="7378866" y="3639652"/>
            <a:ext cx="381135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2197E-FA1E-4F84-4D4D-8000A5CC8E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073" t="-3161" r="98" b="3161"/>
          <a:stretch/>
        </p:blipFill>
        <p:spPr>
          <a:xfrm>
            <a:off x="7600243" y="1200163"/>
            <a:ext cx="2071764" cy="22098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3C9351D-661B-D3B1-E7D0-D771F1510983}"/>
              </a:ext>
            </a:extLst>
          </p:cNvPr>
          <p:cNvSpPr/>
          <p:nvPr/>
        </p:nvSpPr>
        <p:spPr>
          <a:xfrm>
            <a:off x="2702405" y="1252678"/>
            <a:ext cx="4057947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 March?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405" y="3620810"/>
            <a:ext cx="730344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465" y="3620810"/>
            <a:ext cx="731520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051" y="3521159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24" y="3421617"/>
            <a:ext cx="1196008" cy="1042763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3AE067-55B2-179E-273F-1CBF1EDD424C}"/>
              </a:ext>
            </a:extLst>
          </p:cNvPr>
          <p:cNvSpPr/>
          <p:nvPr/>
        </p:nvSpPr>
        <p:spPr>
          <a:xfrm>
            <a:off x="3570630" y="3654279"/>
            <a:ext cx="3363646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5CBF46-1A36-F570-F55C-E1ED45473986}"/>
              </a:ext>
            </a:extLst>
          </p:cNvPr>
          <p:cNvSpPr/>
          <p:nvPr/>
        </p:nvSpPr>
        <p:spPr>
          <a:xfrm>
            <a:off x="7378866" y="3639652"/>
            <a:ext cx="381135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9A146C-743C-D995-8611-F8E94C1AA749}"/>
              </a:ext>
            </a:extLst>
          </p:cNvPr>
          <p:cNvSpPr/>
          <p:nvPr/>
        </p:nvSpPr>
        <p:spPr>
          <a:xfrm>
            <a:off x="9672007" y="5663721"/>
            <a:ext cx="1527287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2B023-80E6-FB54-7675-92E6CF67C2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171"/>
          <a:stretch/>
        </p:blipFill>
        <p:spPr>
          <a:xfrm>
            <a:off x="7556598" y="1067348"/>
            <a:ext cx="2071764" cy="22098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DE3026A-DC8E-0D58-1BE5-E99041196C3E}"/>
              </a:ext>
            </a:extLst>
          </p:cNvPr>
          <p:cNvSpPr/>
          <p:nvPr/>
        </p:nvSpPr>
        <p:spPr>
          <a:xfrm>
            <a:off x="2702405" y="1011119"/>
            <a:ext cx="4057947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in April?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405" y="3620810"/>
            <a:ext cx="730344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465" y="3620810"/>
            <a:ext cx="731520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051" y="3521159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24" y="3421617"/>
            <a:ext cx="1196008" cy="1042763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3AE067-55B2-179E-273F-1CBF1EDD424C}"/>
              </a:ext>
            </a:extLst>
          </p:cNvPr>
          <p:cNvSpPr/>
          <p:nvPr/>
        </p:nvSpPr>
        <p:spPr>
          <a:xfrm>
            <a:off x="3570630" y="3654279"/>
            <a:ext cx="3363646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5CBF46-1A36-F570-F55C-E1ED45473986}"/>
              </a:ext>
            </a:extLst>
          </p:cNvPr>
          <p:cNvSpPr/>
          <p:nvPr/>
        </p:nvSpPr>
        <p:spPr>
          <a:xfrm>
            <a:off x="7378866" y="3639652"/>
            <a:ext cx="381135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9A146C-743C-D995-8611-F8E94C1AA749}"/>
              </a:ext>
            </a:extLst>
          </p:cNvPr>
          <p:cNvSpPr/>
          <p:nvPr/>
        </p:nvSpPr>
        <p:spPr>
          <a:xfrm>
            <a:off x="9672007" y="5663721"/>
            <a:ext cx="1527287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6E519-28BE-B2B7-C011-3F1F4F1CDE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728"/>
          <a:stretch/>
        </p:blipFill>
        <p:spPr>
          <a:xfrm>
            <a:off x="7494985" y="1294391"/>
            <a:ext cx="2046787" cy="226153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7E571FB-D4D3-0FE5-BCB5-6FAA5756012D}"/>
              </a:ext>
            </a:extLst>
          </p:cNvPr>
          <p:cNvSpPr/>
          <p:nvPr/>
        </p:nvSpPr>
        <p:spPr>
          <a:xfrm>
            <a:off x="2668042" y="1422728"/>
            <a:ext cx="4057947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 February?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672007" y="5663721"/>
            <a:ext cx="1527287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405" y="3620810"/>
            <a:ext cx="730344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465" y="3620810"/>
            <a:ext cx="731520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3638" y="3500090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8" y="3444118"/>
            <a:ext cx="1196008" cy="1042763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3AE067-55B2-179E-273F-1CBF1EDD424C}"/>
              </a:ext>
            </a:extLst>
          </p:cNvPr>
          <p:cNvSpPr/>
          <p:nvPr/>
        </p:nvSpPr>
        <p:spPr>
          <a:xfrm>
            <a:off x="3570630" y="3654279"/>
            <a:ext cx="3363646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5CBF46-1A36-F570-F55C-E1ED45473986}"/>
              </a:ext>
            </a:extLst>
          </p:cNvPr>
          <p:cNvSpPr/>
          <p:nvPr/>
        </p:nvSpPr>
        <p:spPr>
          <a:xfrm>
            <a:off x="7378866" y="3639652"/>
            <a:ext cx="381135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44540FD-A2F3-8D51-61F0-FDA9E351F2D5}"/>
              </a:ext>
            </a:extLst>
          </p:cNvPr>
          <p:cNvSpPr/>
          <p:nvPr/>
        </p:nvSpPr>
        <p:spPr>
          <a:xfrm>
            <a:off x="2677992" y="1709153"/>
            <a:ext cx="4057947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  July?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6C7E6-19AD-196A-CC8B-736F6038EC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370" t="33558" r="25122" b="34114"/>
          <a:stretch/>
        </p:blipFill>
        <p:spPr>
          <a:xfrm>
            <a:off x="7485035" y="1375420"/>
            <a:ext cx="2056737" cy="15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405" y="3620810"/>
            <a:ext cx="730344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465" y="3620810"/>
            <a:ext cx="731520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051" y="3521159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24" y="3421617"/>
            <a:ext cx="1196008" cy="1042763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3AE067-55B2-179E-273F-1CBF1EDD424C}"/>
              </a:ext>
            </a:extLst>
          </p:cNvPr>
          <p:cNvSpPr/>
          <p:nvPr/>
        </p:nvSpPr>
        <p:spPr>
          <a:xfrm>
            <a:off x="3570630" y="3654279"/>
            <a:ext cx="3363646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5CBF46-1A36-F570-F55C-E1ED45473986}"/>
              </a:ext>
            </a:extLst>
          </p:cNvPr>
          <p:cNvSpPr/>
          <p:nvPr/>
        </p:nvSpPr>
        <p:spPr>
          <a:xfrm>
            <a:off x="7378866" y="3639652"/>
            <a:ext cx="3811353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 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9A146C-743C-D995-8611-F8E94C1AA749}"/>
              </a:ext>
            </a:extLst>
          </p:cNvPr>
          <p:cNvSpPr/>
          <p:nvPr/>
        </p:nvSpPr>
        <p:spPr>
          <a:xfrm>
            <a:off x="9672007" y="5663721"/>
            <a:ext cx="1527287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972AAD5-E6B6-E6A9-2413-4B110B771343}"/>
              </a:ext>
            </a:extLst>
          </p:cNvPr>
          <p:cNvSpPr/>
          <p:nvPr/>
        </p:nvSpPr>
        <p:spPr>
          <a:xfrm>
            <a:off x="2702405" y="1422728"/>
            <a:ext cx="4057947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sports day </a:t>
            </a:r>
          </a:p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 January?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6F71A-163D-8071-8445-EDADE1C1A4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492" b="67672"/>
          <a:stretch/>
        </p:blipFill>
        <p:spPr>
          <a:xfrm>
            <a:off x="7485035" y="1375420"/>
            <a:ext cx="2056737" cy="15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F2E43B-AC7B-1420-32B9-489BC3A00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478" y="1823755"/>
            <a:ext cx="8681330" cy="4708084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EA50C46-CD8A-B366-B46E-E6B478EBD248}"/>
              </a:ext>
            </a:extLst>
          </p:cNvPr>
          <p:cNvSpPr txBox="1">
            <a:spLocks/>
          </p:cNvSpPr>
          <p:nvPr/>
        </p:nvSpPr>
        <p:spPr>
          <a:xfrm>
            <a:off x="1371600" y="349311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D1F1F53-555D-D991-5B45-4770AC630C84}"/>
              </a:ext>
            </a:extLst>
          </p:cNvPr>
          <p:cNvSpPr txBox="1">
            <a:spLocks/>
          </p:cNvSpPr>
          <p:nvPr/>
        </p:nvSpPr>
        <p:spPr>
          <a:xfrm>
            <a:off x="800100" y="378365"/>
            <a:ext cx="457200" cy="457200"/>
          </a:xfrm>
          <a:prstGeom prst="ellipse">
            <a:avLst/>
          </a:prstGeom>
          <a:solidFill>
            <a:srgbClr val="4CE6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1F2B01-F199-F084-DACB-BCAF75E80860}"/>
              </a:ext>
            </a:extLst>
          </p:cNvPr>
          <p:cNvGrpSpPr/>
          <p:nvPr/>
        </p:nvGrpSpPr>
        <p:grpSpPr>
          <a:xfrm>
            <a:off x="396364" y="3156279"/>
            <a:ext cx="2141814" cy="1996736"/>
            <a:chOff x="2057400" y="6204130"/>
            <a:chExt cx="5427938" cy="50602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223A73-AC57-4C85-1551-D47F9FDED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85"/>
            <a:stretch/>
          </p:blipFill>
          <p:spPr>
            <a:xfrm>
              <a:off x="2134331" y="6204130"/>
              <a:ext cx="5351007" cy="50602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06F32-87E2-0C10-351E-5497454C27C2}"/>
                </a:ext>
              </a:extLst>
            </p:cNvPr>
            <p:cNvSpPr/>
            <p:nvPr/>
          </p:nvSpPr>
          <p:spPr>
            <a:xfrm>
              <a:off x="2057400" y="620413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9759B8E-FA68-F26A-85AC-49EFBE7EE047}"/>
              </a:ext>
            </a:extLst>
          </p:cNvPr>
          <p:cNvSpPr txBox="1"/>
          <p:nvPr/>
        </p:nvSpPr>
        <p:spPr>
          <a:xfrm>
            <a:off x="5670345" y="835565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3E7A73F-9421-BE30-6D91-4AAB25298D28}"/>
              </a:ext>
            </a:extLst>
          </p:cNvPr>
          <p:cNvSpPr/>
          <p:nvPr/>
        </p:nvSpPr>
        <p:spPr>
          <a:xfrm>
            <a:off x="1818232" y="835565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66E496-BF0A-9346-C839-E0357C4FF130}"/>
              </a:ext>
            </a:extLst>
          </p:cNvPr>
          <p:cNvSpPr/>
          <p:nvPr/>
        </p:nvSpPr>
        <p:spPr>
          <a:xfrm>
            <a:off x="8464667" y="50547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8E4D757-7C11-77E1-0546-1DCA4E3B522B}"/>
              </a:ext>
            </a:extLst>
          </p:cNvPr>
          <p:cNvSpPr/>
          <p:nvPr/>
        </p:nvSpPr>
        <p:spPr>
          <a:xfrm>
            <a:off x="8480267" y="1139466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B7E2AAD2-B249-F5EA-CDF3-3E0C2C3871CE}"/>
              </a:ext>
            </a:extLst>
          </p:cNvPr>
          <p:cNvCxnSpPr>
            <a:cxnSpLocks/>
            <a:stCxn id="4" idx="3"/>
            <a:endCxn id="14" idx="1"/>
          </p:cNvCxnSpPr>
          <p:nvPr/>
        </p:nvCxnSpPr>
        <p:spPr>
          <a:xfrm flipV="1">
            <a:off x="7603597" y="880653"/>
            <a:ext cx="748029" cy="22923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4D022DE9-18F3-A42E-2213-8B98E078E3E9}"/>
              </a:ext>
            </a:extLst>
          </p:cNvPr>
          <p:cNvCxnSpPr>
            <a:cxnSpLocks/>
            <a:stCxn id="4" idx="3"/>
            <a:endCxn id="15" idx="1"/>
          </p:cNvCxnSpPr>
          <p:nvPr/>
        </p:nvCxnSpPr>
        <p:spPr>
          <a:xfrm>
            <a:off x="7603597" y="1109885"/>
            <a:ext cx="748029" cy="4077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00B8CE81-6439-2279-3BC4-DF130F05C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626" y="672361"/>
            <a:ext cx="419100" cy="416583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F42DEAB3-CBD9-52B8-BCE9-CEBFB9F75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626" y="1309389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467091" y="1210644"/>
            <a:ext cx="9761220" cy="3170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34200" b="1">
              <a:ln w="9525">
                <a:solidFill>
                  <a:schemeClr val="bg1"/>
                </a:solidFill>
                <a:prstDash val="solid"/>
              </a:ln>
              <a:solidFill>
                <a:srgbClr val="F03F2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65092" y="5135241"/>
            <a:ext cx="4313591" cy="690390"/>
            <a:chOff x="3913187" y="4297604"/>
            <a:chExt cx="5280783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3187" y="429760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550020" y="951415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750132" y="1500055"/>
            <a:ext cx="3840458" cy="30247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762500" y="1500055"/>
            <a:ext cx="828090" cy="30247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79B5CC-F2DC-683B-F34A-64A071E907DD}"/>
              </a:ext>
            </a:extLst>
          </p:cNvPr>
          <p:cNvSpPr/>
          <p:nvPr/>
        </p:nvSpPr>
        <p:spPr>
          <a:xfrm>
            <a:off x="2697907" y="951415"/>
            <a:ext cx="5785365" cy="548640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 your sport day in _________?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047644-2361-6927-56C1-3886A82E660F}"/>
              </a:ext>
            </a:extLst>
          </p:cNvPr>
          <p:cNvSpPr/>
          <p:nvPr/>
        </p:nvSpPr>
        <p:spPr>
          <a:xfrm>
            <a:off x="9344342" y="62132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02A15EF-5438-7580-C8D6-AB74F8248F5B}"/>
              </a:ext>
            </a:extLst>
          </p:cNvPr>
          <p:cNvSpPr/>
          <p:nvPr/>
        </p:nvSpPr>
        <p:spPr>
          <a:xfrm>
            <a:off x="9717488" y="1500055"/>
            <a:ext cx="5963115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it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isn’t.</a:t>
            </a: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FB63D857-63F7-7FD2-1EC1-CC3A289B3C85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8483272" y="996503"/>
            <a:ext cx="748029" cy="22923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502A4E71-718D-0F2B-7AF6-E9276AD59BC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8483272" y="1225735"/>
            <a:ext cx="748029" cy="40779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C71EF28-8FD7-FD49-48AD-0DD176D7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01" y="788211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74DF31-611A-CD06-AF7E-5E5747DCA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301" y="1425239"/>
            <a:ext cx="421617" cy="4165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57F8-C441-5531-F5FB-861C2725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 t="7257" r="644" b="8124"/>
          <a:stretch/>
        </p:blipFill>
        <p:spPr>
          <a:xfrm>
            <a:off x="391937" y="4524814"/>
            <a:ext cx="11408126" cy="1402105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A7468C8-2166-208E-A0B3-EEE1FE9CB884}"/>
              </a:ext>
            </a:extLst>
          </p:cNvPr>
          <p:cNvSpPr txBox="1">
            <a:spLocks/>
          </p:cNvSpPr>
          <p:nvPr/>
        </p:nvSpPr>
        <p:spPr>
          <a:xfrm>
            <a:off x="815411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May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E008680-C0B6-2531-77B8-E0E282B3769A}"/>
              </a:ext>
            </a:extLst>
          </p:cNvPr>
          <p:cNvSpPr txBox="1">
            <a:spLocks/>
          </p:cNvSpPr>
          <p:nvPr/>
        </p:nvSpPr>
        <p:spPr>
          <a:xfrm>
            <a:off x="3705714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June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71FD12A-8237-7E17-20B0-3861EC6272B0}"/>
              </a:ext>
            </a:extLst>
          </p:cNvPr>
          <p:cNvSpPr txBox="1">
            <a:spLocks/>
          </p:cNvSpPr>
          <p:nvPr/>
        </p:nvSpPr>
        <p:spPr>
          <a:xfrm>
            <a:off x="6613830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3C29BF1-E062-A9D0-70EA-5AA60A965937}"/>
              </a:ext>
            </a:extLst>
          </p:cNvPr>
          <p:cNvSpPr txBox="1">
            <a:spLocks/>
          </p:cNvSpPr>
          <p:nvPr/>
        </p:nvSpPr>
        <p:spPr>
          <a:xfrm>
            <a:off x="9358865" y="5916752"/>
            <a:ext cx="1869442" cy="38746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90590" y="1500055"/>
            <a:ext cx="1952243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590590" y="1500055"/>
            <a:ext cx="4702996" cy="306089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08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C008E5-C4DF-ABB8-EF00-86F2F2A81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"/>
          <a:stretch/>
        </p:blipFill>
        <p:spPr>
          <a:xfrm>
            <a:off x="0" y="-62290"/>
            <a:ext cx="12206654" cy="692029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8DEFEC49-C6AB-5984-8BC3-BC27AC112CAD}"/>
              </a:ext>
            </a:extLst>
          </p:cNvPr>
          <p:cNvSpPr txBox="1"/>
          <p:nvPr/>
        </p:nvSpPr>
        <p:spPr>
          <a:xfrm>
            <a:off x="1222717" y="2171700"/>
            <a:ext cx="9761220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BC8DAF-FBF9-B62C-BB2A-C146EE24098B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3D9072-9905-5415-12CB-7F534303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EF3982-695F-B822-CD06-A799B6B48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53DEE9-5134-F2B7-94B1-1CA07DE7E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903" y="1792303"/>
            <a:ext cx="1115597" cy="1241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F821E-A547-2394-E816-A93F9C44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0" t="22868" r="6453"/>
          <a:stretch/>
        </p:blipFill>
        <p:spPr>
          <a:xfrm>
            <a:off x="-101244" y="4575821"/>
            <a:ext cx="3301644" cy="2287494"/>
          </a:xfrm>
          <a:custGeom>
            <a:avLst/>
            <a:gdLst>
              <a:gd name="connsiteX0" fmla="*/ 3560628 w 7634917"/>
              <a:gd name="connsiteY0" fmla="*/ 0 h 5289737"/>
              <a:gd name="connsiteX1" fmla="*/ 7634917 w 7634917"/>
              <a:gd name="connsiteY1" fmla="*/ 0 h 5289737"/>
              <a:gd name="connsiteX2" fmla="*/ 7634917 w 7634917"/>
              <a:gd name="connsiteY2" fmla="*/ 5289737 h 5289737"/>
              <a:gd name="connsiteX3" fmla="*/ 0 w 7634917"/>
              <a:gd name="connsiteY3" fmla="*/ 5289737 h 5289737"/>
              <a:gd name="connsiteX4" fmla="*/ 0 w 7634917"/>
              <a:gd name="connsiteY4" fmla="*/ 426871 h 5289737"/>
              <a:gd name="connsiteX5" fmla="*/ 3560628 w 7634917"/>
              <a:gd name="connsiteY5" fmla="*/ 426871 h 5289737"/>
              <a:gd name="connsiteX6" fmla="*/ 3560628 w 7634917"/>
              <a:gd name="connsiteY6" fmla="*/ 0 h 528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4917" h="5289737">
                <a:moveTo>
                  <a:pt x="3560628" y="0"/>
                </a:moveTo>
                <a:lnTo>
                  <a:pt x="7634917" y="0"/>
                </a:lnTo>
                <a:lnTo>
                  <a:pt x="7634917" y="5289737"/>
                </a:lnTo>
                <a:lnTo>
                  <a:pt x="0" y="5289737"/>
                </a:lnTo>
                <a:lnTo>
                  <a:pt x="0" y="426871"/>
                </a:lnTo>
                <a:lnTo>
                  <a:pt x="3560628" y="426871"/>
                </a:lnTo>
                <a:lnTo>
                  <a:pt x="3560628" y="0"/>
                </a:lnTo>
                <a:close/>
              </a:path>
            </a:pathLst>
          </a:custGeom>
        </p:spPr>
      </p:pic>
      <p:pic>
        <p:nvPicPr>
          <p:cNvPr id="12" name="Google Shape;157;p4">
            <a:hlinkClick r:id="rId7"/>
            <a:extLst>
              <a:ext uri="{FF2B5EF4-FFF2-40B4-BE49-F238E27FC236}">
                <a16:creationId xmlns:a16="http://schemas.microsoft.com/office/drawing/2014/main" id="{B4D55CA4-CC7C-6CEF-12A8-B2CF9FC7EE4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4323" y="0"/>
            <a:ext cx="2362200" cy="2318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Months of a year.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627128" y="1783612"/>
            <a:ext cx="1322798" cy="1465109"/>
            <a:chOff x="4131377" y="3451609"/>
            <a:chExt cx="866861" cy="9601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007182" y="281461"/>
            <a:ext cx="9681184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months are missing?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904" y="1195961"/>
            <a:ext cx="1499974" cy="2200251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299" y="1193801"/>
            <a:ext cx="1487006" cy="2204573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7725" y="1193801"/>
            <a:ext cx="1499974" cy="2204573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5119" y="1195961"/>
            <a:ext cx="1681528" cy="2200251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54197" y="4071388"/>
            <a:ext cx="1521588" cy="220025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17540" y="4069226"/>
            <a:ext cx="1530234" cy="2204574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83707" y="4071388"/>
            <a:ext cx="1534556" cy="2200251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11719" y="4069227"/>
            <a:ext cx="1534556" cy="22045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FBBA01-C05F-78B6-F761-6F1FBEA8572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711" r="3957" b="7900"/>
          <a:stretch/>
        </p:blipFill>
        <p:spPr>
          <a:xfrm>
            <a:off x="8459683" y="1848490"/>
            <a:ext cx="1110615" cy="1107843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EA2C85-822B-2444-BBF2-F303A170AF9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711" r="3957" b="7900"/>
          <a:stretch/>
        </p:blipFill>
        <p:spPr>
          <a:xfrm>
            <a:off x="10419367" y="1783612"/>
            <a:ext cx="1110615" cy="110784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F57B78-B334-60C1-2E53-CAC1FF6CFAF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711" r="3957" b="7900"/>
          <a:stretch/>
        </p:blipFill>
        <p:spPr>
          <a:xfrm>
            <a:off x="605439" y="4716706"/>
            <a:ext cx="1110615" cy="110784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45A9F9-D924-ABDC-16C2-DB250886C5F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711" r="3957" b="7900"/>
          <a:stretch/>
        </p:blipFill>
        <p:spPr>
          <a:xfrm>
            <a:off x="2565505" y="4716706"/>
            <a:ext cx="1110615" cy="1107843"/>
          </a:xfrm>
          <a:prstGeom prst="ellipse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84067" y="1195961"/>
            <a:ext cx="1521588" cy="2200250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203074" y="1193801"/>
            <a:ext cx="1543202" cy="2204573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5725" y="4071388"/>
            <a:ext cx="1499974" cy="2200251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81633" y="4069227"/>
            <a:ext cx="1499974" cy="22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096000" y="5018494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171218" y="5842362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934"/>
              <a:t>/dʒuːn/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082800" y="494054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June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076217" y="166778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:a16="http://schemas.microsoft.com/office/drawing/2014/main" id="{FA8B892E-C509-8CF0-B7A6-B043E41D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0" y="787400"/>
            <a:ext cx="6790268" cy="3819526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8175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096000" y="5018494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7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171218" y="5842362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934"/>
              <a:t>/dʒuˈlaɪ/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082800" y="494054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July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076217" y="166778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screenshot, calendar, pink&#10;&#10;Description automatically generated">
            <a:extLst>
              <a:ext uri="{FF2B5EF4-FFF2-40B4-BE49-F238E27FC236}">
                <a16:creationId xmlns:a16="http://schemas.microsoft.com/office/drawing/2014/main" id="{D3A163AA-6FAF-B174-AE9A-84A6DD637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66" y="635000"/>
            <a:ext cx="6790268" cy="3819526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90138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6096000" y="5018494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3171218" y="5842362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934"/>
              <a:t>/ɔːˈɡʌst/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2082800" y="494054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August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076217" y="166778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note&#10;&#10;Description automatically generated with medium confidence">
            <a:extLst>
              <a:ext uri="{FF2B5EF4-FFF2-40B4-BE49-F238E27FC236}">
                <a16:creationId xmlns:a16="http://schemas.microsoft.com/office/drawing/2014/main" id="{6A50911B-66F6-811E-5E5D-66DC438D7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838200"/>
            <a:ext cx="6790268" cy="3819526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871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thể thao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47601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/spɔːrt/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sport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3396061-0FC5-5257-3B80-BBB16B69CCFC}"/>
              </a:ext>
            </a:extLst>
          </p:cNvPr>
          <p:cNvSpPr/>
          <p:nvPr/>
        </p:nvSpPr>
        <p:spPr>
          <a:xfrm>
            <a:off x="1299141" y="1763486"/>
            <a:ext cx="3601616" cy="374157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B836D93-B9F2-5607-6B0C-84A2CD45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2187" y="2201602"/>
            <a:ext cx="1168196" cy="147872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BBEA793-F078-7EE7-221E-042CA27DD9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76480" y="3579868"/>
            <a:ext cx="1081170" cy="15362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781CCC1-FD08-FF46-CB2D-2E8343F037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9777" y="3675818"/>
            <a:ext cx="854417" cy="14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P3.com_VoiceText_2023-8-4_9_31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P3.com_VoiceText_2023-8-4_9_31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hội thể thao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sports 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3396061-0FC5-5257-3B80-BBB16B69CCFC}"/>
              </a:ext>
            </a:extLst>
          </p:cNvPr>
          <p:cNvSpPr/>
          <p:nvPr/>
        </p:nvSpPr>
        <p:spPr>
          <a:xfrm>
            <a:off x="1299141" y="1763486"/>
            <a:ext cx="3601616" cy="374157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64C0EF-C9BD-96E8-3F92-A8E05673D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132" y="2454127"/>
            <a:ext cx="2269280" cy="252561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A820C0-0951-B34D-4208-268D3AA48433}"/>
              </a:ext>
            </a:extLst>
          </p:cNvPr>
          <p:cNvSpPr txBox="1"/>
          <p:nvPr/>
        </p:nvSpPr>
        <p:spPr>
          <a:xfrm>
            <a:off x="7794018" y="3444999"/>
            <a:ext cx="2649166" cy="543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934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/spɔːrts deɪ/</a:t>
            </a:r>
          </a:p>
        </p:txBody>
      </p:sp>
    </p:spTree>
    <p:extLst>
      <p:ext uri="{BB962C8B-B14F-4D97-AF65-F5344CB8AC3E}">
        <p14:creationId xmlns:p14="http://schemas.microsoft.com/office/powerpoint/2010/main" val="32817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P3.com_VoiceText_2023-8-4_9_31_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P3.com_VoiceText_2023-8-4_9_31_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808</Words>
  <Application>Microsoft Office PowerPoint</Application>
  <PresentationFormat>Widescreen</PresentationFormat>
  <Paragraphs>208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.VnAristote</vt:lpstr>
      <vt:lpstr>.VnAvant</vt:lpstr>
      <vt:lpstr>.VnCooper</vt:lpstr>
      <vt:lpstr>.VnHelvetIns</vt:lpstr>
      <vt:lpstr>Arial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52</cp:revision>
  <dcterms:created xsi:type="dcterms:W3CDTF">2023-07-28T08:29:13Z</dcterms:created>
  <dcterms:modified xsi:type="dcterms:W3CDTF">2024-12-06T14:12:30Z</dcterms:modified>
</cp:coreProperties>
</file>