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3" r:id="rId2"/>
    <p:sldId id="284" r:id="rId3"/>
    <p:sldId id="262" r:id="rId4"/>
    <p:sldId id="1176" r:id="rId5"/>
    <p:sldId id="1177" r:id="rId6"/>
    <p:sldId id="1178" r:id="rId7"/>
    <p:sldId id="1179" r:id="rId8"/>
    <p:sldId id="1180" r:id="rId9"/>
    <p:sldId id="1181" r:id="rId10"/>
    <p:sldId id="778" r:id="rId11"/>
    <p:sldId id="2007577347" r:id="rId12"/>
    <p:sldId id="2007577290" r:id="rId13"/>
    <p:sldId id="2007577292" r:id="rId14"/>
    <p:sldId id="2007577349" r:id="rId15"/>
    <p:sldId id="2007577293" r:id="rId16"/>
    <p:sldId id="2007577348" r:id="rId17"/>
    <p:sldId id="2007577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7F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AB3B1-A39C-4E60-8761-1F232D4D0F9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B4699-4C79-4910-B5DE-FF240378F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1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7FF1-C7EB-775F-9207-F9126C9AC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098CC-3446-E3CC-22AF-078036C00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42E1-75A3-49A4-F8AB-4D9E2C19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68F5-56A4-B1E5-8B25-E5C1008A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AA47F-3172-10EF-9CF8-9C4A26C2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9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6E0-7DC5-5D39-0347-E87DBA0C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BE2AD-41C1-5D5B-5F4D-88B37D62B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71C92-093C-0DC2-CCEA-4DC716E7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637AC-CE31-0EAC-0AED-17F6F412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1001E-83EE-844F-11C5-4DDC4CCF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31767C-5F18-4D87-114A-F18F61CB8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C77B4-6B11-A1B2-9DEE-293AC05C2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84FB5-8A5D-89E0-A4DB-959926DF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A0052-9BCD-CC70-143A-A308F029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EACF-F96A-C9B4-08FC-77AA92EF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69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DB05-9400-A8EE-D30C-C35C8F48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6AF1B-6498-28B2-2A78-09CAB0A7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4DDD8-9B10-9980-5D2A-072A60AB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1ED11-ED12-859F-D8C3-ADFCDC9F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7862F-7151-9405-FC71-1C6307EC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9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99E8-A537-78A8-3B6F-2F6A003A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F72A8-A353-4B79-4D0E-2662A9888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E23C0-DB97-94C2-D0BD-551C8E0A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8A344-C279-D84C-DA74-B34A321E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6D679-AAC6-5DC6-40AD-AF1A1C8A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6921-4A13-13CB-6803-3E91EF41D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B02C-C6B2-4C70-0F2D-6786D962F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0E0B2-5275-1FC7-4933-7B8943C67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76F6A-EB7A-032F-8EB6-A08A91D1C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E2806-4D92-61AB-C059-00AF814A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7EA00-19D4-0CA6-39CA-D24C55AC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5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4498D-B504-EBC6-186A-7700C124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848A0-1747-1A7F-574E-5CB5A28B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67CC-4B00-F1D8-162F-CD00E1F0B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72918-FCCA-B6F4-719F-491E56AD9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FC054-02C8-6798-2EBC-328001F2F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89FCF-CC03-C698-48B6-62D07AFF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B83211-0C82-3E42-1810-AEC93126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0E3A3-839E-0E85-FDF7-05450861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748E-13C0-E871-C0A8-A65B6442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5A571-6ACD-D686-8B4E-30E05EBD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197E4-240C-27E0-3D43-F704120D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849AE-5216-E33D-D433-52566E2C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1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72907C-8AFD-05D0-1FCA-9495F35A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276CF-6C64-D779-F22E-CD1071EB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AA7B9-536E-6F6D-1BC3-C93BD887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1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2A03-824D-EBB8-EBD0-D2DECC1E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1107F-ABD5-524A-E0F3-4FA4559F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76970-D52E-1E65-4C5D-C99D2AFC3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BA600-BB86-5271-5592-A43E45A2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B6371-09BF-D902-47AA-5C55B2D4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3176-70EC-55A3-22C2-1A9F5C7D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F7BB-E095-3B2C-A0CC-C4AC2F53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5EC25-3E26-7B6C-4C1A-AA017C46D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CEA3B-4E64-D70D-ABBB-C4E10C91B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4B1F0-64C5-FD2A-3728-E3705C9D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9AFEF-3514-7499-1006-3E524969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AA73-DB09-9796-F016-453D9A16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7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with blue border&#10;&#10;Description automatically generated">
            <a:extLst>
              <a:ext uri="{FF2B5EF4-FFF2-40B4-BE49-F238E27FC236}">
                <a16:creationId xmlns:a16="http://schemas.microsoft.com/office/drawing/2014/main" id="{0F1DAA2A-9013-7D46-4BEB-F051FC2C087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3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2.png"/><Relationship Id="rId3" Type="http://schemas.microsoft.com/office/2007/relationships/media" Target="../media/media4.wav"/><Relationship Id="rId21" Type="http://schemas.openxmlformats.org/officeDocument/2006/relationships/image" Target="../media/image16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6" Type="http://schemas.openxmlformats.org/officeDocument/2006/relationships/audio" Target="../media/media10.wav"/><Relationship Id="rId20" Type="http://schemas.openxmlformats.org/officeDocument/2006/relationships/image" Target="../media/image30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microsoft.com/office/2007/relationships/media" Target="../media/media10.wav"/><Relationship Id="rId10" Type="http://schemas.openxmlformats.org/officeDocument/2006/relationships/audio" Target="../media/media7.wav"/><Relationship Id="rId19" Type="http://schemas.openxmlformats.org/officeDocument/2006/relationships/image" Target="../media/image29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1.wmv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openxmlformats.org/officeDocument/2006/relationships/slide" Target="slide6.xml"/><Relationship Id="rId12" Type="http://schemas.openxmlformats.org/officeDocument/2006/relationships/image" Target="../media/image15.jpe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image" Target="../media/image14.png"/><Relationship Id="rId10" Type="http://schemas.openxmlformats.org/officeDocument/2006/relationships/slide" Target="slide9.xml"/><Relationship Id="rId4" Type="http://schemas.openxmlformats.org/officeDocument/2006/relationships/image" Target="../media/image13.png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6F692E7-A9BB-24BD-555F-324A0480893E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1B3EC0B4-094D-89AE-E374-CA76D5FC286D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FDD4F2BA-A9E4-A062-ABCA-09E090674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269E89C-AF73-A2F6-0851-469AE9A09865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783080" y="2409357"/>
            <a:ext cx="8203907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Our sports day</a:t>
            </a:r>
          </a:p>
        </p:txBody>
      </p:sp>
      <p:sp>
        <p:nvSpPr>
          <p:cNvPr id="17" name="Google Shape;1586;p38">
            <a:extLst>
              <a:ext uri="{FF2B5EF4-FFF2-40B4-BE49-F238E27FC236}">
                <a16:creationId xmlns:a16="http://schemas.microsoft.com/office/drawing/2014/main" id="{1C43067D-7B82-0DFA-4C60-83F6F50AA771}"/>
              </a:ext>
            </a:extLst>
          </p:cNvPr>
          <p:cNvSpPr txBox="1">
            <a:spLocks/>
          </p:cNvSpPr>
          <p:nvPr/>
        </p:nvSpPr>
        <p:spPr>
          <a:xfrm>
            <a:off x="4327704" y="1411963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9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A5C99D-A7DA-17C1-D454-9A9DBB94A55E}"/>
              </a:ext>
            </a:extLst>
          </p:cNvPr>
          <p:cNvGrpSpPr/>
          <p:nvPr/>
        </p:nvGrpSpPr>
        <p:grpSpPr>
          <a:xfrm>
            <a:off x="5354816" y="4666243"/>
            <a:ext cx="4521200" cy="525597"/>
            <a:chOff x="8517469" y="8626817"/>
            <a:chExt cx="9042400" cy="1051194"/>
          </a:xfrm>
        </p:grpSpPr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309F20D2-F1BE-ED01-52E1-2330B1802A0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406739BA-B9E4-7FC8-1966-A0FE1FB02ED4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3" name="Google Shape;1587;p38">
              <a:extLst>
                <a:ext uri="{FF2B5EF4-FFF2-40B4-BE49-F238E27FC236}">
                  <a16:creationId xmlns:a16="http://schemas.microsoft.com/office/drawing/2014/main" id="{5F1DE37E-A6C1-56F3-B4E6-29259119213F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1 - Period 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6987" y="1780877"/>
            <a:ext cx="1557313" cy="1733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80" t="22868" r="6453"/>
          <a:stretch/>
        </p:blipFill>
        <p:spPr>
          <a:xfrm>
            <a:off x="-101244" y="3933302"/>
            <a:ext cx="4229021" cy="2930013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8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944917" y="119564"/>
            <a:ext cx="2136700" cy="213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6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000">
        <p14:flip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DA87AF-6823-58E8-DD6B-75D0502980E4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73CBA3E3-83AA-898E-9C76-C89208EB6FD8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D0FD4812-E64E-2D2D-DBCF-5DF9114B6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9ABE067-1103-0A6C-030B-767AFADDECF3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92034-54D0-7B66-BC0D-08056BE8CB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1" name="TextBox 22">
            <a:extLst>
              <a:ext uri="{FF2B5EF4-FFF2-40B4-BE49-F238E27FC236}">
                <a16:creationId xmlns:a16="http://schemas.microsoft.com/office/drawing/2014/main" id="{F4B94E7A-15CE-7D32-2519-5077D18FE7B0}"/>
              </a:ext>
            </a:extLst>
          </p:cNvPr>
          <p:cNvSpPr txBox="1"/>
          <p:nvPr/>
        </p:nvSpPr>
        <p:spPr>
          <a:xfrm>
            <a:off x="1467091" y="1210644"/>
            <a:ext cx="976122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342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D945EE-31F8-6192-04E4-6F8F34A8720A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29C143-2FB7-5346-A47B-CC43958DB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4" name="Picture 1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59311FC-1B39-FCFF-855F-61458C5F9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5546361-9A5D-0C5A-4929-80807081F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F73975-76BA-DF80-28CA-A64FEA8825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7" name="Google Shape;157;p4">
            <a:hlinkClick r:id="rId8"/>
            <a:extLst>
              <a:ext uri="{FF2B5EF4-FFF2-40B4-BE49-F238E27FC236}">
                <a16:creationId xmlns:a16="http://schemas.microsoft.com/office/drawing/2014/main" id="{635050BC-3279-3DF0-9274-C900304C26A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24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65092" y="5135241"/>
            <a:ext cx="4313591" cy="690390"/>
            <a:chOff x="3913187" y="4297604"/>
            <a:chExt cx="5280783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3187" y="429760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550020" y="951415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750132" y="1500055"/>
            <a:ext cx="3840458" cy="30247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762500" y="1500055"/>
            <a:ext cx="828090" cy="30247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979B5CC-F2DC-683B-F34A-64A071E907DD}"/>
              </a:ext>
            </a:extLst>
          </p:cNvPr>
          <p:cNvSpPr/>
          <p:nvPr/>
        </p:nvSpPr>
        <p:spPr>
          <a:xfrm>
            <a:off x="2697907" y="951415"/>
            <a:ext cx="5785365" cy="548640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sports day in 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B047644-2361-6927-56C1-3886A82E660F}"/>
              </a:ext>
            </a:extLst>
          </p:cNvPr>
          <p:cNvSpPr/>
          <p:nvPr/>
        </p:nvSpPr>
        <p:spPr>
          <a:xfrm>
            <a:off x="9344342" y="621323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02A15EF-5438-7580-C8D6-AB74F8248F5B}"/>
              </a:ext>
            </a:extLst>
          </p:cNvPr>
          <p:cNvSpPr/>
          <p:nvPr/>
        </p:nvSpPr>
        <p:spPr>
          <a:xfrm>
            <a:off x="9717488" y="1500055"/>
            <a:ext cx="5963115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</a:t>
            </a: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____.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FB63D857-63F7-7FD2-1EC1-CC3A289B3C85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8483272" y="996503"/>
            <a:ext cx="748029" cy="229232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502A4E71-718D-0F2B-7AF6-E9276AD59BC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8483272" y="1225735"/>
            <a:ext cx="748029" cy="407796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BC71EF28-8FD7-FD49-48AD-0DD176D79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301" y="788211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B874DF31-611A-CD06-AF7E-5E5747DCA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301" y="1425239"/>
            <a:ext cx="421617" cy="4165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2A57F8-C441-5531-F5FB-861C2725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2" t="7257" r="644" b="8124"/>
          <a:stretch/>
        </p:blipFill>
        <p:spPr>
          <a:xfrm>
            <a:off x="391937" y="4524814"/>
            <a:ext cx="11408126" cy="1402105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A7468C8-2166-208E-A0B3-EEE1FE9CB884}"/>
              </a:ext>
            </a:extLst>
          </p:cNvPr>
          <p:cNvSpPr txBox="1">
            <a:spLocks/>
          </p:cNvSpPr>
          <p:nvPr/>
        </p:nvSpPr>
        <p:spPr>
          <a:xfrm>
            <a:off x="815411" y="5916752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May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E008680-C0B6-2531-77B8-E0E282B3769A}"/>
              </a:ext>
            </a:extLst>
          </p:cNvPr>
          <p:cNvSpPr txBox="1">
            <a:spLocks/>
          </p:cNvSpPr>
          <p:nvPr/>
        </p:nvSpPr>
        <p:spPr>
          <a:xfrm>
            <a:off x="3705714" y="5916752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June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71FD12A-8237-7E17-20B0-3861EC6272B0}"/>
              </a:ext>
            </a:extLst>
          </p:cNvPr>
          <p:cNvSpPr txBox="1">
            <a:spLocks/>
          </p:cNvSpPr>
          <p:nvPr/>
        </p:nvSpPr>
        <p:spPr>
          <a:xfrm>
            <a:off x="6613830" y="5916752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March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3C29BF1-E062-A9D0-70EA-5AA60A965937}"/>
              </a:ext>
            </a:extLst>
          </p:cNvPr>
          <p:cNvSpPr txBox="1">
            <a:spLocks/>
          </p:cNvSpPr>
          <p:nvPr/>
        </p:nvSpPr>
        <p:spPr>
          <a:xfrm>
            <a:off x="9358865" y="5916752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April</a:t>
            </a:r>
          </a:p>
        </p:txBody>
      </p: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590590" y="1500055"/>
            <a:ext cx="1952243" cy="306089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590590" y="1500055"/>
            <a:ext cx="4702996" cy="306089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32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29214F1-088F-2D58-98CF-0BDB510D3BB9}"/>
              </a:ext>
            </a:extLst>
          </p:cNvPr>
          <p:cNvGrpSpPr/>
          <p:nvPr/>
        </p:nvGrpSpPr>
        <p:grpSpPr>
          <a:xfrm>
            <a:off x="1592737" y="1530281"/>
            <a:ext cx="1034257" cy="1091559"/>
            <a:chOff x="3671320" y="2872126"/>
            <a:chExt cx="1414457" cy="149282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45529812-3823-7F38-94CA-8384EBB76440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FBEB2392-7BD3-FE69-D54D-8EAF9D39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92DCDB2E-D8F0-8940-1A63-FB4E435F74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6489"/>
          <a:stretch/>
        </p:blipFill>
        <p:spPr>
          <a:xfrm>
            <a:off x="356896" y="1222310"/>
            <a:ext cx="10904701" cy="1707502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40A070B-E94E-231B-206B-9E8EA5933CEC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match.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49ECAE6-DF61-5E98-672A-9C566C9D5A7B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5737F146-0BF6-5312-7BDB-C7CB578FFE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37" y="303129"/>
            <a:ext cx="612911" cy="607672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2CFCC4B5-FA04-9BF5-81B4-00952F6230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8" t="51120" b="1565"/>
          <a:stretch/>
        </p:blipFill>
        <p:spPr>
          <a:xfrm>
            <a:off x="717128" y="4557529"/>
            <a:ext cx="10757744" cy="1856792"/>
          </a:xfrm>
          <a:prstGeom prst="rect">
            <a:avLst/>
          </a:prstGeom>
        </p:spPr>
      </p:pic>
      <p:pic>
        <p:nvPicPr>
          <p:cNvPr id="10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0F3222E0-F080-AE36-EB52-DF05B99B0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77" y="1254224"/>
            <a:ext cx="461142" cy="457200"/>
          </a:xfrm>
          <a:prstGeom prst="rect">
            <a:avLst/>
          </a:prstGeom>
        </p:spPr>
      </p:pic>
      <p:pic>
        <p:nvPicPr>
          <p:cNvPr id="11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C2CDDAA4-D799-7D06-30C6-FC593CCA79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17" y="1254224"/>
            <a:ext cx="461142" cy="457200"/>
          </a:xfrm>
          <a:prstGeom prst="rect">
            <a:avLst/>
          </a:prstGeom>
        </p:spPr>
      </p:pic>
      <p:pic>
        <p:nvPicPr>
          <p:cNvPr id="12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A204F932-AA34-60BF-4C57-3D5887EEDF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141" y="1254224"/>
            <a:ext cx="461142" cy="457200"/>
          </a:xfrm>
          <a:prstGeom prst="rect">
            <a:avLst/>
          </a:prstGeom>
        </p:spPr>
      </p:pic>
      <p:cxnSp>
        <p:nvCxnSpPr>
          <p:cNvPr id="14" name="Mspham-0936082789">
            <a:extLst>
              <a:ext uri="{FF2B5EF4-FFF2-40B4-BE49-F238E27FC236}">
                <a16:creationId xmlns:a16="http://schemas.microsoft.com/office/drawing/2014/main" id="{57691A43-3B5E-92F7-A429-A1CFCCCB6323}"/>
              </a:ext>
            </a:extLst>
          </p:cNvPr>
          <p:cNvCxnSpPr>
            <a:endCxn id="6" idx="0"/>
          </p:cNvCxnSpPr>
          <p:nvPr/>
        </p:nvCxnSpPr>
        <p:spPr>
          <a:xfrm>
            <a:off x="1800862" y="2929812"/>
            <a:ext cx="4295138" cy="162771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Mspham-0936082789">
            <a:extLst>
              <a:ext uri="{FF2B5EF4-FFF2-40B4-BE49-F238E27FC236}">
                <a16:creationId xmlns:a16="http://schemas.microsoft.com/office/drawing/2014/main" id="{7BFEE85B-B417-EC90-2E04-1A0D9753FD45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809247" y="2929812"/>
            <a:ext cx="4295138" cy="162771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Mspham-0936082789">
            <a:extLst>
              <a:ext uri="{FF2B5EF4-FFF2-40B4-BE49-F238E27FC236}">
                <a16:creationId xmlns:a16="http://schemas.microsoft.com/office/drawing/2014/main" id="{CC0BAF23-F4C4-E79E-661E-AD8DC476EBDD}"/>
              </a:ext>
            </a:extLst>
          </p:cNvPr>
          <p:cNvCxnSpPr>
            <a:cxnSpLocks/>
          </p:cNvCxnSpPr>
          <p:nvPr/>
        </p:nvCxnSpPr>
        <p:spPr>
          <a:xfrm flipH="1">
            <a:off x="1800862" y="2929812"/>
            <a:ext cx="8016770" cy="162771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22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9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9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89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89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4810C-022F-86FB-2751-8B8A393F8C58}"/>
              </a:ext>
            </a:extLst>
          </p:cNvPr>
          <p:cNvGrpSpPr/>
          <p:nvPr/>
        </p:nvGrpSpPr>
        <p:grpSpPr>
          <a:xfrm>
            <a:off x="2480621" y="1566062"/>
            <a:ext cx="1034257" cy="1091559"/>
            <a:chOff x="3671320" y="2872126"/>
            <a:chExt cx="1414457" cy="1492821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B92A61AB-C04D-EAD5-13B3-8C1B226D6984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33501E0-88C5-ACB1-899A-26CA33462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40A070B-E94E-231B-206B-9E8EA5933CEC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complete.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49ECAE6-DF61-5E98-672A-9C566C9D5A7B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8018D-0DC7-102E-7FB3-D84923B68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64621"/>
            <a:ext cx="6982232" cy="1872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CAC0B8-7B7D-C10D-DAE5-21ED2EAF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9" y="3703678"/>
            <a:ext cx="6908800" cy="1829699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F7F144D-4260-7B1B-ADD7-5D71A6F69510}"/>
              </a:ext>
            </a:extLst>
          </p:cNvPr>
          <p:cNvSpPr txBox="1">
            <a:spLocks/>
          </p:cNvSpPr>
          <p:nvPr/>
        </p:nvSpPr>
        <p:spPr>
          <a:xfrm>
            <a:off x="780533" y="2720371"/>
            <a:ext cx="4883666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your sports day in June?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_______________.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F7C419A-C35E-1257-FBB0-89518DFB2462}"/>
              </a:ext>
            </a:extLst>
          </p:cNvPr>
          <p:cNvSpPr txBox="1">
            <a:spLocks/>
          </p:cNvSpPr>
          <p:nvPr/>
        </p:nvSpPr>
        <p:spPr>
          <a:xfrm>
            <a:off x="2133600" y="3086691"/>
            <a:ext cx="198120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934DA45-948D-CB8E-C886-F5B41A6E2590}"/>
              </a:ext>
            </a:extLst>
          </p:cNvPr>
          <p:cNvSpPr txBox="1">
            <a:spLocks/>
          </p:cNvSpPr>
          <p:nvPr/>
        </p:nvSpPr>
        <p:spPr>
          <a:xfrm>
            <a:off x="6527800" y="2720371"/>
            <a:ext cx="5339079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your sports day in _________?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190B6D2-11C7-CE6A-A599-C14C43850EEB}"/>
              </a:ext>
            </a:extLst>
          </p:cNvPr>
          <p:cNvSpPr txBox="1">
            <a:spLocks/>
          </p:cNvSpPr>
          <p:nvPr/>
        </p:nvSpPr>
        <p:spPr>
          <a:xfrm>
            <a:off x="800100" y="5593891"/>
            <a:ext cx="5295900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your sports day in February?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 It’s in __________.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43BA368-7FF1-E835-E292-3519334798B9}"/>
              </a:ext>
            </a:extLst>
          </p:cNvPr>
          <p:cNvSpPr txBox="1">
            <a:spLocks/>
          </p:cNvSpPr>
          <p:nvPr/>
        </p:nvSpPr>
        <p:spPr>
          <a:xfrm>
            <a:off x="6547367" y="5593891"/>
            <a:ext cx="5339079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your sports day _______ July?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______________. It’s in March.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6108939-77BE-4262-97E4-2F92E5EADCDF}"/>
              </a:ext>
            </a:extLst>
          </p:cNvPr>
          <p:cNvSpPr txBox="1">
            <a:spLocks/>
          </p:cNvSpPr>
          <p:nvPr/>
        </p:nvSpPr>
        <p:spPr>
          <a:xfrm>
            <a:off x="9875520" y="2621382"/>
            <a:ext cx="167640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66312C4-1174-6697-3C29-1C5ECB491D22}"/>
              </a:ext>
            </a:extLst>
          </p:cNvPr>
          <p:cNvSpPr txBox="1">
            <a:spLocks/>
          </p:cNvSpPr>
          <p:nvPr/>
        </p:nvSpPr>
        <p:spPr>
          <a:xfrm>
            <a:off x="1325552" y="5509498"/>
            <a:ext cx="198120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BBC4E0A8-0CFD-CB8E-2497-A29ED5758864}"/>
              </a:ext>
            </a:extLst>
          </p:cNvPr>
          <p:cNvSpPr txBox="1">
            <a:spLocks/>
          </p:cNvSpPr>
          <p:nvPr/>
        </p:nvSpPr>
        <p:spPr>
          <a:xfrm>
            <a:off x="3832204" y="5977880"/>
            <a:ext cx="2177108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50A3642-9BF4-6965-D6BF-0E2C08193A33}"/>
              </a:ext>
            </a:extLst>
          </p:cNvPr>
          <p:cNvSpPr txBox="1">
            <a:spLocks/>
          </p:cNvSpPr>
          <p:nvPr/>
        </p:nvSpPr>
        <p:spPr>
          <a:xfrm>
            <a:off x="9709338" y="5516857"/>
            <a:ext cx="2177108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F42F508-1791-2110-E6D7-A97CE0A06EA6}"/>
              </a:ext>
            </a:extLst>
          </p:cNvPr>
          <p:cNvSpPr txBox="1">
            <a:spLocks/>
          </p:cNvSpPr>
          <p:nvPr/>
        </p:nvSpPr>
        <p:spPr>
          <a:xfrm>
            <a:off x="7236861" y="5962079"/>
            <a:ext cx="2177108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 </a:t>
            </a:r>
          </a:p>
        </p:txBody>
      </p:sp>
    </p:spTree>
    <p:extLst>
      <p:ext uri="{BB962C8B-B14F-4D97-AF65-F5344CB8AC3E}">
        <p14:creationId xmlns:p14="http://schemas.microsoft.com/office/powerpoint/2010/main" val="132231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BFFE9D-D826-6F8C-8FD7-3E02765C087B}"/>
              </a:ext>
            </a:extLst>
          </p:cNvPr>
          <p:cNvGrpSpPr/>
          <p:nvPr/>
        </p:nvGrpSpPr>
        <p:grpSpPr>
          <a:xfrm>
            <a:off x="9844192" y="1438223"/>
            <a:ext cx="1034257" cy="1091559"/>
            <a:chOff x="3671320" y="2872126"/>
            <a:chExt cx="1414457" cy="1492821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89FFA9E3-D96E-FF42-225B-69CC94A0F443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D0029F7-FC35-E458-E0CB-CE84734E9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Video_2023-08-04_161320">
            <a:hlinkClick r:id="" action="ppaction://media"/>
            <a:extLst>
              <a:ext uri="{FF2B5EF4-FFF2-40B4-BE49-F238E27FC236}">
                <a16:creationId xmlns:a16="http://schemas.microsoft.com/office/drawing/2014/main" id="{10525C19-8D9A-C3BC-E7CE-1F2A8D9152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781" end="10725"/>
                </p14:media>
              </p:ext>
            </p:extLst>
          </p:nvPr>
        </p:nvPicPr>
        <p:blipFill rotWithShape="1">
          <a:blip r:embed="rId5"/>
          <a:srcRect l="3333" t="11172" r="3073" b="20940"/>
          <a:stretch/>
        </p:blipFill>
        <p:spPr>
          <a:xfrm>
            <a:off x="319126" y="1227780"/>
            <a:ext cx="11410950" cy="4655721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40A070B-E94E-231B-206B-9E8EA5933CEC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49ECAE6-DF61-5E98-672A-9C566C9D5A7B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7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2A31EB3A-EF8D-AB9E-2A60-0BC137216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01" y="303129"/>
            <a:ext cx="612911" cy="6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BFFE9D-D826-6F8C-8FD7-3E02765C087B}"/>
              </a:ext>
            </a:extLst>
          </p:cNvPr>
          <p:cNvGrpSpPr/>
          <p:nvPr/>
        </p:nvGrpSpPr>
        <p:grpSpPr>
          <a:xfrm>
            <a:off x="9947886" y="1438223"/>
            <a:ext cx="1034257" cy="1091559"/>
            <a:chOff x="3671320" y="2872126"/>
            <a:chExt cx="1414457" cy="1492821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89FFA9E3-D96E-FF42-225B-69CC94A0F443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D0029F7-FC35-E458-E0CB-CE84734E9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8825473-FCFE-C4AC-65FD-B01B7D26A98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121" t="62795" r="55025" b="1929"/>
          <a:stretch/>
        </p:blipFill>
        <p:spPr>
          <a:xfrm>
            <a:off x="1107826" y="4838733"/>
            <a:ext cx="4622640" cy="16409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35CD78-5C92-5CF8-3356-E8E4E7B9F8B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57724" t="366" r="642" b="61928"/>
          <a:stretch/>
        </p:blipFill>
        <p:spPr>
          <a:xfrm>
            <a:off x="7000198" y="1166791"/>
            <a:ext cx="4710897" cy="1753934"/>
          </a:xfrm>
          <a:custGeom>
            <a:avLst/>
            <a:gdLst>
              <a:gd name="connsiteX0" fmla="*/ 621175 w 4710897"/>
              <a:gd name="connsiteY0" fmla="*/ 0 h 1753934"/>
              <a:gd name="connsiteX1" fmla="*/ 4710897 w 4710897"/>
              <a:gd name="connsiteY1" fmla="*/ 0 h 1753934"/>
              <a:gd name="connsiteX2" fmla="*/ 4710897 w 4710897"/>
              <a:gd name="connsiteY2" fmla="*/ 1753934 h 1753934"/>
              <a:gd name="connsiteX3" fmla="*/ 0 w 4710897"/>
              <a:gd name="connsiteY3" fmla="*/ 1753934 h 1753934"/>
              <a:gd name="connsiteX4" fmla="*/ 0 w 4710897"/>
              <a:gd name="connsiteY4" fmla="*/ 553231 h 1753934"/>
              <a:gd name="connsiteX5" fmla="*/ 621175 w 4710897"/>
              <a:gd name="connsiteY5" fmla="*/ 553231 h 1753934"/>
              <a:gd name="connsiteX6" fmla="*/ 621175 w 4710897"/>
              <a:gd name="connsiteY6" fmla="*/ 0 h 1753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0897" h="1753934">
                <a:moveTo>
                  <a:pt x="621175" y="0"/>
                </a:moveTo>
                <a:lnTo>
                  <a:pt x="4710897" y="0"/>
                </a:lnTo>
                <a:lnTo>
                  <a:pt x="4710897" y="1753934"/>
                </a:lnTo>
                <a:lnTo>
                  <a:pt x="0" y="1753934"/>
                </a:lnTo>
                <a:lnTo>
                  <a:pt x="0" y="553231"/>
                </a:lnTo>
                <a:lnTo>
                  <a:pt x="621175" y="553231"/>
                </a:lnTo>
                <a:lnTo>
                  <a:pt x="621175" y="0"/>
                </a:lnTo>
                <a:close/>
              </a:path>
            </a:pathLst>
          </a:cu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40A070B-E94E-231B-206B-9E8EA5933CEC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49ECAE6-DF61-5E98-672A-9C566C9D5A7B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5BC55CC2-5233-3B53-F2C3-09C9AD5E9F55}"/>
              </a:ext>
            </a:extLst>
          </p:cNvPr>
          <p:cNvSpPr txBox="1">
            <a:spLocks/>
          </p:cNvSpPr>
          <p:nvPr/>
        </p:nvSpPr>
        <p:spPr>
          <a:xfrm>
            <a:off x="3619656" y="877544"/>
            <a:ext cx="4400823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sports day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0C70958-BBE2-A041-B706-90B73ED5C004}"/>
              </a:ext>
            </a:extLst>
          </p:cNvPr>
          <p:cNvSpPr txBox="1">
            <a:spLocks/>
          </p:cNvSpPr>
          <p:nvPr/>
        </p:nvSpPr>
        <p:spPr>
          <a:xfrm>
            <a:off x="1077716" y="1845750"/>
            <a:ext cx="4400823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/>
              <a:t>Sports day, sports day.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0BCEB81-D738-FDD9-0629-5FE4413290A9}"/>
              </a:ext>
            </a:extLst>
          </p:cNvPr>
          <p:cNvSpPr txBox="1">
            <a:spLocks/>
          </p:cNvSpPr>
          <p:nvPr/>
        </p:nvSpPr>
        <p:spPr>
          <a:xfrm>
            <a:off x="1077716" y="2534107"/>
            <a:ext cx="4400823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/>
              <a:t>Is your sports day in May?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08FEA18-9106-3CDF-2C2E-0D4879B80C68}"/>
              </a:ext>
            </a:extLst>
          </p:cNvPr>
          <p:cNvSpPr txBox="1">
            <a:spLocks/>
          </p:cNvSpPr>
          <p:nvPr/>
        </p:nvSpPr>
        <p:spPr>
          <a:xfrm>
            <a:off x="1077716" y="3222464"/>
            <a:ext cx="4400823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/>
              <a:t>Yes, it is. Yes, it is.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60E29BA-C469-9D4A-971F-5D44FF1F730F}"/>
              </a:ext>
            </a:extLst>
          </p:cNvPr>
          <p:cNvSpPr txBox="1">
            <a:spLocks/>
          </p:cNvSpPr>
          <p:nvPr/>
        </p:nvSpPr>
        <p:spPr>
          <a:xfrm>
            <a:off x="1077716" y="3910821"/>
            <a:ext cx="4400823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/>
              <a:t>lt's in May.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E874844-E093-7643-B0FE-1654ADA1181F}"/>
              </a:ext>
            </a:extLst>
          </p:cNvPr>
          <p:cNvSpPr txBox="1">
            <a:spLocks/>
          </p:cNvSpPr>
          <p:nvPr/>
        </p:nvSpPr>
        <p:spPr>
          <a:xfrm>
            <a:off x="6461536" y="3485810"/>
            <a:ext cx="5153807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/>
              <a:t>Sports day, sports day.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6B384578-89A5-4C38-8944-D616635E6D7C}"/>
              </a:ext>
            </a:extLst>
          </p:cNvPr>
          <p:cNvSpPr txBox="1">
            <a:spLocks/>
          </p:cNvSpPr>
          <p:nvPr/>
        </p:nvSpPr>
        <p:spPr>
          <a:xfrm>
            <a:off x="6461536" y="4174167"/>
            <a:ext cx="5153807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/>
              <a:t>Is your sports day in June?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75BF81C-ABB4-6D21-9ABE-931889D015FE}"/>
              </a:ext>
            </a:extLst>
          </p:cNvPr>
          <p:cNvSpPr txBox="1">
            <a:spLocks/>
          </p:cNvSpPr>
          <p:nvPr/>
        </p:nvSpPr>
        <p:spPr>
          <a:xfrm>
            <a:off x="6461536" y="4862524"/>
            <a:ext cx="5153807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/>
              <a:t>No, it isn't. No, it isn’t. 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A1613910-8BCC-4C50-4EF0-83D6D2C4CEF1}"/>
              </a:ext>
            </a:extLst>
          </p:cNvPr>
          <p:cNvSpPr txBox="1">
            <a:spLocks/>
          </p:cNvSpPr>
          <p:nvPr/>
        </p:nvSpPr>
        <p:spPr>
          <a:xfrm>
            <a:off x="6461536" y="5550881"/>
            <a:ext cx="5153807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/>
              <a:t>It's in July.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091AD05-E4E0-37C0-F725-23C1C62022B0}"/>
              </a:ext>
            </a:extLst>
          </p:cNvPr>
          <p:cNvSpPr txBox="1">
            <a:spLocks/>
          </p:cNvSpPr>
          <p:nvPr/>
        </p:nvSpPr>
        <p:spPr>
          <a:xfrm>
            <a:off x="1077716" y="1841425"/>
            <a:ext cx="4400823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Sports day, 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1A2B16E9-74F1-F312-16B2-07B51F7FAA00}"/>
              </a:ext>
            </a:extLst>
          </p:cNvPr>
          <p:cNvSpPr txBox="1">
            <a:spLocks/>
          </p:cNvSpPr>
          <p:nvPr/>
        </p:nvSpPr>
        <p:spPr>
          <a:xfrm>
            <a:off x="1077716" y="2529782"/>
            <a:ext cx="4400823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Is your sports day in May?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EC80C082-B04A-9F07-DCDF-E13DDF07B9A1}"/>
              </a:ext>
            </a:extLst>
          </p:cNvPr>
          <p:cNvSpPr txBox="1">
            <a:spLocks/>
          </p:cNvSpPr>
          <p:nvPr/>
        </p:nvSpPr>
        <p:spPr>
          <a:xfrm>
            <a:off x="1077716" y="3218139"/>
            <a:ext cx="4400823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Yes, it is. Yes, it is.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39C7CCE4-BD3D-CDC2-5648-4AE2089408EA}"/>
              </a:ext>
            </a:extLst>
          </p:cNvPr>
          <p:cNvSpPr txBox="1">
            <a:spLocks/>
          </p:cNvSpPr>
          <p:nvPr/>
        </p:nvSpPr>
        <p:spPr>
          <a:xfrm>
            <a:off x="1077716" y="3906496"/>
            <a:ext cx="4400823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lt's in May.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3402B520-92B8-498E-906B-C5FE49F43C12}"/>
              </a:ext>
            </a:extLst>
          </p:cNvPr>
          <p:cNvSpPr txBox="1">
            <a:spLocks/>
          </p:cNvSpPr>
          <p:nvPr/>
        </p:nvSpPr>
        <p:spPr>
          <a:xfrm>
            <a:off x="6461536" y="3481485"/>
            <a:ext cx="5153807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Sports day, 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647FC4E5-A592-4317-6A60-5DA8A6DF8D79}"/>
              </a:ext>
            </a:extLst>
          </p:cNvPr>
          <p:cNvSpPr txBox="1">
            <a:spLocks/>
          </p:cNvSpPr>
          <p:nvPr/>
        </p:nvSpPr>
        <p:spPr>
          <a:xfrm>
            <a:off x="6461536" y="4169842"/>
            <a:ext cx="5153807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Is your sports day in June?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94483A09-D0A8-1759-8B7B-B1136E2B421D}"/>
              </a:ext>
            </a:extLst>
          </p:cNvPr>
          <p:cNvSpPr txBox="1">
            <a:spLocks/>
          </p:cNvSpPr>
          <p:nvPr/>
        </p:nvSpPr>
        <p:spPr>
          <a:xfrm>
            <a:off x="6461536" y="4858199"/>
            <a:ext cx="5153807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No, it isn't. No, it isn’t.  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7E659DA4-97E5-F546-5459-943771B0CCE7}"/>
              </a:ext>
            </a:extLst>
          </p:cNvPr>
          <p:cNvSpPr txBox="1">
            <a:spLocks/>
          </p:cNvSpPr>
          <p:nvPr/>
        </p:nvSpPr>
        <p:spPr>
          <a:xfrm>
            <a:off x="6461536" y="5546556"/>
            <a:ext cx="5153807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It's in July.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3F46C70-7CF1-731F-BC1F-FA1BF91740F8}"/>
              </a:ext>
            </a:extLst>
          </p:cNvPr>
          <p:cNvSpPr txBox="1">
            <a:spLocks/>
          </p:cNvSpPr>
          <p:nvPr/>
        </p:nvSpPr>
        <p:spPr>
          <a:xfrm>
            <a:off x="2941701" y="1845609"/>
            <a:ext cx="4400823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sports day.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24DD285A-C519-2F40-0229-822EFF29F4FA}"/>
              </a:ext>
            </a:extLst>
          </p:cNvPr>
          <p:cNvSpPr txBox="1">
            <a:spLocks/>
          </p:cNvSpPr>
          <p:nvPr/>
        </p:nvSpPr>
        <p:spPr>
          <a:xfrm>
            <a:off x="8343931" y="3477160"/>
            <a:ext cx="4400823" cy="74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>
                <a:solidFill>
                  <a:srgbClr val="00B050"/>
                </a:solidFill>
                <a:effectLst>
                  <a:glow rad="101600">
                    <a:schemeClr val="bg1"/>
                  </a:glow>
                </a:effectLst>
              </a:rPr>
              <a:t>sports day.</a:t>
            </a:r>
          </a:p>
        </p:txBody>
      </p:sp>
      <p:pic>
        <p:nvPicPr>
          <p:cNvPr id="51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4EE252ED-DAD7-A085-F231-7C65B9C2366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5465476" y="2538360"/>
            <a:ext cx="662819" cy="584284"/>
          </a:xfrm>
          <a:prstGeom prst="rect">
            <a:avLst/>
          </a:prstGeom>
        </p:spPr>
      </p:pic>
      <p:pic>
        <p:nvPicPr>
          <p:cNvPr id="52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D9F06F29-5FA8-B26A-BBE5-84502EB3644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4202773" y="3263499"/>
            <a:ext cx="662819" cy="584284"/>
          </a:xfrm>
          <a:prstGeom prst="rect">
            <a:avLst/>
          </a:prstGeom>
        </p:spPr>
      </p:pic>
      <p:pic>
        <p:nvPicPr>
          <p:cNvPr id="53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4C4F2DEC-F449-CDBE-91F7-CE4E12ABB06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2981486" y="3971616"/>
            <a:ext cx="662819" cy="584284"/>
          </a:xfrm>
          <a:prstGeom prst="rect">
            <a:avLst/>
          </a:prstGeom>
        </p:spPr>
      </p:pic>
      <p:pic>
        <p:nvPicPr>
          <p:cNvPr id="54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E1CB019C-8CEA-4646-AC07-5BEA34391EC4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10221030" y="3485810"/>
            <a:ext cx="662819" cy="584284"/>
          </a:xfrm>
          <a:prstGeom prst="rect">
            <a:avLst/>
          </a:prstGeom>
        </p:spPr>
      </p:pic>
      <p:pic>
        <p:nvPicPr>
          <p:cNvPr id="55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DD6B5F31-6E68-2CA2-BD56-5C169D7B735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10905296" y="4181764"/>
            <a:ext cx="662819" cy="584284"/>
          </a:xfrm>
          <a:prstGeom prst="rect">
            <a:avLst/>
          </a:prstGeom>
        </p:spPr>
      </p:pic>
      <p:pic>
        <p:nvPicPr>
          <p:cNvPr id="56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19C4CF7E-C813-6058-E74F-57D74728724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10111197" y="4835493"/>
            <a:ext cx="662819" cy="584284"/>
          </a:xfrm>
          <a:prstGeom prst="rect">
            <a:avLst/>
          </a:prstGeom>
        </p:spPr>
      </p:pic>
      <p:pic>
        <p:nvPicPr>
          <p:cNvPr id="57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1BFCFBAA-5639-2BAF-9D37-6BFE626526F7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8299419" y="5520342"/>
            <a:ext cx="662819" cy="584284"/>
          </a:xfrm>
          <a:prstGeom prst="rect">
            <a:avLst/>
          </a:prstGeom>
        </p:spPr>
      </p:pic>
      <p:pic>
        <p:nvPicPr>
          <p:cNvPr id="50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2996ABAD-2552-FBFA-C60F-03EAA22525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4894353" y="1845532"/>
            <a:ext cx="662819" cy="584284"/>
          </a:xfrm>
          <a:prstGeom prst="rect">
            <a:avLst/>
          </a:prstGeom>
        </p:spPr>
      </p:pic>
      <p:pic>
        <p:nvPicPr>
          <p:cNvPr id="48" name="Track 90-MsPham (mp3cut.net)">
            <a:hlinkClick r:id="" action="ppaction://media"/>
            <a:extLst>
              <a:ext uri="{FF2B5EF4-FFF2-40B4-BE49-F238E27FC236}">
                <a16:creationId xmlns:a16="http://schemas.microsoft.com/office/drawing/2014/main" id="{0DEA31E8-6677-559D-8265-70D313414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88388" y="2186134"/>
            <a:ext cx="487363" cy="487363"/>
          </a:xfrm>
          <a:prstGeom prst="rect">
            <a:avLst/>
          </a:prstGeom>
        </p:spPr>
      </p:pic>
      <p:pic>
        <p:nvPicPr>
          <p:cNvPr id="49" name="Track 90-MsPham (mp3cut.net) (7)">
            <a:hlinkClick r:id="" action="ppaction://media"/>
            <a:extLst>
              <a:ext uri="{FF2B5EF4-FFF2-40B4-BE49-F238E27FC236}">
                <a16:creationId xmlns:a16="http://schemas.microsoft.com/office/drawing/2014/main" id="{6C54269F-6D1D-7659-4DF8-DE17A1D82A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25497" y="5619530"/>
            <a:ext cx="487363" cy="487363"/>
          </a:xfrm>
          <a:prstGeom prst="rect">
            <a:avLst/>
          </a:prstGeom>
        </p:spPr>
      </p:pic>
      <p:pic>
        <p:nvPicPr>
          <p:cNvPr id="58" name="Track 90-MsPham (mp3cut.net) (6)">
            <a:hlinkClick r:id="" action="ppaction://media"/>
            <a:extLst>
              <a:ext uri="{FF2B5EF4-FFF2-40B4-BE49-F238E27FC236}">
                <a16:creationId xmlns:a16="http://schemas.microsoft.com/office/drawing/2014/main" id="{79A6ABD2-2356-32F2-910F-589B7E5B0BC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25497" y="4817779"/>
            <a:ext cx="487363" cy="487363"/>
          </a:xfrm>
          <a:prstGeom prst="rect">
            <a:avLst/>
          </a:prstGeom>
        </p:spPr>
      </p:pic>
      <p:pic>
        <p:nvPicPr>
          <p:cNvPr id="59" name="Track 90-MsPham (mp3cut.net) (5)">
            <a:hlinkClick r:id="" action="ppaction://media"/>
            <a:extLst>
              <a:ext uri="{FF2B5EF4-FFF2-40B4-BE49-F238E27FC236}">
                <a16:creationId xmlns:a16="http://schemas.microsoft.com/office/drawing/2014/main" id="{77129330-EC3A-AC78-AE63-DE123D3D00B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25497" y="4005517"/>
            <a:ext cx="487363" cy="487363"/>
          </a:xfrm>
          <a:prstGeom prst="rect">
            <a:avLst/>
          </a:prstGeom>
        </p:spPr>
      </p:pic>
      <p:pic>
        <p:nvPicPr>
          <p:cNvPr id="60" name="Track 90-MsPham (mp3cut.net) (4)">
            <a:hlinkClick r:id="" action="ppaction://media"/>
            <a:extLst>
              <a:ext uri="{FF2B5EF4-FFF2-40B4-BE49-F238E27FC236}">
                <a16:creationId xmlns:a16="http://schemas.microsoft.com/office/drawing/2014/main" id="{D0F22E88-2CDF-BA36-1327-5F100E70D6B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25497" y="3271028"/>
            <a:ext cx="487363" cy="487363"/>
          </a:xfrm>
          <a:prstGeom prst="rect">
            <a:avLst/>
          </a:prstGeom>
        </p:spPr>
      </p:pic>
      <p:pic>
        <p:nvPicPr>
          <p:cNvPr id="61" name="Track 90-MsPham (mp3cut.net) (3)">
            <a:hlinkClick r:id="" action="ppaction://media"/>
            <a:extLst>
              <a:ext uri="{FF2B5EF4-FFF2-40B4-BE49-F238E27FC236}">
                <a16:creationId xmlns:a16="http://schemas.microsoft.com/office/drawing/2014/main" id="{E7E8E492-5C83-1D86-D3BA-88675D04BD2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3881" y="4033437"/>
            <a:ext cx="487363" cy="487363"/>
          </a:xfrm>
          <a:prstGeom prst="rect">
            <a:avLst/>
          </a:prstGeom>
        </p:spPr>
      </p:pic>
      <p:pic>
        <p:nvPicPr>
          <p:cNvPr id="62" name="Track 90-MsPham (mp3cut.net) (2)">
            <a:hlinkClick r:id="" action="ppaction://media"/>
            <a:extLst>
              <a:ext uri="{FF2B5EF4-FFF2-40B4-BE49-F238E27FC236}">
                <a16:creationId xmlns:a16="http://schemas.microsoft.com/office/drawing/2014/main" id="{BA57E575-DC26-40C3-17C4-8F2567C8E14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95214" y="3485810"/>
            <a:ext cx="487363" cy="487363"/>
          </a:xfrm>
          <a:prstGeom prst="rect">
            <a:avLst/>
          </a:prstGeom>
        </p:spPr>
      </p:pic>
      <p:pic>
        <p:nvPicPr>
          <p:cNvPr id="63" name="Track 90-MsPham (mp3cut.net) (1)">
            <a:hlinkClick r:id="" action="ppaction://media"/>
            <a:extLst>
              <a:ext uri="{FF2B5EF4-FFF2-40B4-BE49-F238E27FC236}">
                <a16:creationId xmlns:a16="http://schemas.microsoft.com/office/drawing/2014/main" id="{3AEC677D-8C92-3F55-A124-C3417198B3B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95214" y="2776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0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5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1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424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4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74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58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72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4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23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29" grpId="0"/>
      <p:bldP spid="30" grpId="2"/>
      <p:bldP spid="31" grpId="2"/>
      <p:bldP spid="32" grpId="2"/>
      <p:bldP spid="33" grpId="2"/>
      <p:bldP spid="34" grpId="2"/>
      <p:bldP spid="35" grpId="2"/>
      <p:bldP spid="36" grpId="2"/>
      <p:bldP spid="10" grpId="2"/>
      <p:bldP spid="11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BFFE9D-D826-6F8C-8FD7-3E02765C087B}"/>
              </a:ext>
            </a:extLst>
          </p:cNvPr>
          <p:cNvGrpSpPr/>
          <p:nvPr/>
        </p:nvGrpSpPr>
        <p:grpSpPr>
          <a:xfrm>
            <a:off x="5215630" y="2475171"/>
            <a:ext cx="1034257" cy="1091559"/>
            <a:chOff x="3671320" y="2872126"/>
            <a:chExt cx="1414457" cy="1492821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89FFA9E3-D96E-FF42-225B-69CC94A0F443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D0029F7-FC35-E458-E0CB-CE84734E9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40A070B-E94E-231B-206B-9E8EA5933CEC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49ECAE6-DF61-5E98-672A-9C566C9D5A7B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2A31EB3A-EF8D-AB9E-2A60-0BC1372161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5820" y="303129"/>
            <a:ext cx="607672" cy="607672"/>
          </a:xfrm>
          <a:prstGeom prst="rect">
            <a:avLst/>
          </a:prstGeom>
        </p:spPr>
      </p:pic>
      <p:pic>
        <p:nvPicPr>
          <p:cNvPr id="8" name="Video_2023-08-04_160234">
            <a:hlinkClick r:id="" action="ppaction://media"/>
            <a:extLst>
              <a:ext uri="{FF2B5EF4-FFF2-40B4-BE49-F238E27FC236}">
                <a16:creationId xmlns:a16="http://schemas.microsoft.com/office/drawing/2014/main" id="{67052BD2-86F4-C8FF-B563-D68AB3251C6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80" end="10540"/>
                </p14:media>
              </p:ext>
            </p:extLst>
          </p:nvPr>
        </p:nvPicPr>
        <p:blipFill rotWithShape="1">
          <a:blip r:embed="rId6"/>
          <a:srcRect l="3157" t="10599" r="2668" b="20909"/>
          <a:stretch/>
        </p:blipFill>
        <p:spPr>
          <a:xfrm>
            <a:off x="300836" y="1364242"/>
            <a:ext cx="11481849" cy="469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6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508BB3-07BF-4E7D-8DCA-5BAB82380A33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8FA27FA4-D5D5-0866-BFD9-F3DEC7DFEF84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728167FC-59C8-FED0-56ED-A8D29DAF4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222717" y="2171700"/>
            <a:ext cx="9761220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Thank you!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8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000">
        <p14:flip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59619C3-A414-4EF4-153D-3C4BBC59B2B5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4B1BDCC1-A700-8590-F190-A611BD5DDFCC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BB725823-9770-B92C-1EEB-3CFA83DDF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ED08DBC-D3DB-F56E-2960-92BD6F62A24B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5D8672A5-36F2-1B31-89C3-7A4BAFEE14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52563C0-0C04-824B-DA47-272C64292614}"/>
              </a:ext>
            </a:extLst>
          </p:cNvPr>
          <p:cNvGrpSpPr/>
          <p:nvPr/>
        </p:nvGrpSpPr>
        <p:grpSpPr>
          <a:xfrm>
            <a:off x="54752" y="0"/>
            <a:ext cx="6858000" cy="6858000"/>
            <a:chOff x="566921" y="-22363"/>
            <a:chExt cx="6858000" cy="68580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293ABF1-D928-EC25-D9D0-BF1354A0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921" y="-22363"/>
              <a:ext cx="6858000" cy="68580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4723E80-16C5-B870-EA38-F407D8050CB1}"/>
                </a:ext>
              </a:extLst>
            </p:cNvPr>
            <p:cNvGrpSpPr/>
            <p:nvPr/>
          </p:nvGrpSpPr>
          <p:grpSpPr>
            <a:xfrm>
              <a:off x="1949515" y="1088020"/>
              <a:ext cx="4239817" cy="4467828"/>
              <a:chOff x="1949515" y="1088020"/>
              <a:chExt cx="4239817" cy="4467828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CBF32A-C2E0-41C8-9211-3CB1AFA973E4}"/>
                  </a:ext>
                </a:extLst>
              </p:cNvPr>
              <p:cNvSpPr txBox="1"/>
              <p:nvPr/>
            </p:nvSpPr>
            <p:spPr>
              <a:xfrm rot="16200000">
                <a:off x="3035939" y="1668794"/>
                <a:ext cx="193098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44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  <a:endParaRPr lang="en-US" sz="44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A0816E4-69F4-48A8-A307-77CA4334CFC6}"/>
                  </a:ext>
                </a:extLst>
              </p:cNvPr>
              <p:cNvSpPr txBox="1"/>
              <p:nvPr/>
            </p:nvSpPr>
            <p:spPr>
              <a:xfrm rot="19956350">
                <a:off x="4208427" y="2389465"/>
                <a:ext cx="188129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44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300</a:t>
                </a:r>
                <a:endParaRPr lang="en-US" sz="44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15C8BD6-7467-4AC5-A564-EF6696553256}"/>
                  </a:ext>
                </a:extLst>
              </p:cNvPr>
              <p:cNvSpPr txBox="1"/>
              <p:nvPr/>
            </p:nvSpPr>
            <p:spPr>
              <a:xfrm rot="1315819">
                <a:off x="4153215" y="3656912"/>
                <a:ext cx="20361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44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500</a:t>
                </a:r>
                <a:endParaRPr lang="en-US" sz="44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49EC78E-6856-476F-B54B-56ED1039AE3A}"/>
                  </a:ext>
                </a:extLst>
              </p:cNvPr>
              <p:cNvSpPr txBox="1"/>
              <p:nvPr/>
            </p:nvSpPr>
            <p:spPr>
              <a:xfrm rot="5400000">
                <a:off x="3181291" y="4226934"/>
                <a:ext cx="188838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44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  <a:endParaRPr lang="en-US" sz="44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8EB31C5-4630-42EC-A2DA-88AF97DA57A0}"/>
                  </a:ext>
                </a:extLst>
              </p:cNvPr>
              <p:cNvSpPr txBox="1"/>
              <p:nvPr/>
            </p:nvSpPr>
            <p:spPr>
              <a:xfrm rot="8942861">
                <a:off x="2002084" y="3666209"/>
                <a:ext cx="18150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32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4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44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778CAAA-D08E-40B0-91F3-573DE3C8A2F9}"/>
                  </a:ext>
                </a:extLst>
              </p:cNvPr>
              <p:cNvSpPr txBox="1"/>
              <p:nvPr/>
            </p:nvSpPr>
            <p:spPr>
              <a:xfrm rot="12654167">
                <a:off x="1949515" y="2433829"/>
                <a:ext cx="192303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44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US" sz="44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689411" y="659142"/>
            <a:ext cx="4775470" cy="4775470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1DD6CB-C099-4817-85C1-D242D6613849}"/>
              </a:ext>
            </a:extLst>
          </p:cNvPr>
          <p:cNvGrpSpPr>
            <a:grpSpLocks/>
          </p:cNvGrpSpPr>
          <p:nvPr/>
        </p:nvGrpSpPr>
        <p:grpSpPr>
          <a:xfrm>
            <a:off x="3184653" y="3129901"/>
            <a:ext cx="598199" cy="59819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2C6C530-C82C-4923-83EA-BAAE4F652543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noAutofit/>
            </a:bodyPr>
            <a:lstStyle/>
            <a:p>
              <a:endPara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2E8C272-BE84-4CDB-AC1E-9B67700BAF7D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noAutofit/>
            </a:bodyPr>
            <a:lstStyle/>
            <a:p>
              <a:endPara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Star: 5 Points 73">
              <a:extLst>
                <a:ext uri="{FF2B5EF4-FFF2-40B4-BE49-F238E27FC236}">
                  <a16:creationId xmlns:a16="http://schemas.microsoft.com/office/drawing/2014/main" id="{680217D9-129F-4BC6-ACE3-FB21E9ABDAC6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noAutofit/>
            </a:bodyPr>
            <a:lstStyle/>
            <a:p>
              <a:endPara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hlinkClick r:id="rId6" action="ppaction://hlinksldjump"/>
            <a:extLst>
              <a:ext uri="{FF2B5EF4-FFF2-40B4-BE49-F238E27FC236}">
                <a16:creationId xmlns:a16="http://schemas.microsoft.com/office/drawing/2014/main" id="{E4B9B328-755B-4B8C-AE35-EF2A28920B28}"/>
              </a:ext>
            </a:extLst>
          </p:cNvPr>
          <p:cNvSpPr/>
          <p:nvPr/>
        </p:nvSpPr>
        <p:spPr>
          <a:xfrm>
            <a:off x="10943461" y="5818909"/>
            <a:ext cx="1248539" cy="103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5480910" y="3123990"/>
            <a:ext cx="1186654" cy="746295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FFF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EFC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63B42865-4F61-8BED-6B68-E5588C109FD3}"/>
              </a:ext>
            </a:extLst>
          </p:cNvPr>
          <p:cNvSpPr txBox="1"/>
          <p:nvPr/>
        </p:nvSpPr>
        <p:spPr>
          <a:xfrm>
            <a:off x="6007262" y="446211"/>
            <a:ext cx="5764192" cy="2007622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74453"/>
              </a:avLst>
            </a:prstTxWarp>
            <a:spAutoFit/>
          </a:bodyPr>
          <a:lstStyle/>
          <a:p>
            <a:pPr algn="ctr"/>
            <a:r>
              <a:rPr lang="en-US"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Lucky wheel</a:t>
            </a:r>
            <a:endParaRPr lang="en-U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683584-E7DD-3202-40A8-EE9C818510A2}"/>
              </a:ext>
            </a:extLst>
          </p:cNvPr>
          <p:cNvSpPr/>
          <p:nvPr/>
        </p:nvSpPr>
        <p:spPr>
          <a:xfrm>
            <a:off x="7271164" y="3326890"/>
            <a:ext cx="1137369" cy="691046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1A4CAB5-7A69-229F-073B-D9AF8F79571B}"/>
              </a:ext>
            </a:extLst>
          </p:cNvPr>
          <p:cNvSpPr/>
          <p:nvPr/>
        </p:nvSpPr>
        <p:spPr>
          <a:xfrm>
            <a:off x="8595802" y="3326890"/>
            <a:ext cx="1137369" cy="691046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MsPham-0936082789">
            <a:hlinkClick r:id="rId7" action="ppaction://hlinksldjump"/>
            <a:extLst>
              <a:ext uri="{FF2B5EF4-FFF2-40B4-BE49-F238E27FC236}">
                <a16:creationId xmlns:a16="http://schemas.microsoft.com/office/drawing/2014/main" id="{41AA1AF3-5C45-9ADB-E2AA-C6E1ADC6B22C}"/>
              </a:ext>
            </a:extLst>
          </p:cNvPr>
          <p:cNvSpPr/>
          <p:nvPr/>
        </p:nvSpPr>
        <p:spPr>
          <a:xfrm>
            <a:off x="9920439" y="3326890"/>
            <a:ext cx="1137369" cy="691046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MsPham-0936082789">
            <a:hlinkClick r:id="rId8" action="ppaction://hlinksldjump"/>
            <a:extLst>
              <a:ext uri="{FF2B5EF4-FFF2-40B4-BE49-F238E27FC236}">
                <a16:creationId xmlns:a16="http://schemas.microsoft.com/office/drawing/2014/main" id="{D9381B6A-5C33-EE57-2B03-55CB39337FAD}"/>
              </a:ext>
            </a:extLst>
          </p:cNvPr>
          <p:cNvSpPr/>
          <p:nvPr/>
        </p:nvSpPr>
        <p:spPr>
          <a:xfrm>
            <a:off x="7271164" y="4199947"/>
            <a:ext cx="1137369" cy="691046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83085488-5689-C0B5-605C-E26EF3626F08}"/>
              </a:ext>
            </a:extLst>
          </p:cNvPr>
          <p:cNvSpPr/>
          <p:nvPr/>
        </p:nvSpPr>
        <p:spPr>
          <a:xfrm>
            <a:off x="8595802" y="4199947"/>
            <a:ext cx="1137369" cy="691046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MsPham-0936082789">
            <a:hlinkClick r:id="rId10" action="ppaction://hlinksldjump"/>
            <a:extLst>
              <a:ext uri="{FF2B5EF4-FFF2-40B4-BE49-F238E27FC236}">
                <a16:creationId xmlns:a16="http://schemas.microsoft.com/office/drawing/2014/main" id="{1AF4FB1F-D45D-B14A-01E8-548B8426BBC5}"/>
              </a:ext>
            </a:extLst>
          </p:cNvPr>
          <p:cNvSpPr/>
          <p:nvPr/>
        </p:nvSpPr>
        <p:spPr>
          <a:xfrm>
            <a:off x="9920439" y="4199947"/>
            <a:ext cx="1137369" cy="691046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0" name="Picture 49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78519F18-CEA6-FB15-4813-C7CE4486EFD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7765" r="8301" b="15151"/>
          <a:stretch/>
        </p:blipFill>
        <p:spPr>
          <a:xfrm>
            <a:off x="11399734" y="6145075"/>
            <a:ext cx="532627" cy="533427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3" name="Media1">
            <a:hlinkClick r:id="" action="ppaction://media"/>
            <a:extLst>
              <a:ext uri="{FF2B5EF4-FFF2-40B4-BE49-F238E27FC236}">
                <a16:creationId xmlns:a16="http://schemas.microsoft.com/office/drawing/2014/main" id="{140AB256-6086-B0E0-2212-A121DCFCA8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4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955DA-9AA7-F0B0-BA2C-70164665E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61705AF-6F82-3211-BEBA-4B6AB31951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36B82181-9719-6AC9-829C-3BD1703E7F8D}"/>
              </a:ext>
            </a:extLst>
          </p:cNvPr>
          <p:cNvSpPr/>
          <p:nvPr/>
        </p:nvSpPr>
        <p:spPr>
          <a:xfrm>
            <a:off x="9542105" y="5242093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50C89FE-202E-7941-145C-134765C3A854}"/>
              </a:ext>
            </a:extLst>
          </p:cNvPr>
          <p:cNvSpPr/>
          <p:nvPr/>
        </p:nvSpPr>
        <p:spPr>
          <a:xfrm>
            <a:off x="9542105" y="5242093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182307-0F93-0F5D-54C3-A95CD8F5AE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05069" y="690465"/>
            <a:ext cx="10403633" cy="5493324"/>
            <a:chOff x="905069" y="690465"/>
            <a:chExt cx="10403633" cy="5493324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FD7691F4-17B1-9222-6A78-EF2601B820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65735AE5-FB67-FD89-47E1-E4A8F151F8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238E882-8B55-2948-369C-F1B9925C0E41}"/>
              </a:ext>
            </a:extLst>
          </p:cNvPr>
          <p:cNvSpPr txBox="1"/>
          <p:nvPr/>
        </p:nvSpPr>
        <p:spPr>
          <a:xfrm>
            <a:off x="2041759" y="4936514"/>
            <a:ext cx="5719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- Yes</a:t>
            </a:r>
            <a:endParaRPr lang="en-US" sz="4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830675D-D7E9-C1F9-B44E-586F91A3CB21}"/>
              </a:ext>
            </a:extLst>
          </p:cNvPr>
          <p:cNvSpPr txBox="1"/>
          <p:nvPr/>
        </p:nvSpPr>
        <p:spPr>
          <a:xfrm>
            <a:off x="1492897" y="1322135"/>
            <a:ext cx="6268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002060"/>
                </a:solidFill>
              </a:rPr>
              <a:t>A: Is your sports ________ in February?</a:t>
            </a:r>
          </a:p>
          <a:p>
            <a:r>
              <a:rPr lang="en-US" sz="3600" b="0">
                <a:solidFill>
                  <a:srgbClr val="002060"/>
                </a:solidFill>
              </a:rPr>
              <a:t>B: _______, it is.</a:t>
            </a:r>
            <a:endParaRPr lang="en-US" sz="3600" b="0" dirty="0">
              <a:solidFill>
                <a:srgbClr val="002060"/>
              </a:solidFill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EEC6FED-3AF0-390D-214B-B4D5B4B2D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097" y="1059357"/>
            <a:ext cx="1487006" cy="22045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7EE802-3AEC-5318-F572-E15F209D1003}"/>
              </a:ext>
            </a:extLst>
          </p:cNvPr>
          <p:cNvSpPr/>
          <p:nvPr/>
        </p:nvSpPr>
        <p:spPr>
          <a:xfrm>
            <a:off x="9230759" y="1547742"/>
            <a:ext cx="1387479" cy="1382070"/>
          </a:xfrm>
          <a:prstGeom prst="rect">
            <a:avLst/>
          </a:prstGeom>
          <a:solidFill>
            <a:srgbClr val="FDF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509320-0BEC-1B19-93CA-FD72083E1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7532" y="1443639"/>
            <a:ext cx="1557313" cy="173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4E4910-BA8D-A415-ABBA-8BF433CF6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5835181B-6EAC-8D5F-79D7-47852DB6AF1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BD162E49-254C-AFB6-1F11-1E40D9F5F960}"/>
              </a:ext>
            </a:extLst>
          </p:cNvPr>
          <p:cNvSpPr/>
          <p:nvPr/>
        </p:nvSpPr>
        <p:spPr>
          <a:xfrm>
            <a:off x="9542105" y="5242093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BD6C153-EF1E-9DF2-0888-F4227D969407}"/>
              </a:ext>
            </a:extLst>
          </p:cNvPr>
          <p:cNvSpPr/>
          <p:nvPr/>
        </p:nvSpPr>
        <p:spPr>
          <a:xfrm>
            <a:off x="9542105" y="5242093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FFD475-7858-5939-65C0-87E12FFDE6AD}"/>
              </a:ext>
            </a:extLst>
          </p:cNvPr>
          <p:cNvGrpSpPr/>
          <p:nvPr/>
        </p:nvGrpSpPr>
        <p:grpSpPr>
          <a:xfrm>
            <a:off x="905069" y="690465"/>
            <a:ext cx="10403633" cy="5493324"/>
            <a:chOff x="905069" y="690465"/>
            <a:chExt cx="10403633" cy="549332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BF6A8FF-DD90-3A34-E3FC-D244A94B7CDC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6668FF-D2F4-000B-D695-1B9C83413FCB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A8253EC8-4EF7-9B20-E5A4-08FB1CEC0839}"/>
              </a:ext>
            </a:extLst>
          </p:cNvPr>
          <p:cNvSpPr txBox="1"/>
          <p:nvPr/>
        </p:nvSpPr>
        <p:spPr>
          <a:xfrm>
            <a:off x="2041759" y="4936514"/>
            <a:ext cx="5719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4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1199748-396D-E668-DAB5-FB805ECA4C8D}"/>
              </a:ext>
            </a:extLst>
          </p:cNvPr>
          <p:cNvSpPr txBox="1"/>
          <p:nvPr/>
        </p:nvSpPr>
        <p:spPr>
          <a:xfrm>
            <a:off x="1920461" y="1403609"/>
            <a:ext cx="57199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A: _______ your sports day in July?</a:t>
            </a:r>
          </a:p>
          <a:p>
            <a:r>
              <a:rPr lang="en-US"/>
              <a:t>B: Yes, it __________.</a:t>
            </a:r>
            <a:endParaRPr lang="en-US" dirty="0"/>
          </a:p>
        </p:txBody>
      </p:sp>
      <p:pic>
        <p:nvPicPr>
          <p:cNvPr id="2" name="MsPham-0936082789" descr="A picture containing text, calendar, pink&#10;&#10;Description automatically generated">
            <a:extLst>
              <a:ext uri="{FF2B5EF4-FFF2-40B4-BE49-F238E27FC236}">
                <a16:creationId xmlns:a16="http://schemas.microsoft.com/office/drawing/2014/main" id="{943C4654-9DF3-626C-44F6-CEAE9D4382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03"/>
          <a:stretch/>
        </p:blipFill>
        <p:spPr>
          <a:xfrm>
            <a:off x="8545492" y="1179097"/>
            <a:ext cx="2183555" cy="2040394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22903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221E19-DEDD-57DB-106C-8B87137CA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4937A78-7148-DBAB-B855-BF4A8F1F010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04DAF1AD-ABE9-1F48-7B79-F3ACDF790D7B}"/>
              </a:ext>
            </a:extLst>
          </p:cNvPr>
          <p:cNvSpPr/>
          <p:nvPr/>
        </p:nvSpPr>
        <p:spPr>
          <a:xfrm>
            <a:off x="9542105" y="5242093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71A7272-B901-E89D-1037-ED6A00C118C6}"/>
              </a:ext>
            </a:extLst>
          </p:cNvPr>
          <p:cNvSpPr/>
          <p:nvPr/>
        </p:nvSpPr>
        <p:spPr>
          <a:xfrm>
            <a:off x="9542105" y="5242093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2196D6-D112-2D60-4F7C-8F98CC7C08ED}"/>
              </a:ext>
            </a:extLst>
          </p:cNvPr>
          <p:cNvGrpSpPr/>
          <p:nvPr/>
        </p:nvGrpSpPr>
        <p:grpSpPr>
          <a:xfrm>
            <a:off x="905069" y="690465"/>
            <a:ext cx="10403633" cy="5493324"/>
            <a:chOff x="905069" y="690465"/>
            <a:chExt cx="10403633" cy="549332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87883567-2A37-9CBE-99E6-C8B8CAD2B209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2CEE9D0F-2E43-D280-7427-55DDC0757A68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A2CEAF4-6020-1E6B-1595-D5B1C0FDAA2A}"/>
              </a:ext>
            </a:extLst>
          </p:cNvPr>
          <p:cNvSpPr txBox="1"/>
          <p:nvPr/>
        </p:nvSpPr>
        <p:spPr>
          <a:xfrm>
            <a:off x="2041759" y="4936514"/>
            <a:ext cx="5719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endParaRPr lang="en-US" sz="4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F36C670F-75D4-95B4-1C86-6354C9A5E3BC}"/>
              </a:ext>
            </a:extLst>
          </p:cNvPr>
          <p:cNvSpPr txBox="1"/>
          <p:nvPr/>
        </p:nvSpPr>
        <p:spPr>
          <a:xfrm>
            <a:off x="1269318" y="1380854"/>
            <a:ext cx="741783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A: Is your sports day in _______?</a:t>
            </a:r>
          </a:p>
          <a:p>
            <a:pPr>
              <a:lnSpc>
                <a:spcPct val="150000"/>
              </a:lnSpc>
            </a:pPr>
            <a:r>
              <a:rPr lang="en-US"/>
              <a:t>B: Yes, it is.</a:t>
            </a:r>
            <a:endParaRPr lang="en-US" dirty="0"/>
          </a:p>
        </p:txBody>
      </p:sp>
      <p:pic>
        <p:nvPicPr>
          <p:cNvPr id="2" name="MsPham-0936082789" descr="A picture containing text, screenshot, calendar, pink&#10;&#10;Description automatically generated">
            <a:extLst>
              <a:ext uri="{FF2B5EF4-FFF2-40B4-BE49-F238E27FC236}">
                <a16:creationId xmlns:a16="http://schemas.microsoft.com/office/drawing/2014/main" id="{B18F46A3-4BC4-8626-E6B1-9A28D62C02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3" b="1503"/>
          <a:stretch/>
        </p:blipFill>
        <p:spPr>
          <a:xfrm>
            <a:off x="8499075" y="1177001"/>
            <a:ext cx="2186295" cy="2005563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70681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45CE112-41F4-9881-3CD8-36FF9E7C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9603E78-F1CE-E54A-6BE0-9906EFEBB63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8D13E5FC-84F1-9939-80E4-FC6AB13ABDD1}"/>
              </a:ext>
            </a:extLst>
          </p:cNvPr>
          <p:cNvSpPr/>
          <p:nvPr/>
        </p:nvSpPr>
        <p:spPr>
          <a:xfrm>
            <a:off x="9542105" y="5242093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6EF70AB-80FB-3144-287B-67A34131BE71}"/>
              </a:ext>
            </a:extLst>
          </p:cNvPr>
          <p:cNvSpPr/>
          <p:nvPr/>
        </p:nvSpPr>
        <p:spPr>
          <a:xfrm>
            <a:off x="9542105" y="5242093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0C3037-847C-1090-BCEF-1A6C3ACDD634}"/>
              </a:ext>
            </a:extLst>
          </p:cNvPr>
          <p:cNvGrpSpPr/>
          <p:nvPr/>
        </p:nvGrpSpPr>
        <p:grpSpPr>
          <a:xfrm>
            <a:off x="905069" y="690465"/>
            <a:ext cx="10403633" cy="5493324"/>
            <a:chOff x="905069" y="690465"/>
            <a:chExt cx="10403633" cy="549332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D2632C7D-93FD-0FB3-0589-BA165B82ED88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DF02C8FD-8792-45EB-78D0-2E29C019E412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9F4D5E5-B7BC-9703-C312-6BFFA030978B}"/>
              </a:ext>
            </a:extLst>
          </p:cNvPr>
          <p:cNvSpPr txBox="1"/>
          <p:nvPr/>
        </p:nvSpPr>
        <p:spPr>
          <a:xfrm>
            <a:off x="2041759" y="4936514"/>
            <a:ext cx="5719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endParaRPr lang="en-US" sz="4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2AB67C3-01D2-74F5-CABB-BDA640B76F62}"/>
              </a:ext>
            </a:extLst>
          </p:cNvPr>
          <p:cNvSpPr txBox="1"/>
          <p:nvPr/>
        </p:nvSpPr>
        <p:spPr>
          <a:xfrm>
            <a:off x="1486474" y="1380854"/>
            <a:ext cx="7400821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36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A: Is your sports day in August?</a:t>
            </a:r>
          </a:p>
          <a:p>
            <a:r>
              <a:rPr lang="en-US"/>
              <a:t>B: No, it isn’t. It’s in __________.</a:t>
            </a:r>
            <a:endParaRPr lang="en-US" dirty="0"/>
          </a:p>
        </p:txBody>
      </p:sp>
      <p:pic>
        <p:nvPicPr>
          <p:cNvPr id="2" name="MsPham-0936082789" descr="A calendar with a picture of a person and a cake&#10;&#10;Description automatically generated with low confidence">
            <a:extLst>
              <a:ext uri="{FF2B5EF4-FFF2-40B4-BE49-F238E27FC236}">
                <a16:creationId xmlns:a16="http://schemas.microsoft.com/office/drawing/2014/main" id="{BACB24CD-30CB-A75D-D9D6-B44F212702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40"/>
          <a:stretch/>
        </p:blipFill>
        <p:spPr>
          <a:xfrm>
            <a:off x="8887295" y="1146538"/>
            <a:ext cx="2080790" cy="1942322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84318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D0E61BD-BE39-5FF8-B12F-154F53D59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FF9DDFE-BACD-6341-8CE5-7D87CF9A4D0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33AFD70E-B763-6A50-FC2D-0F7EE82EC5DF}"/>
              </a:ext>
            </a:extLst>
          </p:cNvPr>
          <p:cNvSpPr/>
          <p:nvPr/>
        </p:nvSpPr>
        <p:spPr>
          <a:xfrm>
            <a:off x="9542105" y="5242093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AD6F8854-B6CE-9858-FB7C-FDC046D3CC07}"/>
              </a:ext>
            </a:extLst>
          </p:cNvPr>
          <p:cNvSpPr/>
          <p:nvPr/>
        </p:nvSpPr>
        <p:spPr>
          <a:xfrm>
            <a:off x="9542105" y="5242093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3F7AEC-1C13-1E62-9D17-6E2C93CB6D4D}"/>
              </a:ext>
            </a:extLst>
          </p:cNvPr>
          <p:cNvGrpSpPr/>
          <p:nvPr/>
        </p:nvGrpSpPr>
        <p:grpSpPr>
          <a:xfrm>
            <a:off x="905069" y="690465"/>
            <a:ext cx="10403633" cy="5493324"/>
            <a:chOff x="905069" y="690465"/>
            <a:chExt cx="10403633" cy="5493324"/>
          </a:xfrm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F1FF74FE-9178-9E8F-021F-96D66A48E068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46669331-CA8F-DA6F-AB8B-40EA5A8AE19E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DDF63E0-B903-09A8-5876-B7E8082A1852}"/>
              </a:ext>
            </a:extLst>
          </p:cNvPr>
          <p:cNvSpPr txBox="1"/>
          <p:nvPr/>
        </p:nvSpPr>
        <p:spPr>
          <a:xfrm>
            <a:off x="2041759" y="4936514"/>
            <a:ext cx="5719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isn’t</a:t>
            </a:r>
            <a:endParaRPr lang="en-US" sz="4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B7680B9-65FB-0019-80FD-6A8300EEC6D2}"/>
              </a:ext>
            </a:extLst>
          </p:cNvPr>
          <p:cNvSpPr txBox="1"/>
          <p:nvPr/>
        </p:nvSpPr>
        <p:spPr>
          <a:xfrm>
            <a:off x="2591178" y="1273280"/>
            <a:ext cx="700964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36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A: Is your sports day in April?</a:t>
            </a:r>
          </a:p>
          <a:p>
            <a:r>
              <a:rPr lang="en-US"/>
              <a:t>B: No, it ______.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6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6DA923-793F-2B1F-06F3-8692A693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89F7CCE9-E943-35D0-A68D-0E453D8154C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FED2D664-8758-E9D6-4FA6-EA91962340B1}"/>
              </a:ext>
            </a:extLst>
          </p:cNvPr>
          <p:cNvSpPr/>
          <p:nvPr/>
        </p:nvSpPr>
        <p:spPr>
          <a:xfrm>
            <a:off x="9542105" y="5242093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0E26CA7-81BB-F794-EF72-449E961CED41}"/>
              </a:ext>
            </a:extLst>
          </p:cNvPr>
          <p:cNvSpPr/>
          <p:nvPr/>
        </p:nvSpPr>
        <p:spPr>
          <a:xfrm>
            <a:off x="9542105" y="5242093"/>
            <a:ext cx="1766597" cy="691046"/>
          </a:xfrm>
          <a:prstGeom prst="roundRect">
            <a:avLst/>
          </a:prstGeom>
          <a:solidFill>
            <a:srgbClr val="E6911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F95657-D3FC-E0EF-4823-3C926DBA7F4C}"/>
              </a:ext>
            </a:extLst>
          </p:cNvPr>
          <p:cNvGrpSpPr/>
          <p:nvPr/>
        </p:nvGrpSpPr>
        <p:grpSpPr>
          <a:xfrm>
            <a:off x="905069" y="690465"/>
            <a:ext cx="10403633" cy="5493324"/>
            <a:chOff x="905069" y="690465"/>
            <a:chExt cx="10403633" cy="549332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69D0C9FA-A2C9-631D-94DC-07F845A0C027}"/>
                </a:ext>
              </a:extLst>
            </p:cNvPr>
            <p:cNvSpPr/>
            <p:nvPr/>
          </p:nvSpPr>
          <p:spPr>
            <a:xfrm>
              <a:off x="905069" y="690465"/>
              <a:ext cx="10403633" cy="3032450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8B1D579F-8BD8-A5BF-2DC5-C35977BDADB5}"/>
                </a:ext>
              </a:extLst>
            </p:cNvPr>
            <p:cNvSpPr/>
            <p:nvPr/>
          </p:nvSpPr>
          <p:spPr>
            <a:xfrm>
              <a:off x="905069" y="4397126"/>
              <a:ext cx="8146334" cy="1786663"/>
            </a:xfrm>
            <a:prstGeom prst="roundRect">
              <a:avLst>
                <a:gd name="adj" fmla="val 3320"/>
              </a:avLst>
            </a:prstGeom>
            <a:solidFill>
              <a:schemeClr val="bg1"/>
            </a:solidFill>
            <a:ln w="57150">
              <a:solidFill>
                <a:srgbClr val="1FB7E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AC5488F6-C644-A3EF-F6D4-5A61F3D1EA78}"/>
              </a:ext>
            </a:extLst>
          </p:cNvPr>
          <p:cNvSpPr txBox="1"/>
          <p:nvPr/>
        </p:nvSpPr>
        <p:spPr>
          <a:xfrm>
            <a:off x="2041759" y="4936514"/>
            <a:ext cx="5719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691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E691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171BAC8-E9B5-CB8A-C88F-B593A5FD9403}"/>
              </a:ext>
            </a:extLst>
          </p:cNvPr>
          <p:cNvSpPr txBox="1"/>
          <p:nvPr/>
        </p:nvSpPr>
        <p:spPr>
          <a:xfrm>
            <a:off x="2041759" y="1380854"/>
            <a:ext cx="866978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36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A: Is your sports day in May?</a:t>
            </a:r>
          </a:p>
          <a:p>
            <a:r>
              <a:rPr lang="en-US"/>
              <a:t>B: ______, it isn’t. It’s in August.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86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762</Words>
  <Application>Microsoft Office PowerPoint</Application>
  <PresentationFormat>Widescreen</PresentationFormat>
  <Paragraphs>152</Paragraphs>
  <Slides>17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.VnAristote</vt:lpstr>
      <vt:lpstr>.VnAvant</vt:lpstr>
      <vt:lpstr>.VnCooper</vt:lpstr>
      <vt:lpstr>.VnHelvetIns</vt:lpstr>
      <vt:lpstr>Arial</vt:lpstr>
      <vt:lpstr>Calibri</vt:lpstr>
      <vt:lpstr>Calibri Light</vt:lpstr>
      <vt:lpstr>Century Gothic</vt:lpstr>
      <vt:lpstr>Comic Sans MS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51</cp:revision>
  <dcterms:created xsi:type="dcterms:W3CDTF">2023-07-28T08:29:13Z</dcterms:created>
  <dcterms:modified xsi:type="dcterms:W3CDTF">2024-12-06T14:16:14Z</dcterms:modified>
</cp:coreProperties>
</file>