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84" r:id="rId3"/>
    <p:sldId id="2007577346" r:id="rId4"/>
    <p:sldId id="271" r:id="rId5"/>
    <p:sldId id="272" r:id="rId6"/>
    <p:sldId id="273" r:id="rId7"/>
    <p:sldId id="477" r:id="rId8"/>
    <p:sldId id="478" r:id="rId9"/>
    <p:sldId id="480" r:id="rId10"/>
    <p:sldId id="479" r:id="rId11"/>
    <p:sldId id="481" r:id="rId12"/>
    <p:sldId id="482" r:id="rId13"/>
    <p:sldId id="483" r:id="rId14"/>
    <p:sldId id="2007577357" r:id="rId15"/>
    <p:sldId id="2007577295" r:id="rId16"/>
    <p:sldId id="2007577296" r:id="rId17"/>
    <p:sldId id="2007577294" r:id="rId18"/>
    <p:sldId id="2007577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0.xml"/><Relationship Id="rId18" Type="http://schemas.openxmlformats.org/officeDocument/2006/relationships/slide" Target="slide14.xml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17" Type="http://schemas.openxmlformats.org/officeDocument/2006/relationships/slide" Target="slide6.xml"/><Relationship Id="rId2" Type="http://schemas.openxmlformats.org/officeDocument/2006/relationships/audio" Target="../media/audio2.wav"/><Relationship Id="rId16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image" Target="../media/image16.png"/><Relationship Id="rId15" Type="http://schemas.openxmlformats.org/officeDocument/2006/relationships/slide" Target="slide12.xml"/><Relationship Id="rId10" Type="http://schemas.openxmlformats.org/officeDocument/2006/relationships/slide" Target="slide7.xml"/><Relationship Id="rId19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03EB83D7-EE4E-90D3-E8A3-B756D960EF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13ACD779-D7C4-A7EB-2D9A-665896F1033E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BD4EF6C6-42B4-BDF3-AC90-D6909CE03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F11E83B9-1917-55DB-3587-68291E256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5" name="MsPham0936082789">
              <a:extLst>
                <a:ext uri="{FF2B5EF4-FFF2-40B4-BE49-F238E27FC236}">
                  <a16:creationId xmlns:a16="http://schemas.microsoft.com/office/drawing/2014/main" id="{81FCE60D-62CA-962D-10D0-3E736A612D1E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5E93ABED-956D-82DC-0303-8B629FC513E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572B09E7-731E-F0AD-DBA0-75981FCE982F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8CC3BEE5-DC1C-4DD9-D28E-05872166196F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48E61CEB-27B4-B069-6C55-9EB814443CAE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MsPham0936082789">
            <a:extLst>
              <a:ext uri="{FF2B5EF4-FFF2-40B4-BE49-F238E27FC236}">
                <a16:creationId xmlns:a16="http://schemas.microsoft.com/office/drawing/2014/main" id="{293BEBAA-E739-47C9-2B0F-4AAA523DE827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9A8A9D30-494A-5E2D-437F-4AA161048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BB76195C-5F6A-9DFD-270D-858CDFFD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27" name="MsPham0936082789">
              <a:extLst>
                <a:ext uri="{FF2B5EF4-FFF2-40B4-BE49-F238E27FC236}">
                  <a16:creationId xmlns:a16="http://schemas.microsoft.com/office/drawing/2014/main" id="{2C7E7265-AA02-49F1-C45C-6B71831F2C67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MsPham0936082789">
            <a:extLst>
              <a:ext uri="{FF2B5EF4-FFF2-40B4-BE49-F238E27FC236}">
                <a16:creationId xmlns:a16="http://schemas.microsoft.com/office/drawing/2014/main" id="{C0598C4C-777E-7D1B-8D97-F34274A1BF38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AA97863B-CAB9-C27C-CEB8-23EE6C567305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A8D0984C-BB60-250C-2FE8-9508A23EB5A4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F7521BB6-BA53-FD1B-7006-67133E887B87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4C680EF6-8D1C-4532-28F1-35F24E86A71B}"/>
              </a:ext>
            </a:extLst>
          </p:cNvPr>
          <p:cNvSpPr/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2932F6CD-2840-69D2-87C3-756566D5874E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C14B42B-4E9A-1A94-31DB-F20B594D2803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35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A4E5678B-21CA-87AB-997D-38BB7A38F1C8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E1C31438-623E-3F44-2CFB-2A8278192697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1A8FFC1D-ED81-7C14-961B-9C259B1A667A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5619EDF8-BEF1-5EF9-348A-0D208F10469A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61D114BC-C5AC-1B9E-3E2B-09C31FD9380C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U S T</a:t>
            </a:r>
          </a:p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A U G </a:t>
            </a:r>
          </a:p>
        </p:txBody>
      </p:sp>
    </p:spTree>
    <p:extLst>
      <p:ext uri="{BB962C8B-B14F-4D97-AF65-F5344CB8AC3E}">
        <p14:creationId xmlns:p14="http://schemas.microsoft.com/office/powerpoint/2010/main" val="2479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742D67A-120B-D1DA-16F7-73FD4D55D6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21" name="MsPham0936082789">
            <a:extLst>
              <a:ext uri="{FF2B5EF4-FFF2-40B4-BE49-F238E27FC236}">
                <a16:creationId xmlns:a16="http://schemas.microsoft.com/office/drawing/2014/main" id="{096F2AA7-58C7-4496-39F7-63E57A7C9A9F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6B160BB5-B298-A45D-F8A4-9EE05CDDF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DFDF6C11-EA72-330C-E6CD-73D232512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27" name="MsPham0936082789">
              <a:extLst>
                <a:ext uri="{FF2B5EF4-FFF2-40B4-BE49-F238E27FC236}">
                  <a16:creationId xmlns:a16="http://schemas.microsoft.com/office/drawing/2014/main" id="{CBA900AC-416A-F7E6-EF96-F7D1BD5211BB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MsPham0936082789">
            <a:extLst>
              <a:ext uri="{FF2B5EF4-FFF2-40B4-BE49-F238E27FC236}">
                <a16:creationId xmlns:a16="http://schemas.microsoft.com/office/drawing/2014/main" id="{564D99E9-2605-A679-379D-1CB7F41E83BD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528794FC-0D08-8A35-9C2F-E5B99573CCD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8D65149B-4641-5415-C106-C12E51DBE382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A1D1D5B4-74C2-49C7-F487-4E1648F439BA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0324BA03-4F9C-DF52-780F-707BF384AB2F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4D9FC760-391B-4BA4-3B2C-7154FA6A0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FC20B876-A8DF-5A53-70D0-AD8BA76EE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5" name="MsPham0936082789">
              <a:extLst>
                <a:ext uri="{FF2B5EF4-FFF2-40B4-BE49-F238E27FC236}">
                  <a16:creationId xmlns:a16="http://schemas.microsoft.com/office/drawing/2014/main" id="{EA91B1B3-ED4F-79D9-CD91-3E1244AAD8B8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02B51219-7BDB-5601-85FA-01C09CBEDC72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2E5D23AB-50B9-BB6D-71C1-037BFD1FFFF3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sPham0936082789">
            <a:extLst>
              <a:ext uri="{FF2B5EF4-FFF2-40B4-BE49-F238E27FC236}">
                <a16:creationId xmlns:a16="http://schemas.microsoft.com/office/drawing/2014/main" id="{B4646846-261A-13E4-5BFC-C8CE31ADEA53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06B42E0A-98AF-974C-8794-643025F42E58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7A10A82-1411-E02D-E0A7-A84A290144E7}"/>
              </a:ext>
            </a:extLst>
          </p:cNvPr>
          <p:cNvSpPr/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6B5E0092-093F-1964-2E59-26BB88D0F73E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BE0A6C05-8524-9085-8874-604C96D0C9A6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4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16DA792-779E-1508-67A7-249F006F6349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C9C12F65-AC9F-FFEF-35C6-2DA6B8AA1778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1ECDCDE-CAA0-67CC-B257-148816CFE541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40D9B2F8-3D1D-11CC-F260-7F95A4BE82CE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June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22F132A5-8F2B-6326-B6F7-007940AE58DC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J N U E</a:t>
            </a:r>
          </a:p>
        </p:txBody>
      </p:sp>
    </p:spTree>
    <p:extLst>
      <p:ext uri="{BB962C8B-B14F-4D97-AF65-F5344CB8AC3E}">
        <p14:creationId xmlns:p14="http://schemas.microsoft.com/office/powerpoint/2010/main" val="25728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82F907A-1015-6CCD-BB70-063BA95BB5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21" name="MsPham0936082789">
            <a:extLst>
              <a:ext uri="{FF2B5EF4-FFF2-40B4-BE49-F238E27FC236}">
                <a16:creationId xmlns:a16="http://schemas.microsoft.com/office/drawing/2014/main" id="{B5D71D5C-55BD-58B6-7D76-3C83F447E770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DE958F53-67C0-6389-24AB-C9454A467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49E6CFA0-61E6-69EC-1E96-3DBC861C3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27" name="MsPham0936082789">
              <a:extLst>
                <a:ext uri="{FF2B5EF4-FFF2-40B4-BE49-F238E27FC236}">
                  <a16:creationId xmlns:a16="http://schemas.microsoft.com/office/drawing/2014/main" id="{F4843C6E-8793-23B8-E02E-1B3370DFDE2B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MsPham0936082789">
            <a:extLst>
              <a:ext uri="{FF2B5EF4-FFF2-40B4-BE49-F238E27FC236}">
                <a16:creationId xmlns:a16="http://schemas.microsoft.com/office/drawing/2014/main" id="{E486B0D6-C53A-E373-61AC-CE6FC8F7EC5A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D1C797CC-7586-495F-C3A8-636B2522E687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D74E479A-472C-CE2F-7434-F64D843DC8EC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53C34CAE-C6F9-A83D-55B7-2A65F9E020B8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BD1041ED-6745-6E7F-A57C-D68286D6E77A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24B58CAA-9C51-5C6D-3EAA-3A21CE80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3D2FAC33-318C-20D5-B088-D4DF080D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5" name="MsPham0936082789">
              <a:extLst>
                <a:ext uri="{FF2B5EF4-FFF2-40B4-BE49-F238E27FC236}">
                  <a16:creationId xmlns:a16="http://schemas.microsoft.com/office/drawing/2014/main" id="{A3FC58BC-2B27-1247-F7D3-986DEB756284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6F9D52AB-A035-40FC-8661-EB68B4CF91BE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88F4CF37-837B-6E9F-D3EB-995CC9243447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sPham0936082789">
            <a:extLst>
              <a:ext uri="{FF2B5EF4-FFF2-40B4-BE49-F238E27FC236}">
                <a16:creationId xmlns:a16="http://schemas.microsoft.com/office/drawing/2014/main" id="{52CD44C0-CF58-E142-26BB-5205244472C6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17A0986B-ED9E-DE82-DD9E-EFDE26B3BA23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D9965CEA-4BCC-77C9-D8FF-C00AB9A0AFBD}"/>
              </a:ext>
            </a:extLst>
          </p:cNvPr>
          <p:cNvSpPr/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E125C832-567B-4E33-7C57-C3E1E2A62BEC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56781A86-6FD9-B921-3259-21199D18BA87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4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8A6D4C6-6AC3-C24D-6741-0738C1357CB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54E97AF-56DC-4EB6-ED33-9E18B190B027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C7210ED2-A280-88F2-3E80-2D32DA3CD716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B5F6609C-FC97-FDC6-455B-D6D59F6588ED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July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1B817F99-733A-EE22-364C-558D52B9A9DD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U L J Y</a:t>
            </a:r>
          </a:p>
        </p:txBody>
      </p:sp>
    </p:spTree>
    <p:extLst>
      <p:ext uri="{BB962C8B-B14F-4D97-AF65-F5344CB8AC3E}">
        <p14:creationId xmlns:p14="http://schemas.microsoft.com/office/powerpoint/2010/main" val="24528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DA8A96E-A0C7-8FF7-D468-F766B65443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21" name="MsPham0936082789">
            <a:extLst>
              <a:ext uri="{FF2B5EF4-FFF2-40B4-BE49-F238E27FC236}">
                <a16:creationId xmlns:a16="http://schemas.microsoft.com/office/drawing/2014/main" id="{5CD55425-9E9D-AEA8-4B5C-79DBF49A60AB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2C348553-6002-DD44-8AB2-828ABDAAE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DD24CE0D-CC45-9196-1C9F-18572DEA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27" name="MsPham0936082789">
              <a:extLst>
                <a:ext uri="{FF2B5EF4-FFF2-40B4-BE49-F238E27FC236}">
                  <a16:creationId xmlns:a16="http://schemas.microsoft.com/office/drawing/2014/main" id="{4B01AF93-D3AE-4BE7-B2CD-25B571A9212A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MsPham0936082789">
            <a:extLst>
              <a:ext uri="{FF2B5EF4-FFF2-40B4-BE49-F238E27FC236}">
                <a16:creationId xmlns:a16="http://schemas.microsoft.com/office/drawing/2014/main" id="{CC509A99-1249-0AF6-4777-1DAF7372DC3C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31A4D47B-9F9D-099A-B1C8-847D37252B0E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id="{52AD042C-EDFA-86E2-437D-47F03CCCE767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7A43721D-2E22-E9C6-CC14-944AFA48BA6F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9B1EDE7E-AA5F-C7EF-1D85-9039C639A25A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2A725149-C93A-C96A-97B7-A5B542CCC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EFC2024D-83F2-06D5-FE9D-327ED81A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5" name="MsPham0936082789">
              <a:extLst>
                <a:ext uri="{FF2B5EF4-FFF2-40B4-BE49-F238E27FC236}">
                  <a16:creationId xmlns:a16="http://schemas.microsoft.com/office/drawing/2014/main" id="{D933BFC0-F74A-61D7-B4F1-91D1E151F65C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892A580E-F689-FAD8-BB7A-4DD6F399AE52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CD37887B-08D0-0A5C-B32C-55CAADDB45C3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sPham0936082789">
            <a:extLst>
              <a:ext uri="{FF2B5EF4-FFF2-40B4-BE49-F238E27FC236}">
                <a16:creationId xmlns:a16="http://schemas.microsoft.com/office/drawing/2014/main" id="{1D907794-855D-BFFC-FB83-42CA5EA3A5FB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64185BEF-3F78-E66C-E695-8AFDF5342944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FCEA4215-DF63-70A5-CFBD-A9CBB0E24E57}"/>
              </a:ext>
            </a:extLst>
          </p:cNvPr>
          <p:cNvSpPr/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27DB19DA-82E2-33E9-B70A-6F716E5DE609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CD39967A-38A0-F8A8-9395-4FF95182D386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4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E9AAF3C4-6AB6-8E84-A36E-80E9A8919A89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8A230676-01BC-67FD-7183-152D48524F25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0883E09A-CA64-7D9B-4B17-F1CFDECFA5A1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930CC89F-445B-A133-CC65-47D9A2E6008A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April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B267A7D9-07D0-416D-98C3-955DFAFBD33D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A P I L R</a:t>
            </a:r>
          </a:p>
        </p:txBody>
      </p:sp>
    </p:spTree>
    <p:extLst>
      <p:ext uri="{BB962C8B-B14F-4D97-AF65-F5344CB8AC3E}">
        <p14:creationId xmlns:p14="http://schemas.microsoft.com/office/powerpoint/2010/main" val="37954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762299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5281783" y="1360001"/>
            <a:ext cx="16553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14E3C1-EF03-E962-DF03-F0CC9BD48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90"/>
          <a:stretch/>
        </p:blipFill>
        <p:spPr>
          <a:xfrm>
            <a:off x="583126" y="4497350"/>
            <a:ext cx="11025748" cy="158939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0A52F64-D362-EC59-E7A7-49E0A9BF8F55}"/>
              </a:ext>
            </a:extLst>
          </p:cNvPr>
          <p:cNvSpPr txBox="1">
            <a:spLocks/>
          </p:cNvSpPr>
          <p:nvPr/>
        </p:nvSpPr>
        <p:spPr>
          <a:xfrm>
            <a:off x="3526405" y="771251"/>
            <a:ext cx="5139190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F8F7F62-3241-811C-5B16-CB521295185F}"/>
              </a:ext>
            </a:extLst>
          </p:cNvPr>
          <p:cNvSpPr txBox="1">
            <a:spLocks/>
          </p:cNvSpPr>
          <p:nvPr/>
        </p:nvSpPr>
        <p:spPr>
          <a:xfrm>
            <a:off x="3526405" y="1370605"/>
            <a:ext cx="5139190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861D590-BEB3-664A-5276-24C8C88D80FB}"/>
              </a:ext>
            </a:extLst>
          </p:cNvPr>
          <p:cNvSpPr txBox="1">
            <a:spLocks/>
          </p:cNvSpPr>
          <p:nvPr/>
        </p:nvSpPr>
        <p:spPr>
          <a:xfrm>
            <a:off x="962122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FAADE93-B88A-2751-C325-100FFD11D724}"/>
              </a:ext>
            </a:extLst>
          </p:cNvPr>
          <p:cNvSpPr txBox="1">
            <a:spLocks/>
          </p:cNvSpPr>
          <p:nvPr/>
        </p:nvSpPr>
        <p:spPr>
          <a:xfrm>
            <a:off x="3761560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DD9BD0D-D7DB-D217-4678-F51014BD3496}"/>
              </a:ext>
            </a:extLst>
          </p:cNvPr>
          <p:cNvSpPr txBox="1">
            <a:spLocks/>
          </p:cNvSpPr>
          <p:nvPr/>
        </p:nvSpPr>
        <p:spPr>
          <a:xfrm>
            <a:off x="6560998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BC0A597-A69A-4191-A72B-806332ED7B46}"/>
              </a:ext>
            </a:extLst>
          </p:cNvPr>
          <p:cNvSpPr txBox="1">
            <a:spLocks/>
          </p:cNvSpPr>
          <p:nvPr/>
        </p:nvSpPr>
        <p:spPr>
          <a:xfrm>
            <a:off x="9360436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1605477" cy="278575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4104841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250984" y="1885915"/>
            <a:ext cx="384501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03494" y="1885915"/>
            <a:ext cx="129250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3613516-DBFB-A1CC-512F-74FE034BF9A1}"/>
              </a:ext>
            </a:extLst>
          </p:cNvPr>
          <p:cNvSpPr txBox="1">
            <a:spLocks/>
          </p:cNvSpPr>
          <p:nvPr/>
        </p:nvSpPr>
        <p:spPr>
          <a:xfrm>
            <a:off x="1257300" y="349311"/>
            <a:ext cx="65729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A55DEFB-356A-83EE-C0F7-EAEFD08CFC42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FA87291-7B2B-A936-49A1-94D162327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6" y="2085976"/>
            <a:ext cx="11421068" cy="295886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3F55A21-2ED2-8A32-17D7-30DA1F2A1273}"/>
              </a:ext>
            </a:extLst>
          </p:cNvPr>
          <p:cNvSpPr/>
          <p:nvPr/>
        </p:nvSpPr>
        <p:spPr>
          <a:xfrm>
            <a:off x="5915025" y="2085976"/>
            <a:ext cx="49530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28AC19B-97DB-B122-8422-CDF9CF3AD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3" y="303129"/>
            <a:ext cx="612911" cy="607672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B2BB740-CC68-1E54-1DB3-71FE571A6168}"/>
              </a:ext>
            </a:extLst>
          </p:cNvPr>
          <p:cNvSpPr txBox="1">
            <a:spLocks/>
          </p:cNvSpPr>
          <p:nvPr/>
        </p:nvSpPr>
        <p:spPr>
          <a:xfrm>
            <a:off x="2563588" y="1526901"/>
            <a:ext cx="457200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1B353DA-9299-94DC-8277-294540E2E9DF}"/>
              </a:ext>
            </a:extLst>
          </p:cNvPr>
          <p:cNvSpPr txBox="1">
            <a:spLocks/>
          </p:cNvSpPr>
          <p:nvPr/>
        </p:nvSpPr>
        <p:spPr>
          <a:xfrm>
            <a:off x="8697884" y="1526901"/>
            <a:ext cx="457200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17FE4EF-7D11-7395-DD1A-0CB0B1F99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32" y="1451665"/>
            <a:ext cx="612911" cy="607672"/>
          </a:xfrm>
          <a:prstGeom prst="rect">
            <a:avLst/>
          </a:prstGeom>
        </p:spPr>
      </p:pic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2BEB0E6-556E-6D3C-D9EB-C3E2E61A4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926" y="1451665"/>
            <a:ext cx="612911" cy="607672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85E77EE-800B-D997-1D27-C14C46985332}"/>
              </a:ext>
            </a:extLst>
          </p:cNvPr>
          <p:cNvSpPr txBox="1">
            <a:spLocks/>
          </p:cNvSpPr>
          <p:nvPr/>
        </p:nvSpPr>
        <p:spPr>
          <a:xfrm>
            <a:off x="1347631" y="5050425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7C5CAFC-E568-678B-601F-702E4C4E8C1C}"/>
              </a:ext>
            </a:extLst>
          </p:cNvPr>
          <p:cNvSpPr txBox="1">
            <a:spLocks/>
          </p:cNvSpPr>
          <p:nvPr/>
        </p:nvSpPr>
        <p:spPr>
          <a:xfrm>
            <a:off x="7481927" y="5050425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DDEBE95-9ED9-605F-4DCD-A6CA553027D3}"/>
              </a:ext>
            </a:extLst>
          </p:cNvPr>
          <p:cNvSpPr txBox="1">
            <a:spLocks/>
          </p:cNvSpPr>
          <p:nvPr/>
        </p:nvSpPr>
        <p:spPr>
          <a:xfrm>
            <a:off x="4100559" y="5050425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08F3A7B9-D339-7859-2C26-5F9D42F09F54}"/>
              </a:ext>
            </a:extLst>
          </p:cNvPr>
          <p:cNvSpPr txBox="1">
            <a:spLocks/>
          </p:cNvSpPr>
          <p:nvPr/>
        </p:nvSpPr>
        <p:spPr>
          <a:xfrm>
            <a:off x="10234855" y="5050425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Mspham-0936082789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209A9ADD-2673-D0D0-E41E-4DA7432CA2C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94" y="5044836"/>
            <a:ext cx="457200" cy="457200"/>
          </a:xfrm>
          <a:prstGeom prst="rect">
            <a:avLst/>
          </a:prstGeom>
        </p:spPr>
      </p:pic>
      <p:pic>
        <p:nvPicPr>
          <p:cNvPr id="17" name="Mspham-0936082789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id="{842471A6-F5E4-6321-33E7-A0D4B7ECE7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64" y="50714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3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3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3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3613516-DBFB-A1CC-512F-74FE034BF9A1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complete.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A55DEFB-356A-83EE-C0F7-EAEFD08CFC42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95442-A597-A94E-F629-B14C0E026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73" y="3930218"/>
            <a:ext cx="3180601" cy="2549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41523-2591-B36E-B9CA-5C2A161E6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" t="976"/>
          <a:stretch/>
        </p:blipFill>
        <p:spPr>
          <a:xfrm>
            <a:off x="666026" y="1148280"/>
            <a:ext cx="3153079" cy="250357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D7825CB-A305-A4F7-F3AC-3A88B21F8CEE}"/>
              </a:ext>
            </a:extLst>
          </p:cNvPr>
          <p:cNvSpPr txBox="1">
            <a:spLocks/>
          </p:cNvSpPr>
          <p:nvPr/>
        </p:nvSpPr>
        <p:spPr>
          <a:xfrm>
            <a:off x="4685122" y="1587224"/>
            <a:ext cx="7220932" cy="132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800"/>
              </a:spcAft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sports day in September? </a:t>
            </a:r>
          </a:p>
          <a:p>
            <a:pPr algn="l">
              <a:spcAft>
                <a:spcPts val="1800"/>
              </a:spcAft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_____, it is. When's your sports day? </a:t>
            </a:r>
            <a:endParaRPr lang="en-US" sz="28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800"/>
              </a:spcAft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in ___________.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BB20519-816C-395A-3664-764236F06FC0}"/>
              </a:ext>
            </a:extLst>
          </p:cNvPr>
          <p:cNvSpPr txBox="1">
            <a:spLocks/>
          </p:cNvSpPr>
          <p:nvPr/>
        </p:nvSpPr>
        <p:spPr>
          <a:xfrm>
            <a:off x="4600280" y="4151315"/>
            <a:ext cx="7305774" cy="191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sports day is in October. _____ your sports day in October too?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your sports day?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in ____________.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609AAC9-39EE-AE3C-CDB5-1BB731BB51CB}"/>
              </a:ext>
            </a:extLst>
          </p:cNvPr>
          <p:cNvSpPr txBox="1">
            <a:spLocks/>
          </p:cNvSpPr>
          <p:nvPr/>
        </p:nvSpPr>
        <p:spPr>
          <a:xfrm>
            <a:off x="3694170" y="1274608"/>
            <a:ext cx="457200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C4754C2-59E4-5C9E-950F-2533C6AF1EAD}"/>
              </a:ext>
            </a:extLst>
          </p:cNvPr>
          <p:cNvSpPr txBox="1">
            <a:spLocks/>
          </p:cNvSpPr>
          <p:nvPr/>
        </p:nvSpPr>
        <p:spPr>
          <a:xfrm>
            <a:off x="3711774" y="3830860"/>
            <a:ext cx="457200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39BA0BD-CC84-9C24-BE1B-2CC9A9AD70B1}"/>
              </a:ext>
            </a:extLst>
          </p:cNvPr>
          <p:cNvSpPr txBox="1">
            <a:spLocks/>
          </p:cNvSpPr>
          <p:nvPr/>
        </p:nvSpPr>
        <p:spPr>
          <a:xfrm>
            <a:off x="5306042" y="1981241"/>
            <a:ext cx="1725961" cy="2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D5A04B7-F278-918C-AEF7-D94D77BB4B6A}"/>
              </a:ext>
            </a:extLst>
          </p:cNvPr>
          <p:cNvSpPr txBox="1">
            <a:spLocks/>
          </p:cNvSpPr>
          <p:nvPr/>
        </p:nvSpPr>
        <p:spPr>
          <a:xfrm>
            <a:off x="6096001" y="2625216"/>
            <a:ext cx="2276896" cy="35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F2BEE99-FCB7-51CF-800E-06601713B634}"/>
              </a:ext>
            </a:extLst>
          </p:cNvPr>
          <p:cNvSpPr txBox="1">
            <a:spLocks/>
          </p:cNvSpPr>
          <p:nvPr/>
        </p:nvSpPr>
        <p:spPr>
          <a:xfrm>
            <a:off x="10001839" y="3768292"/>
            <a:ext cx="1046376" cy="35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218783E-ACC0-EE96-33AF-025979A6E2DE}"/>
              </a:ext>
            </a:extLst>
          </p:cNvPr>
          <p:cNvSpPr txBox="1">
            <a:spLocks/>
          </p:cNvSpPr>
          <p:nvPr/>
        </p:nvSpPr>
        <p:spPr>
          <a:xfrm>
            <a:off x="4949073" y="5378774"/>
            <a:ext cx="1998482" cy="35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F68B8C3-D348-51D1-BE29-F48A919DC3E0}"/>
              </a:ext>
            </a:extLst>
          </p:cNvPr>
          <p:cNvSpPr txBox="1">
            <a:spLocks/>
          </p:cNvSpPr>
          <p:nvPr/>
        </p:nvSpPr>
        <p:spPr>
          <a:xfrm>
            <a:off x="5891753" y="5913977"/>
            <a:ext cx="2481143" cy="35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3635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7176B9C-8982-1DA6-A00B-997E7563EF7D}"/>
              </a:ext>
            </a:extLst>
          </p:cNvPr>
          <p:cNvGrpSpPr/>
          <p:nvPr/>
        </p:nvGrpSpPr>
        <p:grpSpPr>
          <a:xfrm>
            <a:off x="2271247" y="2920999"/>
            <a:ext cx="1292781" cy="848840"/>
            <a:chOff x="3709758" y="3204070"/>
            <a:chExt cx="1768014" cy="1160877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E74374AC-52A2-89D5-C3D8-356C580427B2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8B00BE45-D194-4321-2EFE-D9B0DCA6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FD048-FAFF-6D78-3194-FB070774F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36" y="1350931"/>
            <a:ext cx="10562235" cy="512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58ECB-1598-85C9-C2FE-9B26310E0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819" y="606965"/>
            <a:ext cx="3154953" cy="6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000">
        <p14:flip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1D071B6-8832-8A23-E4AD-3C93968E89AF}"/>
              </a:ext>
            </a:extLst>
          </p:cNvPr>
          <p:cNvSpPr txBox="1"/>
          <p:nvPr/>
        </p:nvSpPr>
        <p:spPr>
          <a:xfrm>
            <a:off x="5772586" y="313661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1426E5F0-78A5-AFB0-2412-35731D439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858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EF7DB0BF-5B94-667B-759C-4766BCE0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00" y="10310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i="1">
                <a:latin typeface="Verdana" panose="020B0604030504040204" pitchFamily="34" charset="0"/>
              </a:rPr>
              <a:t>MsPham 0936082789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B213877-B4A9-0958-8D11-8533BDDFFA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A8794979-DCDC-3E77-E5ED-472A3B6B7042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1" name="MsPham0936082789">
              <a:extLst>
                <a:ext uri="{FF2B5EF4-FFF2-40B4-BE49-F238E27FC236}">
                  <a16:creationId xmlns:a16="http://schemas.microsoft.com/office/drawing/2014/main" id="{CC25AC45-B6AF-9D06-94A8-4DE137E7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A12D350B-CDA3-E9A2-6909-445D5AF55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3" name="MsPham0936082789">
              <a:extLst>
                <a:ext uri="{FF2B5EF4-FFF2-40B4-BE49-F238E27FC236}">
                  <a16:creationId xmlns:a16="http://schemas.microsoft.com/office/drawing/2014/main" id="{441FE858-DE93-AEEC-2A2B-4BD6B0705B97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4CF9114B-D91F-382E-1C12-2F8E988D3FDB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12FAA4C4-146B-B075-8559-2CEC343F0F66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6F1500E5-8E2D-2396-3FB7-52C05EF8936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A4FF05F9-6F68-B99E-4869-041CA61A19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1421488" y="1408572"/>
            <a:ext cx="9349024" cy="44943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1" b="1">
                <a:ln w="13462">
                  <a:solidFill>
                    <a:srgbClr val="FF7B00"/>
                  </a:solidFill>
                  <a:prstDash val="solid"/>
                </a:ln>
                <a:solidFill>
                  <a:srgbClr val="FFE101"/>
                </a:solidFill>
                <a:effectLst>
                  <a:outerShdw dist="38100" dir="2700000" algn="bl" rotWithShape="0">
                    <a:srgbClr val="FF7B00"/>
                  </a:outerShdw>
                </a:effectLst>
                <a:latin typeface="Britannic Bold" panose="020B0903060703020204" pitchFamily="34" charset="0"/>
              </a:rPr>
              <a:t>RACING CAR</a:t>
            </a:r>
            <a:endParaRPr lang="ru-RU" sz="13801" b="1" dirty="0">
              <a:ln w="13462">
                <a:solidFill>
                  <a:srgbClr val="FF7B00"/>
                </a:solidFill>
                <a:prstDash val="solid"/>
              </a:ln>
              <a:solidFill>
                <a:srgbClr val="FFE101"/>
              </a:solidFill>
              <a:effectLst>
                <a:outerShdw dist="38100" dir="2700000" algn="bl" rotWithShape="0">
                  <a:srgbClr val="FF7B00"/>
                </a:outerShdw>
              </a:effectLst>
            </a:endParaRPr>
          </a:p>
        </p:txBody>
      </p:sp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8710726" y="5099666"/>
            <a:ext cx="1847020" cy="59844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88" b="24852"/>
          <a:stretch/>
        </p:blipFill>
        <p:spPr>
          <a:xfrm flipH="1">
            <a:off x="7614841" y="3541798"/>
            <a:ext cx="1590433" cy="789790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32" b="23209"/>
          <a:stretch/>
        </p:blipFill>
        <p:spPr>
          <a:xfrm>
            <a:off x="2328444" y="3655745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26" b="24315"/>
          <a:stretch/>
        </p:blipFill>
        <p:spPr>
          <a:xfrm flipH="1">
            <a:off x="6264200" y="4863154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271" b="25071"/>
          <a:stretch/>
        </p:blipFill>
        <p:spPr>
          <a:xfrm>
            <a:off x="3456204" y="4796246"/>
            <a:ext cx="1594964" cy="789790"/>
          </a:xfrm>
          <a:prstGeom prst="rect">
            <a:avLst/>
          </a:prstGeom>
        </p:spPr>
      </p:pic>
      <p:pic>
        <p:nvPicPr>
          <p:cNvPr id="4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110F4915-3D08-0A95-0572-D427A61A7B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"/>
          <a:stretch/>
        </p:blipFill>
        <p:spPr>
          <a:xfrm>
            <a:off x="4888083" y="2620398"/>
            <a:ext cx="2098320" cy="1711191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46FD4E-C7F2-D494-F2E2-5E45C3F4A1C3}"/>
              </a:ext>
            </a:extLst>
          </p:cNvPr>
          <p:cNvGrpSpPr/>
          <p:nvPr/>
        </p:nvGrpSpPr>
        <p:grpSpPr>
          <a:xfrm>
            <a:off x="232309" y="5398889"/>
            <a:ext cx="1322798" cy="1429964"/>
            <a:chOff x="5434601" y="2583811"/>
            <a:chExt cx="1322798" cy="1429964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6D1FF57E-09EC-0CD1-A781-AB6F24C82521}"/>
                </a:ext>
              </a:extLst>
            </p:cNvPr>
            <p:cNvSpPr txBox="1"/>
            <p:nvPr/>
          </p:nvSpPr>
          <p:spPr>
            <a:xfrm>
              <a:off x="5434601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FDDDB1A8-DF1F-CD3C-6A09-2DCFCB18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189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36DBF7F-C2B5-D412-7DB1-37D0C9B9D4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24" name="MsPham0936082789">
            <a:extLst>
              <a:ext uri="{FF2B5EF4-FFF2-40B4-BE49-F238E27FC236}">
                <a16:creationId xmlns:a16="http://schemas.microsoft.com/office/drawing/2014/main" id="{531106B8-4410-8FE6-51DD-F214F6BBB6D5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51F411AA-C347-FB93-7C07-A7E368FE3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4D19D46D-E143-BB46-938D-B7F382C59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2" name="MsPham0936082789">
              <a:extLst>
                <a:ext uri="{FF2B5EF4-FFF2-40B4-BE49-F238E27FC236}">
                  <a16:creationId xmlns:a16="http://schemas.microsoft.com/office/drawing/2014/main" id="{A564D583-772F-82C1-0DA3-3C4A8D2740DB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29F8DD0B-243D-C127-5D1C-DD977FAED74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766D343C-CA85-7C1B-68B4-7910FDA555F7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102AEFD1-D9E9-BA6C-04E2-3E2B4DF176F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015214DD-F862-FB94-319B-276559E265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2" b="23209"/>
          <a:stretch/>
        </p:blipFill>
        <p:spPr>
          <a:xfrm>
            <a:off x="-111138" y="3426682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26" b="24315"/>
          <a:stretch/>
        </p:blipFill>
        <p:spPr>
          <a:xfrm>
            <a:off x="-111138" y="2141828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271" b="25071"/>
          <a:stretch/>
        </p:blipFill>
        <p:spPr>
          <a:xfrm>
            <a:off x="-111138" y="4711536"/>
            <a:ext cx="1594964" cy="78979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DE190B5-08B3-D85F-950E-320FF15987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113700"/>
            <a:ext cx="2198276" cy="2196090"/>
          </a:xfrm>
          <a:prstGeom prst="rect">
            <a:avLst/>
          </a:prstGeom>
        </p:spPr>
      </p:pic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488" b="24852"/>
          <a:stretch/>
        </p:blipFill>
        <p:spPr>
          <a:xfrm>
            <a:off x="-111778" y="856974"/>
            <a:ext cx="1590433" cy="789790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4FE5766-0FC0-76CD-F12A-5AF18E22B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646448" y="1455586"/>
            <a:ext cx="2198276" cy="2196090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E2CCB135-433E-599A-AB6A-4E7AE3271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03645" y="2749918"/>
            <a:ext cx="2198276" cy="219609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E88C45B5-BAF3-A310-99E6-E05959CB0F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3970024"/>
            <a:ext cx="2198276" cy="2196090"/>
          </a:xfrm>
          <a:prstGeom prst="rect">
            <a:avLst/>
          </a:prstGeom>
        </p:spPr>
      </p:pic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1726166" y="6012061"/>
            <a:ext cx="204428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Question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0327620F-3A39-92BE-A2EA-7600DE9C64A4}"/>
              </a:ext>
            </a:extLst>
          </p:cNvPr>
          <p:cNvSpPr/>
          <p:nvPr/>
        </p:nvSpPr>
        <p:spPr>
          <a:xfrm>
            <a:off x="4721541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2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MsPham-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210A86FD-0BCB-4702-9C9F-5ABF958175E4}"/>
              </a:ext>
            </a:extLst>
          </p:cNvPr>
          <p:cNvSpPr/>
          <p:nvPr/>
        </p:nvSpPr>
        <p:spPr>
          <a:xfrm>
            <a:off x="5479724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78B29E18-5E93-4388-8899-1C1364CCE9E8}"/>
              </a:ext>
            </a:extLst>
          </p:cNvPr>
          <p:cNvSpPr/>
          <p:nvPr/>
        </p:nvSpPr>
        <p:spPr>
          <a:xfrm>
            <a:off x="6237907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5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13094EAC-B05D-B9B6-88DC-CD46D484575B}"/>
              </a:ext>
            </a:extLst>
          </p:cNvPr>
          <p:cNvSpPr/>
          <p:nvPr/>
        </p:nvSpPr>
        <p:spPr>
          <a:xfrm>
            <a:off x="6996090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5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35FCD47F-B653-53D8-8DA3-FA2590F5FE56}"/>
              </a:ext>
            </a:extLst>
          </p:cNvPr>
          <p:cNvSpPr/>
          <p:nvPr/>
        </p:nvSpPr>
        <p:spPr>
          <a:xfrm>
            <a:off x="7754273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MsPham-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DAD9761D-AEE4-4B85-6F3E-9D80B300E6EF}"/>
              </a:ext>
            </a:extLst>
          </p:cNvPr>
          <p:cNvSpPr/>
          <p:nvPr/>
        </p:nvSpPr>
        <p:spPr>
          <a:xfrm>
            <a:off x="8512456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7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id="{D1FA207B-907E-DF61-AA87-E0C3AE3FF8FB}"/>
              </a:ext>
            </a:extLst>
          </p:cNvPr>
          <p:cNvSpPr/>
          <p:nvPr/>
        </p:nvSpPr>
        <p:spPr>
          <a:xfrm>
            <a:off x="9270640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8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MsPham-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16914BC7-593C-BD19-03DF-962FB85F2BFF}"/>
              </a:ext>
            </a:extLst>
          </p:cNvPr>
          <p:cNvSpPr/>
          <p:nvPr/>
        </p:nvSpPr>
        <p:spPr>
          <a:xfrm>
            <a:off x="3963358" y="6012061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1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0" name="MsPham-0936082789">
            <a:hlinkClick r:id="rId18" action="ppaction://hlinksldjump"/>
            <a:extLst>
              <a:ext uri="{FF2B5EF4-FFF2-40B4-BE49-F238E27FC236}">
                <a16:creationId xmlns:a16="http://schemas.microsoft.com/office/drawing/2014/main" id="{72B9A732-741F-F58D-3213-0A33FAF7CB35}"/>
              </a:ext>
            </a:extLst>
          </p:cNvPr>
          <p:cNvSpPr/>
          <p:nvPr/>
        </p:nvSpPr>
        <p:spPr>
          <a:xfrm>
            <a:off x="11119760" y="6036793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Cooper Black" panose="0208090404030B020404" pitchFamily="18" charset="0"/>
              </a:rPr>
              <a:t>End 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CA616C-ED32-157A-9F9C-7343FC2A8EB8}"/>
              </a:ext>
            </a:extLst>
          </p:cNvPr>
          <p:cNvGrpSpPr/>
          <p:nvPr/>
        </p:nvGrpSpPr>
        <p:grpSpPr>
          <a:xfrm>
            <a:off x="232309" y="5398889"/>
            <a:ext cx="1322798" cy="1429964"/>
            <a:chOff x="5434601" y="2583811"/>
            <a:chExt cx="1322798" cy="1429964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B27F8E5-104F-8720-73E2-C97A1EDD24A6}"/>
                </a:ext>
              </a:extLst>
            </p:cNvPr>
            <p:cNvSpPr txBox="1"/>
            <p:nvPr/>
          </p:nvSpPr>
          <p:spPr>
            <a:xfrm>
              <a:off x="5434601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911C5D2-6467-E4E6-C835-AF7C3A29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07617560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1582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59259E-6 L 0.1582 2.59259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4.07407E-6 L 0.1582 4.07407E-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4.07407E-6 L 0.29818 -0.000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4 L 0.44401 -0.00371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4 L 0.72734 -0.0002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4 L 0.87318 -0.0002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4.44444E-6 L 0.1582 -4.44444E-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-4.44444E-6 L 0.29818 -0.00023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 L 0.5849 -0.0002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0" grpId="0" animBg="1"/>
      <p:bldP spid="20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5" name="MsPham0936082789">
            <a:extLst>
              <a:ext uri="{FF2B5EF4-FFF2-40B4-BE49-F238E27FC236}">
                <a16:creationId xmlns:a16="http://schemas.microsoft.com/office/drawing/2014/main" id="{5DEC65CE-B51E-9021-842F-55CE55DE98B4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AF121C53-E98B-B81A-B98D-AF7B7083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72B73A9E-C321-5F19-5BA6-0E94703C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9" name="MsPham0936082789">
              <a:extLst>
                <a:ext uri="{FF2B5EF4-FFF2-40B4-BE49-F238E27FC236}">
                  <a16:creationId xmlns:a16="http://schemas.microsoft.com/office/drawing/2014/main" id="{5D072864-59C4-427B-9890-E71E4A0058BF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FE7572B2-D9C7-4B75-1FE1-D879BD9B26D3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CD4FAF29-9EAC-3573-C5DF-A664F8B3B8CF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8098A546-BDBC-9B53-9311-BB1BD8D9F266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592EFCB1-AB2F-F5A5-2933-C542B8A08B3C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2DE6860D-7287-C612-5098-462403751CE0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76D071F9-49D3-9E98-0DBA-025BE123E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B7474B2C-2754-0465-FFD0-91728C7D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3" name="MsPham0936082789">
              <a:extLst>
                <a:ext uri="{FF2B5EF4-FFF2-40B4-BE49-F238E27FC236}">
                  <a16:creationId xmlns:a16="http://schemas.microsoft.com/office/drawing/2014/main" id="{9C88B5B6-1E38-FB44-AB10-38F5E0D30DDD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71620DF1-DF30-134F-75C2-982C68A21E8D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DF7E19E3-7617-5A27-BBCA-C637D696D3C2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AC99EBA9-3520-2232-6CB5-567D2FE50A51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C8846FA7-398B-87FC-B5F0-052FC443F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11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266BFFE5-6007-649F-C5A2-16CC18327C1F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September</a:t>
            </a:r>
            <a:endParaRPr lang="ru-RU" sz="4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372A404-B77A-68D9-5D19-1CFAD75A43B9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S E P M B T E E R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B0A53EAC-FAC2-C264-7157-D151ED5277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CD7CD2D4-1F21-129C-30E1-6E5128EE83D0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928A1338-9C3E-92CC-CAF4-68878209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DF0C5A02-6F59-3FB7-B637-9C80D2651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9" name="MsPham0936082789">
              <a:extLst>
                <a:ext uri="{FF2B5EF4-FFF2-40B4-BE49-F238E27FC236}">
                  <a16:creationId xmlns:a16="http://schemas.microsoft.com/office/drawing/2014/main" id="{071FA2E7-82CC-8D9F-E5DC-2CA9985E852E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MsPham0936082789">
            <a:extLst>
              <a:ext uri="{FF2B5EF4-FFF2-40B4-BE49-F238E27FC236}">
                <a16:creationId xmlns:a16="http://schemas.microsoft.com/office/drawing/2014/main" id="{CDA3E12C-1CB8-D482-A244-CD739529499C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A49FE38E-CCB4-DD23-8C13-1E8E0011AAE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0936082789">
            <a:extLst>
              <a:ext uri="{FF2B5EF4-FFF2-40B4-BE49-F238E27FC236}">
                <a16:creationId xmlns:a16="http://schemas.microsoft.com/office/drawing/2014/main" id="{2FDA4AF0-338D-F128-0127-ED96A055040D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>
            <a:extLst>
              <a:ext uri="{FF2B5EF4-FFF2-40B4-BE49-F238E27FC236}">
                <a16:creationId xmlns:a16="http://schemas.microsoft.com/office/drawing/2014/main" id="{036527C7-2816-7F6D-03ED-E6760BFCF0C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C6F08979-57A8-A0DB-C951-BA7F88CFB810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A483B884-BA05-DD10-E7AE-9A93385E0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762D22E2-81AF-0A4F-4AF3-F7CFD0797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0" name="MsPham0936082789">
              <a:extLst>
                <a:ext uri="{FF2B5EF4-FFF2-40B4-BE49-F238E27FC236}">
                  <a16:creationId xmlns:a16="http://schemas.microsoft.com/office/drawing/2014/main" id="{369B4F01-8A34-1BBA-770C-3226017ADB9E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8F68BB19-CE12-3434-6ACF-A711D14A460A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id="{25920BCC-6A93-2BD3-29EC-06A7DB45A9C4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7267D3CD-CE83-53DE-0FD8-6486029C4345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818B6391-7DE6-E42D-FE78-75B3361CA1E6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D827F245-D42D-1A16-CF46-0141C4ECA22E}"/>
              </a:ext>
            </a:extLst>
          </p:cNvPr>
          <p:cNvSpPr/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B77BC463-8E99-F93F-B0F3-4EB3AE216EBD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381065C6-CF31-B484-11D1-C16B15C7EA16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3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D6060907-6CA7-6BDA-A879-EFECC2CE8F36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540E4968-530B-604F-7BDC-2E59657F36AA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F1D5E2CB-AF5B-3347-082B-6E36B94A41A6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0C7E2B0F-3538-AE98-6E18-F2F0E3B66DE1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December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06F7C7B-64F3-244A-3946-FC3260743C65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B E C E M R D E</a:t>
            </a:r>
          </a:p>
        </p:txBody>
      </p:sp>
    </p:spTree>
    <p:extLst>
      <p:ext uri="{BB962C8B-B14F-4D97-AF65-F5344CB8AC3E}">
        <p14:creationId xmlns:p14="http://schemas.microsoft.com/office/powerpoint/2010/main" val="18810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F9B838AC-E28C-DB03-3364-4BEFEAA386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3B975E80-6945-1082-E19F-552F49C94423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D340BFD2-C56D-D74D-463D-A5A3947B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B4F34E48-7401-05B0-4C77-4CD6B3D2D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0" name="MsPham0936082789">
              <a:extLst>
                <a:ext uri="{FF2B5EF4-FFF2-40B4-BE49-F238E27FC236}">
                  <a16:creationId xmlns:a16="http://schemas.microsoft.com/office/drawing/2014/main" id="{10E5FDAA-35FD-A5F0-B9A0-75D2BF5BB992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E6535600-6C60-F492-60F3-526478842E4B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id="{41FBCF1C-7F2E-E9F1-9756-49BBF52B53A8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215E6F57-FC5A-D460-BFD2-B8BF9E16EF45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6DA1A155-A03B-71D1-D5FF-74481450BD7B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9BE1EB22-E29D-9763-5A50-8F2BAB645C21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AF534D24-815A-E332-9FD1-9987CBA54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1ED51CF5-038D-91E4-6142-CB452DAE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8" name="MsPham0936082789">
              <a:extLst>
                <a:ext uri="{FF2B5EF4-FFF2-40B4-BE49-F238E27FC236}">
                  <a16:creationId xmlns:a16="http://schemas.microsoft.com/office/drawing/2014/main" id="{B46FC79D-9069-8D55-BEB9-B662E8FBAE1A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890D3381-3467-5957-7CB6-6E9EC26465F7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0936082789">
            <a:extLst>
              <a:ext uri="{FF2B5EF4-FFF2-40B4-BE49-F238E27FC236}">
                <a16:creationId xmlns:a16="http://schemas.microsoft.com/office/drawing/2014/main" id="{057D1E93-7A10-2555-33E3-3C0457B0116F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sPham0936082789">
            <a:extLst>
              <a:ext uri="{FF2B5EF4-FFF2-40B4-BE49-F238E27FC236}">
                <a16:creationId xmlns:a16="http://schemas.microsoft.com/office/drawing/2014/main" id="{702D6A92-F7C3-124F-42FD-CD5AAA3114E3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0936082789">
            <a:extLst>
              <a:ext uri="{FF2B5EF4-FFF2-40B4-BE49-F238E27FC236}">
                <a16:creationId xmlns:a16="http://schemas.microsoft.com/office/drawing/2014/main" id="{FA3346CA-1E9B-1885-0160-72D2A9ADD278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E061C372-00E1-2330-C9A8-94708EADD151}"/>
              </a:ext>
            </a:extLst>
          </p:cNvPr>
          <p:cNvSpPr/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A1774259-79E6-7170-9390-49B5567CB366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9D6F2827-88F8-84E6-42FC-3F4A421DD3A0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4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F713FFFF-70B2-EB50-AE78-AFC3975BE6D2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C3ABD44A-AE7B-7A76-B91E-F1544BEE2E34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3C859DF3-1CC9-2ED8-02CC-3CD578D10BA9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73022FF8-3880-D105-EDE4-EC44B0EA6430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November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C847FE36-B006-8108-8F28-3147F46B1534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V E M B N O E R</a:t>
            </a:r>
          </a:p>
        </p:txBody>
      </p:sp>
    </p:spTree>
    <p:extLst>
      <p:ext uri="{BB962C8B-B14F-4D97-AF65-F5344CB8AC3E}">
        <p14:creationId xmlns:p14="http://schemas.microsoft.com/office/powerpoint/2010/main" val="36237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D724C7E3-5FAB-B597-BA2D-AF5F9FDD67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AE2C6E7A-901D-EA0B-6B1D-CD517ADBE203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EE5CD9BF-2244-347D-307B-E45BA4C09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0E6E725A-677B-A8C9-0349-AA6DBFA1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0" name="MsPham0936082789">
              <a:extLst>
                <a:ext uri="{FF2B5EF4-FFF2-40B4-BE49-F238E27FC236}">
                  <a16:creationId xmlns:a16="http://schemas.microsoft.com/office/drawing/2014/main" id="{7ED1CF98-E7E8-1FEF-EB80-D9F5DE280D9B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MsPham0936082789">
            <a:extLst>
              <a:ext uri="{FF2B5EF4-FFF2-40B4-BE49-F238E27FC236}">
                <a16:creationId xmlns:a16="http://schemas.microsoft.com/office/drawing/2014/main" id="{E56AF603-DA8B-6D18-AC06-77E07E6A804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id="{22480E99-8485-0032-A76B-16F7F0ABCFBE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8D2C050E-41A0-A217-B7C0-5D811DEF926A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0860487D-E845-8285-B54D-19BB9B5B86C7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7E6DE4E5-3F1B-89E7-45B8-78A01AEC081B}"/>
              </a:ext>
            </a:extLst>
          </p:cNvPr>
          <p:cNvGrpSpPr/>
          <p:nvPr/>
        </p:nvGrpSpPr>
        <p:grpSpPr>
          <a:xfrm>
            <a:off x="-56388000" y="-27279600"/>
            <a:ext cx="125272800" cy="61722000"/>
            <a:chOff x="-56540400" y="-27432000"/>
            <a:chExt cx="125272800" cy="61722000"/>
          </a:xfrm>
        </p:grpSpPr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CFBFFB86-706B-F6AA-8B91-C038E826A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78DE2119-0C8E-A41A-FF4D-577BED59E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38" name="MsPham0936082789">
              <a:extLst>
                <a:ext uri="{FF2B5EF4-FFF2-40B4-BE49-F238E27FC236}">
                  <a16:creationId xmlns:a16="http://schemas.microsoft.com/office/drawing/2014/main" id="{D39C5B00-4483-9ABF-ECD5-D423DB0C3B02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9388AE25-A888-8691-6B4A-FB53C9643FCC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0936082789">
            <a:extLst>
              <a:ext uri="{FF2B5EF4-FFF2-40B4-BE49-F238E27FC236}">
                <a16:creationId xmlns:a16="http://schemas.microsoft.com/office/drawing/2014/main" id="{6A08DA42-55F0-6164-5D55-6C1D5ABF5571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sPham0936082789">
            <a:extLst>
              <a:ext uri="{FF2B5EF4-FFF2-40B4-BE49-F238E27FC236}">
                <a16:creationId xmlns:a16="http://schemas.microsoft.com/office/drawing/2014/main" id="{B8CA6029-1D6D-FB0B-9B85-EC05E66515FF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0936082789">
            <a:extLst>
              <a:ext uri="{FF2B5EF4-FFF2-40B4-BE49-F238E27FC236}">
                <a16:creationId xmlns:a16="http://schemas.microsoft.com/office/drawing/2014/main" id="{DE55A5C8-EF28-340B-E6B3-296616619D01}"/>
              </a:ext>
            </a:extLst>
          </p:cNvPr>
          <p:cNvSpPr/>
          <p:nvPr/>
        </p:nvSpPr>
        <p:spPr>
          <a:xfrm>
            <a:off x="-56388000" y="-272796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6E17B6F-2405-DD48-B106-5EB5EBCDDCF8}"/>
              </a:ext>
            </a:extLst>
          </p:cNvPr>
          <p:cNvSpPr/>
          <p:nvPr/>
        </p:nvSpPr>
        <p:spPr>
          <a:xfrm flipV="1">
            <a:off x="1094088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4DFC394-6721-EA97-96C9-AB1A5C9A0DCA}"/>
              </a:ext>
            </a:extLst>
          </p:cNvPr>
          <p:cNvSpPr>
            <a:spLocks/>
          </p:cNvSpPr>
          <p:nvPr/>
        </p:nvSpPr>
        <p:spPr>
          <a:xfrm>
            <a:off x="4405870" y="2789500"/>
            <a:ext cx="6967362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FE63A066-4D3B-F316-D4F9-A9E8BD3CFA06}"/>
              </a:ext>
            </a:extLst>
          </p:cNvPr>
          <p:cNvSpPr>
            <a:spLocks/>
          </p:cNvSpPr>
          <p:nvPr/>
        </p:nvSpPr>
        <p:spPr>
          <a:xfrm>
            <a:off x="6302842" y="5587034"/>
            <a:ext cx="3380261" cy="691201"/>
          </a:xfrm>
          <a:prstGeom prst="roundRect">
            <a:avLst>
              <a:gd name="adj" fmla="val 2282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Check!</a:t>
            </a:r>
          </a:p>
        </p:txBody>
      </p:sp>
      <p:sp>
        <p:nvSpPr>
          <p:cNvPr id="46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8E7ED91-A9BF-146D-6EE9-72BCB6140F3B}"/>
              </a:ext>
            </a:extLst>
          </p:cNvPr>
          <p:cNvSpPr/>
          <p:nvPr/>
        </p:nvSpPr>
        <p:spPr>
          <a:xfrm>
            <a:off x="10660285" y="6036793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46AD922D-1308-A7C0-E7F2-98BE06AEBE5B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When’s your sports day?</a:t>
            </a:r>
          </a:p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It’s in _____.</a:t>
            </a:r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7D74D638-7112-0F55-25A0-86F9EEAF95CA}"/>
              </a:ext>
            </a:extLst>
          </p:cNvPr>
          <p:cNvSpPr>
            <a:spLocks/>
          </p:cNvSpPr>
          <p:nvPr/>
        </p:nvSpPr>
        <p:spPr>
          <a:xfrm>
            <a:off x="818768" y="2789500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6D3F9E36-B3E3-AA2C-51F0-E37020976003}"/>
              </a:ext>
            </a:extLst>
          </p:cNvPr>
          <p:cNvSpPr/>
          <p:nvPr/>
        </p:nvSpPr>
        <p:spPr>
          <a:xfrm>
            <a:off x="4544804" y="3437970"/>
            <a:ext cx="681077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October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246634E8-9C8E-D2D7-06ED-DA1DA767A52B}"/>
              </a:ext>
            </a:extLst>
          </p:cNvPr>
          <p:cNvSpPr/>
          <p:nvPr/>
        </p:nvSpPr>
        <p:spPr>
          <a:xfrm>
            <a:off x="742303" y="3504112"/>
            <a:ext cx="3456726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entury Gothic" panose="020B0502020202020204" pitchFamily="34" charset="0"/>
              </a:rPr>
              <a:t>O C B E R T O</a:t>
            </a:r>
          </a:p>
        </p:txBody>
      </p:sp>
    </p:spTree>
    <p:extLst>
      <p:ext uri="{BB962C8B-B14F-4D97-AF65-F5344CB8AC3E}">
        <p14:creationId xmlns:p14="http://schemas.microsoft.com/office/powerpoint/2010/main" val="32984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306</Words>
  <Application>Microsoft Office PowerPoint</Application>
  <PresentationFormat>Widescreen</PresentationFormat>
  <Paragraphs>127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.VnAvant</vt:lpstr>
      <vt:lpstr>.VnCooper</vt:lpstr>
      <vt:lpstr>.VnHelvetIns</vt:lpstr>
      <vt:lpstr>Arial</vt:lpstr>
      <vt:lpstr>Britannic Bold</vt:lpstr>
      <vt:lpstr>Calibri</vt:lpstr>
      <vt:lpstr>Calibri Light</vt:lpstr>
      <vt:lpstr>Century Gothic</vt:lpstr>
      <vt:lpstr>Comic Sans MS</vt:lpstr>
      <vt:lpstr>Cooper Black</vt:lpstr>
      <vt:lpstr>Kirang Haerang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45</cp:revision>
  <dcterms:created xsi:type="dcterms:W3CDTF">2023-07-28T08:29:13Z</dcterms:created>
  <dcterms:modified xsi:type="dcterms:W3CDTF">2024-12-07T00:33:22Z</dcterms:modified>
</cp:coreProperties>
</file>