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20075773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58" r:id="rId15"/>
    <p:sldId id="267" r:id="rId16"/>
    <p:sldId id="484" r:id="rId17"/>
    <p:sldId id="2007577357" r:id="rId18"/>
    <p:sldId id="2007577360" r:id="rId19"/>
    <p:sldId id="2007577300" r:id="rId20"/>
    <p:sldId id="2007577301" r:id="rId21"/>
    <p:sldId id="2007577302" r:id="rId22"/>
    <p:sldId id="2007577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56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18" Type="http://schemas.openxmlformats.org/officeDocument/2006/relationships/slide" Target="slide14.xml"/><Relationship Id="rId3" Type="http://schemas.openxmlformats.org/officeDocument/2006/relationships/image" Target="../media/image11.png"/><Relationship Id="rId21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slide" Target="slide9.xml"/><Relationship Id="rId17" Type="http://schemas.openxmlformats.org/officeDocument/2006/relationships/image" Target="../media/image23.png"/><Relationship Id="rId25" Type="http://schemas.openxmlformats.org/officeDocument/2006/relationships/image" Target="../media/image19.png"/><Relationship Id="rId2" Type="http://schemas.openxmlformats.org/officeDocument/2006/relationships/image" Target="../media/image10.png"/><Relationship Id="rId16" Type="http://schemas.openxmlformats.org/officeDocument/2006/relationships/slide" Target="slide8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4.png"/><Relationship Id="rId24" Type="http://schemas.openxmlformats.org/officeDocument/2006/relationships/image" Target="../media/image26.png"/><Relationship Id="rId5" Type="http://schemas.openxmlformats.org/officeDocument/2006/relationships/image" Target="../media/image13.png"/><Relationship Id="rId15" Type="http://schemas.openxmlformats.org/officeDocument/2006/relationships/image" Target="../media/image15.png"/><Relationship Id="rId23" Type="http://schemas.openxmlformats.org/officeDocument/2006/relationships/image" Target="../media/image16.png"/><Relationship Id="rId10" Type="http://schemas.openxmlformats.org/officeDocument/2006/relationships/slide" Target="slide13.xml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14" Type="http://schemas.openxmlformats.org/officeDocument/2006/relationships/slide" Target="slide10.xml"/><Relationship Id="rId22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birthday?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86200" y="1726171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_______________?</a:t>
            </a:r>
          </a:p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birthday is in September.</a:t>
            </a: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6F8A9B9E-44EC-2F8A-57CB-8120B0D177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70949" r="73191" b="9041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86200" y="1726171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_______________?</a:t>
            </a:r>
          </a:p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sports day is in October.</a:t>
            </a: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E532A2B2-A750-8B76-C831-4DB092AEA8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t="71120" r="49049" b="8870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3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November.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86200" y="1726171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birthday?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3937C5B3-1128-356D-45DB-BDAFC69E95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9" t="71120" r="25816" b="8870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December.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86200" y="1726171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E75681CE-2541-5DFC-CB00-0F9388A005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3" t="71358" r="2652" b="8632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372410F-6E59-0864-7CCF-2927B30FF08E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2820A4-73ED-9C40-CDF6-21176B7B204F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MsPham">
              <a:extLst>
                <a:ext uri="{FF2B5EF4-FFF2-40B4-BE49-F238E27FC236}">
                  <a16:creationId xmlns:a16="http://schemas.microsoft.com/office/drawing/2014/main" id="{52706291-8727-437A-3964-90FCE9372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MsPham">
              <a:extLst>
                <a:ext uri="{FF2B5EF4-FFF2-40B4-BE49-F238E27FC236}">
                  <a16:creationId xmlns:a16="http://schemas.microsoft.com/office/drawing/2014/main" id="{F47052AE-561C-FC1E-B29F-645F7CBB5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11" name="MsPham">
              <a:extLst>
                <a:ext uri="{FF2B5EF4-FFF2-40B4-BE49-F238E27FC236}">
                  <a16:creationId xmlns:a16="http://schemas.microsoft.com/office/drawing/2014/main" id="{58C54C70-F725-4741-12FA-4E6317B55A77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12" name="MsPham">
                <a:extLst>
                  <a:ext uri="{FF2B5EF4-FFF2-40B4-BE49-F238E27FC236}">
                    <a16:creationId xmlns:a16="http://schemas.microsoft.com/office/drawing/2014/main" id="{D59D8F48-314E-DC7B-BC49-96BCC3BF6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3" name="MsPham">
                <a:extLst>
                  <a:ext uri="{FF2B5EF4-FFF2-40B4-BE49-F238E27FC236}">
                    <a16:creationId xmlns:a16="http://schemas.microsoft.com/office/drawing/2014/main" id="{D8599D93-8B6D-B4F1-574C-BFF48103D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47D5DB-31F9-3536-AD50-67EF03C2E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123" y="2116081"/>
            <a:ext cx="3769656" cy="317114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BAAC5FF-ADD3-B3B3-7151-A8A76FAE474C}"/>
              </a:ext>
            </a:extLst>
          </p:cNvPr>
          <p:cNvSpPr txBox="1"/>
          <p:nvPr/>
        </p:nvSpPr>
        <p:spPr>
          <a:xfrm>
            <a:off x="2800945" y="1713052"/>
            <a:ext cx="6590110" cy="189363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You’re lucky!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4B4B"/>
              </a:solidFill>
              <a:effectLst>
                <a:glow rad="101600">
                  <a:schemeClr val="bg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85817F5-A9BE-1D18-9F8B-523F4A53FF7D}"/>
              </a:ext>
            </a:extLst>
          </p:cNvPr>
          <p:cNvSpPr txBox="1"/>
          <p:nvPr/>
        </p:nvSpPr>
        <p:spPr>
          <a:xfrm>
            <a:off x="2466805" y="3701654"/>
            <a:ext cx="6590110" cy="1893633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67B78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+ 2 point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67B78"/>
              </a:solidFill>
              <a:effectLst>
                <a:glow rad="101600">
                  <a:schemeClr val="bg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3AA395-4716-F086-1D54-8C31190B513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227" y="1858164"/>
            <a:ext cx="3946933" cy="2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032214C-1BD4-CB6B-0B47-479593C45527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BDBA2D-358C-C4AC-813E-8C060F8A7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ED77DF4-4AF7-1657-25E9-32C1E9978364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F4223A-3DE2-018F-0091-3A0D400A69A7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6A4B39-4332-68C3-2264-58FA04B25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22F8CDE-1C57-39C1-C4AF-86811ED0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11B4C-8914-6314-94C1-C280E1DEE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CE1F31-9C8E-A26E-E3CE-74F62CE3DF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9" name="Google Shape;157;p4">
            <a:hlinkClick r:id="rId7"/>
            <a:extLst>
              <a:ext uri="{FF2B5EF4-FFF2-40B4-BE49-F238E27FC236}">
                <a16:creationId xmlns:a16="http://schemas.microsoft.com/office/drawing/2014/main" id="{AB6C1BC8-D784-ED32-6A97-DE182871A7B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5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5135241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550020" y="951415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750132" y="1500055"/>
            <a:ext cx="3840458" cy="30247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762500" y="1500055"/>
            <a:ext cx="828090" cy="30247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79B5CC-F2DC-683B-F34A-64A071E907DD}"/>
              </a:ext>
            </a:extLst>
          </p:cNvPr>
          <p:cNvSpPr/>
          <p:nvPr/>
        </p:nvSpPr>
        <p:spPr>
          <a:xfrm>
            <a:off x="2697907" y="951415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047644-2361-6927-56C1-3886A82E660F}"/>
              </a:ext>
            </a:extLst>
          </p:cNvPr>
          <p:cNvSpPr/>
          <p:nvPr/>
        </p:nvSpPr>
        <p:spPr>
          <a:xfrm>
            <a:off x="9344342" y="62132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02A15EF-5438-7580-C8D6-AB74F8248F5B}"/>
              </a:ext>
            </a:extLst>
          </p:cNvPr>
          <p:cNvSpPr/>
          <p:nvPr/>
        </p:nvSpPr>
        <p:spPr>
          <a:xfrm>
            <a:off x="9717488" y="1500055"/>
            <a:ext cx="596311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FB63D857-63F7-7FD2-1EC1-CC3A289B3C8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8483272" y="996503"/>
            <a:ext cx="748029" cy="22923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502A4E71-718D-0F2B-7AF6-E9276AD59BC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8483272" y="1225735"/>
            <a:ext cx="748029" cy="40779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71EF28-8FD7-FD49-48AD-0DD176D7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01" y="788211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74DF31-611A-CD06-AF7E-5E5747DC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301" y="1425239"/>
            <a:ext cx="421617" cy="4165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57F8-C441-5531-F5FB-861C2725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7257" r="644" b="8124"/>
          <a:stretch/>
        </p:blipFill>
        <p:spPr>
          <a:xfrm>
            <a:off x="391937" y="4524814"/>
            <a:ext cx="11408126" cy="14021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A7468C8-2166-208E-A0B3-EEE1FE9CB884}"/>
              </a:ext>
            </a:extLst>
          </p:cNvPr>
          <p:cNvSpPr txBox="1">
            <a:spLocks/>
          </p:cNvSpPr>
          <p:nvPr/>
        </p:nvSpPr>
        <p:spPr>
          <a:xfrm>
            <a:off x="815411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E008680-C0B6-2531-77B8-E0E282B3769A}"/>
              </a:ext>
            </a:extLst>
          </p:cNvPr>
          <p:cNvSpPr txBox="1">
            <a:spLocks/>
          </p:cNvSpPr>
          <p:nvPr/>
        </p:nvSpPr>
        <p:spPr>
          <a:xfrm>
            <a:off x="3705714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1FD12A-8237-7E17-20B0-3861EC6272B0}"/>
              </a:ext>
            </a:extLst>
          </p:cNvPr>
          <p:cNvSpPr txBox="1">
            <a:spLocks/>
          </p:cNvSpPr>
          <p:nvPr/>
        </p:nvSpPr>
        <p:spPr>
          <a:xfrm>
            <a:off x="6613830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C29BF1-E062-A9D0-70EA-5AA60A965937}"/>
              </a:ext>
            </a:extLst>
          </p:cNvPr>
          <p:cNvSpPr txBox="1">
            <a:spLocks/>
          </p:cNvSpPr>
          <p:nvPr/>
        </p:nvSpPr>
        <p:spPr>
          <a:xfrm>
            <a:off x="9358865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90590" y="1500055"/>
            <a:ext cx="1952243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90590" y="1500055"/>
            <a:ext cx="4702996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08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762299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5281783" y="1360001"/>
            <a:ext cx="16553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14E3C1-EF03-E962-DF03-F0CC9BD48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90"/>
          <a:stretch/>
        </p:blipFill>
        <p:spPr>
          <a:xfrm>
            <a:off x="583126" y="4497350"/>
            <a:ext cx="11025748" cy="158939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0A52F64-D362-EC59-E7A7-49E0A9BF8F55}"/>
              </a:ext>
            </a:extLst>
          </p:cNvPr>
          <p:cNvSpPr txBox="1">
            <a:spLocks/>
          </p:cNvSpPr>
          <p:nvPr/>
        </p:nvSpPr>
        <p:spPr>
          <a:xfrm>
            <a:off x="3526405" y="771251"/>
            <a:ext cx="5139190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F8F7F62-3241-811C-5B16-CB521295185F}"/>
              </a:ext>
            </a:extLst>
          </p:cNvPr>
          <p:cNvSpPr txBox="1">
            <a:spLocks/>
          </p:cNvSpPr>
          <p:nvPr/>
        </p:nvSpPr>
        <p:spPr>
          <a:xfrm>
            <a:off x="3526405" y="1370605"/>
            <a:ext cx="5139190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861D590-BEB3-664A-5276-24C8C88D80FB}"/>
              </a:ext>
            </a:extLst>
          </p:cNvPr>
          <p:cNvSpPr txBox="1">
            <a:spLocks/>
          </p:cNvSpPr>
          <p:nvPr/>
        </p:nvSpPr>
        <p:spPr>
          <a:xfrm>
            <a:off x="962122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FAADE93-B88A-2751-C325-100FFD11D724}"/>
              </a:ext>
            </a:extLst>
          </p:cNvPr>
          <p:cNvSpPr txBox="1">
            <a:spLocks/>
          </p:cNvSpPr>
          <p:nvPr/>
        </p:nvSpPr>
        <p:spPr>
          <a:xfrm>
            <a:off x="3761560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DD9BD0D-D7DB-D217-4678-F51014BD3496}"/>
              </a:ext>
            </a:extLst>
          </p:cNvPr>
          <p:cNvSpPr txBox="1">
            <a:spLocks/>
          </p:cNvSpPr>
          <p:nvPr/>
        </p:nvSpPr>
        <p:spPr>
          <a:xfrm>
            <a:off x="6560998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BC0A597-A69A-4191-A72B-806332ED7B46}"/>
              </a:ext>
            </a:extLst>
          </p:cNvPr>
          <p:cNvSpPr txBox="1">
            <a:spLocks/>
          </p:cNvSpPr>
          <p:nvPr/>
        </p:nvSpPr>
        <p:spPr>
          <a:xfrm>
            <a:off x="9360436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1605477" cy="278575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4104841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250984" y="1885915"/>
            <a:ext cx="384501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03494" y="1885915"/>
            <a:ext cx="129250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8030A9F-86C2-AA58-30F0-D9DC83B6A2E0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D25D0-A0BD-A560-275E-B13FDBA20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C690A1E4-1081-57AF-780F-40715E7F0547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B8C6FA-DAD9-C1E0-4061-DBBCDE7FD83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D189CD-3E5F-6A5E-9998-D278C008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399524-0330-5D5D-A405-F21D9383E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7BC486-C02D-EB4B-8A9F-FACF4DA53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E7744-D066-4A99-F796-0D2EC007F8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0" name="Google Shape;157;p4">
            <a:hlinkClick r:id="rId7"/>
            <a:extLst>
              <a:ext uri="{FF2B5EF4-FFF2-40B4-BE49-F238E27FC236}">
                <a16:creationId xmlns:a16="http://schemas.microsoft.com/office/drawing/2014/main" id="{A534B51C-8D09-7C29-692F-95372D2BC0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2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99AA784-9770-8B16-0A4F-03F3A9A8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91" y="939597"/>
            <a:ext cx="10243279" cy="550132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Mspham-0936082789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838892A5-8916-3089-D9ED-DB7FD67103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339" y="3953154"/>
            <a:ext cx="457200" cy="457200"/>
          </a:xfrm>
          <a:prstGeom prst="rect">
            <a:avLst/>
          </a:prstGeom>
        </p:spPr>
      </p:pic>
      <p:pic>
        <p:nvPicPr>
          <p:cNvPr id="5" name="Mspham-0936082789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7BADAA8A-D6CB-8ABC-0280-7122C9EBE3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245" y="4568974"/>
            <a:ext cx="457200" cy="457200"/>
          </a:xfrm>
          <a:prstGeom prst="rect">
            <a:avLst/>
          </a:prstGeom>
        </p:spPr>
      </p:pic>
      <p:pic>
        <p:nvPicPr>
          <p:cNvPr id="6" name="Mspham-0936082789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0DA6C29C-4FD8-AA52-B534-35E038E060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339" y="5197035"/>
            <a:ext cx="457200" cy="457200"/>
          </a:xfrm>
          <a:prstGeom prst="rect">
            <a:avLst/>
          </a:prstGeom>
        </p:spPr>
      </p:pic>
      <p:pic>
        <p:nvPicPr>
          <p:cNvPr id="7" name="Mspham-0936082789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56C0723F-C2EA-F431-508A-8EB636215C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245" y="58221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pic>
        <p:nvPicPr>
          <p:cNvPr id="14" name="Video_2023-08-09_143737">
            <a:hlinkClick r:id="" action="ppaction://media"/>
            <a:extLst>
              <a:ext uri="{FF2B5EF4-FFF2-40B4-BE49-F238E27FC236}">
                <a16:creationId xmlns:a16="http://schemas.microsoft.com/office/drawing/2014/main" id="{57EB05DD-584E-590D-983B-78866E997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60" t="6320" r="2389" b="16265"/>
          <a:stretch/>
        </p:blipFill>
        <p:spPr>
          <a:xfrm>
            <a:off x="503853" y="968193"/>
            <a:ext cx="11184294" cy="512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24E65-B925-313D-B8DA-1FB3DEE143E7}"/>
              </a:ext>
            </a:extLst>
          </p:cNvPr>
          <p:cNvSpPr/>
          <p:nvPr/>
        </p:nvSpPr>
        <p:spPr>
          <a:xfrm>
            <a:off x="494522" y="928677"/>
            <a:ext cx="2519266" cy="4259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827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write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86FF62-16C4-7BEC-DC42-45BA0CE95DC5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90A05A3-2FD1-D0F4-1D7F-EECB8351D09E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D0492471-1099-D197-B77C-D07F67DF4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0A6C344-7364-B0FF-4D68-CE26DE0AF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779893"/>
            <a:ext cx="10922000" cy="30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45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16FC3-18B6-E72D-2A3F-5DA208DF2119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CD0D392F-13C3-D417-52C7-7954F43695E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85F6C5DD-31A9-C4DC-22C6-BDF8DC82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78057B5-D6CB-2391-5E44-B31958D7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93" y="987580"/>
            <a:ext cx="7315834" cy="55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2BCA6-534E-6783-74CA-BDA9E6C4FB97}"/>
              </a:ext>
            </a:extLst>
          </p:cNvPr>
          <p:cNvSpPr/>
          <p:nvPr/>
        </p:nvSpPr>
        <p:spPr>
          <a:xfrm>
            <a:off x="-11972" y="0"/>
            <a:ext cx="12203972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sPham">
            <a:extLst>
              <a:ext uri="{FF2B5EF4-FFF2-40B4-BE49-F238E27FC236}">
                <a16:creationId xmlns:a16="http://schemas.microsoft.com/office/drawing/2014/main" id="{F12614FB-1624-0AD3-8D20-84DCE1B380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9" r="624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MsPham">
            <a:extLst>
              <a:ext uri="{FF2B5EF4-FFF2-40B4-BE49-F238E27FC236}">
                <a16:creationId xmlns:a16="http://schemas.microsoft.com/office/drawing/2014/main" id="{88799E65-6D70-E684-6DAE-2C31291B26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72" y="5028993"/>
            <a:ext cx="12203973" cy="1829007"/>
          </a:xfrm>
          <a:prstGeom prst="rect">
            <a:avLst/>
          </a:prstGeom>
        </p:spPr>
      </p:pic>
      <p:grpSp>
        <p:nvGrpSpPr>
          <p:cNvPr id="6" name="MsPham">
            <a:extLst>
              <a:ext uri="{FF2B5EF4-FFF2-40B4-BE49-F238E27FC236}">
                <a16:creationId xmlns:a16="http://schemas.microsoft.com/office/drawing/2014/main" id="{361A3CC9-E39F-5D27-0C05-957966766406}"/>
              </a:ext>
            </a:extLst>
          </p:cNvPr>
          <p:cNvGrpSpPr/>
          <p:nvPr/>
        </p:nvGrpSpPr>
        <p:grpSpPr>
          <a:xfrm>
            <a:off x="0" y="-637979"/>
            <a:ext cx="12223023" cy="2331652"/>
            <a:chOff x="0" y="-637979"/>
            <a:chExt cx="12223023" cy="2331652"/>
          </a:xfrm>
        </p:grpSpPr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162737B4-34CA-C344-3C7D-0FA32CC2F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37979"/>
              <a:ext cx="4330936" cy="1657516"/>
            </a:xfrm>
            <a:prstGeom prst="rect">
              <a:avLst/>
            </a:prstGeom>
          </p:spPr>
        </p:pic>
        <p:pic>
          <p:nvPicPr>
            <p:cNvPr id="8" name="MsPham">
              <a:extLst>
                <a:ext uri="{FF2B5EF4-FFF2-40B4-BE49-F238E27FC236}">
                  <a16:creationId xmlns:a16="http://schemas.microsoft.com/office/drawing/2014/main" id="{A484E7F1-0F9B-E343-933F-7798BB6E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9587" y="753"/>
              <a:ext cx="4423436" cy="1692920"/>
            </a:xfrm>
            <a:prstGeom prst="rect">
              <a:avLst/>
            </a:prstGeom>
          </p:spPr>
        </p:pic>
      </p:grpSp>
      <p:sp>
        <p:nvSpPr>
          <p:cNvPr id="9" name="MsPham">
            <a:extLst>
              <a:ext uri="{FF2B5EF4-FFF2-40B4-BE49-F238E27FC236}">
                <a16:creationId xmlns:a16="http://schemas.microsoft.com/office/drawing/2014/main" id="{96EA4870-607A-C1C4-9115-070604D04FE9}"/>
              </a:ext>
            </a:extLst>
          </p:cNvPr>
          <p:cNvSpPr txBox="1"/>
          <p:nvPr/>
        </p:nvSpPr>
        <p:spPr>
          <a:xfrm>
            <a:off x="-1073020" y="3031418"/>
            <a:ext cx="14369142" cy="2646878"/>
          </a:xfrm>
          <a:prstGeom prst="rect">
            <a:avLst/>
          </a:prstGeom>
          <a:noFill/>
          <a:effectLst>
            <a:outerShdw dist="63500" dir="2700000" algn="tl" rotWithShape="0">
              <a:srgbClr val="FFD95C"/>
            </a:outerShdw>
          </a:effectLst>
        </p:spPr>
        <p:txBody>
          <a:bodyPr wrap="square" rtlCol="0">
            <a:prstTxWarp prst="textArchUp">
              <a:avLst>
                <a:gd name="adj" fmla="val 10444072"/>
              </a:avLst>
            </a:prstTxWarp>
            <a:spAutoFit/>
          </a:bodyPr>
          <a:lstStyle/>
          <a:p>
            <a:pPr algn="ctr"/>
            <a:r>
              <a:rPr lang="en-US" altLang="zh-CN" sz="16600" b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FF0000"/>
                  </a:outerShdw>
                </a:effectLst>
                <a:latin typeface="Bernard MT Condensed" panose="02050806060905020404" pitchFamily="18" charset="0"/>
                <a:ea typeface="字魂27号-布丁体" panose="00000500000000000000" pitchFamily="2" charset="-122"/>
                <a:cs typeface="Arial" panose="020B0604020202020204" pitchFamily="34" charset="0"/>
              </a:rPr>
              <a:t>Lucky gifts</a:t>
            </a:r>
            <a:endParaRPr lang="zh-CN" altLang="en-US" sz="16600" b="1" dirty="0">
              <a:ln>
                <a:solidFill>
                  <a:srgbClr val="FF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FF0000"/>
                </a:outerShdw>
              </a:effectLst>
              <a:latin typeface="Bernard MT Condensed" panose="020508060609050204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10" name="MsPham">
            <a:extLst>
              <a:ext uri="{FF2B5EF4-FFF2-40B4-BE49-F238E27FC236}">
                <a16:creationId xmlns:a16="http://schemas.microsoft.com/office/drawing/2014/main" id="{160A2D65-E6C9-D21A-6601-A3E8C54D37EB}"/>
              </a:ext>
            </a:extLst>
          </p:cNvPr>
          <p:cNvGrpSpPr/>
          <p:nvPr/>
        </p:nvGrpSpPr>
        <p:grpSpPr>
          <a:xfrm>
            <a:off x="5345099" y="5358094"/>
            <a:ext cx="1922106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1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6E353EC-4E92-BFA9-DB6B-D6E8308EBB5C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A6B6DD8-B400-E480-52C0-6759415FC320}"/>
                </a:ext>
              </a:extLst>
            </p:cNvPr>
            <p:cNvSpPr txBox="1"/>
            <p:nvPr/>
          </p:nvSpPr>
          <p:spPr>
            <a:xfrm>
              <a:off x="4683123" y="3736109"/>
              <a:ext cx="2737531" cy="399471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24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Bernard MT Condensed" panose="02050806060905020404" pitchFamily="18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START</a:t>
              </a:r>
              <a:endParaRPr lang="zh-CN" alt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BAEF0DDD-136A-EF73-F921-521F8997D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550" y="3704311"/>
            <a:ext cx="1399664" cy="133735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5DBBEF52-6AC6-13E2-608F-1656209FD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4972" y="5041661"/>
            <a:ext cx="1394871" cy="133735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8C1CA86C-0369-77B1-2CA3-B87A361DA6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6330" y="3760960"/>
            <a:ext cx="1394871" cy="133735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7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81AF0C9-80D2-62C9-0278-7A8BC3C2C2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48" y="318436"/>
            <a:ext cx="2168846" cy="1533278"/>
          </a:xfrm>
          <a:prstGeom prst="rect">
            <a:avLst/>
          </a:prstGeom>
        </p:spPr>
      </p:pic>
      <p:pic>
        <p:nvPicPr>
          <p:cNvPr id="18" name="MsPham">
            <a:hlinkClick r:id="" action="ppaction://media"/>
            <a:extLst>
              <a:ext uri="{FF2B5EF4-FFF2-40B4-BE49-F238E27FC236}">
                <a16:creationId xmlns:a16="http://schemas.microsoft.com/office/drawing/2014/main" id="{E10617BF-56C0-59EF-8E23-5590EE8B9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6736" y="441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615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1865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2365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1244406" y="982171"/>
            <a:ext cx="9641712" cy="5066359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</a:p>
          <a:p>
            <a:pPr algn="ctr"/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 gift.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a question.</a:t>
            </a:r>
          </a:p>
          <a:p>
            <a:pPr marL="1600200" lvl="2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- get stars.</a:t>
            </a:r>
          </a:p>
        </p:txBody>
      </p:sp>
      <p:grpSp>
        <p:nvGrpSpPr>
          <p:cNvPr id="12" name="MsPham">
            <a:extLst>
              <a:ext uri="{FF2B5EF4-FFF2-40B4-BE49-F238E27FC236}">
                <a16:creationId xmlns:a16="http://schemas.microsoft.com/office/drawing/2014/main" id="{F4F17D0E-8064-6BCB-DC5F-5C551F734B0C}"/>
              </a:ext>
            </a:extLst>
          </p:cNvPr>
          <p:cNvGrpSpPr/>
          <p:nvPr/>
        </p:nvGrpSpPr>
        <p:grpSpPr>
          <a:xfrm>
            <a:off x="5328258" y="5523587"/>
            <a:ext cx="1922106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BC0DA5F-3DB7-C9F6-69BF-A25484D82DDE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3C3334F-9D16-E7FE-C181-7A11607DA974}"/>
                </a:ext>
              </a:extLst>
            </p:cNvPr>
            <p:cNvSpPr txBox="1"/>
            <p:nvPr/>
          </p:nvSpPr>
          <p:spPr>
            <a:xfrm>
              <a:off x="4683123" y="3736109"/>
              <a:ext cx="2737531" cy="399471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24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Bernard MT Condensed" panose="02050806060905020404" pitchFamily="18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PLAY</a:t>
              </a:r>
              <a:endParaRPr lang="zh-CN" alt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590" y="233959"/>
            <a:ext cx="3946933" cy="2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9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87EADEC1-14E1-21ED-FE3B-B677619DE7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99" t="13211" r="14394" b="14232"/>
          <a:stretch/>
        </p:blipFill>
        <p:spPr>
          <a:xfrm>
            <a:off x="11101279" y="5883735"/>
            <a:ext cx="600726" cy="60869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id="{913B0B44-33C8-AB8D-669D-BF47D73F03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670" y="904641"/>
            <a:ext cx="1753597" cy="169292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2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CFAF75BA-446D-0D52-B96A-D3B6E16E2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9027" y="2629292"/>
            <a:ext cx="1771799" cy="16929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3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D369540D-9F63-6DE1-365C-D8534C1D8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7707" y="2629293"/>
            <a:ext cx="1765733" cy="16929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4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14B4A23D-F90D-C643-B2CB-CB311CFDD1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5880" y="2629293"/>
            <a:ext cx="1765733" cy="16929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7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id="{4B909A24-F27C-23AE-00EF-FF2267544E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0330" y="904641"/>
            <a:ext cx="1753597" cy="169292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22" name="MsPham-0936082789">
            <a:hlinkClick r:id="rId18" action="ppaction://hlinksldjump"/>
            <a:extLst>
              <a:ext uri="{FF2B5EF4-FFF2-40B4-BE49-F238E27FC236}">
                <a16:creationId xmlns:a16="http://schemas.microsoft.com/office/drawing/2014/main" id="{6D56F0CD-A93B-97AC-B894-B0E8312220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5989" y="4407405"/>
            <a:ext cx="1753597" cy="169292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31" name="MsPham-0936082789">
            <a:hlinkClick r:id="rId20" action="ppaction://hlinksldjump"/>
            <a:extLst>
              <a:ext uri="{FF2B5EF4-FFF2-40B4-BE49-F238E27FC236}">
                <a16:creationId xmlns:a16="http://schemas.microsoft.com/office/drawing/2014/main" id="{C41ADB0C-3D86-E504-86DE-77791F99AC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4963" y="4407409"/>
            <a:ext cx="1765733" cy="16929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32" name="MsPham-0936082789">
            <a:hlinkClick r:id="rId22" action="ppaction://hlinksldjump"/>
            <a:extLst>
              <a:ext uri="{FF2B5EF4-FFF2-40B4-BE49-F238E27FC236}">
                <a16:creationId xmlns:a16="http://schemas.microsoft.com/office/drawing/2014/main" id="{6D94014D-F327-F41A-E215-FF92EF9A2E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24254" y="4407409"/>
            <a:ext cx="1765733" cy="16929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FAE8C6-424E-980E-6F34-85E92330967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35009" y="904641"/>
            <a:ext cx="1753597" cy="169292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E8F6A59-B9E8-7257-BD8B-21805A8EAB3E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0767" y="-3157140"/>
            <a:ext cx="3946933" cy="2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32787 0.7458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in May.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39547" y="2188294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April?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icture 13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656F9788-3D3A-7BBE-3784-195CAC067F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31493" r="73204" b="48497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86200" y="1726171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June?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501CF938-756C-7EE8-5EF3-23EB199C92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4" t="51173" r="49711" b="28817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86200" y="1726171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 March?</a:t>
            </a:r>
          </a:p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in July.</a:t>
            </a:r>
            <a:endParaRPr lang="en-US" sz="40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80D57913-803C-E903-3729-2DC12A195F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2" t="51173" r="25493" b="28817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6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EBFBB-143D-D8EC-C6C6-0D990991E527}"/>
              </a:ext>
            </a:extLst>
          </p:cNvPr>
          <p:cNvGrpSpPr/>
          <p:nvPr/>
        </p:nvGrpSpPr>
        <p:grpSpPr>
          <a:xfrm>
            <a:off x="-11972" y="-637979"/>
            <a:ext cx="12234995" cy="7495979"/>
            <a:chOff x="-11972" y="-637979"/>
            <a:chExt cx="12234995" cy="7495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DDF4A-798F-5354-0835-4DC1CADEA623}"/>
                </a:ext>
              </a:extLst>
            </p:cNvPr>
            <p:cNvSpPr/>
            <p:nvPr/>
          </p:nvSpPr>
          <p:spPr>
            <a:xfrm>
              <a:off x="-11972" y="0"/>
              <a:ext cx="12203972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MsPham">
              <a:extLst>
                <a:ext uri="{FF2B5EF4-FFF2-40B4-BE49-F238E27FC236}">
                  <a16:creationId xmlns:a16="http://schemas.microsoft.com/office/drawing/2014/main" id="{87826D23-4176-4C0C-7C86-8E9E393F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9" r="624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026F3FE5-B7D0-EE31-8A55-0BF08D6E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028993"/>
              <a:ext cx="12192000" cy="1829007"/>
            </a:xfrm>
            <a:prstGeom prst="rect">
              <a:avLst/>
            </a:prstGeom>
          </p:spPr>
        </p:pic>
        <p:grpSp>
          <p:nvGrpSpPr>
            <p:cNvPr id="8" name="MsPham">
              <a:extLst>
                <a:ext uri="{FF2B5EF4-FFF2-40B4-BE49-F238E27FC236}">
                  <a16:creationId xmlns:a16="http://schemas.microsoft.com/office/drawing/2014/main" id="{5EFD0FDC-F29D-2D9B-B388-11C983D4421F}"/>
                </a:ext>
              </a:extLst>
            </p:cNvPr>
            <p:cNvGrpSpPr/>
            <p:nvPr/>
          </p:nvGrpSpPr>
          <p:grpSpPr>
            <a:xfrm>
              <a:off x="0" y="-637979"/>
              <a:ext cx="12223023" cy="2331652"/>
              <a:chOff x="0" y="-637979"/>
              <a:chExt cx="12223023" cy="2331652"/>
            </a:xfrm>
          </p:grpSpPr>
          <p:pic>
            <p:nvPicPr>
              <p:cNvPr id="9" name="MsPham">
                <a:extLst>
                  <a:ext uri="{FF2B5EF4-FFF2-40B4-BE49-F238E27FC236}">
                    <a16:creationId xmlns:a16="http://schemas.microsoft.com/office/drawing/2014/main" id="{BB178A1F-CE81-BDFB-C4B9-FF88981E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37979"/>
                <a:ext cx="4330936" cy="1657516"/>
              </a:xfrm>
              <a:prstGeom prst="rect">
                <a:avLst/>
              </a:prstGeom>
            </p:spPr>
          </p:pic>
          <p:pic>
            <p:nvPicPr>
              <p:cNvPr id="10" name="MsPham">
                <a:extLst>
                  <a:ext uri="{FF2B5EF4-FFF2-40B4-BE49-F238E27FC236}">
                    <a16:creationId xmlns:a16="http://schemas.microsoft.com/office/drawing/2014/main" id="{C334DCB9-4C77-908D-74A1-6D2A1D465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99587" y="753"/>
                <a:ext cx="4423436" cy="1692920"/>
              </a:xfrm>
              <a:prstGeom prst="rect">
                <a:avLst/>
              </a:prstGeom>
            </p:spPr>
          </p:pic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286ED-8188-A7F4-535E-2B24A658D08E}"/>
              </a:ext>
            </a:extLst>
          </p:cNvPr>
          <p:cNvSpPr/>
          <p:nvPr/>
        </p:nvSpPr>
        <p:spPr>
          <a:xfrm>
            <a:off x="544009" y="629930"/>
            <a:ext cx="11019099" cy="3617980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B96127-C718-EAB7-DE81-13B691906B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269" y="-3402"/>
            <a:ext cx="2893926" cy="2045877"/>
          </a:xfrm>
          <a:prstGeom prst="rect">
            <a:avLst/>
          </a:prstGeom>
        </p:spPr>
      </p:pic>
      <p:grpSp>
        <p:nvGrpSpPr>
          <p:cNvPr id="2" name="MsPham">
            <a:extLst>
              <a:ext uri="{FF2B5EF4-FFF2-40B4-BE49-F238E27FC236}">
                <a16:creationId xmlns:a16="http://schemas.microsoft.com/office/drawing/2014/main" id="{81F51978-E5F6-D774-FC69-096567103B02}"/>
              </a:ext>
            </a:extLst>
          </p:cNvPr>
          <p:cNvGrpSpPr/>
          <p:nvPr/>
        </p:nvGrpSpPr>
        <p:grpSpPr>
          <a:xfrm>
            <a:off x="4582931" y="350457"/>
            <a:ext cx="2763373" cy="704483"/>
            <a:chOff x="4435426" y="3664748"/>
            <a:chExt cx="3323007" cy="5509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EB034A-BCFC-276C-3189-1E0856346CBF}"/>
                </a:ext>
              </a:extLst>
            </p:cNvPr>
            <p:cNvSpPr/>
            <p:nvPr/>
          </p:nvSpPr>
          <p:spPr>
            <a:xfrm rot="10800000">
              <a:off x="4435426" y="3664748"/>
              <a:ext cx="3323007" cy="5509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zh-CN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MsPh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0E1BF2-CD18-DAC7-80F1-9CEC90CE9852}"/>
                </a:ext>
              </a:extLst>
            </p:cNvPr>
            <p:cNvSpPr txBox="1"/>
            <p:nvPr/>
          </p:nvSpPr>
          <p:spPr>
            <a:xfrm>
              <a:off x="4683123" y="3682846"/>
              <a:ext cx="2737531" cy="505997"/>
            </a:xfrm>
            <a:prstGeom prst="roundRect">
              <a:avLst/>
            </a:prstGeom>
            <a:noFill/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Cooper" panose="020B7200000000000000" pitchFamily="34" charset="0"/>
                  <a:ea typeface="字魂35号-经典雅黑" panose="00000500000000000000" pitchFamily="2" charset="-122"/>
                  <a:cs typeface="Arial" panose="020B0604020202020204" pitchFamily="34" charset="0"/>
                </a:rPr>
                <a:t>Question </a:t>
              </a:r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262D60-AE65-01E6-E8C5-D016463514E2}"/>
              </a:ext>
            </a:extLst>
          </p:cNvPr>
          <p:cNvSpPr/>
          <p:nvPr/>
        </p:nvSpPr>
        <p:spPr>
          <a:xfrm>
            <a:off x="580465" y="4554040"/>
            <a:ext cx="7923456" cy="1829007"/>
          </a:xfrm>
          <a:prstGeom prst="roundRect">
            <a:avLst>
              <a:gd name="adj" fmla="val 4699"/>
            </a:avLst>
          </a:prstGeom>
          <a:solidFill>
            <a:schemeClr val="bg1"/>
          </a:solidFill>
          <a:ln w="57150" cmpd="thickThin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">
            <a:hlinkClick r:id="rId8" action="ppaction://hlinksldjump"/>
            <a:extLst>
              <a:ext uri="{FF2B5EF4-FFF2-40B4-BE49-F238E27FC236}">
                <a16:creationId xmlns:a16="http://schemas.microsoft.com/office/drawing/2014/main" id="{F332EDA8-DC26-4FD5-AB21-D21958C7D753}"/>
              </a:ext>
            </a:extLst>
          </p:cNvPr>
          <p:cNvSpPr/>
          <p:nvPr/>
        </p:nvSpPr>
        <p:spPr>
          <a:xfrm rot="10800000" flipV="1">
            <a:off x="8732520" y="563910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Back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40E207-B9C6-92D0-630A-2036B9D92D2D}"/>
              </a:ext>
            </a:extLst>
          </p:cNvPr>
          <p:cNvSpPr/>
          <p:nvPr/>
        </p:nvSpPr>
        <p:spPr>
          <a:xfrm>
            <a:off x="944880" y="4662807"/>
            <a:ext cx="7223760" cy="160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August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A12A5-41D3-2ED5-BC60-95DDA6ACCCF6}"/>
              </a:ext>
            </a:extLst>
          </p:cNvPr>
          <p:cNvSpPr/>
          <p:nvPr/>
        </p:nvSpPr>
        <p:spPr>
          <a:xfrm>
            <a:off x="3886200" y="1726171"/>
            <a:ext cx="6781800" cy="191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_________________?</a:t>
            </a:r>
          </a:p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 </a:t>
            </a:r>
          </a:p>
        </p:txBody>
      </p:sp>
      <p:sp>
        <p:nvSpPr>
          <p:cNvPr id="13" name="MsPham">
            <a:extLst>
              <a:ext uri="{FF2B5EF4-FFF2-40B4-BE49-F238E27FC236}">
                <a16:creationId xmlns:a16="http://schemas.microsoft.com/office/drawing/2014/main" id="{FBC0DA5F-3DB7-C9F6-69BF-A25484D82DDE}"/>
              </a:ext>
            </a:extLst>
          </p:cNvPr>
          <p:cNvSpPr/>
          <p:nvPr/>
        </p:nvSpPr>
        <p:spPr>
          <a:xfrm rot="10800000" flipV="1">
            <a:off x="8732520" y="4575989"/>
            <a:ext cx="2514600" cy="8256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字魂35号-经典雅黑" panose="00000500000000000000" pitchFamily="2" charset="-122"/>
                <a:cs typeface="Arial" panose="020B0604020202020204" pitchFamily="34" charset="0"/>
              </a:rPr>
              <a:t>Answer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字魂35号-经典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50855F61-8655-E535-55F8-2D6CCC2BE7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8" t="51173" r="2767" b="28817"/>
          <a:stretch/>
        </p:blipFill>
        <p:spPr>
          <a:xfrm>
            <a:off x="1110342" y="1472541"/>
            <a:ext cx="2378684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491</Words>
  <Application>Microsoft Office PowerPoint</Application>
  <PresentationFormat>Widescreen</PresentationFormat>
  <Paragraphs>125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.VnAristote</vt:lpstr>
      <vt:lpstr>.VnAvant</vt:lpstr>
      <vt:lpstr>.VnCooper</vt:lpstr>
      <vt:lpstr>.VnHelvetIns</vt:lpstr>
      <vt:lpstr>Arial</vt:lpstr>
      <vt:lpstr>Arial Black</vt:lpstr>
      <vt:lpstr>Bernard MT Condensed</vt:lpstr>
      <vt:lpstr>Calibri</vt:lpstr>
      <vt:lpstr>Calibri Light</vt:lpstr>
      <vt:lpstr>Century Gothic</vt:lpstr>
      <vt:lpstr>Comic Sans MS</vt:lpstr>
      <vt:lpstr>等线</vt:lpstr>
      <vt:lpstr>Kirang Haerang</vt:lpstr>
      <vt:lpstr>Tahoma</vt:lpstr>
      <vt:lpstr>Wingdings</vt:lpstr>
      <vt:lpstr>字魂27号-布丁体</vt:lpstr>
      <vt:lpstr>字魂35号-经典雅黑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51</cp:revision>
  <dcterms:created xsi:type="dcterms:W3CDTF">2023-07-28T08:29:13Z</dcterms:created>
  <dcterms:modified xsi:type="dcterms:W3CDTF">2024-12-07T10:20:17Z</dcterms:modified>
</cp:coreProperties>
</file>