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2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BA80-633F-44B2-8127-81B17D510F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B38E6-55F8-4001-814D-2C6324833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Made by : Nguyen Thi Thu Phuong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1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8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3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53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9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2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93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2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4976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666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6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4826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2134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845F54-ED59-47A2-B0D0-B6224232A5C3}" type="slidenum">
              <a:rPr lang="en-US" smtClean="0"/>
              <a:pPr eaLnBrk="1" hangingPunct="1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97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8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57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</a:t>
            </a:r>
            <a:r>
              <a:rPr lang="en-US"/>
              <a:t>BY </a:t>
            </a:r>
            <a:r>
              <a:rPr lang="en-US" smtClean="0"/>
              <a:t>NGUYEN</a:t>
            </a:r>
            <a:r>
              <a:rPr lang="en-US" baseline="0" smtClean="0"/>
              <a:t> THI THU PHUONG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8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8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7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4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7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4.mp3"/><Relationship Id="rId18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microsoft.com/office/2007/relationships/media" Target="../media/media8.mp3"/><Relationship Id="rId12" Type="http://schemas.openxmlformats.org/officeDocument/2006/relationships/audio" Target="../media/media13.mp3"/><Relationship Id="rId17" Type="http://schemas.openxmlformats.org/officeDocument/2006/relationships/image" Target="../media/image28.png"/><Relationship Id="rId2" Type="http://schemas.openxmlformats.org/officeDocument/2006/relationships/audio" Target="../media/media12.mp3"/><Relationship Id="rId16" Type="http://schemas.openxmlformats.org/officeDocument/2006/relationships/notesSlide" Target="../notesSlides/notesSlide11.xml"/><Relationship Id="rId1" Type="http://schemas.microsoft.com/office/2007/relationships/media" Target="../media/media12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11.mp3"/><Relationship Id="rId4" Type="http://schemas.openxmlformats.org/officeDocument/2006/relationships/audio" Target="../media/media9.mp3"/><Relationship Id="rId9" Type="http://schemas.microsoft.com/office/2007/relationships/media" Target="../media/media11.mp3"/><Relationship Id="rId14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3.xml"/><Relationship Id="rId7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5.xml"/><Relationship Id="rId5" Type="http://schemas.openxmlformats.org/officeDocument/2006/relationships/slide" Target="slide26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2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2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2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slide" Target="slide2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1.jpeg"/><Relationship Id="rId21" Type="http://schemas.openxmlformats.org/officeDocument/2006/relationships/image" Target="../media/image11.png"/><Relationship Id="rId7" Type="http://schemas.openxmlformats.org/officeDocument/2006/relationships/image" Target="../media/image9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svg"/><Relationship Id="rId24" Type="http://schemas.openxmlformats.org/officeDocument/2006/relationships/image" Target="../media/image26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7.png"/><Relationship Id="rId22" Type="http://schemas.openxmlformats.org/officeDocument/2006/relationships/image" Target="../media/image24.svg"/><Relationship Id="rId27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4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819" y="3286124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3" y="2011530"/>
            <a:ext cx="119991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8:IN OUR CLASSROOM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886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Made by: Teacher: Nguyen Thi Thu Phuong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420533" y="617332"/>
            <a:ext cx="57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VOCABULARY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2802612" y="2039518"/>
            <a:ext cx="701653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Above: ở phía trên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Beside :ở bên cạnh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under:ở phía dưới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In front of: ở đằng trước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9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3759201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vocabulary</a:t>
            </a:r>
          </a:p>
          <a:p>
            <a:pPr algn="ctr"/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660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5D1846-A2F4-7E1B-8968-B3C35663EB59}"/>
              </a:ext>
            </a:extLst>
          </p:cNvPr>
          <p:cNvSpPr/>
          <p:nvPr/>
        </p:nvSpPr>
        <p:spPr>
          <a:xfrm>
            <a:off x="514350" y="857251"/>
            <a:ext cx="356235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1.In front of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6B67B9C-451A-2F6C-AF23-E20A5B40CC40}"/>
              </a:ext>
            </a:extLst>
          </p:cNvPr>
          <p:cNvSpPr/>
          <p:nvPr/>
        </p:nvSpPr>
        <p:spPr>
          <a:xfrm>
            <a:off x="476250" y="2328862"/>
            <a:ext cx="356235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2.under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99BA1CD-1C49-2A9D-26C0-C85E36DC460E}"/>
              </a:ext>
            </a:extLst>
          </p:cNvPr>
          <p:cNvSpPr/>
          <p:nvPr/>
        </p:nvSpPr>
        <p:spPr>
          <a:xfrm>
            <a:off x="514350" y="3795712"/>
            <a:ext cx="356235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3.beside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7F01810-8B37-556C-89A7-7D90B67E1D03}"/>
              </a:ext>
            </a:extLst>
          </p:cNvPr>
          <p:cNvSpPr/>
          <p:nvPr/>
        </p:nvSpPr>
        <p:spPr>
          <a:xfrm>
            <a:off x="514350" y="5210820"/>
            <a:ext cx="356235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above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59E660-3AC4-CE6E-D20F-5ABFDE592684}"/>
              </a:ext>
            </a:extLst>
          </p:cNvPr>
          <p:cNvSpPr/>
          <p:nvPr/>
        </p:nvSpPr>
        <p:spPr>
          <a:xfrm>
            <a:off x="11001376" y="742951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506576-A36B-BB35-5645-BFA6B1491522}"/>
              </a:ext>
            </a:extLst>
          </p:cNvPr>
          <p:cNvSpPr/>
          <p:nvPr/>
        </p:nvSpPr>
        <p:spPr>
          <a:xfrm>
            <a:off x="11001376" y="2247901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B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9565079-DA33-A027-1A80-CF86745B5BD1}"/>
              </a:ext>
            </a:extLst>
          </p:cNvPr>
          <p:cNvSpPr/>
          <p:nvPr/>
        </p:nvSpPr>
        <p:spPr>
          <a:xfrm>
            <a:off x="11001376" y="3886202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25360-FF0F-273B-5082-152A3B901231}"/>
              </a:ext>
            </a:extLst>
          </p:cNvPr>
          <p:cNvSpPr/>
          <p:nvPr/>
        </p:nvSpPr>
        <p:spPr>
          <a:xfrm>
            <a:off x="11060600" y="5448303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D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63AB4B-DABE-26BF-9134-874F74CB9630}"/>
              </a:ext>
            </a:extLst>
          </p:cNvPr>
          <p:cNvCxnSpPr/>
          <p:nvPr/>
        </p:nvCxnSpPr>
        <p:spPr>
          <a:xfrm>
            <a:off x="4076699" y="1219200"/>
            <a:ext cx="3600451" cy="28336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A174E6-3F99-6B6C-7DB2-18833491EB1E}"/>
              </a:ext>
            </a:extLst>
          </p:cNvPr>
          <p:cNvCxnSpPr>
            <a:cxnSpLocks/>
          </p:cNvCxnSpPr>
          <p:nvPr/>
        </p:nvCxnSpPr>
        <p:spPr>
          <a:xfrm flipV="1">
            <a:off x="4057649" y="905534"/>
            <a:ext cx="3619501" cy="187576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4162439-6F32-9923-FE8E-76AB71B8BE27}"/>
              </a:ext>
            </a:extLst>
          </p:cNvPr>
          <p:cNvCxnSpPr>
            <a:cxnSpLocks/>
          </p:cNvCxnSpPr>
          <p:nvPr/>
        </p:nvCxnSpPr>
        <p:spPr>
          <a:xfrm>
            <a:off x="4114799" y="4248150"/>
            <a:ext cx="3562351" cy="19621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C9F8594-9C83-C9E5-FAE4-E39085BD1AEC}"/>
              </a:ext>
            </a:extLst>
          </p:cNvPr>
          <p:cNvCxnSpPr>
            <a:cxnSpLocks/>
          </p:cNvCxnSpPr>
          <p:nvPr/>
        </p:nvCxnSpPr>
        <p:spPr>
          <a:xfrm flipV="1">
            <a:off x="4114799" y="2667384"/>
            <a:ext cx="3524251" cy="29976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3CD94A1-E1E3-42B4-32FC-9DC3BE3BF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102" y="486211"/>
            <a:ext cx="2114567" cy="1468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2F26D2-A577-9120-825B-323E6871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139" y="2292068"/>
            <a:ext cx="2330320" cy="1305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35C49-2E94-BC06-043C-0E9C2C1C1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613" y="3692241"/>
            <a:ext cx="1530887" cy="1530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DF7E3-F28A-9695-DA9F-125F6272A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523" y="5210820"/>
            <a:ext cx="2096936" cy="141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9AFD3-36E0-CEE9-FABF-4BF17F78AA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1025" y="630237"/>
            <a:ext cx="10987311" cy="5618163"/>
          </a:xfrm>
          <a:prstGeom prst="rect">
            <a:avLst/>
          </a:prstGeom>
        </p:spPr>
      </p:pic>
      <p:pic>
        <p:nvPicPr>
          <p:cNvPr id="3" name="Track 77">
            <a:hlinkClick r:id="" action="ppaction://media"/>
            <a:extLst>
              <a:ext uri="{FF2B5EF4-FFF2-40B4-BE49-F238E27FC236}">
                <a16:creationId xmlns:a16="http://schemas.microsoft.com/office/drawing/2014/main" id="{5E1B1756-EE70-76B5-2628-B5304F163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74680" y="829441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4" name="U 8 L1.2 . 1">
            <a:hlinkClick r:id="" action="ppaction://media"/>
            <a:extLst>
              <a:ext uri="{FF2B5EF4-FFF2-40B4-BE49-F238E27FC236}">
                <a16:creationId xmlns:a16="http://schemas.microsoft.com/office/drawing/2014/main" id="{4FA6E267-9213-6875-B24D-F94592C483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06344" y="32861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U 8 L1.2 .2">
            <a:hlinkClick r:id="" action="ppaction://media"/>
            <a:extLst>
              <a:ext uri="{FF2B5EF4-FFF2-40B4-BE49-F238E27FC236}">
                <a16:creationId xmlns:a16="http://schemas.microsoft.com/office/drawing/2014/main" id="{DBD15597-AAD3-82E9-E217-90B874E67A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34140" y="336476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8 L1.2 .3">
            <a:hlinkClick r:id="" action="ppaction://media"/>
            <a:extLst>
              <a:ext uri="{FF2B5EF4-FFF2-40B4-BE49-F238E27FC236}">
                <a16:creationId xmlns:a16="http://schemas.microsoft.com/office/drawing/2014/main" id="{189DA3FD-2600-AE7D-FD4C-2825C95913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03144" y="562215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8 L1.2 .4">
            <a:hlinkClick r:id="" action="ppaction://media"/>
            <a:extLst>
              <a:ext uri="{FF2B5EF4-FFF2-40B4-BE49-F238E27FC236}">
                <a16:creationId xmlns:a16="http://schemas.microsoft.com/office/drawing/2014/main" id="{E771C73F-C02C-26FC-4950-3F49C32F97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76058" y="579284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1197A9-6572-020A-D234-D07C57B324BA}"/>
              </a:ext>
            </a:extLst>
          </p:cNvPr>
          <p:cNvSpPr txBox="1"/>
          <p:nvPr/>
        </p:nvSpPr>
        <p:spPr>
          <a:xfrm>
            <a:off x="1838086" y="2824611"/>
            <a:ext cx="3038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pencils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4748C-9ACF-C009-1877-29D119E3A5EE}"/>
              </a:ext>
            </a:extLst>
          </p:cNvPr>
          <p:cNvSpPr txBox="1"/>
          <p:nvPr/>
        </p:nvSpPr>
        <p:spPr>
          <a:xfrm>
            <a:off x="1701453" y="4044830"/>
            <a:ext cx="3038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beside the book</a:t>
            </a:r>
          </a:p>
        </p:txBody>
      </p:sp>
      <p:pic>
        <p:nvPicPr>
          <p:cNvPr id="13" name="U 8 L1.2 . where are the pencil">
            <a:hlinkClick r:id="" action="ppaction://media"/>
            <a:extLst>
              <a:ext uri="{FF2B5EF4-FFF2-40B4-BE49-F238E27FC236}">
                <a16:creationId xmlns:a16="http://schemas.microsoft.com/office/drawing/2014/main" id="{C46BCF6C-62E5-25F7-E400-362CEABBBCC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9355" y="2894280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U 8 L1.2 . they're beside the book">
            <a:hlinkClick r:id="" action="ppaction://media"/>
            <a:extLst>
              <a:ext uri="{FF2B5EF4-FFF2-40B4-BE49-F238E27FC236}">
                <a16:creationId xmlns:a16="http://schemas.microsoft.com/office/drawing/2014/main" id="{11D900F1-7F24-8E4E-2363-7BF7975559A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7822" y="4231891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772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103659" y="1681256"/>
            <a:ext cx="9277350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are 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pencils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cây bút chì ở đâu vậy?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1912883" y="4243387"/>
            <a:ext cx="9520153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They’re </a:t>
            </a:r>
            <a:r>
              <a:rPr lang="vi-VN" sz="3000" b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beside the book</a:t>
            </a:r>
            <a:endParaRPr lang="en-US" sz="3000" b="1" kern="1200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ở bên cạnh quyển sách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  <p:pic>
        <p:nvPicPr>
          <p:cNvPr id="10" name="U 8 L1.2 . where are the pencil">
            <a:hlinkClick r:id="" action="ppaction://media"/>
            <a:extLst>
              <a:ext uri="{FF2B5EF4-FFF2-40B4-BE49-F238E27FC236}">
                <a16:creationId xmlns:a16="http://schemas.microsoft.com/office/drawing/2014/main" id="{F99E5679-5E24-BFCA-2E6E-056F6B6C4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0517" y="260143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8 L1.2 . they're beside the book">
            <a:hlinkClick r:id="" action="ppaction://media"/>
            <a:extLst>
              <a:ext uri="{FF2B5EF4-FFF2-40B4-BE49-F238E27FC236}">
                <a16:creationId xmlns:a16="http://schemas.microsoft.com/office/drawing/2014/main" id="{674A30BB-CD94-5494-D7D8-8A0ADE1C81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0517" y="499435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Made by: Teacher: Nguyen Thi Thu Phuong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13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587063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DBBF0-0293-417E-8673-22385EB13031}"/>
              </a:ext>
            </a:extLst>
          </p:cNvPr>
          <p:cNvSpPr/>
          <p:nvPr/>
        </p:nvSpPr>
        <p:spPr>
          <a:xfrm>
            <a:off x="6066937" y="622603"/>
            <a:ext cx="163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pencils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049519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8286E-1A40-378D-FD92-4C90339CF102}"/>
              </a:ext>
            </a:extLst>
          </p:cNvPr>
          <p:cNvSpPr/>
          <p:nvPr/>
        </p:nvSpPr>
        <p:spPr>
          <a:xfrm>
            <a:off x="4600778" y="5448041"/>
            <a:ext cx="34900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beside the book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D31927-2EF4-6C3B-05EC-EF484F7E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532" y="2038375"/>
            <a:ext cx="4812995" cy="27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587063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DBBF0-0293-417E-8673-22385EB13031}"/>
              </a:ext>
            </a:extLst>
          </p:cNvPr>
          <p:cNvSpPr/>
          <p:nvPr/>
        </p:nvSpPr>
        <p:spPr>
          <a:xfrm>
            <a:off x="6096000" y="609308"/>
            <a:ext cx="16113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erasers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049519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8286E-1A40-378D-FD92-4C90339CF102}"/>
              </a:ext>
            </a:extLst>
          </p:cNvPr>
          <p:cNvSpPr/>
          <p:nvPr/>
        </p:nvSpPr>
        <p:spPr>
          <a:xfrm>
            <a:off x="4574041" y="5491517"/>
            <a:ext cx="32912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 the desk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F01D19-D096-E794-4DFC-C9079264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58" y="2048376"/>
            <a:ext cx="5048250" cy="26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587063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DBBF0-0293-417E-8673-22385EB13031}"/>
              </a:ext>
            </a:extLst>
          </p:cNvPr>
          <p:cNvSpPr/>
          <p:nvPr/>
        </p:nvSpPr>
        <p:spPr>
          <a:xfrm>
            <a:off x="5921500" y="638715"/>
            <a:ext cx="18101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049519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8286E-1A40-378D-FD92-4C90339CF102}"/>
              </a:ext>
            </a:extLst>
          </p:cNvPr>
          <p:cNvSpPr/>
          <p:nvPr/>
        </p:nvSpPr>
        <p:spPr>
          <a:xfrm>
            <a:off x="4102914" y="5472421"/>
            <a:ext cx="40879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above the window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193E0A-BCC0-0264-96D1-16CD4AD8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071" y="2229734"/>
            <a:ext cx="4195598" cy="23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671376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DBBF0-0293-417E-8673-22385EB13031}"/>
              </a:ext>
            </a:extLst>
          </p:cNvPr>
          <p:cNvSpPr/>
          <p:nvPr/>
        </p:nvSpPr>
        <p:spPr>
          <a:xfrm>
            <a:off x="6096000" y="609308"/>
            <a:ext cx="11256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133832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............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8286E-1A40-378D-FD92-4C90339CF102}"/>
              </a:ext>
            </a:extLst>
          </p:cNvPr>
          <p:cNvSpPr/>
          <p:nvPr/>
        </p:nvSpPr>
        <p:spPr>
          <a:xfrm>
            <a:off x="4369228" y="5473218"/>
            <a:ext cx="4289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front of the clock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F386C2-9500-09AE-0113-9FAFF90E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445" y="2146278"/>
            <a:ext cx="4465169" cy="25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3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1826C-1429-4A73-5A47-6E35F9E5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0" y="825143"/>
            <a:ext cx="10836164" cy="53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23375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613529" y="1498908"/>
            <a:ext cx="8964942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3" name="WordArt 2">
            <a:extLst>
              <a:ext uri="{FF2B5EF4-FFF2-40B4-BE49-F238E27FC236}">
                <a16:creationId xmlns:a16="http://schemas.microsoft.com/office/drawing/2014/main" id="{FB3FDC2F-CD30-8D64-5FA3-051BA6A7CB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0690" y="3976099"/>
            <a:ext cx="8460636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LUCKY NUMBERS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803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5">
            <a:hlinkClick r:id="rId2" action="ppaction://hlinksldjump"/>
            <a:extLst>
              <a:ext uri="{FF2B5EF4-FFF2-40B4-BE49-F238E27FC236}">
                <a16:creationId xmlns:a16="http://schemas.microsoft.com/office/drawing/2014/main" id="{FD1F44FA-5657-5BCC-9915-2CE0E996AE5D}"/>
              </a:ext>
            </a:extLst>
          </p:cNvPr>
          <p:cNvSpPr/>
          <p:nvPr/>
        </p:nvSpPr>
        <p:spPr>
          <a:xfrm>
            <a:off x="4430219" y="3435884"/>
            <a:ext cx="3449639" cy="3159452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Square1">
            <a:hlinkClick r:id="rId3" action="ppaction://hlinksldjump"/>
            <a:extLst>
              <a:ext uri="{FF2B5EF4-FFF2-40B4-BE49-F238E27FC236}">
                <a16:creationId xmlns:a16="http://schemas.microsoft.com/office/drawing/2014/main" id="{35BDA6B1-69FB-9A71-0ADD-8699D8BFE6A1}"/>
              </a:ext>
            </a:extLst>
          </p:cNvPr>
          <p:cNvSpPr/>
          <p:nvPr/>
        </p:nvSpPr>
        <p:spPr>
          <a:xfrm>
            <a:off x="783295" y="276430"/>
            <a:ext cx="3665028" cy="3159454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Square2">
            <a:hlinkClick r:id="rId4" action="ppaction://hlinksldjump"/>
            <a:extLst>
              <a:ext uri="{FF2B5EF4-FFF2-40B4-BE49-F238E27FC236}">
                <a16:creationId xmlns:a16="http://schemas.microsoft.com/office/drawing/2014/main" id="{7B51AAE4-9363-AB99-0C1D-241B8E1F92CC}"/>
              </a:ext>
            </a:extLst>
          </p:cNvPr>
          <p:cNvSpPr/>
          <p:nvPr/>
        </p:nvSpPr>
        <p:spPr>
          <a:xfrm>
            <a:off x="4451123" y="246933"/>
            <a:ext cx="3506071" cy="3188951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Square4">
            <a:hlinkClick r:id="rId5" action="ppaction://hlinksldjump"/>
            <a:extLst>
              <a:ext uri="{FF2B5EF4-FFF2-40B4-BE49-F238E27FC236}">
                <a16:creationId xmlns:a16="http://schemas.microsoft.com/office/drawing/2014/main" id="{5268A0B2-169D-BDCB-5450-6445E0388D73}"/>
              </a:ext>
            </a:extLst>
          </p:cNvPr>
          <p:cNvSpPr/>
          <p:nvPr/>
        </p:nvSpPr>
        <p:spPr>
          <a:xfrm>
            <a:off x="783294" y="3450343"/>
            <a:ext cx="3665028" cy="3159453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Square4">
            <a:hlinkClick r:id="rId6" action="ppaction://hlinksldjump"/>
            <a:extLst>
              <a:ext uri="{FF2B5EF4-FFF2-40B4-BE49-F238E27FC236}">
                <a16:creationId xmlns:a16="http://schemas.microsoft.com/office/drawing/2014/main" id="{46B380D3-951C-7882-6651-BDF01F445CE2}"/>
              </a:ext>
            </a:extLst>
          </p:cNvPr>
          <p:cNvSpPr/>
          <p:nvPr/>
        </p:nvSpPr>
        <p:spPr>
          <a:xfrm>
            <a:off x="7886379" y="232475"/>
            <a:ext cx="3149881" cy="321786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quare1">
            <a:hlinkClick r:id="rId7" action="ppaction://hlinksldjump"/>
            <a:extLst>
              <a:ext uri="{FF2B5EF4-FFF2-40B4-BE49-F238E27FC236}">
                <a16:creationId xmlns:a16="http://schemas.microsoft.com/office/drawing/2014/main" id="{8193D28C-A09D-8705-CE21-AC14E57D3BC3}"/>
              </a:ext>
            </a:extLst>
          </p:cNvPr>
          <p:cNvSpPr/>
          <p:nvPr/>
        </p:nvSpPr>
        <p:spPr>
          <a:xfrm>
            <a:off x="7879858" y="3450345"/>
            <a:ext cx="3162923" cy="31417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7431F95C-E4EA-5D25-07CA-3C91CD4E574B}"/>
              </a:ext>
            </a:extLst>
          </p:cNvPr>
          <p:cNvSpPr/>
          <p:nvPr/>
        </p:nvSpPr>
        <p:spPr>
          <a:xfrm>
            <a:off x="10901082" y="2422082"/>
            <a:ext cx="1322944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5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CAC86DC6-9655-CDF5-3C7E-939BDFA73A9D}"/>
              </a:ext>
            </a:extLst>
          </p:cNvPr>
          <p:cNvSpPr/>
          <p:nvPr/>
        </p:nvSpPr>
        <p:spPr>
          <a:xfrm>
            <a:off x="1671376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54629C-9CA7-3192-9D82-C3800107DBE3}"/>
              </a:ext>
            </a:extLst>
          </p:cNvPr>
          <p:cNvSpPr/>
          <p:nvPr/>
        </p:nvSpPr>
        <p:spPr>
          <a:xfrm>
            <a:off x="6096000" y="609308"/>
            <a:ext cx="11256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32FB3E48-7C94-65BB-001D-07EDE016AB47}"/>
              </a:ext>
            </a:extLst>
          </p:cNvPr>
          <p:cNvSpPr/>
          <p:nvPr/>
        </p:nvSpPr>
        <p:spPr>
          <a:xfrm>
            <a:off x="2133832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............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0E2024-93C1-6178-0F05-567AED70ABB3}"/>
              </a:ext>
            </a:extLst>
          </p:cNvPr>
          <p:cNvSpPr/>
          <p:nvPr/>
        </p:nvSpPr>
        <p:spPr>
          <a:xfrm>
            <a:off x="4574399" y="5473218"/>
            <a:ext cx="36904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beside the books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58744D-14BC-11EC-CF43-3F403E481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43" y="1935041"/>
            <a:ext cx="4690567" cy="25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5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844304" y="2591224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86CD2-895A-77E8-2DBE-51AD98DC51FC}"/>
              </a:ext>
            </a:extLst>
          </p:cNvPr>
          <p:cNvSpPr/>
          <p:nvPr/>
        </p:nvSpPr>
        <p:spPr>
          <a:xfrm>
            <a:off x="3784317" y="1659467"/>
            <a:ext cx="5732216" cy="36406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LUCKY NUMBER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72A5A710-C3FA-EA37-772D-F6BDE2E95A39}"/>
              </a:ext>
            </a:extLst>
          </p:cNvPr>
          <p:cNvSpPr/>
          <p:nvPr/>
        </p:nvSpPr>
        <p:spPr>
          <a:xfrm>
            <a:off x="9819447" y="2950014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078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AB58576-8E1A-C84C-BD0A-82FE38D3E599}"/>
              </a:ext>
            </a:extLst>
          </p:cNvPr>
          <p:cNvSpPr/>
          <p:nvPr/>
        </p:nvSpPr>
        <p:spPr>
          <a:xfrm>
            <a:off x="1587063" y="609308"/>
            <a:ext cx="7423934" cy="829760"/>
          </a:xfrm>
          <a:prstGeom prst="wedgeRoundRectCallout">
            <a:avLst>
              <a:gd name="adj1" fmla="val 2338"/>
              <a:gd name="adj2" fmla="val 8788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FF940-F710-5FC7-1319-98888212AA81}"/>
              </a:ext>
            </a:extLst>
          </p:cNvPr>
          <p:cNvSpPr/>
          <p:nvPr/>
        </p:nvSpPr>
        <p:spPr>
          <a:xfrm>
            <a:off x="5921500" y="638715"/>
            <a:ext cx="18101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8B172510-0A59-B302-7478-2059FBFFCF78}"/>
              </a:ext>
            </a:extLst>
          </p:cNvPr>
          <p:cNvSpPr/>
          <p:nvPr/>
        </p:nvSpPr>
        <p:spPr>
          <a:xfrm>
            <a:off x="2049519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AD524F-3366-1094-44FB-529111D8A4B7}"/>
              </a:ext>
            </a:extLst>
          </p:cNvPr>
          <p:cNvSpPr/>
          <p:nvPr/>
        </p:nvSpPr>
        <p:spPr>
          <a:xfrm>
            <a:off x="4102914" y="5472421"/>
            <a:ext cx="40879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above the window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D51238-6246-7CB3-8C93-829087213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1" y="1896385"/>
            <a:ext cx="4923710" cy="29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87BC3305-4D7E-9F4D-574F-DEB762AC765B}"/>
              </a:ext>
            </a:extLst>
          </p:cNvPr>
          <p:cNvSpPr/>
          <p:nvPr/>
        </p:nvSpPr>
        <p:spPr>
          <a:xfrm>
            <a:off x="1587063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8BD10-C7A8-0701-2450-EF450032799A}"/>
              </a:ext>
            </a:extLst>
          </p:cNvPr>
          <p:cNvSpPr/>
          <p:nvPr/>
        </p:nvSpPr>
        <p:spPr>
          <a:xfrm>
            <a:off x="6096000" y="609308"/>
            <a:ext cx="16113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erasers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9D9C1DE3-6005-007E-5D36-C8E1062AB625}"/>
              </a:ext>
            </a:extLst>
          </p:cNvPr>
          <p:cNvSpPr/>
          <p:nvPr/>
        </p:nvSpPr>
        <p:spPr>
          <a:xfrm>
            <a:off x="2049519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3A5B2-D421-055B-19DC-20D060B7541B}"/>
              </a:ext>
            </a:extLst>
          </p:cNvPr>
          <p:cNvSpPr/>
          <p:nvPr/>
        </p:nvSpPr>
        <p:spPr>
          <a:xfrm>
            <a:off x="4574041" y="5491517"/>
            <a:ext cx="32912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 the desk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94D246-EAAD-045B-9C27-C88B384CD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68" y="2102345"/>
            <a:ext cx="4176284" cy="23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844304" y="2591224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86CD2-895A-77E8-2DBE-51AD98DC51FC}"/>
              </a:ext>
            </a:extLst>
          </p:cNvPr>
          <p:cNvSpPr/>
          <p:nvPr/>
        </p:nvSpPr>
        <p:spPr>
          <a:xfrm>
            <a:off x="3784317" y="1659467"/>
            <a:ext cx="5732216" cy="36406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LUCKY NUMBER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72A5A710-C3FA-EA37-772D-F6BDE2E95A39}"/>
              </a:ext>
            </a:extLst>
          </p:cNvPr>
          <p:cNvSpPr/>
          <p:nvPr/>
        </p:nvSpPr>
        <p:spPr>
          <a:xfrm>
            <a:off x="9819447" y="2950014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81480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23C9AAC3-D234-4F7A-3B89-7275E1309052}"/>
              </a:ext>
            </a:extLst>
          </p:cNvPr>
          <p:cNvSpPr/>
          <p:nvPr/>
        </p:nvSpPr>
        <p:spPr>
          <a:xfrm>
            <a:off x="1587063" y="609308"/>
            <a:ext cx="7423934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Where are the........................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4ACF1C-73C8-C728-C1CE-37CC1413728B}"/>
              </a:ext>
            </a:extLst>
          </p:cNvPr>
          <p:cNvSpPr/>
          <p:nvPr/>
        </p:nvSpPr>
        <p:spPr>
          <a:xfrm>
            <a:off x="5446576" y="622603"/>
            <a:ext cx="28793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schools bags</a:t>
            </a:r>
          </a:p>
        </p:txBody>
      </p:sp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8A3D3CC8-8CDB-5E97-8DF7-BE051FDF9F0D}"/>
              </a:ext>
            </a:extLst>
          </p:cNvPr>
          <p:cNvSpPr/>
          <p:nvPr/>
        </p:nvSpPr>
        <p:spPr>
          <a:xfrm>
            <a:off x="2049519" y="5418932"/>
            <a:ext cx="7516232" cy="829760"/>
          </a:xfrm>
          <a:prstGeom prst="wedgeRoundRectCallout">
            <a:avLst>
              <a:gd name="adj1" fmla="val -1618"/>
              <a:gd name="adj2" fmla="val -10333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They’re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2725E9-7D7F-04E0-ED50-68815FF82671}"/>
              </a:ext>
            </a:extLst>
          </p:cNvPr>
          <p:cNvSpPr/>
          <p:nvPr/>
        </p:nvSpPr>
        <p:spPr>
          <a:xfrm>
            <a:off x="4672114" y="5448041"/>
            <a:ext cx="33473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 the table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2FE876-481F-30B5-5F5F-03AB0D4EE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05" y="2044632"/>
            <a:ext cx="3346622" cy="25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food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7238A05-3650-6B7F-3692-11984289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61" y="5728492"/>
            <a:ext cx="102291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</a:t>
            </a:r>
            <a:endParaRPr lang="en-US" sz="5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C2B01A1-2296-47AA-F89D-2C3D3C63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0530" y="4793689"/>
            <a:ext cx="117867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000" b="1" dirty="0">
                <a:latin typeface="Arial" pitchFamily="34" charset="0"/>
              </a:rPr>
              <a:t>         </a:t>
            </a:r>
            <a:r>
              <a:rPr lang="vi-VN" sz="10000" b="1" dirty="0">
                <a:solidFill>
                  <a:srgbClr val="0000FF"/>
                </a:solidFill>
                <a:latin typeface="Arial" pitchFamily="34" charset="0"/>
              </a:rPr>
              <a:t>SUMMARY</a:t>
            </a:r>
            <a:endParaRPr lang="en-US" sz="10000" b="1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3147266" y="1588175"/>
            <a:ext cx="6002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Above: ở phía trên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Beside :ở bên cạnh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under:ở phía dưới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In front of: ở đằng trước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3441553" y="3934444"/>
            <a:ext cx="60028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-W</a:t>
            </a:r>
            <a:r>
              <a:rPr lang="vi-VN" sz="2900" b="1" dirty="0"/>
              <a:t>here are the pencils</a:t>
            </a:r>
            <a:r>
              <a:rPr lang="en-US" sz="2900" b="1" dirty="0"/>
              <a:t>?</a:t>
            </a:r>
            <a:endParaRPr lang="vi-VN" sz="2900" b="1" dirty="0"/>
          </a:p>
          <a:p>
            <a:r>
              <a:rPr lang="vi-VN" sz="2900" b="1" dirty="0"/>
              <a:t>(Những cây bút chì ở đâu vậy?</a:t>
            </a:r>
            <a:endParaRPr lang="en-US" sz="2900" b="1" dirty="0"/>
          </a:p>
          <a:p>
            <a:r>
              <a:rPr lang="en-US" sz="2900" b="1" dirty="0"/>
              <a:t>-&gt; </a:t>
            </a:r>
            <a:r>
              <a:rPr lang="vi-VN" sz="2900" b="1" dirty="0"/>
              <a:t>They’re beside the book.</a:t>
            </a:r>
            <a:endParaRPr lang="vi-VN" sz="2900" b="1" u="sng" dirty="0">
              <a:solidFill>
                <a:srgbClr val="0070C0"/>
              </a:solidFill>
            </a:endParaRPr>
          </a:p>
          <a:p>
            <a:r>
              <a:rPr lang="vi-VN" sz="2900" b="1" dirty="0"/>
              <a:t>(Chúng ở bên cạnh quyển sách.)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0575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/>
          <p:cNvSpPr/>
          <p:nvPr/>
        </p:nvSpPr>
        <p:spPr>
          <a:xfrm rot="2832433">
            <a:off x="10254547" y="2525466"/>
            <a:ext cx="658680" cy="649673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/>
          <p:cNvSpPr/>
          <p:nvPr/>
        </p:nvSpPr>
        <p:spPr>
          <a:xfrm rot="1661043">
            <a:off x="1634437" y="2167886"/>
            <a:ext cx="496392" cy="489604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 rot="-2827985">
            <a:off x="9338834" y="5363840"/>
            <a:ext cx="738717" cy="728615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 rot="726058">
            <a:off x="2980543" y="654226"/>
            <a:ext cx="795223" cy="784349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7"/>
          <p:cNvSpPr/>
          <p:nvPr/>
        </p:nvSpPr>
        <p:spPr>
          <a:xfrm rot="-714928">
            <a:off x="8099435" y="261332"/>
            <a:ext cx="878207" cy="878207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28"/>
          <p:cNvSpPr/>
          <p:nvPr/>
        </p:nvSpPr>
        <p:spPr>
          <a:xfrm rot="-9162297">
            <a:off x="1852630" y="5417527"/>
            <a:ext cx="1575855" cy="1363831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5637574" y="984774"/>
            <a:ext cx="916853" cy="52844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TextBox 30"/>
          <p:cNvSpPr txBox="1"/>
          <p:nvPr/>
        </p:nvSpPr>
        <p:spPr>
          <a:xfrm>
            <a:off x="4561920" y="2387951"/>
            <a:ext cx="352239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867" dirty="0">
                <a:solidFill>
                  <a:srgbClr val="F95C4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50412" y="3312655"/>
            <a:ext cx="9091176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7667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The Memory Game</a:t>
            </a:r>
          </a:p>
        </p:txBody>
      </p:sp>
    </p:spTree>
    <p:extLst>
      <p:ext uri="{BB962C8B-B14F-4D97-AF65-F5344CB8AC3E}">
        <p14:creationId xmlns:p14="http://schemas.microsoft.com/office/powerpoint/2010/main" val="1635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7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605" y="1897062"/>
            <a:ext cx="7894749" cy="275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Learn by heart vocabulary and sentence pattern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8-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1 (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4, 5, 6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43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849902" y="2286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SING AND DANCE: BYE BYE GOODBYE SONG</a:t>
            </a:r>
          </a:p>
        </p:txBody>
      </p:sp>
      <p:pic>
        <p:nvPicPr>
          <p:cNvPr id="2" name="Bye Bye Goodbye - Goodbye Song for Kids - Super Simple Song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5BE527-360A-49ED-93D8-94EFAD63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57250"/>
            <a:ext cx="11328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</p:spTree>
    <p:extLst>
      <p:ext uri="{BB962C8B-B14F-4D97-AF65-F5344CB8AC3E}">
        <p14:creationId xmlns:p14="http://schemas.microsoft.com/office/powerpoint/2010/main" val="36959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562793" y="133350"/>
            <a:ext cx="10001185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and tell the name of school things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B9597-AA30-651A-526D-981DC11E2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1214255"/>
            <a:ext cx="1700886" cy="1765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9B7FE-DCCB-006B-18C0-5CFF49680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79" y="1318876"/>
            <a:ext cx="1700887" cy="1764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47639B-B102-FC7B-E345-7809AD73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6" y="1297741"/>
            <a:ext cx="2084515" cy="1742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2DFAE4-45D5-34F1-C5B1-B593F203D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3961568"/>
            <a:ext cx="1507605" cy="1765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CE2E5D-F32A-F94F-B18C-C64A92ABF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5" y="3961568"/>
            <a:ext cx="1746691" cy="1812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718C50-C6D5-CF9A-0CF0-C81320EC0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44" y="4502368"/>
            <a:ext cx="2658757" cy="10599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8FA67B-2878-C9AB-CB5C-B269458B15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50" y="1357797"/>
            <a:ext cx="1746692" cy="16400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5F545D-119A-689E-4DBC-D8D74AECBE39}"/>
              </a:ext>
            </a:extLst>
          </p:cNvPr>
          <p:cNvSpPr/>
          <p:nvPr/>
        </p:nvSpPr>
        <p:spPr>
          <a:xfrm>
            <a:off x="1686702" y="2896432"/>
            <a:ext cx="14382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6CD2C1-96F8-BC25-3F56-4B06EEDFBBFD}"/>
              </a:ext>
            </a:extLst>
          </p:cNvPr>
          <p:cNvSpPr/>
          <p:nvPr/>
        </p:nvSpPr>
        <p:spPr>
          <a:xfrm>
            <a:off x="4569278" y="3028211"/>
            <a:ext cx="1410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92282-BB96-6971-3A1E-CE1E7CEEFD19}"/>
              </a:ext>
            </a:extLst>
          </p:cNvPr>
          <p:cNvSpPr/>
          <p:nvPr/>
        </p:nvSpPr>
        <p:spPr>
          <a:xfrm>
            <a:off x="7579957" y="2947986"/>
            <a:ext cx="12105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7719F-D5D3-B90A-3BFD-FECFF21C26B3}"/>
              </a:ext>
            </a:extLst>
          </p:cNvPr>
          <p:cNvSpPr/>
          <p:nvPr/>
        </p:nvSpPr>
        <p:spPr>
          <a:xfrm>
            <a:off x="9473641" y="2900130"/>
            <a:ext cx="24785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pencil case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79D370-40F6-01E3-3D83-0879B02D607E}"/>
              </a:ext>
            </a:extLst>
          </p:cNvPr>
          <p:cNvSpPr/>
          <p:nvPr/>
        </p:nvSpPr>
        <p:spPr>
          <a:xfrm>
            <a:off x="2095582" y="5792024"/>
            <a:ext cx="925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  <a:endParaRPr lang="en-US" sz="40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D3A28C-3406-1FF6-39FD-F6022DF71B32}"/>
              </a:ext>
            </a:extLst>
          </p:cNvPr>
          <p:cNvSpPr/>
          <p:nvPr/>
        </p:nvSpPr>
        <p:spPr>
          <a:xfrm>
            <a:off x="5156580" y="5789527"/>
            <a:ext cx="1154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62C8D9-2BF9-CD3F-17CF-8DB7CF1B7AF9}"/>
              </a:ext>
            </a:extLst>
          </p:cNvPr>
          <p:cNvSpPr/>
          <p:nvPr/>
        </p:nvSpPr>
        <p:spPr>
          <a:xfrm>
            <a:off x="8230237" y="5895343"/>
            <a:ext cx="24785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school bag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Made by: Teacher: Nguyen Thi Thu Phuong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0A17E-B160-CF35-98A0-A45253FAEE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799" y="399393"/>
            <a:ext cx="11133667" cy="5785507"/>
          </a:xfrm>
          <a:prstGeom prst="rect">
            <a:avLst/>
          </a:prstGeom>
        </p:spPr>
      </p:pic>
      <p:pic>
        <p:nvPicPr>
          <p:cNvPr id="3" name="Track 76">
            <a:hlinkClick r:id="" action="ppaction://media"/>
            <a:extLst>
              <a:ext uri="{FF2B5EF4-FFF2-40B4-BE49-F238E27FC236}">
                <a16:creationId xmlns:a16="http://schemas.microsoft.com/office/drawing/2014/main" id="{D7196B7A-5A17-3974-DF81-F01499D32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15694" y="818931"/>
            <a:ext cx="406400" cy="406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U 8 L1.1 a 1">
            <a:hlinkClick r:id="" action="ppaction://media"/>
            <a:extLst>
              <a:ext uri="{FF2B5EF4-FFF2-40B4-BE49-F238E27FC236}">
                <a16:creationId xmlns:a16="http://schemas.microsoft.com/office/drawing/2014/main" id="{4D37F717-2CA2-8B51-54D9-86A8BCC382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7020" y="192251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8 L1.1 a 2">
            <a:hlinkClick r:id="" action="ppaction://media"/>
            <a:extLst>
              <a:ext uri="{FF2B5EF4-FFF2-40B4-BE49-F238E27FC236}">
                <a16:creationId xmlns:a16="http://schemas.microsoft.com/office/drawing/2014/main" id="{A0503E67-8204-510A-937F-25A82C3C1E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96441" y="38496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8 L1.1 a 3">
            <a:hlinkClick r:id="" action="ppaction://media"/>
            <a:extLst>
              <a:ext uri="{FF2B5EF4-FFF2-40B4-BE49-F238E27FC236}">
                <a16:creationId xmlns:a16="http://schemas.microsoft.com/office/drawing/2014/main" id="{6629ACCA-C708-1049-FC81-3BD29149399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1104" y="55696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8 L1.1 b 1">
            <a:hlinkClick r:id="" action="ppaction://media"/>
            <a:extLst>
              <a:ext uri="{FF2B5EF4-FFF2-40B4-BE49-F238E27FC236}">
                <a16:creationId xmlns:a16="http://schemas.microsoft.com/office/drawing/2014/main" id="{08A43ABB-F797-093F-2955-BF52DDE1551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18013" y="210015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8 L1.1 b 2">
            <a:hlinkClick r:id="" action="ppaction://media"/>
            <a:extLst>
              <a:ext uri="{FF2B5EF4-FFF2-40B4-BE49-F238E27FC236}">
                <a16:creationId xmlns:a16="http://schemas.microsoft.com/office/drawing/2014/main" id="{0B0B5107-4E07-CAA6-5420-3EDBB6014B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23062" y="559325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8 L1.1 b 3">
            <a:hlinkClick r:id="" action="ppaction://media"/>
            <a:extLst>
              <a:ext uri="{FF2B5EF4-FFF2-40B4-BE49-F238E27FC236}">
                <a16:creationId xmlns:a16="http://schemas.microsoft.com/office/drawing/2014/main" id="{DD0CB111-8414-C6DB-3BC0-A84AC0C8126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15694" y="57295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111666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əˈbʌv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B82F02-1B6D-93E1-E727-ADEC59B6A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07" y="1424938"/>
            <a:ext cx="4471024" cy="2266737"/>
          </a:xfrm>
          <a:prstGeom prst="rect">
            <a:avLst/>
          </a:prstGeom>
        </p:spPr>
      </p:pic>
      <p:pic>
        <p:nvPicPr>
          <p:cNvPr id="9" name="U 8 L1.2 .3">
            <a:hlinkClick r:id="" action="ppaction://media"/>
            <a:extLst>
              <a:ext uri="{FF2B5EF4-FFF2-40B4-BE49-F238E27FC236}">
                <a16:creationId xmlns:a16="http://schemas.microsoft.com/office/drawing/2014/main" id="{2A44AFAD-DB26-656F-2E03-94D8EEE63C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2" end="3101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593" y="2355106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Made by: Teacher: Nguyen Thi Thu Phuong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beside/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bɪˈsaɪd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E5DE5-E776-8C1C-BB11-5EBA4695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185" y="1240221"/>
            <a:ext cx="4460480" cy="2812665"/>
          </a:xfrm>
          <a:prstGeom prst="rect">
            <a:avLst/>
          </a:prstGeom>
        </p:spPr>
      </p:pic>
      <p:pic>
        <p:nvPicPr>
          <p:cNvPr id="6" name="U 8 L1.2 . 1">
            <a:hlinkClick r:id="" action="ppaction://media"/>
            <a:extLst>
              <a:ext uri="{FF2B5EF4-FFF2-40B4-BE49-F238E27FC236}">
                <a16:creationId xmlns:a16="http://schemas.microsoft.com/office/drawing/2014/main" id="{763DF609-AE93-ABD1-627B-2AF7BDFE49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6" end="244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062" y="2458928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165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under/ˈ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ʌndə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0C26A-2326-7A53-90E0-DA6DB5948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018" y="1531980"/>
            <a:ext cx="4396511" cy="2520907"/>
          </a:xfrm>
          <a:prstGeom prst="rect">
            <a:avLst/>
          </a:prstGeom>
        </p:spPr>
      </p:pic>
      <p:pic>
        <p:nvPicPr>
          <p:cNvPr id="7" name="U 8 L1.2 .2">
            <a:hlinkClick r:id="" action="ppaction://media"/>
            <a:extLst>
              <a:ext uri="{FF2B5EF4-FFF2-40B4-BE49-F238E27FC236}">
                <a16:creationId xmlns:a16="http://schemas.microsoft.com/office/drawing/2014/main" id="{5332D517-514C-2FA8-FB2E-0FD7E619AB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7" end="2596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944" y="2744021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129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517492" y="4747557"/>
            <a:ext cx="842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front of 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frʌnt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əv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D656B1-75DE-ADB1-107D-1ED67E2C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284" y="1255874"/>
            <a:ext cx="3196427" cy="2797013"/>
          </a:xfrm>
          <a:prstGeom prst="rect">
            <a:avLst/>
          </a:prstGeom>
        </p:spPr>
      </p:pic>
      <p:pic>
        <p:nvPicPr>
          <p:cNvPr id="6" name="U 8 L1.2 .4">
            <a:hlinkClick r:id="" action="ppaction://media"/>
            <a:extLst>
              <a:ext uri="{FF2B5EF4-FFF2-40B4-BE49-F238E27FC236}">
                <a16:creationId xmlns:a16="http://schemas.microsoft.com/office/drawing/2014/main" id="{5B60A7F8-0D52-4718-B729-55B406EE73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4" end="2620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7492" y="2701979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12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511</Words>
  <Application>Microsoft Office PowerPoint</Application>
  <PresentationFormat>Widescreen</PresentationFormat>
  <Paragraphs>158</Paragraphs>
  <Slides>32</Slides>
  <Notes>23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 Black</vt:lpstr>
      <vt:lpstr>Arial</vt:lpstr>
      <vt:lpstr>Arial Black</vt:lpstr>
      <vt:lpstr>Calibri</vt:lpstr>
      <vt:lpstr>Calibri Light</vt:lpstr>
      <vt:lpstr>Cambria</vt:lpstr>
      <vt:lpstr>Gill Sans SemiBold</vt:lpstr>
      <vt:lpstr>Impact</vt:lpstr>
      <vt:lpstr>Segoe UI Black</vt:lpstr>
      <vt:lpstr>STHupo</vt:lpstr>
      <vt:lpstr>Times New Roman</vt:lpstr>
      <vt:lpstr>VNI-Baybuom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STD_PHUONG</dc:creator>
  <cp:lastModifiedBy>STD_PHUONG</cp:lastModifiedBy>
  <cp:revision>6</cp:revision>
  <dcterms:created xsi:type="dcterms:W3CDTF">2024-12-08T00:13:49Z</dcterms:created>
  <dcterms:modified xsi:type="dcterms:W3CDTF">2024-12-08T08:27:18Z</dcterms:modified>
</cp:coreProperties>
</file>