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0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BBA80-633F-44B2-8127-81B17D510F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B38E6-55F8-4001-814D-2C6324833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9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01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groups put the posters on the desk and practice the presentation. Encourage all members in the group to present. Go around the classroom and offer help where necessary.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60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97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09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35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50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83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03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64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4B524-B2BE-4E8C-83F8-C5FB7E179F3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79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69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9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01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94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91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7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65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40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7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4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5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2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9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9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3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0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59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6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9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3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image" Target="../media/image16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notesSlide" Target="../notesSlides/notesSlide9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10.png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7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slide" Target="slide9.xml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7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17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slide" Target="slide9.xml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audio" Target="../media/audio5.wav"/><Relationship Id="rId10" Type="http://schemas.openxmlformats.org/officeDocument/2006/relationships/slide" Target="slide9.xml"/><Relationship Id="rId4" Type="http://schemas.openxmlformats.org/officeDocument/2006/relationships/audio" Target="../media/audio4.wav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audio" Target="../media/audio5.wav"/><Relationship Id="rId10" Type="http://schemas.openxmlformats.org/officeDocument/2006/relationships/slide" Target="slide9.xml"/><Relationship Id="rId4" Type="http://schemas.openxmlformats.org/officeDocument/2006/relationships/audio" Target="../media/audio4.wav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audio" Target="../media/audio5.wav"/><Relationship Id="rId10" Type="http://schemas.openxmlformats.org/officeDocument/2006/relationships/slide" Target="slide9.xml"/><Relationship Id="rId4" Type="http://schemas.openxmlformats.org/officeDocument/2006/relationships/audio" Target="../media/audio4.wav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7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slide" Target="slide9.xml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svg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sv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9CA9C1B-9048-1753-294B-B2AF4D401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14" y="3227724"/>
            <a:ext cx="103728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LESSON 1 (4, 5, 6)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C6F9026-E038-9618-03A5-D7E26AA10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779" y="2011530"/>
            <a:ext cx="1162444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8:IN OUR CLASSROOM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EA242-CBCC-2BA0-6C38-812101F1E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5137" cy="1541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3EA242-CBCC-2BA0-6C38-812101F1E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7916">
            <a:off x="10456863" y="234774"/>
            <a:ext cx="1735137" cy="15419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488668"/>
            <a:ext cx="3796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Made by: Nguyen Thi Thu Phuong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29797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Read and complete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A19523-6CA0-7581-28A2-13AFA461A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2469"/>
          <a:stretch/>
        </p:blipFill>
        <p:spPr>
          <a:xfrm>
            <a:off x="3564903" y="1250812"/>
            <a:ext cx="5071097" cy="20518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06B369-B349-54DC-67F9-E2222D92BF81}"/>
              </a:ext>
            </a:extLst>
          </p:cNvPr>
          <p:cNvSpPr/>
          <p:nvPr/>
        </p:nvSpPr>
        <p:spPr>
          <a:xfrm>
            <a:off x="1017477" y="3452351"/>
            <a:ext cx="10045353" cy="28314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4. </a:t>
            </a:r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A: _______ are the pictures?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They’re _______ the bookcase.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 A: Thank you.</a:t>
            </a:r>
            <a:endParaRPr lang="vi-VN" sz="400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743D94-E4FE-4973-9362-D653F1949473}"/>
              </a:ext>
            </a:extLst>
          </p:cNvPr>
          <p:cNvSpPr/>
          <p:nvPr/>
        </p:nvSpPr>
        <p:spPr>
          <a:xfrm>
            <a:off x="2540000" y="3794766"/>
            <a:ext cx="2174955" cy="88242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334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Where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41C210-1A0D-707A-7F22-B81D156BCF16}"/>
              </a:ext>
            </a:extLst>
          </p:cNvPr>
          <p:cNvSpPr/>
          <p:nvPr/>
        </p:nvSpPr>
        <p:spPr>
          <a:xfrm>
            <a:off x="4863528" y="4426308"/>
            <a:ext cx="2003434" cy="88242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334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above</a:t>
            </a:r>
          </a:p>
        </p:txBody>
      </p:sp>
    </p:spTree>
    <p:extLst>
      <p:ext uri="{BB962C8B-B14F-4D97-AF65-F5344CB8AC3E}">
        <p14:creationId xmlns:p14="http://schemas.microsoft.com/office/powerpoint/2010/main" val="267732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9C86D-B292-D453-7ADF-B12F2EF46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43" y="566737"/>
            <a:ext cx="10727450" cy="57472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EF733C-31DB-8017-5A63-E377445D8B39}"/>
              </a:ext>
            </a:extLst>
          </p:cNvPr>
          <p:cNvSpPr/>
          <p:nvPr/>
        </p:nvSpPr>
        <p:spPr>
          <a:xfrm>
            <a:off x="3257697" y="1600200"/>
            <a:ext cx="1253227" cy="52322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beside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4E92A4-5C0E-F6A6-563E-3F0E50793A26}"/>
              </a:ext>
            </a:extLst>
          </p:cNvPr>
          <p:cNvSpPr/>
          <p:nvPr/>
        </p:nvSpPr>
        <p:spPr>
          <a:xfrm>
            <a:off x="3257697" y="2195813"/>
            <a:ext cx="695382" cy="52322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are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8ACC10-B7D8-0D80-5A75-1C3E83A6FA2D}"/>
              </a:ext>
            </a:extLst>
          </p:cNvPr>
          <p:cNvSpPr/>
          <p:nvPr/>
        </p:nvSpPr>
        <p:spPr>
          <a:xfrm>
            <a:off x="4521622" y="2595562"/>
            <a:ext cx="2723181" cy="52322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the pencil case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715547-A55B-1B1E-5D9B-4FF63B96942E}"/>
              </a:ext>
            </a:extLst>
          </p:cNvPr>
          <p:cNvSpPr/>
          <p:nvPr/>
        </p:nvSpPr>
        <p:spPr>
          <a:xfrm>
            <a:off x="3144591" y="3273069"/>
            <a:ext cx="1415131" cy="52322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erasers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E10A6B-65EA-4C19-0678-BBB65FACD125}"/>
              </a:ext>
            </a:extLst>
          </p:cNvPr>
          <p:cNvSpPr/>
          <p:nvPr/>
        </p:nvSpPr>
        <p:spPr>
          <a:xfrm>
            <a:off x="3366540" y="4413825"/>
            <a:ext cx="1173078" cy="52322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under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D2225E-5CD1-1A0A-55BF-44083EF133A4}"/>
              </a:ext>
            </a:extLst>
          </p:cNvPr>
          <p:cNvSpPr/>
          <p:nvPr/>
        </p:nvSpPr>
        <p:spPr>
          <a:xfrm>
            <a:off x="2139544" y="4931962"/>
            <a:ext cx="1274067" cy="52322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Where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CC14C3-8912-C7FB-699E-231287829AC4}"/>
              </a:ext>
            </a:extLst>
          </p:cNvPr>
          <p:cNvSpPr/>
          <p:nvPr/>
        </p:nvSpPr>
        <p:spPr>
          <a:xfrm>
            <a:off x="3313211" y="5318371"/>
            <a:ext cx="1179489" cy="52322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above</a:t>
            </a:r>
          </a:p>
        </p:txBody>
      </p:sp>
    </p:spTree>
    <p:extLst>
      <p:ext uri="{BB962C8B-B14F-4D97-AF65-F5344CB8AC3E}">
        <p14:creationId xmlns:p14="http://schemas.microsoft.com/office/powerpoint/2010/main" val="47114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247471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Let’s sing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D28C6F-F99D-C783-D1DA-4BA46A2C1C1A}"/>
              </a:ext>
            </a:extLst>
          </p:cNvPr>
          <p:cNvSpPr/>
          <p:nvPr/>
        </p:nvSpPr>
        <p:spPr>
          <a:xfrm>
            <a:off x="4408759" y="761187"/>
            <a:ext cx="3426899" cy="52322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805AC3-2FD0-5A07-623F-28D12002C5CB}"/>
              </a:ext>
            </a:extLst>
          </p:cNvPr>
          <p:cNvSpPr/>
          <p:nvPr/>
        </p:nvSpPr>
        <p:spPr>
          <a:xfrm>
            <a:off x="1331597" y="1457777"/>
            <a:ext cx="5450203" cy="27571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/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l"/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Beside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Beside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They’re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beside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C991C3F-DC3C-ED3B-58E8-49E1A6EC4AF5}"/>
              </a:ext>
            </a:extLst>
          </p:cNvPr>
          <p:cNvSpPr/>
          <p:nvPr/>
        </p:nvSpPr>
        <p:spPr>
          <a:xfrm>
            <a:off x="6955035" y="3831022"/>
            <a:ext cx="4708305" cy="28408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Rulers, rulers, rulers. </a:t>
            </a:r>
          </a:p>
          <a:p>
            <a:pPr algn="l"/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are the rulers? </a:t>
            </a:r>
          </a:p>
          <a:p>
            <a:pPr algn="l"/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the chair.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They’re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24C6BC-4C7C-2D70-70E1-E4D7F311297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77623" y="1338097"/>
            <a:ext cx="4133103" cy="2362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8B4013-25C0-1A50-FDD4-51A626227D2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50657" y="4352076"/>
            <a:ext cx="4635500" cy="2311723"/>
          </a:xfrm>
          <a:prstGeom prst="rect">
            <a:avLst/>
          </a:prstGeom>
        </p:spPr>
      </p:pic>
      <p:pic>
        <p:nvPicPr>
          <p:cNvPr id="16" name="Track 79">
            <a:hlinkClick r:id="" action="ppaction://media"/>
            <a:extLst>
              <a:ext uri="{FF2B5EF4-FFF2-40B4-BE49-F238E27FC236}">
                <a16:creationId xmlns:a16="http://schemas.microsoft.com/office/drawing/2014/main" id="{AA0A1997-6A42-F1B1-388E-73136299A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18125" y="367487"/>
            <a:ext cx="406400" cy="406400"/>
          </a:xfrm>
          <a:prstGeom prst="rect">
            <a:avLst/>
          </a:prstGeom>
        </p:spPr>
      </p:pic>
      <p:pic>
        <p:nvPicPr>
          <p:cNvPr id="17" name="U 8 L1.6 cau 1">
            <a:hlinkClick r:id="" action="ppaction://media"/>
            <a:extLst>
              <a:ext uri="{FF2B5EF4-FFF2-40B4-BE49-F238E27FC236}">
                <a16:creationId xmlns:a16="http://schemas.microsoft.com/office/drawing/2014/main" id="{8CEB4311-BB4A-698E-2CE1-5F05311E98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37121" y="1574800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8" name="U 8 L1.6 cau 2">
            <a:hlinkClick r:id="" action="ppaction://media"/>
            <a:extLst>
              <a:ext uri="{FF2B5EF4-FFF2-40B4-BE49-F238E27FC236}">
                <a16:creationId xmlns:a16="http://schemas.microsoft.com/office/drawing/2014/main" id="{5F23616D-75A5-1483-C17A-269DACB5DD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36313" y="2112962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9" name="U 8 L1.6 cau 3+4">
            <a:hlinkClick r:id="" action="ppaction://media"/>
            <a:extLst>
              <a:ext uri="{FF2B5EF4-FFF2-40B4-BE49-F238E27FC236}">
                <a16:creationId xmlns:a16="http://schemas.microsoft.com/office/drawing/2014/main" id="{F63D8466-0096-9AA6-83B9-09BB415D31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1721" y="2926119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20" name="U 8 L1.6 cau 5">
            <a:hlinkClick r:id="" action="ppaction://media"/>
            <a:extLst>
              <a:ext uri="{FF2B5EF4-FFF2-40B4-BE49-F238E27FC236}">
                <a16:creationId xmlns:a16="http://schemas.microsoft.com/office/drawing/2014/main" id="{F4511477-0846-D81B-ACB2-25884BF9EB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8880" y="3736100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21" name="U 8 L1.6 cau 6">
            <a:hlinkClick r:id="" action="ppaction://media"/>
            <a:extLst>
              <a:ext uri="{FF2B5EF4-FFF2-40B4-BE49-F238E27FC236}">
                <a16:creationId xmlns:a16="http://schemas.microsoft.com/office/drawing/2014/main" id="{67998125-5C91-613D-19A0-9AED03D094A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86157" y="4011718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22" name="U 8 L1.6 cau 7">
            <a:hlinkClick r:id="" action="ppaction://media"/>
            <a:extLst>
              <a:ext uri="{FF2B5EF4-FFF2-40B4-BE49-F238E27FC236}">
                <a16:creationId xmlns:a16="http://schemas.microsoft.com/office/drawing/2014/main" id="{E7C4FF42-0EF2-34DD-F4CB-314DAE75B44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98857" y="4549927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23" name="U 8 L1.6 cau 8+ 9">
            <a:hlinkClick r:id="" action="ppaction://media"/>
            <a:extLst>
              <a:ext uri="{FF2B5EF4-FFF2-40B4-BE49-F238E27FC236}">
                <a16:creationId xmlns:a16="http://schemas.microsoft.com/office/drawing/2014/main" id="{10F2FDE3-B5C3-CB8A-3A17-23193B827B8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86157" y="5304737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24" name="U 8 L1.6 cau 10">
            <a:hlinkClick r:id="" action="ppaction://media"/>
            <a:extLst>
              <a:ext uri="{FF2B5EF4-FFF2-40B4-BE49-F238E27FC236}">
                <a16:creationId xmlns:a16="http://schemas.microsoft.com/office/drawing/2014/main" id="{E46D25B0-0F53-A2D4-9774-65D13D7DB99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86157" y="6102905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564624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087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86217" y="802449"/>
            <a:ext cx="10226934" cy="5641533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9740168" y="5247193"/>
            <a:ext cx="1267566" cy="1258059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F2742097-8C85-981B-88DF-061B282798C4}"/>
              </a:ext>
            </a:extLst>
          </p:cNvPr>
          <p:cNvSpPr txBox="1"/>
          <p:nvPr/>
        </p:nvSpPr>
        <p:spPr>
          <a:xfrm>
            <a:off x="802137" y="3406900"/>
            <a:ext cx="10503646" cy="721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7000" b="1" dirty="0">
                <a:solidFill>
                  <a:srgbClr val="00B050"/>
                </a:solidFill>
                <a:latin typeface="Congenial" panose="02000503040000020004" pitchFamily="2" charset="0"/>
              </a:rPr>
              <a:t>Choose the best answer</a:t>
            </a:r>
          </a:p>
        </p:txBody>
      </p:sp>
      <p:sp>
        <p:nvSpPr>
          <p:cNvPr id="5" name="WordArt 2">
            <a:extLst>
              <a:ext uri="{FF2B5EF4-FFF2-40B4-BE49-F238E27FC236}">
                <a16:creationId xmlns:a16="http://schemas.microsoft.com/office/drawing/2014/main" id="{A1F1EDBE-E916-3762-9543-BE0B409C6B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063694"/>
            <a:ext cx="9043146" cy="1363381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PLAY GAME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344525DF-5AE7-D377-BC96-5FDFD9BF0B3C}"/>
              </a:ext>
            </a:extLst>
          </p:cNvPr>
          <p:cNvSpPr/>
          <p:nvPr/>
        </p:nvSpPr>
        <p:spPr>
          <a:xfrm>
            <a:off x="692041" y="4990949"/>
            <a:ext cx="1962259" cy="1049582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8" name="Picture 7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D7A5045B-F68A-339A-18F9-2AC151107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368" y="4128251"/>
            <a:ext cx="3447215" cy="22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254000" y="1206293"/>
            <a:ext cx="6123133" cy="44579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1204397" y="4160325"/>
            <a:ext cx="4168385" cy="67710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Where are erasers?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616227" y="4857799"/>
            <a:ext cx="5344733" cy="67710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They’re ______ the desk.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8178800" y="1498600"/>
            <a:ext cx="3481533" cy="1134965"/>
            <a:chOff x="12227500" y="2077710"/>
            <a:chExt cx="5222300" cy="1702447"/>
          </a:xfrm>
          <a:solidFill>
            <a:srgbClr val="00B05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2227500" y="2077710"/>
              <a:ext cx="5222300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2801600" y="2338621"/>
              <a:ext cx="2709398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under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8178800" y="2869780"/>
            <a:ext cx="3481533" cy="1134965"/>
            <a:chOff x="12227500" y="4134480"/>
            <a:chExt cx="5222300" cy="1702447"/>
          </a:xfrm>
          <a:solidFill>
            <a:srgbClr val="00B050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2227500" y="4134480"/>
              <a:ext cx="5222300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2705426" y="4385538"/>
              <a:ext cx="2901756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beside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8178800" y="4229100"/>
            <a:ext cx="3481533" cy="1134965"/>
            <a:chOff x="12227500" y="6173460"/>
            <a:chExt cx="5222300" cy="1702447"/>
          </a:xfrm>
          <a:solidFill>
            <a:srgbClr val="00B050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227500" y="6173460"/>
              <a:ext cx="5222300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2810330" y="6408901"/>
              <a:ext cx="2723823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673967" y="1352551"/>
            <a:ext cx="5283200" cy="26394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9691EA-BDFC-0B43-C75D-E3F1E5806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85" b="95122" l="8645" r="93458">
                        <a14:foregroundMark x1="39252" y1="5420" x2="62617" y2="5420"/>
                        <a14:foregroundMark x1="45444" y1="31436" x2="56893" y2="31707"/>
                        <a14:foregroundMark x1="73832" y1="32385" x2="78621" y2="36450"/>
                        <a14:foregroundMark x1="41822" y1="35366" x2="48014" y2="34282"/>
                        <a14:foregroundMark x1="35397" y1="39024" x2="39252" y2="39837"/>
                        <a14:foregroundMark x1="37850" y1="63957" x2="36799" y2="80759"/>
                        <a14:foregroundMark x1="36799" y1="80759" x2="36799" y2="80759"/>
                        <a14:foregroundMark x1="34696" y1="37805" x2="38551" y2="39837"/>
                        <a14:foregroundMark x1="89369" y1="41734" x2="93458" y2="50000"/>
                        <a14:foregroundMark x1="20093" y1="91328" x2="20093" y2="93767"/>
                        <a14:foregroundMark x1="83645" y1="94580" x2="84346" y2="95257"/>
                        <a14:foregroundMark x1="71262" y1="31436" x2="76051" y2="34553"/>
                        <a14:foregroundMark x1="44509" y1="30352" x2="39252" y2="36450"/>
                        <a14:foregroundMark x1="55724" y1="28997" x2="55724" y2="35095"/>
                        <a14:foregroundMark x1="48248" y1="79133" x2="52336" y2="84417"/>
                        <a14:foregroundMark x1="45444" y1="78591" x2="51869" y2="86043"/>
                        <a14:foregroundMark x1="44042" y1="90786" x2="45911" y2="89160"/>
                        <a14:foregroundMark x1="41589" y1="93225" x2="42757" y2="89431"/>
                        <a14:foregroundMark x1="57126" y1="87669" x2="63785" y2="84959"/>
                        <a14:foregroundMark x1="60047" y1="94309" x2="66238" y2="89973"/>
                        <a14:foregroundMark x1="76051" y1="30623" x2="78388" y2="34553"/>
                        <a14:foregroundMark x1="50935" y1="33198" x2="58995" y2="36992"/>
                        <a14:foregroundMark x1="55724" y1="28997" x2="57360" y2="35366"/>
                        <a14:foregroundMark x1="49533" y1="34824" x2="55257" y2="34824"/>
                        <a14:foregroundMark x1="25350" y1="19648" x2="24182" y2="28726"/>
                        <a14:foregroundMark x1="28271" y1="22900" x2="26519" y2="28997"/>
                        <a14:foregroundMark x1="26285" y1="21816" x2="26285" y2="28726"/>
                        <a14:foregroundMark x1="24883" y1="20190" x2="24416" y2="28726"/>
                        <a14:foregroundMark x1="8645" y1="45935" x2="9579" y2="49458"/>
                        <a14:foregroundMark x1="59579" y1="83875" x2="64836" y2="83875"/>
                        <a14:foregroundMark x1="57593" y1="30352" x2="58762" y2="35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7073" y="1457482"/>
            <a:ext cx="2758127" cy="2377918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4643F864-20AA-530E-08AB-E67DD5714D7C}"/>
              </a:ext>
            </a:extLst>
          </p:cNvPr>
          <p:cNvSpPr/>
          <p:nvPr/>
        </p:nvSpPr>
        <p:spPr>
          <a:xfrm>
            <a:off x="10799638" y="4232170"/>
            <a:ext cx="1197913" cy="122690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A57E594B-E8A8-0C01-6F3A-2C19FFC8F7A6}"/>
              </a:ext>
            </a:extLst>
          </p:cNvPr>
          <p:cNvSpPr/>
          <p:nvPr/>
        </p:nvSpPr>
        <p:spPr>
          <a:xfrm>
            <a:off x="10820400" y="2853859"/>
            <a:ext cx="1197913" cy="122690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D5C0BAA-102E-8BB7-59C1-AC206851B9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7485" y="609981"/>
            <a:ext cx="2856105" cy="2231179"/>
          </a:xfrm>
          <a:prstGeom prst="rect">
            <a:avLst/>
          </a:prstGeom>
        </p:spPr>
      </p:pic>
      <p:sp>
        <p:nvSpPr>
          <p:cNvPr id="22" name="TextBox 8">
            <a:hlinkClick r:id="rId11" action="ppaction://hlinksldjump"/>
            <a:extLst>
              <a:ext uri="{FF2B5EF4-FFF2-40B4-BE49-F238E27FC236}">
                <a16:creationId xmlns:a16="http://schemas.microsoft.com/office/drawing/2014/main" id="{0998967D-09AA-C57E-A160-2DC3F37FF15C}"/>
              </a:ext>
            </a:extLst>
          </p:cNvPr>
          <p:cNvSpPr txBox="1"/>
          <p:nvPr/>
        </p:nvSpPr>
        <p:spPr>
          <a:xfrm>
            <a:off x="1676400" y="-177800"/>
            <a:ext cx="9906000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answer. </a:t>
            </a:r>
          </a:p>
        </p:txBody>
      </p:sp>
    </p:spTree>
    <p:extLst>
      <p:ext uri="{BB962C8B-B14F-4D97-AF65-F5344CB8AC3E}">
        <p14:creationId xmlns:p14="http://schemas.microsoft.com/office/powerpoint/2010/main" val="213285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hlinkClick r:id="rId6" action="ppaction://hlinksldjump"/>
          </p:cNvPr>
          <p:cNvSpPr txBox="1"/>
          <p:nvPr/>
        </p:nvSpPr>
        <p:spPr>
          <a:xfrm>
            <a:off x="1676400" y="-177800"/>
            <a:ext cx="9906000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254000" y="1206293"/>
            <a:ext cx="6123133" cy="44579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558800" y="1385141"/>
            <a:ext cx="5486400" cy="2506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830578" y="4166181"/>
            <a:ext cx="4928273" cy="67710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Where are the pencils?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706510" y="4863656"/>
            <a:ext cx="5176417" cy="67710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They’re _____ the book.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7445270" y="1503248"/>
            <a:ext cx="3151226" cy="1134965"/>
            <a:chOff x="10591800" y="2077710"/>
            <a:chExt cx="6858000" cy="1702447"/>
          </a:xfrm>
          <a:solidFill>
            <a:srgbClr val="00B05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0591800" y="2077710"/>
              <a:ext cx="6858000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1619836" y="2354251"/>
              <a:ext cx="3930967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under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7499703" y="2899828"/>
            <a:ext cx="3096793" cy="1134965"/>
            <a:chOff x="10591800" y="4134480"/>
            <a:chExt cx="6858000" cy="1702447"/>
          </a:xfrm>
          <a:solidFill>
            <a:srgbClr val="00B050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0591800" y="4134480"/>
              <a:ext cx="6858000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1489315" y="4319335"/>
              <a:ext cx="4021360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7499703" y="4259147"/>
            <a:ext cx="3298327" cy="1134965"/>
            <a:chOff x="12804609" y="6173458"/>
            <a:chExt cx="4947491" cy="1702447"/>
          </a:xfrm>
          <a:solidFill>
            <a:srgbClr val="00B050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804609" y="6173458"/>
              <a:ext cx="4947491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3225922" y="6471751"/>
              <a:ext cx="2901756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beside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59A1002-3632-3055-2289-94D1458E11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2" b="93033" l="9974" r="89894">
                        <a14:foregroundMark x1="44848" y1="90246" x2="53765" y2="93033"/>
                        <a14:foregroundMark x1="53104" y1="9262" x2="50793" y2="11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783" y="1391491"/>
            <a:ext cx="2997200" cy="2415181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C01C8C02-2965-E0D8-8070-F3C2E9AEE55E}"/>
              </a:ext>
            </a:extLst>
          </p:cNvPr>
          <p:cNvSpPr/>
          <p:nvPr/>
        </p:nvSpPr>
        <p:spPr>
          <a:xfrm>
            <a:off x="9785704" y="1410541"/>
            <a:ext cx="1197913" cy="122690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1273E80A-C493-F46F-9A71-1B8D23C0D098}"/>
              </a:ext>
            </a:extLst>
          </p:cNvPr>
          <p:cNvSpPr/>
          <p:nvPr/>
        </p:nvSpPr>
        <p:spPr>
          <a:xfrm>
            <a:off x="9785704" y="2853859"/>
            <a:ext cx="1197913" cy="122690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AE42EF-8E48-44EB-EA89-56F6ED0483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1896" y="3711041"/>
            <a:ext cx="2856105" cy="223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254000" y="1206293"/>
            <a:ext cx="6123133" cy="44579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794303" y="4177934"/>
            <a:ext cx="5090176" cy="67710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Where are school bags?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794466" y="4875409"/>
            <a:ext cx="5089856" cy="67710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They’re _____ the desk.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8331200" y="1549400"/>
            <a:ext cx="3319635" cy="1134965"/>
            <a:chOff x="12470346" y="2077710"/>
            <a:chExt cx="4979453" cy="1702447"/>
          </a:xfrm>
          <a:solidFill>
            <a:srgbClr val="00B05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2470346" y="2077710"/>
              <a:ext cx="4979453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2801599" y="2338621"/>
              <a:ext cx="2709398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under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8331199" y="2920580"/>
            <a:ext cx="3319636" cy="1134965"/>
            <a:chOff x="12470346" y="4134480"/>
            <a:chExt cx="4979454" cy="1702447"/>
          </a:xfrm>
          <a:solidFill>
            <a:srgbClr val="00B050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2470346" y="4134480"/>
              <a:ext cx="4979454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2794397" y="4385538"/>
              <a:ext cx="2723823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8331198" y="4279900"/>
            <a:ext cx="3319637" cy="1134965"/>
            <a:chOff x="12470344" y="6173460"/>
            <a:chExt cx="4979455" cy="1702447"/>
          </a:xfrm>
          <a:solidFill>
            <a:srgbClr val="00B050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470344" y="6173460"/>
              <a:ext cx="4979455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3528075" y="6408901"/>
              <a:ext cx="1288333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on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673967" y="1352551"/>
            <a:ext cx="5283200" cy="26394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9BD00C-8B01-00FB-B14F-67CF9597F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2" b="95374" l="7415" r="90840">
                        <a14:foregroundMark x1="51581" y1="95238" x2="64340" y2="92517"/>
                        <a14:foregroundMark x1="79935" y1="95510" x2="90840" y2="91429"/>
                        <a14:foregroundMark x1="8506" y1="54014" x2="7415" y2="5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0050" y="1147456"/>
            <a:ext cx="3505200" cy="2809512"/>
          </a:xfrm>
          <a:prstGeom prst="rect">
            <a:avLst/>
          </a:prstGeom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5F4B1980-8C4F-550E-43A4-5054FE2182F0}"/>
              </a:ext>
            </a:extLst>
          </p:cNvPr>
          <p:cNvSpPr/>
          <p:nvPr/>
        </p:nvSpPr>
        <p:spPr>
          <a:xfrm>
            <a:off x="10871200" y="4246074"/>
            <a:ext cx="1197913" cy="122690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F6BA59AB-110E-4580-FABF-3F63B3D28B19}"/>
              </a:ext>
            </a:extLst>
          </p:cNvPr>
          <p:cNvSpPr/>
          <p:nvPr/>
        </p:nvSpPr>
        <p:spPr>
          <a:xfrm>
            <a:off x="10820400" y="2853859"/>
            <a:ext cx="1197913" cy="122690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0A8F01-AB74-AA19-B923-C4C4A19463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2368" y="662936"/>
            <a:ext cx="2856105" cy="2231179"/>
          </a:xfrm>
          <a:prstGeom prst="rect">
            <a:avLst/>
          </a:prstGeom>
        </p:spPr>
      </p:pic>
      <p:sp>
        <p:nvSpPr>
          <p:cNvPr id="24" name="TextBox 8">
            <a:hlinkClick r:id="rId11" action="ppaction://hlinksldjump"/>
            <a:extLst>
              <a:ext uri="{FF2B5EF4-FFF2-40B4-BE49-F238E27FC236}">
                <a16:creationId xmlns:a16="http://schemas.microsoft.com/office/drawing/2014/main" id="{873B9B23-217C-56BE-47DE-85FC2508C3E5}"/>
              </a:ext>
            </a:extLst>
          </p:cNvPr>
          <p:cNvSpPr txBox="1"/>
          <p:nvPr/>
        </p:nvSpPr>
        <p:spPr>
          <a:xfrm>
            <a:off x="1676400" y="-177800"/>
            <a:ext cx="9906000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answer. </a:t>
            </a:r>
          </a:p>
        </p:txBody>
      </p:sp>
    </p:spTree>
    <p:extLst>
      <p:ext uri="{BB962C8B-B14F-4D97-AF65-F5344CB8AC3E}">
        <p14:creationId xmlns:p14="http://schemas.microsoft.com/office/powerpoint/2010/main" val="265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254000" y="1206293"/>
            <a:ext cx="6123133" cy="44579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1377289" y="4192421"/>
            <a:ext cx="3795654" cy="67710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Where are maps?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595029" y="4889896"/>
            <a:ext cx="5360185" cy="67710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They’re _____ the board.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7707612" y="1483753"/>
            <a:ext cx="3958501" cy="1134965"/>
            <a:chOff x="10591800" y="2077710"/>
            <a:chExt cx="6858000" cy="1702447"/>
          </a:xfrm>
          <a:solidFill>
            <a:srgbClr val="00B05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0591800" y="2077710"/>
              <a:ext cx="6858000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0963299" y="2290677"/>
              <a:ext cx="4229916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under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7707612" y="2854933"/>
            <a:ext cx="3958501" cy="1134965"/>
            <a:chOff x="10591800" y="4134480"/>
            <a:chExt cx="6858000" cy="1702447"/>
          </a:xfrm>
          <a:solidFill>
            <a:srgbClr val="00B050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0591800" y="4134480"/>
              <a:ext cx="6858000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0895497" y="4353685"/>
              <a:ext cx="4252438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7707612" y="4211560"/>
            <a:ext cx="3664569" cy="1134965"/>
            <a:chOff x="9996421" y="6169420"/>
            <a:chExt cx="6858000" cy="1702447"/>
          </a:xfrm>
          <a:solidFill>
            <a:srgbClr val="00B050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9996421" y="6169420"/>
              <a:ext cx="6858000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0225327" y="6389762"/>
              <a:ext cx="5639240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in front of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990056-52FA-D3D1-CACE-6C72E4AA8BE1}"/>
              </a:ext>
            </a:extLst>
          </p:cNvPr>
          <p:cNvGrpSpPr/>
          <p:nvPr/>
        </p:nvGrpSpPr>
        <p:grpSpPr>
          <a:xfrm>
            <a:off x="673967" y="1352551"/>
            <a:ext cx="5283200" cy="2639447"/>
            <a:chOff x="914400" y="2019301"/>
            <a:chExt cx="7924800" cy="395917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BCFB4FF-A2B6-1A36-3CC9-E9AC47336A98}"/>
                </a:ext>
              </a:extLst>
            </p:cNvPr>
            <p:cNvSpPr/>
            <p:nvPr/>
          </p:nvSpPr>
          <p:spPr>
            <a:xfrm>
              <a:off x="914400" y="2019301"/>
              <a:ext cx="7924800" cy="395917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CFAEEE-F65F-79B2-07FE-91751F165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1600" y="2216104"/>
              <a:ext cx="7049467" cy="34893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3" name="Freeform 3">
            <a:extLst>
              <a:ext uri="{FF2B5EF4-FFF2-40B4-BE49-F238E27FC236}">
                <a16:creationId xmlns:a16="http://schemas.microsoft.com/office/drawing/2014/main" id="{8E683E54-911F-F67C-149F-F054E6D278E7}"/>
              </a:ext>
            </a:extLst>
          </p:cNvPr>
          <p:cNvSpPr/>
          <p:nvPr/>
        </p:nvSpPr>
        <p:spPr>
          <a:xfrm>
            <a:off x="10820400" y="1367905"/>
            <a:ext cx="1197913" cy="122690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15840EBB-81B6-CD9F-8960-0497D8AB5329}"/>
              </a:ext>
            </a:extLst>
          </p:cNvPr>
          <p:cNvSpPr/>
          <p:nvPr/>
        </p:nvSpPr>
        <p:spPr>
          <a:xfrm>
            <a:off x="10897174" y="4156506"/>
            <a:ext cx="1197913" cy="122690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E2C77F-1FD3-53A6-0072-E9EA3F333D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8078" y="2021375"/>
            <a:ext cx="2856105" cy="2231179"/>
          </a:xfrm>
          <a:prstGeom prst="rect">
            <a:avLst/>
          </a:prstGeom>
        </p:spPr>
      </p:pic>
      <p:sp>
        <p:nvSpPr>
          <p:cNvPr id="23" name="TextBox 8">
            <a:hlinkClick r:id="rId10" action="ppaction://hlinksldjump"/>
            <a:extLst>
              <a:ext uri="{FF2B5EF4-FFF2-40B4-BE49-F238E27FC236}">
                <a16:creationId xmlns:a16="http://schemas.microsoft.com/office/drawing/2014/main" id="{9F631434-C570-1D1F-3571-82DB60E54AF7}"/>
              </a:ext>
            </a:extLst>
          </p:cNvPr>
          <p:cNvSpPr txBox="1"/>
          <p:nvPr/>
        </p:nvSpPr>
        <p:spPr>
          <a:xfrm>
            <a:off x="1676400" y="-177800"/>
            <a:ext cx="9906000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answer. </a:t>
            </a:r>
          </a:p>
        </p:txBody>
      </p:sp>
    </p:spTree>
    <p:extLst>
      <p:ext uri="{BB962C8B-B14F-4D97-AF65-F5344CB8AC3E}">
        <p14:creationId xmlns:p14="http://schemas.microsoft.com/office/powerpoint/2010/main" val="20231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254000" y="1206293"/>
            <a:ext cx="6123133" cy="44579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732616" y="4188631"/>
            <a:ext cx="5165901" cy="67710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Where is the bookshelf?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1109033" y="4833603"/>
            <a:ext cx="4413068" cy="67710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It’s _____ the board.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7679379" y="1549400"/>
            <a:ext cx="3953821" cy="1134965"/>
            <a:chOff x="12420600" y="2077710"/>
            <a:chExt cx="5029200" cy="1702447"/>
          </a:xfrm>
          <a:solidFill>
            <a:srgbClr val="00B05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2420600" y="2077710"/>
              <a:ext cx="5029200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3050380" y="2338621"/>
              <a:ext cx="2723823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7721600" y="2920580"/>
            <a:ext cx="3911600" cy="1134965"/>
            <a:chOff x="11582400" y="4134480"/>
            <a:chExt cx="5867400" cy="1702447"/>
          </a:xfrm>
          <a:solidFill>
            <a:srgbClr val="00B050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1582400" y="4134480"/>
              <a:ext cx="5867400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1739209" y="4385538"/>
              <a:ext cx="4519988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in front of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7721601" y="4279900"/>
            <a:ext cx="3911600" cy="1134965"/>
            <a:chOff x="12722968" y="6173460"/>
            <a:chExt cx="4726832" cy="1702447"/>
          </a:xfrm>
          <a:solidFill>
            <a:srgbClr val="00B050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722968" y="6173460"/>
              <a:ext cx="4726832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3025647" y="6408901"/>
              <a:ext cx="2901756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beside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673967" y="1352551"/>
            <a:ext cx="5283200" cy="26394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0FA54F-69C7-137F-5D81-838529539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40" y="1479637"/>
            <a:ext cx="5037311" cy="2357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61FFA157-E0FE-FE67-CF14-7A00EBE4588B}"/>
              </a:ext>
            </a:extLst>
          </p:cNvPr>
          <p:cNvSpPr/>
          <p:nvPr/>
        </p:nvSpPr>
        <p:spPr>
          <a:xfrm>
            <a:off x="10820400" y="1410541"/>
            <a:ext cx="1197913" cy="122690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3FCF61DB-F9D3-D3F1-5004-B89F9AE16A2B}"/>
              </a:ext>
            </a:extLst>
          </p:cNvPr>
          <p:cNvSpPr/>
          <p:nvPr/>
        </p:nvSpPr>
        <p:spPr>
          <a:xfrm>
            <a:off x="10820400" y="2853859"/>
            <a:ext cx="1197913" cy="122690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87A120-6E2D-3561-324B-47D0C41DA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6592" y="3711041"/>
            <a:ext cx="2856105" cy="2231179"/>
          </a:xfrm>
          <a:prstGeom prst="rect">
            <a:avLst/>
          </a:prstGeom>
        </p:spPr>
      </p:pic>
      <p:sp>
        <p:nvSpPr>
          <p:cNvPr id="24" name="TextBox 8">
            <a:hlinkClick r:id="rId10" action="ppaction://hlinksldjump"/>
            <a:extLst>
              <a:ext uri="{FF2B5EF4-FFF2-40B4-BE49-F238E27FC236}">
                <a16:creationId xmlns:a16="http://schemas.microsoft.com/office/drawing/2014/main" id="{94ED5D9B-126D-8F26-A67E-8B2E326ECF7D}"/>
              </a:ext>
            </a:extLst>
          </p:cNvPr>
          <p:cNvSpPr txBox="1"/>
          <p:nvPr/>
        </p:nvSpPr>
        <p:spPr>
          <a:xfrm>
            <a:off x="1676400" y="-177800"/>
            <a:ext cx="9906000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answer. </a:t>
            </a:r>
          </a:p>
        </p:txBody>
      </p:sp>
    </p:spTree>
    <p:extLst>
      <p:ext uri="{BB962C8B-B14F-4D97-AF65-F5344CB8AC3E}">
        <p14:creationId xmlns:p14="http://schemas.microsoft.com/office/powerpoint/2010/main" val="35550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254000" y="1206293"/>
            <a:ext cx="6123133" cy="44579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1224770" y="4182497"/>
            <a:ext cx="4181594" cy="67710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Where is the clock?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1240386" y="4879972"/>
            <a:ext cx="4150367" cy="67710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It’s _____ the shelf.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8284898" y="1524328"/>
            <a:ext cx="3466403" cy="1134965"/>
            <a:chOff x="12250196" y="2077710"/>
            <a:chExt cx="5199604" cy="1702447"/>
          </a:xfrm>
          <a:solidFill>
            <a:srgbClr val="00B05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2250196" y="2077710"/>
              <a:ext cx="5199604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2705420" y="2338621"/>
              <a:ext cx="2901756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beside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8284898" y="2895508"/>
            <a:ext cx="3466403" cy="1134965"/>
            <a:chOff x="12250196" y="4134480"/>
            <a:chExt cx="5199604" cy="1702447"/>
          </a:xfrm>
          <a:solidFill>
            <a:srgbClr val="00B050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2250196" y="4134480"/>
              <a:ext cx="5199604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2794397" y="4385538"/>
              <a:ext cx="2723823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8284898" y="4254828"/>
            <a:ext cx="3466403" cy="1134965"/>
            <a:chOff x="12250196" y="6173460"/>
            <a:chExt cx="5199604" cy="1702447"/>
          </a:xfrm>
          <a:solidFill>
            <a:srgbClr val="00B050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250196" y="6173460"/>
              <a:ext cx="5199604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3528076" y="6408901"/>
              <a:ext cx="1288333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on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673967" y="1352551"/>
            <a:ext cx="5422033" cy="26394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26DFD1-D6F4-A2C1-E2E9-76E10D289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409876"/>
            <a:ext cx="5232400" cy="2425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DE68E470-6F86-F61B-679E-60004BCB3DC4}"/>
              </a:ext>
            </a:extLst>
          </p:cNvPr>
          <p:cNvSpPr/>
          <p:nvPr/>
        </p:nvSpPr>
        <p:spPr>
          <a:xfrm>
            <a:off x="10847196" y="1409875"/>
            <a:ext cx="1197913" cy="122690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D531345D-4A10-6181-EABE-FB554F34D734}"/>
              </a:ext>
            </a:extLst>
          </p:cNvPr>
          <p:cNvSpPr/>
          <p:nvPr/>
        </p:nvSpPr>
        <p:spPr>
          <a:xfrm>
            <a:off x="10876110" y="4187265"/>
            <a:ext cx="1197913" cy="122690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B06701F-4C70-D28F-0FEE-FAC5210A98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8100" y="2137313"/>
            <a:ext cx="2856105" cy="2231179"/>
          </a:xfrm>
          <a:prstGeom prst="rect">
            <a:avLst/>
          </a:prstGeom>
        </p:spPr>
      </p:pic>
      <p:sp>
        <p:nvSpPr>
          <p:cNvPr id="24" name="TextBox 8">
            <a:hlinkClick r:id="rId10" action="ppaction://hlinksldjump"/>
            <a:extLst>
              <a:ext uri="{FF2B5EF4-FFF2-40B4-BE49-F238E27FC236}">
                <a16:creationId xmlns:a16="http://schemas.microsoft.com/office/drawing/2014/main" id="{3726F0FC-25F5-A44D-BCCE-B86BA5B00B44}"/>
              </a:ext>
            </a:extLst>
          </p:cNvPr>
          <p:cNvSpPr txBox="1"/>
          <p:nvPr/>
        </p:nvSpPr>
        <p:spPr>
          <a:xfrm>
            <a:off x="1676400" y="-177800"/>
            <a:ext cx="9906000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answer. </a:t>
            </a:r>
          </a:p>
        </p:txBody>
      </p:sp>
    </p:spTree>
    <p:extLst>
      <p:ext uri="{BB962C8B-B14F-4D97-AF65-F5344CB8AC3E}">
        <p14:creationId xmlns:p14="http://schemas.microsoft.com/office/powerpoint/2010/main" val="361518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23C2F-0795-CAC3-524D-B7390D8EF983}"/>
              </a:ext>
            </a:extLst>
          </p:cNvPr>
          <p:cNvSpPr/>
          <p:nvPr/>
        </p:nvSpPr>
        <p:spPr>
          <a:xfrm>
            <a:off x="1073523" y="713816"/>
            <a:ext cx="1004495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 </a:t>
            </a:r>
          </a:p>
          <a:p>
            <a:pPr algn="ctr">
              <a:defRPr/>
            </a:pPr>
            <a:r>
              <a:rPr lang="en-US" sz="11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Kim’s 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E2923-CD18-6BDD-6D24-1185E0936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4151">
            <a:off x="9410511" y="4394110"/>
            <a:ext cx="2594657" cy="1841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3EA242-CBCC-2BA0-6C38-812101F1E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5137" cy="154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1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254000" y="1206293"/>
            <a:ext cx="6123133" cy="44579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1526301" y="4162074"/>
            <a:ext cx="3666709" cy="67710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Where are pens?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766642" y="4859549"/>
            <a:ext cx="5186036" cy="67710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They’re _____ the clock.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7739531" y="1542156"/>
            <a:ext cx="3819573" cy="1134965"/>
            <a:chOff x="12212548" y="2077710"/>
            <a:chExt cx="5237251" cy="1702447"/>
          </a:xfrm>
          <a:solidFill>
            <a:srgbClr val="00B05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2212548" y="2077710"/>
              <a:ext cx="5237251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2801599" y="2338621"/>
              <a:ext cx="2709397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under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7739531" y="2920580"/>
            <a:ext cx="3898033" cy="1134965"/>
            <a:chOff x="11602750" y="4134480"/>
            <a:chExt cx="5847050" cy="1702447"/>
          </a:xfrm>
          <a:solidFill>
            <a:srgbClr val="00B050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1602750" y="4134480"/>
              <a:ext cx="5847050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1896314" y="4385538"/>
              <a:ext cx="4519988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in front of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7739531" y="4272656"/>
            <a:ext cx="3819573" cy="1134965"/>
            <a:chOff x="12212548" y="6173460"/>
            <a:chExt cx="5237252" cy="1702447"/>
          </a:xfrm>
          <a:solidFill>
            <a:srgbClr val="00B050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212548" y="6173460"/>
              <a:ext cx="5237252" cy="17024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2721366" y="6408901"/>
              <a:ext cx="2901756" cy="1200328"/>
            </a:xfrm>
            <a:prstGeom prst="rect">
              <a:avLst/>
            </a:prstGeom>
            <a:grp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beside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673967" y="1352551"/>
            <a:ext cx="5283200" cy="26394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0027C0-4B6D-B762-A416-E41750FEB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35" b="93805" l="9981" r="89826">
                        <a14:foregroundMark x1="12694" y1="92035" x2="12694" y2="92920"/>
                        <a14:foregroundMark x1="80329" y1="92920" x2="80329" y2="93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2398" y="1160182"/>
            <a:ext cx="4276567" cy="2809605"/>
          </a:xfrm>
          <a:prstGeom prst="rect">
            <a:avLst/>
          </a:prstGeom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9FCF0995-8562-9C4D-7FFD-690464556DDE}"/>
              </a:ext>
            </a:extLst>
          </p:cNvPr>
          <p:cNvSpPr/>
          <p:nvPr/>
        </p:nvSpPr>
        <p:spPr>
          <a:xfrm>
            <a:off x="10820400" y="1410541"/>
            <a:ext cx="1197913" cy="122690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113C1C25-24B9-F4E6-86C4-073ECEDBCDC7}"/>
              </a:ext>
            </a:extLst>
          </p:cNvPr>
          <p:cNvSpPr/>
          <p:nvPr/>
        </p:nvSpPr>
        <p:spPr>
          <a:xfrm>
            <a:off x="10848562" y="4248202"/>
            <a:ext cx="1197913" cy="122690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7CB3A0-67DB-B945-F070-2E444F8EAF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9400" y="2041477"/>
            <a:ext cx="2856105" cy="2231179"/>
          </a:xfrm>
          <a:prstGeom prst="rect">
            <a:avLst/>
          </a:prstGeom>
        </p:spPr>
      </p:pic>
      <p:sp>
        <p:nvSpPr>
          <p:cNvPr id="24" name="TextBox 8">
            <a:hlinkClick r:id="rId11" action="ppaction://hlinksldjump"/>
            <a:extLst>
              <a:ext uri="{FF2B5EF4-FFF2-40B4-BE49-F238E27FC236}">
                <a16:creationId xmlns:a16="http://schemas.microsoft.com/office/drawing/2014/main" id="{484A746D-90DA-71C9-BAE5-3704356DAE38}"/>
              </a:ext>
            </a:extLst>
          </p:cNvPr>
          <p:cNvSpPr txBox="1"/>
          <p:nvPr/>
        </p:nvSpPr>
        <p:spPr>
          <a:xfrm>
            <a:off x="1676400" y="-177800"/>
            <a:ext cx="9906000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answer. </a:t>
            </a:r>
          </a:p>
        </p:txBody>
      </p:sp>
    </p:spTree>
    <p:extLst>
      <p:ext uri="{BB962C8B-B14F-4D97-AF65-F5344CB8AC3E}">
        <p14:creationId xmlns:p14="http://schemas.microsoft.com/office/powerpoint/2010/main" val="103341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scrapbook.momsbreak.com/School/SchoolHouseFreamRedYellowRoof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" y="28576"/>
            <a:ext cx="11887200" cy="6677024"/>
          </a:xfrm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962400" y="2286001"/>
            <a:ext cx="3695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047653" y="3177827"/>
            <a:ext cx="552519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Prepare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Unit 8-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Lesson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( 1, 2, 3)</a:t>
            </a:r>
          </a:p>
        </p:txBody>
      </p:sp>
      <p:pic>
        <p:nvPicPr>
          <p:cNvPr id="55302" name="Picture 7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963" y="38100"/>
            <a:ext cx="185578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8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8100"/>
            <a:ext cx="17526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55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537482" y="152401"/>
            <a:ext cx="7301718" cy="7667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vi-V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PLAY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  <a:r>
              <a:rPr lang="en-US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KIM’S GAME                          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435318" y="152383"/>
            <a:ext cx="121920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/>
              <a:t>0:5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450558" y="1219200"/>
            <a:ext cx="1143000" cy="495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450558" y="152383"/>
            <a:ext cx="131533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/>
              <a:t>0:4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456085" y="133626"/>
            <a:ext cx="131533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/>
              <a:t>0:3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456085" y="133626"/>
            <a:ext cx="131533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/>
              <a:t>0:2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456085" y="158245"/>
            <a:ext cx="131533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/>
              <a:t>0:1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384323" y="133626"/>
            <a:ext cx="144780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srgbClr val="FF0000"/>
                </a:solidFill>
              </a:rPr>
              <a:t>0:0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47723-8DCF-3AB5-B2F9-FEC4EBCFD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119" y="1296485"/>
            <a:ext cx="3024800" cy="1807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D30F89-FF71-9934-1C62-FF98FC6A3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765" y="1027443"/>
            <a:ext cx="3040754" cy="1914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D99E9E-2814-61CF-193B-7A24FDDED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284" y="4100512"/>
            <a:ext cx="3024800" cy="2098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C28C05-1DC7-FAE5-1CD1-07DB54B97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424" y="3955480"/>
            <a:ext cx="2045818" cy="22430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AA8C83-DC71-2576-E23C-4E449ED4925C}"/>
              </a:ext>
            </a:extLst>
          </p:cNvPr>
          <p:cNvSpPr txBox="1"/>
          <p:nvPr/>
        </p:nvSpPr>
        <p:spPr>
          <a:xfrm>
            <a:off x="1820075" y="2933144"/>
            <a:ext cx="271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0D9145-3DC8-FAAC-046D-F3D567B694CC}"/>
              </a:ext>
            </a:extLst>
          </p:cNvPr>
          <p:cNvSpPr txBox="1"/>
          <p:nvPr/>
        </p:nvSpPr>
        <p:spPr>
          <a:xfrm>
            <a:off x="6696800" y="2710494"/>
            <a:ext cx="271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0007DD-8F51-0045-5A62-38DF8737FA23}"/>
              </a:ext>
            </a:extLst>
          </p:cNvPr>
          <p:cNvSpPr txBox="1"/>
          <p:nvPr/>
        </p:nvSpPr>
        <p:spPr>
          <a:xfrm>
            <a:off x="2123357" y="6136316"/>
            <a:ext cx="271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55E2BF-FEB0-5583-560B-AC68DC21F864}"/>
              </a:ext>
            </a:extLst>
          </p:cNvPr>
          <p:cNvSpPr txBox="1"/>
          <p:nvPr/>
        </p:nvSpPr>
        <p:spPr>
          <a:xfrm>
            <a:off x="6788493" y="6050264"/>
            <a:ext cx="271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in front of</a:t>
            </a:r>
          </a:p>
        </p:txBody>
      </p:sp>
    </p:spTree>
    <p:extLst>
      <p:ext uri="{BB962C8B-B14F-4D97-AF65-F5344CB8AC3E}">
        <p14:creationId xmlns:p14="http://schemas.microsoft.com/office/powerpoint/2010/main" val="297893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97012-ECE8-F0B1-DA69-A0315FC0A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636" y="1005870"/>
            <a:ext cx="3024800" cy="18077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1AECF5-D186-0071-E5E4-8A9B00542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935" y="899139"/>
            <a:ext cx="3040754" cy="2044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D5E744-5628-391E-A628-4F9579936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937" y="3808511"/>
            <a:ext cx="3024800" cy="2098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4031EB-7A6B-BC5C-13A6-E55105C88EDB}"/>
              </a:ext>
            </a:extLst>
          </p:cNvPr>
          <p:cNvSpPr txBox="1"/>
          <p:nvPr/>
        </p:nvSpPr>
        <p:spPr>
          <a:xfrm>
            <a:off x="1544061" y="2870884"/>
            <a:ext cx="271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8FC30D-1D4C-F1CA-4031-8BC8D87AD4A8}"/>
              </a:ext>
            </a:extLst>
          </p:cNvPr>
          <p:cNvSpPr txBox="1"/>
          <p:nvPr/>
        </p:nvSpPr>
        <p:spPr>
          <a:xfrm>
            <a:off x="7724890" y="2813649"/>
            <a:ext cx="271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F8F39-570B-D554-8D72-AE9431A156C7}"/>
              </a:ext>
            </a:extLst>
          </p:cNvPr>
          <p:cNvSpPr txBox="1"/>
          <p:nvPr/>
        </p:nvSpPr>
        <p:spPr>
          <a:xfrm>
            <a:off x="2103321" y="5925870"/>
            <a:ext cx="271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59FAA2-3A2E-D61E-6E6D-57B623F8FC8E}"/>
              </a:ext>
            </a:extLst>
          </p:cNvPr>
          <p:cNvSpPr txBox="1"/>
          <p:nvPr/>
        </p:nvSpPr>
        <p:spPr>
          <a:xfrm>
            <a:off x="7655201" y="5979166"/>
            <a:ext cx="271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in front of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763639-7BB5-321F-DB98-D5924EEC7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518" y="3808511"/>
            <a:ext cx="2045818" cy="224309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4844829-B6C3-1064-3823-97C37F3BE1F5}"/>
              </a:ext>
            </a:extLst>
          </p:cNvPr>
          <p:cNvSpPr txBox="1">
            <a:spLocks/>
          </p:cNvSpPr>
          <p:nvPr/>
        </p:nvSpPr>
        <p:spPr>
          <a:xfrm>
            <a:off x="1537482" y="152401"/>
            <a:ext cx="7301718" cy="7667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Check and read</a:t>
            </a:r>
            <a:endParaRPr lang="en-US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3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C4685D-3755-E5DE-94AB-4F5B7456B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540" y="811594"/>
            <a:ext cx="10883761" cy="5253860"/>
          </a:xfrm>
          <a:prstGeom prst="rect">
            <a:avLst/>
          </a:prstGeom>
        </p:spPr>
      </p:pic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550F8BBA-58F7-B3AB-83B6-C899AAD4A2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499184" y="5113548"/>
            <a:ext cx="399981" cy="399981"/>
          </a:xfrm>
          <a:prstGeom prst="rect">
            <a:avLst/>
          </a:prstGeom>
        </p:spPr>
      </p:pic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18E35B04-DBEF-9422-CD00-F059D6F247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381401" y="5210279"/>
            <a:ext cx="399981" cy="399981"/>
          </a:xfrm>
          <a:prstGeom prst="rect">
            <a:avLst/>
          </a:prstGeom>
        </p:spPr>
      </p:pic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68331EA8-4E3B-5FAA-114D-C91D58D372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896009" y="5210279"/>
            <a:ext cx="399981" cy="399981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8302FF36-0873-3CFC-534F-C67EE5A6D7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866793" y="5135808"/>
            <a:ext cx="399981" cy="399981"/>
          </a:xfrm>
          <a:prstGeom prst="rect">
            <a:avLst/>
          </a:prstGeom>
        </p:spPr>
      </p:pic>
      <p:pic>
        <p:nvPicPr>
          <p:cNvPr id="10" name="Track 78">
            <a:hlinkClick r:id="" action="ppaction://media"/>
            <a:extLst>
              <a:ext uri="{FF2B5EF4-FFF2-40B4-BE49-F238E27FC236}">
                <a16:creationId xmlns:a16="http://schemas.microsoft.com/office/drawing/2014/main" id="{EE7F3DFD-97E5-B6CC-5B0C-3E3A462BF5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82" end="37094.65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8978" y="2339324"/>
            <a:ext cx="468266" cy="4682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Track 78">
            <a:hlinkClick r:id="" action="ppaction://media"/>
            <a:extLst>
              <a:ext uri="{FF2B5EF4-FFF2-40B4-BE49-F238E27FC236}">
                <a16:creationId xmlns:a16="http://schemas.microsoft.com/office/drawing/2014/main" id="{183F7702-7076-FD2E-BEBA-235DE1C4D4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60" end="23117.65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5600" y="3124200"/>
            <a:ext cx="468266" cy="4682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Track 78">
            <a:hlinkClick r:id="" action="ppaction://media"/>
            <a:extLst>
              <a:ext uri="{FF2B5EF4-FFF2-40B4-BE49-F238E27FC236}">
                <a16:creationId xmlns:a16="http://schemas.microsoft.com/office/drawing/2014/main" id="{C873595C-1574-930E-8975-7449C23FF2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362" end="12971.65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9835" y="3909076"/>
            <a:ext cx="468266" cy="4682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" name="Track 78">
            <a:hlinkClick r:id="" action="ppaction://media"/>
            <a:extLst>
              <a:ext uri="{FF2B5EF4-FFF2-40B4-BE49-F238E27FC236}">
                <a16:creationId xmlns:a16="http://schemas.microsoft.com/office/drawing/2014/main" id="{D0A57467-D26C-2A34-9BB2-6C3C48F079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65" end="716.65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8073" y="4645282"/>
            <a:ext cx="468266" cy="4682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" name="Track 78">
            <a:hlinkClick r:id="" action="ppaction://media"/>
            <a:extLst>
              <a:ext uri="{FF2B5EF4-FFF2-40B4-BE49-F238E27FC236}">
                <a16:creationId xmlns:a16="http://schemas.microsoft.com/office/drawing/2014/main" id="{BA571B7B-6AB9-C038-3784-E7571C8AAD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40500" y="1270000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6449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9C86D-B292-D453-7ADF-B12F2EF46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43" y="566737"/>
            <a:ext cx="10727450" cy="57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2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29797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Read and complete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1D34CA-4D97-6175-752B-B0885BF2A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113"/>
          <a:stretch/>
        </p:blipFill>
        <p:spPr>
          <a:xfrm>
            <a:off x="3556001" y="1253518"/>
            <a:ext cx="4814979" cy="21344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5FD33F-C793-2561-57B7-1BEF7731C19B}"/>
              </a:ext>
            </a:extLst>
          </p:cNvPr>
          <p:cNvSpPr/>
          <p:nvPr/>
        </p:nvSpPr>
        <p:spPr>
          <a:xfrm>
            <a:off x="775047" y="3475136"/>
            <a:ext cx="10045353" cy="22168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62038" indent="-762038">
              <a:buAutoNum type="arabicPeriod"/>
            </a:pPr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are the pens?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They’re _______ the notebook.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C4BEB9-E372-9388-E7D9-FB39B9845E17}"/>
              </a:ext>
            </a:extLst>
          </p:cNvPr>
          <p:cNvSpPr/>
          <p:nvPr/>
        </p:nvSpPr>
        <p:spPr>
          <a:xfrm>
            <a:off x="4581990" y="4470400"/>
            <a:ext cx="2008242" cy="83099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beside</a:t>
            </a:r>
          </a:p>
        </p:txBody>
      </p:sp>
    </p:spTree>
    <p:extLst>
      <p:ext uri="{BB962C8B-B14F-4D97-AF65-F5344CB8AC3E}">
        <p14:creationId xmlns:p14="http://schemas.microsoft.com/office/powerpoint/2010/main" val="64930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29797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Read and complete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40D08-483D-C200-223F-44222C004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r="2152"/>
          <a:stretch/>
        </p:blipFill>
        <p:spPr>
          <a:xfrm>
            <a:off x="3609289" y="1099218"/>
            <a:ext cx="4664167" cy="24115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7A2571B-AA9A-E787-6804-E1F027BBEB34}"/>
              </a:ext>
            </a:extLst>
          </p:cNvPr>
          <p:cNvSpPr/>
          <p:nvPr/>
        </p:nvSpPr>
        <p:spPr>
          <a:xfrm>
            <a:off x="775047" y="3475137"/>
            <a:ext cx="10045353" cy="23090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334" b="1" dirty="0">
                <a:solidFill>
                  <a:schemeClr val="tx1"/>
                </a:solidFill>
                <a:latin typeface="Comic Sans MS" panose="030F0702030302020204" pitchFamily="66" charset="0"/>
              </a:rPr>
              <a:t>2. </a:t>
            </a:r>
            <a:r>
              <a:rPr lang="en-GB" sz="3334" dirty="0">
                <a:solidFill>
                  <a:schemeClr val="tx1"/>
                </a:solidFill>
                <a:latin typeface="Comic Sans MS" panose="030F0702030302020204" pitchFamily="66" charset="0"/>
              </a:rPr>
              <a:t>A: Where ____ the pencil sharpeners?</a:t>
            </a:r>
          </a:p>
          <a:p>
            <a:pPr algn="l"/>
            <a:r>
              <a:rPr lang="en-GB" sz="3334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They’re in front of _______________.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2F9652-535E-02AE-5670-3770D0D30AAD}"/>
              </a:ext>
            </a:extLst>
          </p:cNvPr>
          <p:cNvSpPr/>
          <p:nvPr/>
        </p:nvSpPr>
        <p:spPr>
          <a:xfrm>
            <a:off x="3646079" y="3945375"/>
            <a:ext cx="1015984" cy="779765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667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are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E413D1-3378-828D-3D81-84D36A9F2B9C}"/>
              </a:ext>
            </a:extLst>
          </p:cNvPr>
          <p:cNvSpPr/>
          <p:nvPr/>
        </p:nvSpPr>
        <p:spPr>
          <a:xfrm>
            <a:off x="5938758" y="4439718"/>
            <a:ext cx="4170694" cy="779765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667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the pencil case</a:t>
            </a:r>
          </a:p>
        </p:txBody>
      </p:sp>
    </p:spTree>
    <p:extLst>
      <p:ext uri="{BB962C8B-B14F-4D97-AF65-F5344CB8AC3E}">
        <p14:creationId xmlns:p14="http://schemas.microsoft.com/office/powerpoint/2010/main" val="111871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29797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Read and complete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9B8185-330F-8F4E-65FB-D883AD810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r="3864"/>
          <a:stretch/>
        </p:blipFill>
        <p:spPr>
          <a:xfrm>
            <a:off x="3713741" y="1102927"/>
            <a:ext cx="4658438" cy="22114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73CCBC-12AA-AFDC-DE84-AFBDBA1E0483}"/>
              </a:ext>
            </a:extLst>
          </p:cNvPr>
          <p:cNvSpPr/>
          <p:nvPr/>
        </p:nvSpPr>
        <p:spPr>
          <a:xfrm>
            <a:off x="966182" y="3378627"/>
            <a:ext cx="10045353" cy="28314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3. </a:t>
            </a:r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A: Are the _______ on the desk?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 B: No, they aren’t.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 A: Where are they?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 are ______ the desk.</a:t>
            </a:r>
            <a:endParaRPr lang="vi-VN" sz="400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9D6D54-2BDC-FA9F-92E1-CCD77C2C1ED9}"/>
              </a:ext>
            </a:extLst>
          </p:cNvPr>
          <p:cNvSpPr/>
          <p:nvPr/>
        </p:nvSpPr>
        <p:spPr>
          <a:xfrm>
            <a:off x="4515854" y="3429001"/>
            <a:ext cx="2423420" cy="88242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334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erasers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2A6C2-6CCE-426B-B4F7-CC79B3D31969}"/>
              </a:ext>
            </a:extLst>
          </p:cNvPr>
          <p:cNvSpPr/>
          <p:nvPr/>
        </p:nvSpPr>
        <p:spPr>
          <a:xfrm>
            <a:off x="5132856" y="5253179"/>
            <a:ext cx="1993816" cy="88242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334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under</a:t>
            </a:r>
          </a:p>
        </p:txBody>
      </p:sp>
    </p:spTree>
    <p:extLst>
      <p:ext uri="{BB962C8B-B14F-4D97-AF65-F5344CB8AC3E}">
        <p14:creationId xmlns:p14="http://schemas.microsoft.com/office/powerpoint/2010/main" val="207351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432</Words>
  <Application>Microsoft Office PowerPoint</Application>
  <PresentationFormat>Widescreen</PresentationFormat>
  <Paragraphs>146</Paragraphs>
  <Slides>21</Slides>
  <Notes>18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Chronica Pro</vt:lpstr>
      <vt:lpstr>Comic Sans MS</vt:lpstr>
      <vt:lpstr>Congenial</vt:lpstr>
      <vt:lpstr>Congenial Black</vt:lpstr>
      <vt:lpstr>Impact</vt:lpstr>
      <vt:lpstr>Tahoma</vt:lpstr>
      <vt:lpstr>Times New Roman</vt:lpstr>
      <vt:lpstr>Office Theme</vt:lpstr>
      <vt:lpstr>PowerPoint Presentation</vt:lpstr>
      <vt:lpstr>PowerPoint Presentation</vt:lpstr>
      <vt:lpstr>LET’S PLAY:  KIM’S GAME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STD_PHUONG</dc:creator>
  <cp:lastModifiedBy>STD_PHUONG</cp:lastModifiedBy>
  <cp:revision>5</cp:revision>
  <dcterms:created xsi:type="dcterms:W3CDTF">2024-12-08T00:13:49Z</dcterms:created>
  <dcterms:modified xsi:type="dcterms:W3CDTF">2024-12-08T08:16:12Z</dcterms:modified>
</cp:coreProperties>
</file>