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BBA80-633F-44B2-8127-81B17D510FC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B38E6-55F8-4001-814D-2C632483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4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4B524-B2BE-4E8C-83F8-C5FB7E179F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Have groups put the posters on the desk and practice the presentation. Encourage all members in the group to present. Go around the classroom and offer help where necessary.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80F2-9CC6-4586-8139-08394416D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80F2-9CC6-4586-8139-08394416D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80F2-9CC6-4586-8139-08394416D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80F2-9CC6-4586-8139-08394416D8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80F2-9CC6-4586-8139-08394416D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80F2-9CC6-4586-8139-08394416D8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4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9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5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4DE3-535A-4303-8A5F-C57D1042AD3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506F-23A7-471E-B0E6-743C53A7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svg"/><Relationship Id="rId12" Type="http://schemas.openxmlformats.org/officeDocument/2006/relationships/image" Target="../media/image5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6.svg"/><Relationship Id="rId4" Type="http://schemas.openxmlformats.org/officeDocument/2006/relationships/slide" Target="slide5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4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image" Target="../media/image15.svg"/><Relationship Id="rId21" Type="http://schemas.openxmlformats.org/officeDocument/2006/relationships/slide" Target="slide4.xml"/><Relationship Id="rId7" Type="http://schemas.openxmlformats.org/officeDocument/2006/relationships/image" Target="../media/image19.sv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11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24" Type="http://schemas.openxmlformats.org/officeDocument/2006/relationships/image" Target="../media/image20.png"/><Relationship Id="rId5" Type="http://schemas.openxmlformats.org/officeDocument/2006/relationships/image" Target="../media/image17.svg"/><Relationship Id="rId15" Type="http://schemas.openxmlformats.org/officeDocument/2006/relationships/image" Target="../media/image16.png"/><Relationship Id="rId23" Type="http://schemas.openxmlformats.org/officeDocument/2006/relationships/slide" Target="slide13.xml"/><Relationship Id="rId10" Type="http://schemas.openxmlformats.org/officeDocument/2006/relationships/image" Target="../media/image14.png"/><Relationship Id="rId19" Type="http://schemas.openxmlformats.org/officeDocument/2006/relationships/slide" Target="slide3.xml"/><Relationship Id="rId4" Type="http://schemas.openxmlformats.org/officeDocument/2006/relationships/image" Target="../media/image11.png"/><Relationship Id="rId9" Type="http://schemas.openxmlformats.org/officeDocument/2006/relationships/image" Target="../media/image21.svg"/><Relationship Id="rId14" Type="http://schemas.openxmlformats.org/officeDocument/2006/relationships/slide" Target="slide7.xml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6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slide" Target="slide5.xml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34.sv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slide" Target="slide5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slide" Target="slide5.xml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48.svg"/><Relationship Id="rId5" Type="http://schemas.openxmlformats.org/officeDocument/2006/relationships/image" Target="../media/image36.sv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8: IN OUR CLASSROOM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Made by: Teacher: Nguyen Thi Thu Phuong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87601" y="2428098"/>
            <a:ext cx="1892643" cy="46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4800" b="1" spc="112" dirty="0">
                <a:solidFill>
                  <a:srgbClr val="0070C0"/>
                </a:solidFill>
                <a:latin typeface="Raleway Heavy"/>
              </a:rPr>
              <a:t>Lan</a:t>
            </a:r>
          </a:p>
        </p:txBody>
      </p:sp>
      <p:pic>
        <p:nvPicPr>
          <p:cNvPr id="10" name="Graphic 9" descr="Arrow: Horizontal U-turn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BDACBA0C-0C69-6D4C-33E4-43918D32CB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82464" y="2692399"/>
            <a:ext cx="1168400" cy="1168400"/>
          </a:xfrm>
          <a:prstGeom prst="rect">
            <a:avLst/>
          </a:prstGeom>
        </p:spPr>
      </p:pic>
      <p:sp>
        <p:nvSpPr>
          <p:cNvPr id="3" name="Freeform 7">
            <a:extLst>
              <a:ext uri="{FF2B5EF4-FFF2-40B4-BE49-F238E27FC236}">
                <a16:creationId xmlns:a16="http://schemas.microsoft.com/office/drawing/2014/main" id="{98842421-F2D4-E58F-B541-F0EDF911F5B6}"/>
              </a:ext>
            </a:extLst>
          </p:cNvPr>
          <p:cNvSpPr/>
          <p:nvPr/>
        </p:nvSpPr>
        <p:spPr>
          <a:xfrm>
            <a:off x="3718435" y="1724160"/>
            <a:ext cx="3334247" cy="3104879"/>
          </a:xfrm>
          <a:custGeom>
            <a:avLst/>
            <a:gdLst/>
            <a:ahLst/>
            <a:cxnLst/>
            <a:rect l="l" t="t" r="r" b="b"/>
            <a:pathLst>
              <a:path w="3115935" h="2779673">
                <a:moveTo>
                  <a:pt x="0" y="0"/>
                </a:moveTo>
                <a:lnTo>
                  <a:pt x="3115934" y="0"/>
                </a:lnTo>
                <a:lnTo>
                  <a:pt x="3115934" y="2779673"/>
                </a:lnTo>
                <a:lnTo>
                  <a:pt x="0" y="27796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50753A9-D610-E7DA-83D7-192FCE37214F}"/>
              </a:ext>
            </a:extLst>
          </p:cNvPr>
          <p:cNvSpPr/>
          <p:nvPr/>
        </p:nvSpPr>
        <p:spPr>
          <a:xfrm flipV="1">
            <a:off x="0" y="0"/>
            <a:ext cx="1739900" cy="1397000"/>
          </a:xfrm>
          <a:custGeom>
            <a:avLst/>
            <a:gdLst/>
            <a:ahLst/>
            <a:cxnLst/>
            <a:rect l="l" t="t" r="r" b="b"/>
            <a:pathLst>
              <a:path w="4090581" h="4166332">
                <a:moveTo>
                  <a:pt x="0" y="4166332"/>
                </a:moveTo>
                <a:lnTo>
                  <a:pt x="4090581" y="4166332"/>
                </a:lnTo>
                <a:lnTo>
                  <a:pt x="4090581" y="0"/>
                </a:lnTo>
                <a:lnTo>
                  <a:pt x="0" y="0"/>
                </a:lnTo>
                <a:lnTo>
                  <a:pt x="0" y="4166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C5BCDC76-EC96-4EA8-AEF3-FE492800C467}"/>
              </a:ext>
            </a:extLst>
          </p:cNvPr>
          <p:cNvSpPr/>
          <p:nvPr/>
        </p:nvSpPr>
        <p:spPr>
          <a:xfrm rot="158541">
            <a:off x="7678203" y="1795320"/>
            <a:ext cx="3147805" cy="2632025"/>
          </a:xfrm>
          <a:custGeom>
            <a:avLst/>
            <a:gdLst/>
            <a:ahLst/>
            <a:cxnLst/>
            <a:rect l="l" t="t" r="r" b="b"/>
            <a:pathLst>
              <a:path w="1795844" h="1795844">
                <a:moveTo>
                  <a:pt x="0" y="0"/>
                </a:moveTo>
                <a:lnTo>
                  <a:pt x="1795844" y="0"/>
                </a:lnTo>
                <a:lnTo>
                  <a:pt x="1795844" y="1795843"/>
                </a:lnTo>
                <a:lnTo>
                  <a:pt x="0" y="17958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E69C036-1A73-EF8E-0837-2D1583CA8207}"/>
              </a:ext>
            </a:extLst>
          </p:cNvPr>
          <p:cNvSpPr txBox="1"/>
          <p:nvPr/>
        </p:nvSpPr>
        <p:spPr>
          <a:xfrm>
            <a:off x="1663700" y="431800"/>
            <a:ext cx="9190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Whose _______ is this?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3A1B695-F606-1288-1D1E-6B9029B24B69}"/>
              </a:ext>
            </a:extLst>
          </p:cNvPr>
          <p:cNvSpPr txBox="1"/>
          <p:nvPr/>
        </p:nvSpPr>
        <p:spPr>
          <a:xfrm>
            <a:off x="5505592" y="5754854"/>
            <a:ext cx="2381108" cy="48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5334" b="1" spc="112" dirty="0">
                <a:solidFill>
                  <a:srgbClr val="FF0000"/>
                </a:solidFill>
                <a:latin typeface="Raleway Heavy"/>
              </a:rPr>
              <a:t>Lan’s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B4332-6F41-F948-9396-D0E2B97931E0}"/>
              </a:ext>
            </a:extLst>
          </p:cNvPr>
          <p:cNvSpPr/>
          <p:nvPr/>
        </p:nvSpPr>
        <p:spPr>
          <a:xfrm>
            <a:off x="4785131" y="763721"/>
            <a:ext cx="2947603" cy="7540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set square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2AE752C6-8A7B-C00D-2E2E-BC6EFD04FAA7}"/>
              </a:ext>
            </a:extLst>
          </p:cNvPr>
          <p:cNvSpPr txBox="1"/>
          <p:nvPr/>
        </p:nvSpPr>
        <p:spPr>
          <a:xfrm>
            <a:off x="2643768" y="5190751"/>
            <a:ext cx="6904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It’s _____ </a:t>
            </a:r>
          </a:p>
        </p:txBody>
      </p:sp>
    </p:spTree>
    <p:extLst>
      <p:ext uri="{BB962C8B-B14F-4D97-AF65-F5344CB8AC3E}">
        <p14:creationId xmlns:p14="http://schemas.microsoft.com/office/powerpoint/2010/main" val="42207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1D362-AEFC-D4DB-C768-B7802DB09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25" y="428624"/>
            <a:ext cx="10772531" cy="5719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ECB19-A073-CB19-5887-7B568BBF1883}"/>
              </a:ext>
            </a:extLst>
          </p:cNvPr>
          <p:cNvSpPr/>
          <p:nvPr/>
        </p:nvSpPr>
        <p:spPr>
          <a:xfrm>
            <a:off x="2768099" y="1576539"/>
            <a:ext cx="658514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It’s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5D086-8470-C9D8-FF41-761ED5B886A2}"/>
              </a:ext>
            </a:extLst>
          </p:cNvPr>
          <p:cNvSpPr/>
          <p:nvPr/>
        </p:nvSpPr>
        <p:spPr>
          <a:xfrm>
            <a:off x="4668633" y="2374680"/>
            <a:ext cx="1173078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under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ED9EE-417F-5A23-AB06-72B577E425C0}"/>
              </a:ext>
            </a:extLst>
          </p:cNvPr>
          <p:cNvSpPr/>
          <p:nvPr/>
        </p:nvSpPr>
        <p:spPr>
          <a:xfrm>
            <a:off x="2485982" y="4335498"/>
            <a:ext cx="1317348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Whose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EBDEB3-FCE9-561B-C71B-C94290E63839}"/>
              </a:ext>
            </a:extLst>
          </p:cNvPr>
          <p:cNvSpPr/>
          <p:nvPr/>
        </p:nvSpPr>
        <p:spPr>
          <a:xfrm>
            <a:off x="2435487" y="5145975"/>
            <a:ext cx="1274068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Where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FE4E6-65A1-700E-4440-0ED749EB3FFF}"/>
              </a:ext>
            </a:extLst>
          </p:cNvPr>
          <p:cNvSpPr/>
          <p:nvPr/>
        </p:nvSpPr>
        <p:spPr>
          <a:xfrm>
            <a:off x="5146727" y="5540114"/>
            <a:ext cx="2029082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school bag</a:t>
            </a:r>
          </a:p>
        </p:txBody>
      </p:sp>
    </p:spTree>
    <p:extLst>
      <p:ext uri="{BB962C8B-B14F-4D97-AF65-F5344CB8AC3E}">
        <p14:creationId xmlns:p14="http://schemas.microsoft.com/office/powerpoint/2010/main" val="19716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EFAFE-0EC6-159A-7C60-A419D146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06" y="574357"/>
            <a:ext cx="10899278" cy="55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28576"/>
            <a:ext cx="11887200" cy="6677024"/>
          </a:xfrm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2400" y="22860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7653" y="3177827"/>
            <a:ext cx="55251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Prepare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Unit 8-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Lesson 3 ( 1, 2, 3)</a:t>
            </a:r>
          </a:p>
        </p:txBody>
      </p:sp>
      <p:pic>
        <p:nvPicPr>
          <p:cNvPr id="55302" name="Picture 7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20" y="0"/>
            <a:ext cx="1855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75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831" y="-1320449"/>
            <a:ext cx="5029981" cy="5029981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9133579" y="3523559"/>
            <a:ext cx="5029981" cy="5029981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-198921" y="-344631"/>
            <a:ext cx="12506715" cy="7736380"/>
          </a:xfrm>
          <a:custGeom>
            <a:avLst/>
            <a:gdLst/>
            <a:ahLst/>
            <a:cxnLst/>
            <a:rect l="l" t="t" r="r" b="b"/>
            <a:pathLst>
              <a:path w="14082526" h="9396886">
                <a:moveTo>
                  <a:pt x="0" y="0"/>
                </a:moveTo>
                <a:lnTo>
                  <a:pt x="14082526" y="0"/>
                </a:lnTo>
                <a:lnTo>
                  <a:pt x="14082526" y="9396886"/>
                </a:lnTo>
                <a:lnTo>
                  <a:pt x="0" y="939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 rot="-3285353">
            <a:off x="129852" y="5677945"/>
            <a:ext cx="769225" cy="747444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11082118" y="-9525"/>
            <a:ext cx="975621" cy="944260"/>
          </a:xfrm>
          <a:custGeom>
            <a:avLst/>
            <a:gdLst/>
            <a:ahLst/>
            <a:cxnLst/>
            <a:rect l="l" t="t" r="r" b="b"/>
            <a:pathLst>
              <a:path w="3427424" h="3703504">
                <a:moveTo>
                  <a:pt x="0" y="0"/>
                </a:moveTo>
                <a:lnTo>
                  <a:pt x="3427424" y="0"/>
                </a:lnTo>
                <a:lnTo>
                  <a:pt x="3427424" y="3703503"/>
                </a:lnTo>
                <a:lnTo>
                  <a:pt x="0" y="3703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677126">
            <a:off x="418655" y="3268601"/>
            <a:ext cx="1023509" cy="929938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0" y="0"/>
                </a:moveTo>
                <a:lnTo>
                  <a:pt x="2314348" y="0"/>
                </a:lnTo>
                <a:lnTo>
                  <a:pt x="2314348" y="2217566"/>
                </a:lnTo>
                <a:lnTo>
                  <a:pt x="0" y="2217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2419927" y="1776474"/>
            <a:ext cx="7877738" cy="189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200" smtClean="0">
                <a:solidFill>
                  <a:srgbClr val="FF0000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WARM UP</a:t>
            </a:r>
            <a:endParaRPr lang="en-US" sz="9200" dirty="0">
              <a:solidFill>
                <a:srgbClr val="FF0000"/>
              </a:solidFill>
              <a:latin typeface="Arial Rounded MT Bold" panose="020F070403050403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54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2662D-4444-382F-B94B-75464CF0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087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55737" y="794996"/>
            <a:ext cx="10226934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9782542" y="5178470"/>
            <a:ext cx="1267566" cy="1258059"/>
          </a:xfrm>
          <a:custGeom>
            <a:avLst/>
            <a:gdLst/>
            <a:ahLst/>
            <a:cxnLst/>
            <a:rect l="l" t="t" r="r" b="b"/>
            <a:pathLst>
              <a:path w="1901349" h="1887088">
                <a:moveTo>
                  <a:pt x="0" y="0"/>
                </a:moveTo>
                <a:lnTo>
                  <a:pt x="1901349" y="0"/>
                </a:lnTo>
                <a:lnTo>
                  <a:pt x="1901349" y="1887089"/>
                </a:lnTo>
                <a:lnTo>
                  <a:pt x="0" y="1887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F2742097-8C85-981B-88DF-061B282798C4}"/>
              </a:ext>
            </a:extLst>
          </p:cNvPr>
          <p:cNvSpPr txBox="1"/>
          <p:nvPr/>
        </p:nvSpPr>
        <p:spPr>
          <a:xfrm>
            <a:off x="1239520" y="3357408"/>
            <a:ext cx="984315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en-US" sz="9000" dirty="0">
                <a:solidFill>
                  <a:srgbClr val="00B050"/>
                </a:solidFill>
                <a:latin typeface="Congenial" panose="02000503040000020004" pitchFamily="2" charset="0"/>
              </a:rPr>
              <a:t>LUCKY FLOWERS</a:t>
            </a:r>
          </a:p>
        </p:txBody>
      </p:sp>
      <p:sp>
        <p:nvSpPr>
          <p:cNvPr id="5" name="WordArt 2">
            <a:extLst>
              <a:ext uri="{FF2B5EF4-FFF2-40B4-BE49-F238E27FC236}">
                <a16:creationId xmlns:a16="http://schemas.microsoft.com/office/drawing/2014/main" id="{A1F1EDBE-E916-3762-9543-BE0B409C6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7" y="1063694"/>
            <a:ext cx="9043146" cy="1363381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44525DF-5AE7-D377-BC96-5FDFD9BF0B3C}"/>
              </a:ext>
            </a:extLst>
          </p:cNvPr>
          <p:cNvSpPr/>
          <p:nvPr/>
        </p:nvSpPr>
        <p:spPr>
          <a:xfrm>
            <a:off x="692041" y="4990949"/>
            <a:ext cx="1962259" cy="1049582"/>
          </a:xfrm>
          <a:custGeom>
            <a:avLst/>
            <a:gdLst/>
            <a:ahLst/>
            <a:cxnLst/>
            <a:rect l="l" t="t" r="r" b="b"/>
            <a:pathLst>
              <a:path w="4670538" h="4641348">
                <a:moveTo>
                  <a:pt x="0" y="0"/>
                </a:moveTo>
                <a:lnTo>
                  <a:pt x="4670538" y="0"/>
                </a:lnTo>
                <a:lnTo>
                  <a:pt x="4670538" y="4641347"/>
                </a:lnTo>
                <a:lnTo>
                  <a:pt x="0" y="4641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8" name="Picture 7" descr="A couple of girls holding books&#10;&#10;Description automatically generated">
            <a:extLst>
              <a:ext uri="{FF2B5EF4-FFF2-40B4-BE49-F238E27FC236}">
                <a16:creationId xmlns:a16="http://schemas.microsoft.com/office/drawing/2014/main" id="{D7A5045B-F68A-339A-18F9-2AC151107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8" y="3615763"/>
            <a:ext cx="3447215" cy="27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00393" y="-3043167"/>
            <a:ext cx="5029981" cy="5029981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5400000">
            <a:off x="2983338" y="-1829542"/>
            <a:ext cx="6247087" cy="10517083"/>
          </a:xfrm>
          <a:custGeom>
            <a:avLst/>
            <a:gdLst/>
            <a:ahLst/>
            <a:cxnLst/>
            <a:rect l="l" t="t" r="r" b="b"/>
            <a:pathLst>
              <a:path w="9452649" h="13364928">
                <a:moveTo>
                  <a:pt x="0" y="0"/>
                </a:moveTo>
                <a:lnTo>
                  <a:pt x="9452649" y="0"/>
                </a:lnTo>
                <a:lnTo>
                  <a:pt x="9452649" y="13364928"/>
                </a:lnTo>
                <a:lnTo>
                  <a:pt x="0" y="13364928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 rot="-1191755">
            <a:off x="11247294" y="6159654"/>
            <a:ext cx="870945" cy="586685"/>
          </a:xfrm>
          <a:custGeom>
            <a:avLst/>
            <a:gdLst/>
            <a:ahLst/>
            <a:cxnLst/>
            <a:rect l="l" t="t" r="r" b="b"/>
            <a:pathLst>
              <a:path w="3130787" h="2333859">
                <a:moveTo>
                  <a:pt x="0" y="0"/>
                </a:moveTo>
                <a:lnTo>
                  <a:pt x="3130787" y="0"/>
                </a:lnTo>
                <a:lnTo>
                  <a:pt x="3130787" y="2333859"/>
                </a:lnTo>
                <a:lnTo>
                  <a:pt x="0" y="2333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 rot="1942526">
            <a:off x="10734643" y="-5680"/>
            <a:ext cx="1073927" cy="1168455"/>
          </a:xfrm>
          <a:custGeom>
            <a:avLst/>
            <a:gdLst/>
            <a:ahLst/>
            <a:cxnLst/>
            <a:rect l="l" t="t" r="r" b="b"/>
            <a:pathLst>
              <a:path w="3111689" h="4017439">
                <a:moveTo>
                  <a:pt x="0" y="0"/>
                </a:moveTo>
                <a:lnTo>
                  <a:pt x="3111689" y="0"/>
                </a:lnTo>
                <a:lnTo>
                  <a:pt x="3111689" y="4017439"/>
                </a:lnTo>
                <a:lnTo>
                  <a:pt x="0" y="401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/>
          <p:cNvSpPr/>
          <p:nvPr/>
        </p:nvSpPr>
        <p:spPr>
          <a:xfrm>
            <a:off x="30848" y="533400"/>
            <a:ext cx="806001" cy="717627"/>
          </a:xfrm>
          <a:custGeom>
            <a:avLst/>
            <a:gdLst/>
            <a:ahLst/>
            <a:cxnLst/>
            <a:rect l="l" t="t" r="r" b="b"/>
            <a:pathLst>
              <a:path w="1867942" h="1934780">
                <a:moveTo>
                  <a:pt x="0" y="0"/>
                </a:moveTo>
                <a:lnTo>
                  <a:pt x="1867942" y="0"/>
                </a:lnTo>
                <a:lnTo>
                  <a:pt x="1867942" y="1934780"/>
                </a:lnTo>
                <a:lnTo>
                  <a:pt x="0" y="1934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7B943D6-4454-BA3F-61FC-435B27450C95}"/>
              </a:ext>
            </a:extLst>
          </p:cNvPr>
          <p:cNvSpPr/>
          <p:nvPr/>
        </p:nvSpPr>
        <p:spPr>
          <a:xfrm rot="-3285353">
            <a:off x="195431" y="5596376"/>
            <a:ext cx="980740" cy="1092081"/>
          </a:xfrm>
          <a:custGeom>
            <a:avLst/>
            <a:gdLst/>
            <a:ahLst/>
            <a:cxnLst/>
            <a:rect l="l" t="t" r="r" b="b"/>
            <a:pathLst>
              <a:path w="3045700" h="2984786">
                <a:moveTo>
                  <a:pt x="0" y="0"/>
                </a:moveTo>
                <a:lnTo>
                  <a:pt x="3045700" y="0"/>
                </a:lnTo>
                <a:lnTo>
                  <a:pt x="3045700" y="2984786"/>
                </a:lnTo>
                <a:lnTo>
                  <a:pt x="0" y="2984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1CB4ACEA-C8E1-DD65-9330-57B5412CA3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849" y="431801"/>
            <a:ext cx="2349195" cy="2483319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  <a:extLst>
              <a:ext uri="{FF2B5EF4-FFF2-40B4-BE49-F238E27FC236}">
                <a16:creationId xmlns:a16="http://schemas.microsoft.com/office/drawing/2014/main" id="{C8F2F711-D801-E710-1792-15B22E93E6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4106" y="544794"/>
            <a:ext cx="2349195" cy="2483319"/>
          </a:xfrm>
          <a:prstGeom prst="rect">
            <a:avLst/>
          </a:prstGeom>
        </p:spPr>
      </p:pic>
      <p:sp>
        <p:nvSpPr>
          <p:cNvPr id="33" name="Arrow: Right 32">
            <a:hlinkClick r:id="rId16" action="ppaction://hlinksldjump"/>
            <a:extLst>
              <a:ext uri="{FF2B5EF4-FFF2-40B4-BE49-F238E27FC236}">
                <a16:creationId xmlns:a16="http://schemas.microsoft.com/office/drawing/2014/main" id="{E782E68C-E334-06F2-6EC9-E7805440D4DB}"/>
              </a:ext>
            </a:extLst>
          </p:cNvPr>
          <p:cNvSpPr/>
          <p:nvPr/>
        </p:nvSpPr>
        <p:spPr>
          <a:xfrm>
            <a:off x="10111669" y="6019389"/>
            <a:ext cx="914400" cy="533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6" name="Picture 35">
            <a:hlinkClick r:id="rId17" action="ppaction://hlinksldjump"/>
            <a:extLst>
              <a:ext uri="{FF2B5EF4-FFF2-40B4-BE49-F238E27FC236}">
                <a16:creationId xmlns:a16="http://schemas.microsoft.com/office/drawing/2014/main" id="{FF5B8BD8-5D26-F043-2198-A473B03958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2812" y="636008"/>
            <a:ext cx="2349195" cy="2479255"/>
          </a:xfrm>
          <a:prstGeom prst="rect">
            <a:avLst/>
          </a:prstGeom>
        </p:spPr>
      </p:pic>
      <p:pic>
        <p:nvPicPr>
          <p:cNvPr id="39" name="Picture 38">
            <a:hlinkClick r:id="rId19" action="ppaction://hlinksldjump"/>
            <a:extLst>
              <a:ext uri="{FF2B5EF4-FFF2-40B4-BE49-F238E27FC236}">
                <a16:creationId xmlns:a16="http://schemas.microsoft.com/office/drawing/2014/main" id="{3E149A7E-12D6-622C-4433-562E43C0D0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9868" y="3708415"/>
            <a:ext cx="2349195" cy="2479255"/>
          </a:xfrm>
          <a:prstGeom prst="rect">
            <a:avLst/>
          </a:prstGeom>
        </p:spPr>
      </p:pic>
      <p:pic>
        <p:nvPicPr>
          <p:cNvPr id="42" name="Picture 41">
            <a:hlinkClick r:id="rId21" action="ppaction://hlinksldjump"/>
            <a:extLst>
              <a:ext uri="{FF2B5EF4-FFF2-40B4-BE49-F238E27FC236}">
                <a16:creationId xmlns:a16="http://schemas.microsoft.com/office/drawing/2014/main" id="{DFD00474-9719-9068-D8E6-0AB2E6A3DF6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34106" y="3663161"/>
            <a:ext cx="2349195" cy="2479255"/>
          </a:xfrm>
          <a:prstGeom prst="rect">
            <a:avLst/>
          </a:prstGeom>
        </p:spPr>
      </p:pic>
      <p:pic>
        <p:nvPicPr>
          <p:cNvPr id="45" name="Picture 44">
            <a:hlinkClick r:id="rId23" action="ppaction://hlinksldjump"/>
            <a:extLst>
              <a:ext uri="{FF2B5EF4-FFF2-40B4-BE49-F238E27FC236}">
                <a16:creationId xmlns:a16="http://schemas.microsoft.com/office/drawing/2014/main" id="{6708BB49-9AC9-C4DE-CD33-A1703AF9426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91339" y="3554339"/>
            <a:ext cx="2349195" cy="24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4300" y="431800"/>
            <a:ext cx="9190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 err="1">
                <a:solidFill>
                  <a:srgbClr val="464D70"/>
                </a:solidFill>
                <a:latin typeface="Comic Sans MS" panose="030F0702030302020204" pitchFamily="66" charset="0"/>
              </a:rPr>
              <a:t>Whoe</a:t>
            </a: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 _______ is this?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08707" y="5826998"/>
            <a:ext cx="2381108" cy="48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5334" b="1" spc="112" dirty="0">
                <a:solidFill>
                  <a:srgbClr val="FF0000"/>
                </a:solidFill>
                <a:latin typeface="Raleway Heavy"/>
              </a:rPr>
              <a:t>Nga’s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ABDEA91-B3B5-2187-DF3D-38D34BC6EE5D}"/>
              </a:ext>
            </a:extLst>
          </p:cNvPr>
          <p:cNvSpPr/>
          <p:nvPr/>
        </p:nvSpPr>
        <p:spPr>
          <a:xfrm rot="-1376390">
            <a:off x="2580368" y="2041921"/>
            <a:ext cx="1007328" cy="3485019"/>
          </a:xfrm>
          <a:custGeom>
            <a:avLst/>
            <a:gdLst/>
            <a:ahLst/>
            <a:cxnLst/>
            <a:rect l="l" t="t" r="r" b="b"/>
            <a:pathLst>
              <a:path w="755812" h="3023247">
                <a:moveTo>
                  <a:pt x="0" y="0"/>
                </a:moveTo>
                <a:lnTo>
                  <a:pt x="755812" y="0"/>
                </a:lnTo>
                <a:lnTo>
                  <a:pt x="755812" y="3023247"/>
                </a:lnTo>
                <a:lnTo>
                  <a:pt x="0" y="3023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0" name="Graphic 9" descr="Arrow: Horizontal U-turn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BDACBA0C-0C69-6D4C-33E4-43918D32CB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2632" y="3297274"/>
            <a:ext cx="1168400" cy="11684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07B5299-7FC6-4CA8-716D-41B9201BBD7C}"/>
              </a:ext>
            </a:extLst>
          </p:cNvPr>
          <p:cNvSpPr/>
          <p:nvPr/>
        </p:nvSpPr>
        <p:spPr>
          <a:xfrm flipV="1">
            <a:off x="0" y="0"/>
            <a:ext cx="1739900" cy="1397000"/>
          </a:xfrm>
          <a:custGeom>
            <a:avLst/>
            <a:gdLst/>
            <a:ahLst/>
            <a:cxnLst/>
            <a:rect l="l" t="t" r="r" b="b"/>
            <a:pathLst>
              <a:path w="4090581" h="4166332">
                <a:moveTo>
                  <a:pt x="0" y="4166332"/>
                </a:moveTo>
                <a:lnTo>
                  <a:pt x="4090581" y="4166332"/>
                </a:lnTo>
                <a:lnTo>
                  <a:pt x="4090581" y="0"/>
                </a:lnTo>
                <a:lnTo>
                  <a:pt x="0" y="0"/>
                </a:lnTo>
                <a:lnTo>
                  <a:pt x="0" y="416633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44C5E-1077-C29E-D294-CC3FBB830667}"/>
              </a:ext>
            </a:extLst>
          </p:cNvPr>
          <p:cNvSpPr/>
          <p:nvPr/>
        </p:nvSpPr>
        <p:spPr>
          <a:xfrm>
            <a:off x="5867101" y="763721"/>
            <a:ext cx="2764859" cy="7540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glue stick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0FCDDF49-6E18-659E-97B7-2F5D5EA56867}"/>
              </a:ext>
            </a:extLst>
          </p:cNvPr>
          <p:cNvSpPr txBox="1"/>
          <p:nvPr/>
        </p:nvSpPr>
        <p:spPr>
          <a:xfrm>
            <a:off x="5132970" y="5261650"/>
            <a:ext cx="4291624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It’s _____ 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DF3D956F-3DD7-D67B-C7D0-B3646B106CA3}"/>
              </a:ext>
            </a:extLst>
          </p:cNvPr>
          <p:cNvSpPr/>
          <p:nvPr/>
        </p:nvSpPr>
        <p:spPr>
          <a:xfrm>
            <a:off x="4870262" y="2021266"/>
            <a:ext cx="3128999" cy="3048000"/>
          </a:xfrm>
          <a:custGeom>
            <a:avLst/>
            <a:gdLst/>
            <a:ahLst/>
            <a:cxnLst/>
            <a:rect l="l" t="t" r="r" b="b"/>
            <a:pathLst>
              <a:path w="2583587" h="2959717">
                <a:moveTo>
                  <a:pt x="0" y="0"/>
                </a:moveTo>
                <a:lnTo>
                  <a:pt x="2583587" y="0"/>
                </a:lnTo>
                <a:lnTo>
                  <a:pt x="2583587" y="2959717"/>
                </a:lnTo>
                <a:lnTo>
                  <a:pt x="0" y="2959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54C682E-B52D-A51D-B63F-AFD98E6673F7}"/>
              </a:ext>
            </a:extLst>
          </p:cNvPr>
          <p:cNvSpPr txBox="1"/>
          <p:nvPr/>
        </p:nvSpPr>
        <p:spPr>
          <a:xfrm>
            <a:off x="8243493" y="3297274"/>
            <a:ext cx="1892643" cy="46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4800" b="1" spc="112" dirty="0">
                <a:solidFill>
                  <a:srgbClr val="0070C0"/>
                </a:solidFill>
                <a:latin typeface="Raleway Heavy"/>
              </a:rPr>
              <a:t>Nga</a:t>
            </a:r>
          </a:p>
        </p:txBody>
      </p:sp>
    </p:spTree>
    <p:extLst>
      <p:ext uri="{BB962C8B-B14F-4D97-AF65-F5344CB8AC3E}">
        <p14:creationId xmlns:p14="http://schemas.microsoft.com/office/powerpoint/2010/main" val="9547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rrow: Horizontal U-turn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98DACE68-72A9-FAC3-38BC-965D9BC97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92161" y="2641600"/>
            <a:ext cx="1168400" cy="1168400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74F8E6E4-85E0-DDB6-2494-28D894E2CA76}"/>
              </a:ext>
            </a:extLst>
          </p:cNvPr>
          <p:cNvSpPr/>
          <p:nvPr/>
        </p:nvSpPr>
        <p:spPr>
          <a:xfrm>
            <a:off x="7986881" y="2324100"/>
            <a:ext cx="3117100" cy="1803399"/>
          </a:xfrm>
          <a:custGeom>
            <a:avLst/>
            <a:gdLst/>
            <a:ahLst/>
            <a:cxnLst/>
            <a:rect l="l" t="t" r="r" b="b"/>
            <a:pathLst>
              <a:path w="2413372" h="2057400">
                <a:moveTo>
                  <a:pt x="0" y="0"/>
                </a:moveTo>
                <a:lnTo>
                  <a:pt x="2413372" y="0"/>
                </a:lnTo>
                <a:lnTo>
                  <a:pt x="241337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31776E6-FA8E-C4EF-FEB3-ED88B4485C67}"/>
              </a:ext>
            </a:extLst>
          </p:cNvPr>
          <p:cNvSpPr txBox="1"/>
          <p:nvPr/>
        </p:nvSpPr>
        <p:spPr>
          <a:xfrm>
            <a:off x="2795421" y="3660383"/>
            <a:ext cx="1892643" cy="46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4800" b="1" spc="112" dirty="0">
                <a:solidFill>
                  <a:srgbClr val="0070C0"/>
                </a:solidFill>
                <a:latin typeface="Raleway Heavy"/>
              </a:rPr>
              <a:t>Minh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EADF1C19-7960-E86C-3379-A3F06F54D0F0}"/>
              </a:ext>
            </a:extLst>
          </p:cNvPr>
          <p:cNvSpPr/>
          <p:nvPr/>
        </p:nvSpPr>
        <p:spPr>
          <a:xfrm flipV="1">
            <a:off x="0" y="0"/>
            <a:ext cx="1739900" cy="1397000"/>
          </a:xfrm>
          <a:custGeom>
            <a:avLst/>
            <a:gdLst/>
            <a:ahLst/>
            <a:cxnLst/>
            <a:rect l="l" t="t" r="r" b="b"/>
            <a:pathLst>
              <a:path w="4090581" h="4166332">
                <a:moveTo>
                  <a:pt x="0" y="4166332"/>
                </a:moveTo>
                <a:lnTo>
                  <a:pt x="4090581" y="4166332"/>
                </a:lnTo>
                <a:lnTo>
                  <a:pt x="4090581" y="0"/>
                </a:lnTo>
                <a:lnTo>
                  <a:pt x="0" y="0"/>
                </a:lnTo>
                <a:lnTo>
                  <a:pt x="0" y="416633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5A9B61C-DDDB-F6F0-200A-D50B205C30E6}"/>
              </a:ext>
            </a:extLst>
          </p:cNvPr>
          <p:cNvSpPr/>
          <p:nvPr/>
        </p:nvSpPr>
        <p:spPr>
          <a:xfrm>
            <a:off x="3949701" y="2006680"/>
            <a:ext cx="2870199" cy="2539909"/>
          </a:xfrm>
          <a:custGeom>
            <a:avLst/>
            <a:gdLst/>
            <a:ahLst/>
            <a:cxnLst/>
            <a:rect l="l" t="t" r="r" b="b"/>
            <a:pathLst>
              <a:path w="2219607" h="3427964">
                <a:moveTo>
                  <a:pt x="0" y="0"/>
                </a:moveTo>
                <a:lnTo>
                  <a:pt x="2219607" y="0"/>
                </a:lnTo>
                <a:lnTo>
                  <a:pt x="2219607" y="3427964"/>
                </a:lnTo>
                <a:lnTo>
                  <a:pt x="0" y="34279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EAFD97D-D613-2687-7A1A-3B58E08FAA32}"/>
              </a:ext>
            </a:extLst>
          </p:cNvPr>
          <p:cNvSpPr txBox="1"/>
          <p:nvPr/>
        </p:nvSpPr>
        <p:spPr>
          <a:xfrm>
            <a:off x="1879600" y="431800"/>
            <a:ext cx="10147300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Whose__________ is this?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160FBC81-4EEF-230C-437A-DA21E5E983AA}"/>
              </a:ext>
            </a:extLst>
          </p:cNvPr>
          <p:cNvSpPr txBox="1"/>
          <p:nvPr/>
        </p:nvSpPr>
        <p:spPr>
          <a:xfrm>
            <a:off x="6242192" y="5885885"/>
            <a:ext cx="2381108" cy="48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5334" b="1" spc="112" dirty="0">
                <a:solidFill>
                  <a:srgbClr val="FF0000"/>
                </a:solidFill>
                <a:latin typeface="Raleway Heavy"/>
              </a:rPr>
              <a:t>Minh’s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7371-CC86-C1EF-D53E-5EC71890C568}"/>
              </a:ext>
            </a:extLst>
          </p:cNvPr>
          <p:cNvSpPr/>
          <p:nvPr/>
        </p:nvSpPr>
        <p:spPr>
          <a:xfrm>
            <a:off x="4601804" y="870433"/>
            <a:ext cx="4702891" cy="7540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pencil sharpener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2303C9A5-0602-15A2-1659-2C4DB0F246DC}"/>
              </a:ext>
            </a:extLst>
          </p:cNvPr>
          <p:cNvSpPr txBox="1"/>
          <p:nvPr/>
        </p:nvSpPr>
        <p:spPr>
          <a:xfrm>
            <a:off x="3367668" y="5303610"/>
            <a:ext cx="6904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It’s _____ </a:t>
            </a:r>
          </a:p>
        </p:txBody>
      </p:sp>
    </p:spTree>
    <p:extLst>
      <p:ext uri="{BB962C8B-B14F-4D97-AF65-F5344CB8AC3E}">
        <p14:creationId xmlns:p14="http://schemas.microsoft.com/office/powerpoint/2010/main" val="40588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Arrow: Horizontal U-turn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D9F66ECE-74EF-5CAC-C7FC-4302A3A67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2344" y="3116521"/>
            <a:ext cx="1168400" cy="1168400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83A4021F-55C1-7006-8843-E2687CCBD05E}"/>
              </a:ext>
            </a:extLst>
          </p:cNvPr>
          <p:cNvSpPr txBox="1"/>
          <p:nvPr/>
        </p:nvSpPr>
        <p:spPr>
          <a:xfrm>
            <a:off x="6436730" y="2523160"/>
            <a:ext cx="1892643" cy="46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4800" b="1" spc="112" dirty="0">
                <a:solidFill>
                  <a:srgbClr val="0070C0"/>
                </a:solidFill>
                <a:latin typeface="Raleway Heavy"/>
              </a:rPr>
              <a:t>Long</a:t>
            </a:r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FEFBD929-6358-32BA-9A2F-D9167D01D167}"/>
              </a:ext>
            </a:extLst>
          </p:cNvPr>
          <p:cNvSpPr/>
          <p:nvPr/>
        </p:nvSpPr>
        <p:spPr>
          <a:xfrm>
            <a:off x="3322534" y="1741267"/>
            <a:ext cx="2827301" cy="3165533"/>
          </a:xfrm>
          <a:custGeom>
            <a:avLst/>
            <a:gdLst/>
            <a:ahLst/>
            <a:cxnLst/>
            <a:rect l="l" t="t" r="r" b="b"/>
            <a:pathLst>
              <a:path w="2242973" h="3583979">
                <a:moveTo>
                  <a:pt x="0" y="0"/>
                </a:moveTo>
                <a:lnTo>
                  <a:pt x="2242973" y="0"/>
                </a:lnTo>
                <a:lnTo>
                  <a:pt x="2242973" y="3583978"/>
                </a:lnTo>
                <a:lnTo>
                  <a:pt x="0" y="35839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29746D36-37AF-867E-99DC-6C1A99C3BC3A}"/>
              </a:ext>
            </a:extLst>
          </p:cNvPr>
          <p:cNvSpPr/>
          <p:nvPr/>
        </p:nvSpPr>
        <p:spPr>
          <a:xfrm rot="1891732">
            <a:off x="8253481" y="1700557"/>
            <a:ext cx="941783" cy="3135993"/>
          </a:xfrm>
          <a:custGeom>
            <a:avLst/>
            <a:gdLst/>
            <a:ahLst/>
            <a:cxnLst/>
            <a:rect l="l" t="t" r="r" b="b"/>
            <a:pathLst>
              <a:path w="552644" h="2348736">
                <a:moveTo>
                  <a:pt x="0" y="0"/>
                </a:moveTo>
                <a:lnTo>
                  <a:pt x="552644" y="0"/>
                </a:lnTo>
                <a:lnTo>
                  <a:pt x="552644" y="2348736"/>
                </a:lnTo>
                <a:lnTo>
                  <a:pt x="0" y="23487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B52B449-BA29-EFD3-14D6-481B18CFA7FA}"/>
              </a:ext>
            </a:extLst>
          </p:cNvPr>
          <p:cNvSpPr/>
          <p:nvPr/>
        </p:nvSpPr>
        <p:spPr>
          <a:xfrm flipV="1">
            <a:off x="0" y="0"/>
            <a:ext cx="1739900" cy="1397000"/>
          </a:xfrm>
          <a:custGeom>
            <a:avLst/>
            <a:gdLst/>
            <a:ahLst/>
            <a:cxnLst/>
            <a:rect l="l" t="t" r="r" b="b"/>
            <a:pathLst>
              <a:path w="4090581" h="4166332">
                <a:moveTo>
                  <a:pt x="0" y="4166332"/>
                </a:moveTo>
                <a:lnTo>
                  <a:pt x="4090581" y="4166332"/>
                </a:lnTo>
                <a:lnTo>
                  <a:pt x="4090581" y="0"/>
                </a:lnTo>
                <a:lnTo>
                  <a:pt x="0" y="0"/>
                </a:lnTo>
                <a:lnTo>
                  <a:pt x="0" y="416633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5C5E7F4-E36D-D36E-81B5-C50B5FC9F648}"/>
              </a:ext>
            </a:extLst>
          </p:cNvPr>
          <p:cNvSpPr txBox="1"/>
          <p:nvPr/>
        </p:nvSpPr>
        <p:spPr>
          <a:xfrm>
            <a:off x="1841500" y="431800"/>
            <a:ext cx="9190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Whose _______ is this?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B13BAD4-E464-4BAA-E15F-2A5CDA47470D}"/>
              </a:ext>
            </a:extLst>
          </p:cNvPr>
          <p:cNvSpPr txBox="1"/>
          <p:nvPr/>
        </p:nvSpPr>
        <p:spPr>
          <a:xfrm>
            <a:off x="5948265" y="5942157"/>
            <a:ext cx="2381108" cy="48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5334" b="1" spc="112" dirty="0">
                <a:solidFill>
                  <a:srgbClr val="FF0000"/>
                </a:solidFill>
                <a:latin typeface="Raleway Heavy"/>
              </a:rPr>
              <a:t>Long’s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23E5A-A065-34FA-0B35-BAC567BB837D}"/>
              </a:ext>
            </a:extLst>
          </p:cNvPr>
          <p:cNvSpPr/>
          <p:nvPr/>
        </p:nvSpPr>
        <p:spPr>
          <a:xfrm>
            <a:off x="5409367" y="839921"/>
            <a:ext cx="2054730" cy="7540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crayon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F6658BB-2526-4571-B392-2B3981C815D0}"/>
              </a:ext>
            </a:extLst>
          </p:cNvPr>
          <p:cNvSpPr txBox="1"/>
          <p:nvPr/>
        </p:nvSpPr>
        <p:spPr>
          <a:xfrm>
            <a:off x="2885410" y="5435804"/>
            <a:ext cx="6904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It’s _____ </a:t>
            </a:r>
          </a:p>
        </p:txBody>
      </p:sp>
    </p:spTree>
    <p:extLst>
      <p:ext uri="{BB962C8B-B14F-4D97-AF65-F5344CB8AC3E}">
        <p14:creationId xmlns:p14="http://schemas.microsoft.com/office/powerpoint/2010/main" val="31182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rrow: Horizontal U-turn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8DB2792D-E529-3E29-8C03-74C96DCBF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61981" y="2844800"/>
            <a:ext cx="1168400" cy="116840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3687DB6-2502-22DB-C34B-BBFA2786C4A7}"/>
              </a:ext>
            </a:extLst>
          </p:cNvPr>
          <p:cNvSpPr txBox="1"/>
          <p:nvPr/>
        </p:nvSpPr>
        <p:spPr>
          <a:xfrm>
            <a:off x="2676398" y="2769302"/>
            <a:ext cx="1892643" cy="46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4800" b="1" spc="112" dirty="0">
                <a:solidFill>
                  <a:srgbClr val="0070C0"/>
                </a:solidFill>
                <a:latin typeface="Raleway Heavy"/>
              </a:rPr>
              <a:t>Hoa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489D3B33-4AD6-5B1E-76AD-C04429CE8788}"/>
              </a:ext>
            </a:extLst>
          </p:cNvPr>
          <p:cNvSpPr/>
          <p:nvPr/>
        </p:nvSpPr>
        <p:spPr>
          <a:xfrm rot="-403348">
            <a:off x="7528012" y="2168532"/>
            <a:ext cx="3284180" cy="2135773"/>
          </a:xfrm>
          <a:custGeom>
            <a:avLst/>
            <a:gdLst/>
            <a:ahLst/>
            <a:cxnLst/>
            <a:rect l="l" t="t" r="r" b="b"/>
            <a:pathLst>
              <a:path w="2947675" h="1757551">
                <a:moveTo>
                  <a:pt x="0" y="0"/>
                </a:moveTo>
                <a:lnTo>
                  <a:pt x="2947675" y="0"/>
                </a:lnTo>
                <a:lnTo>
                  <a:pt x="2947675" y="1757551"/>
                </a:lnTo>
                <a:lnTo>
                  <a:pt x="0" y="17575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630F907-C807-F406-5A76-AB6ED0BD364B}"/>
              </a:ext>
            </a:extLst>
          </p:cNvPr>
          <p:cNvSpPr/>
          <p:nvPr/>
        </p:nvSpPr>
        <p:spPr>
          <a:xfrm flipV="1">
            <a:off x="0" y="0"/>
            <a:ext cx="1739900" cy="1397000"/>
          </a:xfrm>
          <a:custGeom>
            <a:avLst/>
            <a:gdLst/>
            <a:ahLst/>
            <a:cxnLst/>
            <a:rect l="l" t="t" r="r" b="b"/>
            <a:pathLst>
              <a:path w="4090581" h="4166332">
                <a:moveTo>
                  <a:pt x="0" y="4166332"/>
                </a:moveTo>
                <a:lnTo>
                  <a:pt x="4090581" y="4166332"/>
                </a:lnTo>
                <a:lnTo>
                  <a:pt x="4090581" y="0"/>
                </a:lnTo>
                <a:lnTo>
                  <a:pt x="0" y="0"/>
                </a:lnTo>
                <a:lnTo>
                  <a:pt x="0" y="416633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76F7568B-D172-1F1B-B903-98251EE8D1F7}"/>
              </a:ext>
            </a:extLst>
          </p:cNvPr>
          <p:cNvSpPr/>
          <p:nvPr/>
        </p:nvSpPr>
        <p:spPr>
          <a:xfrm>
            <a:off x="4213894" y="1639324"/>
            <a:ext cx="3200400" cy="3194188"/>
          </a:xfrm>
          <a:custGeom>
            <a:avLst/>
            <a:gdLst/>
            <a:ahLst/>
            <a:cxnLst/>
            <a:rect l="l" t="t" r="r" b="b"/>
            <a:pathLst>
              <a:path w="2675905" h="2878607">
                <a:moveTo>
                  <a:pt x="0" y="0"/>
                </a:moveTo>
                <a:lnTo>
                  <a:pt x="2675906" y="0"/>
                </a:lnTo>
                <a:lnTo>
                  <a:pt x="2675906" y="2878607"/>
                </a:lnTo>
                <a:lnTo>
                  <a:pt x="0" y="2878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0A51EFF-A5B0-B62B-4FD6-DA5B41998379}"/>
              </a:ext>
            </a:extLst>
          </p:cNvPr>
          <p:cNvSpPr txBox="1"/>
          <p:nvPr/>
        </p:nvSpPr>
        <p:spPr>
          <a:xfrm>
            <a:off x="1752600" y="431800"/>
            <a:ext cx="9190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Whose _______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92CA3-4FC8-589A-CCEE-D34974587BE6}"/>
              </a:ext>
            </a:extLst>
          </p:cNvPr>
          <p:cNvSpPr txBox="1"/>
          <p:nvPr/>
        </p:nvSpPr>
        <p:spPr>
          <a:xfrm>
            <a:off x="5349152" y="5699509"/>
            <a:ext cx="2381108" cy="48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5334" b="1" spc="112" dirty="0">
                <a:solidFill>
                  <a:srgbClr val="FF0000"/>
                </a:solidFill>
                <a:latin typeface="Raleway Heavy"/>
              </a:rPr>
              <a:t>Hoa’s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EC017-32F3-8541-7CE4-3C59CA5E3D80}"/>
              </a:ext>
            </a:extLst>
          </p:cNvPr>
          <p:cNvSpPr/>
          <p:nvPr/>
        </p:nvSpPr>
        <p:spPr>
          <a:xfrm>
            <a:off x="4781858" y="763721"/>
            <a:ext cx="3131948" cy="7540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pencil case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F8BD49A-F27E-1E30-3DBD-41E62A87F864}"/>
              </a:ext>
            </a:extLst>
          </p:cNvPr>
          <p:cNvSpPr txBox="1"/>
          <p:nvPr/>
        </p:nvSpPr>
        <p:spPr>
          <a:xfrm>
            <a:off x="2361862" y="5117234"/>
            <a:ext cx="6904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It’s _____ </a:t>
            </a:r>
          </a:p>
        </p:txBody>
      </p:sp>
    </p:spTree>
    <p:extLst>
      <p:ext uri="{BB962C8B-B14F-4D97-AF65-F5344CB8AC3E}">
        <p14:creationId xmlns:p14="http://schemas.microsoft.com/office/powerpoint/2010/main" val="30597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-1"/>
            <a:ext cx="1968500" cy="1905001"/>
          </a:xfrm>
          <a:custGeom>
            <a:avLst/>
            <a:gdLst/>
            <a:ahLst/>
            <a:cxnLst/>
            <a:rect l="l" t="t" r="r" b="b"/>
            <a:pathLst>
              <a:path w="4090581" h="4166332">
                <a:moveTo>
                  <a:pt x="0" y="4166332"/>
                </a:moveTo>
                <a:lnTo>
                  <a:pt x="4090581" y="4166332"/>
                </a:lnTo>
                <a:lnTo>
                  <a:pt x="4090581" y="0"/>
                </a:lnTo>
                <a:lnTo>
                  <a:pt x="0" y="0"/>
                </a:lnTo>
                <a:lnTo>
                  <a:pt x="0" y="416633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1" name="Graphic 20" descr="Arrow: Horizontal U-turn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D54DF68B-E80E-F993-2D4C-09A5CE318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11300" y="3121437"/>
            <a:ext cx="1168400" cy="1168400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38AA893B-78D5-6D28-B6F0-D21B957D7E04}"/>
              </a:ext>
            </a:extLst>
          </p:cNvPr>
          <p:cNvSpPr txBox="1"/>
          <p:nvPr/>
        </p:nvSpPr>
        <p:spPr>
          <a:xfrm>
            <a:off x="6727553" y="2643095"/>
            <a:ext cx="1892643" cy="46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4800" b="1" spc="112" dirty="0">
                <a:solidFill>
                  <a:srgbClr val="0070C0"/>
                </a:solidFill>
                <a:latin typeface="Raleway Heavy"/>
              </a:rPr>
              <a:t>Ben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28439C3-06EA-30CF-4802-2B96A290A3E1}"/>
              </a:ext>
            </a:extLst>
          </p:cNvPr>
          <p:cNvSpPr/>
          <p:nvPr/>
        </p:nvSpPr>
        <p:spPr>
          <a:xfrm>
            <a:off x="3840426" y="1689124"/>
            <a:ext cx="2798455" cy="3084457"/>
          </a:xfrm>
          <a:custGeom>
            <a:avLst/>
            <a:gdLst/>
            <a:ahLst/>
            <a:cxnLst/>
            <a:rect l="l" t="t" r="r" b="b"/>
            <a:pathLst>
              <a:path w="2331901" h="3398034">
                <a:moveTo>
                  <a:pt x="0" y="0"/>
                </a:moveTo>
                <a:lnTo>
                  <a:pt x="2331901" y="0"/>
                </a:lnTo>
                <a:lnTo>
                  <a:pt x="2331901" y="3398034"/>
                </a:lnTo>
                <a:lnTo>
                  <a:pt x="0" y="3398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3131C87A-6FF6-4088-AA9B-290C36DF2B13}"/>
              </a:ext>
            </a:extLst>
          </p:cNvPr>
          <p:cNvSpPr/>
          <p:nvPr/>
        </p:nvSpPr>
        <p:spPr>
          <a:xfrm>
            <a:off x="8510807" y="1709771"/>
            <a:ext cx="2539999" cy="2895600"/>
          </a:xfrm>
          <a:custGeom>
            <a:avLst/>
            <a:gdLst/>
            <a:ahLst/>
            <a:cxnLst/>
            <a:rect l="l" t="t" r="r" b="b"/>
            <a:pathLst>
              <a:path w="2413465" h="2395364">
                <a:moveTo>
                  <a:pt x="0" y="0"/>
                </a:moveTo>
                <a:lnTo>
                  <a:pt x="2413466" y="0"/>
                </a:lnTo>
                <a:lnTo>
                  <a:pt x="2413466" y="2395365"/>
                </a:lnTo>
                <a:lnTo>
                  <a:pt x="0" y="23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52CDE36-CBDB-F5DD-A577-6AA2BC6E2389}"/>
              </a:ext>
            </a:extLst>
          </p:cNvPr>
          <p:cNvSpPr txBox="1"/>
          <p:nvPr/>
        </p:nvSpPr>
        <p:spPr>
          <a:xfrm>
            <a:off x="2260600" y="431800"/>
            <a:ext cx="9190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Whose _______ is this?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B23A81C-CE35-3E93-4C20-11BE0B769E2C}"/>
              </a:ext>
            </a:extLst>
          </p:cNvPr>
          <p:cNvSpPr txBox="1"/>
          <p:nvPr/>
        </p:nvSpPr>
        <p:spPr>
          <a:xfrm>
            <a:off x="5665276" y="5820326"/>
            <a:ext cx="2381108" cy="48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5334" b="1" spc="112" dirty="0">
                <a:solidFill>
                  <a:srgbClr val="FF0000"/>
                </a:solidFill>
                <a:latin typeface="Raleway Heavy"/>
              </a:rPr>
              <a:t>Ben’s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EA2EA-849A-F2E3-5E6C-9B70AC838368}"/>
              </a:ext>
            </a:extLst>
          </p:cNvPr>
          <p:cNvSpPr/>
          <p:nvPr/>
        </p:nvSpPr>
        <p:spPr>
          <a:xfrm>
            <a:off x="6129831" y="865321"/>
            <a:ext cx="1452001" cy="7540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F0000"/>
                </a:solidFill>
                <a:latin typeface="Congenial" panose="02000503040000020004" pitchFamily="2" charset="0"/>
              </a:rPr>
              <a:t>ruler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8D0C2E5-B19E-0EA1-70C1-ABF2CAF63F55}"/>
              </a:ext>
            </a:extLst>
          </p:cNvPr>
          <p:cNvSpPr txBox="1"/>
          <p:nvPr/>
        </p:nvSpPr>
        <p:spPr>
          <a:xfrm>
            <a:off x="2643768" y="5261650"/>
            <a:ext cx="6904463" cy="116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6000" dirty="0">
                <a:solidFill>
                  <a:srgbClr val="464D70"/>
                </a:solidFill>
                <a:latin typeface="Comic Sans MS" panose="030F0702030302020204" pitchFamily="66" charset="0"/>
              </a:rPr>
              <a:t>It’s _____ </a:t>
            </a:r>
          </a:p>
        </p:txBody>
      </p:sp>
    </p:spTree>
    <p:extLst>
      <p:ext uri="{BB962C8B-B14F-4D97-AF65-F5344CB8AC3E}">
        <p14:creationId xmlns:p14="http://schemas.microsoft.com/office/powerpoint/2010/main" val="15329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175</Words>
  <Application>Microsoft Office PowerPoint</Application>
  <PresentationFormat>Widescreen</PresentationFormat>
  <Paragraphs>64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Comic Sans MS</vt:lpstr>
      <vt:lpstr>Congenial</vt:lpstr>
      <vt:lpstr>Impact</vt:lpstr>
      <vt:lpstr>Raleway Heavy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STD_PHUONG</dc:creator>
  <cp:lastModifiedBy>STD_PHUONG</cp:lastModifiedBy>
  <cp:revision>6</cp:revision>
  <dcterms:created xsi:type="dcterms:W3CDTF">2024-12-08T00:13:49Z</dcterms:created>
  <dcterms:modified xsi:type="dcterms:W3CDTF">2024-12-08T08:24:43Z</dcterms:modified>
</cp:coreProperties>
</file>