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3" r:id="rId4"/>
    <p:sldId id="288" r:id="rId5"/>
    <p:sldId id="289" r:id="rId6"/>
    <p:sldId id="258" r:id="rId7"/>
    <p:sldId id="273" r:id="rId8"/>
    <p:sldId id="290" r:id="rId9"/>
    <p:sldId id="286" r:id="rId10"/>
    <p:sldId id="287" r:id="rId11"/>
    <p:sldId id="284" r:id="rId12"/>
    <p:sldId id="275" r:id="rId13"/>
    <p:sldId id="276" r:id="rId14"/>
    <p:sldId id="278" r:id="rId15"/>
    <p:sldId id="292" r:id="rId16"/>
    <p:sldId id="282" r:id="rId17"/>
    <p:sldId id="291" r:id="rId18"/>
    <p:sldId id="293" r:id="rId19"/>
    <p:sldId id="2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35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4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3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53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84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13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15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011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69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49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4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12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892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79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28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489DE-994B-47F3-9AB9-1445A0B3D7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50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C86B7-9B00-4B76-B9E2-FB45EF9ABB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49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BE224-11C3-4F99-8199-354EE4BC7F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48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D33FC-E23B-4AB4-B666-A5DE63D33A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574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225AD-A4E5-495A-A530-7E375C981F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78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EDDD8-EE4C-450D-B22F-FF84C13E74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9389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E7EEB-91CE-4124-8858-1CA8F80011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86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695AE-0387-467D-A4F7-5A23849CD6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4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EC587-645C-4DD7-BED9-DFB75EC73C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05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B4982-214B-4AC1-9E86-B2F3B300D8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57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751F-2747-4646-A361-6B7C0BCAB6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1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8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14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4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8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A289-D0E6-4213-88EA-84B5465295B6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1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FA289-D0E6-4213-88EA-84B5465295B6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F004D-8464-424C-BAC6-BA3A4C484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5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2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FBD7E-759F-43F6-BDA0-66138237DF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7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DELL\AppData\Local\MindMaple\Temp\Img00001434777b.tm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18" Type="http://schemas.openxmlformats.org/officeDocument/2006/relationships/image" Target="../media/image36.gif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audio" Target="../media/audio5.wav"/><Relationship Id="rId12" Type="http://schemas.openxmlformats.org/officeDocument/2006/relationships/image" Target="../media/image30.gif"/><Relationship Id="rId17" Type="http://schemas.openxmlformats.org/officeDocument/2006/relationships/image" Target="../media/image35.gif"/><Relationship Id="rId2" Type="http://schemas.openxmlformats.org/officeDocument/2006/relationships/audio" Target="../media/audio3.wav"/><Relationship Id="rId16" Type="http://schemas.openxmlformats.org/officeDocument/2006/relationships/image" Target="../media/image34.gif"/><Relationship Id="rId20" Type="http://schemas.openxmlformats.org/officeDocument/2006/relationships/image" Target="../media/image38.png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" Target="slide1.xml"/><Relationship Id="rId11" Type="http://schemas.openxmlformats.org/officeDocument/2006/relationships/image" Target="../media/image29.gif"/><Relationship Id="rId5" Type="http://schemas.openxmlformats.org/officeDocument/2006/relationships/audio" Target="../media/audio4.wav"/><Relationship Id="rId15" Type="http://schemas.openxmlformats.org/officeDocument/2006/relationships/image" Target="../media/image33.gif"/><Relationship Id="rId10" Type="http://schemas.openxmlformats.org/officeDocument/2006/relationships/image" Target="../media/image28.gif"/><Relationship Id="rId19" Type="http://schemas.openxmlformats.org/officeDocument/2006/relationships/image" Target="../media/image37.gi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7.gif"/><Relationship Id="rId1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audio" Target="../media/audio3.wav"/><Relationship Id="rId7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image" Target="../media/image43.gif"/><Relationship Id="rId5" Type="http://schemas.openxmlformats.org/officeDocument/2006/relationships/audio" Target="../media/audio7.wav"/><Relationship Id="rId10" Type="http://schemas.openxmlformats.org/officeDocument/2006/relationships/image" Target="../media/image42.gif"/><Relationship Id="rId4" Type="http://schemas.openxmlformats.org/officeDocument/2006/relationships/audio" Target="../media/audio6.wav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audio" Target="../media/audio7.wav"/><Relationship Id="rId7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image" Target="../media/image43.gif"/><Relationship Id="rId5" Type="http://schemas.openxmlformats.org/officeDocument/2006/relationships/audio" Target="../media/audio6.wav"/><Relationship Id="rId10" Type="http://schemas.openxmlformats.org/officeDocument/2006/relationships/image" Target="../media/image42.gif"/><Relationship Id="rId4" Type="http://schemas.openxmlformats.org/officeDocument/2006/relationships/audio" Target="../media/audio3.wav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audio" Target="../media/audio7.wav"/><Relationship Id="rId7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image" Target="../media/image43.gif"/><Relationship Id="rId5" Type="http://schemas.openxmlformats.org/officeDocument/2006/relationships/audio" Target="../media/audio6.wav"/><Relationship Id="rId10" Type="http://schemas.openxmlformats.org/officeDocument/2006/relationships/image" Target="../media/image42.gif"/><Relationship Id="rId4" Type="http://schemas.openxmlformats.org/officeDocument/2006/relationships/audio" Target="../media/audio3.wav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audio" Target="../media/audio3.wav"/><Relationship Id="rId7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image" Target="../media/image43.gif"/><Relationship Id="rId5" Type="http://schemas.openxmlformats.org/officeDocument/2006/relationships/audio" Target="../media/audio7.wav"/><Relationship Id="rId10" Type="http://schemas.openxmlformats.org/officeDocument/2006/relationships/image" Target="../media/image42.gif"/><Relationship Id="rId4" Type="http://schemas.openxmlformats.org/officeDocument/2006/relationships/audio" Target="../media/audio6.wav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audio" Target="../media/audio7.wav"/><Relationship Id="rId7" Type="http://schemas.openxmlformats.org/officeDocument/2006/relationships/image" Target="../media/image3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image" Target="../media/image43.gif"/><Relationship Id="rId5" Type="http://schemas.openxmlformats.org/officeDocument/2006/relationships/audio" Target="../media/audio6.wav"/><Relationship Id="rId10" Type="http://schemas.openxmlformats.org/officeDocument/2006/relationships/image" Target="../media/image42.gif"/><Relationship Id="rId4" Type="http://schemas.openxmlformats.org/officeDocument/2006/relationships/audio" Target="../media/audio3.wav"/><Relationship Id="rId9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file:///D:\Rung%20Chuong%20Vang\Duong%20den%20ngay%20vinh%20quang%20-%20The%20Wall.mp3" TargetMode="External"/><Relationship Id="rId1" Type="http://schemas.openxmlformats.org/officeDocument/2006/relationships/audio" Target="file:///D:\Rung%20Chuong%20Vang\Rung%20chuong%20vang%20-%20Buc%20Tuong.mp3" TargetMode="External"/><Relationship Id="rId6" Type="http://schemas.openxmlformats.org/officeDocument/2006/relationships/image" Target="../media/image35.gif"/><Relationship Id="rId5" Type="http://schemas.openxmlformats.org/officeDocument/2006/relationships/image" Target="../media/image37.gi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17" Type="http://schemas.openxmlformats.org/officeDocument/2006/relationships/image" Target="../media/image13.gif"/><Relationship Id="rId2" Type="http://schemas.openxmlformats.org/officeDocument/2006/relationships/audio" Target="../media/media1.wav"/><Relationship Id="rId16" Type="http://schemas.openxmlformats.org/officeDocument/2006/relationships/image" Target="../media/image12.png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image" Target="../media/image11.png"/><Relationship Id="rId10" Type="http://schemas.openxmlformats.org/officeDocument/2006/relationships/image" Target="../media/image6.gif"/><Relationship Id="rId4" Type="http://schemas.openxmlformats.org/officeDocument/2006/relationships/audio" Target="../media/audio1.wav"/><Relationship Id="rId9" Type="http://schemas.openxmlformats.org/officeDocument/2006/relationships/image" Target="../media/image5.gif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FDAAEE9-D5A9-4541-9E28-DFAEFB28D8BB}" type="slidenum">
              <a:rPr lang="en-US">
                <a:solidFill>
                  <a:srgbClr val="898989"/>
                </a:solidFill>
              </a:rPr>
              <a:pPr/>
              <a:t>1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2051" name="Picture 5" descr="C:\Users\DELL\AppData\Local\MindMaple\Temp\Img00001434777b.tmp"/>
          <p:cNvPicPr>
            <a:picLocks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7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TER1">
            <a:hlinkClick r:id="rId6" action="ppaction://hlinksldjump" tooltip="Nhấn Enter">
              <a:snd r:embed="rId7" name="push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2" y="6521450"/>
            <a:ext cx="1130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064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1185333" y="5372100"/>
            <a:ext cx="9787467" cy="1028700"/>
            <a:chOff x="560" y="3384"/>
            <a:chExt cx="4624" cy="648"/>
          </a:xfrm>
        </p:grpSpPr>
        <p:pic>
          <p:nvPicPr>
            <p:cNvPr id="4111" name="Picture 5" descr="4408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2" name="Picture 6" descr="4635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3" name="Picture 7" descr="boo7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Picture 8" descr="email001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5" name="Picture 9" descr="et5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10" descr="glob_anm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11" descr="ani53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Picture 12" descr="mu37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1" name="Group 13"/>
          <p:cNvGrpSpPr>
            <a:grpSpLocks/>
          </p:cNvGrpSpPr>
          <p:nvPr/>
        </p:nvGrpSpPr>
        <p:grpSpPr bwMode="auto">
          <a:xfrm>
            <a:off x="457200" y="304800"/>
            <a:ext cx="11277600" cy="1905000"/>
            <a:chOff x="216" y="192"/>
            <a:chExt cx="5328" cy="1200"/>
          </a:xfrm>
        </p:grpSpPr>
        <p:pic>
          <p:nvPicPr>
            <p:cNvPr id="4107" name="Picture 14" descr="an30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5" descr="33"/>
            <p:cNvPicPr>
              <a:picLocks noChangeAspect="1" noChangeArrowheads="1" noCrop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16" descr="1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17" descr="13"/>
            <p:cNvPicPr>
              <a:picLocks noChangeAspect="1" noChangeArrowheads="1" noCrop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1524000" y="3505200"/>
            <a:ext cx="944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422400" y="2362200"/>
            <a:ext cx="9245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beep389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12377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4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2" y="-323166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vi-VN" altLang="vi-VN" sz="3600">
              <a:latin typeface=".VnAristote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60400" y="1143001"/>
            <a:ext cx="11203517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sz="28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Học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sinh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sẽ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lần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lượt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trả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lời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>
                <a:cs typeface="Arial" charset="0"/>
              </a:rPr>
              <a:t>5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câu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hỏi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của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chương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trình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môn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công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nghệ</a:t>
            </a:r>
            <a:r>
              <a:rPr lang="en-US" sz="3200" dirty="0" smtClean="0">
                <a:cs typeface="Arial" charset="0"/>
              </a:rPr>
              <a:t> 7 </a:t>
            </a:r>
            <a:r>
              <a:rPr lang="en-US" sz="3200" dirty="0" err="1" smtClean="0">
                <a:cs typeface="Arial" charset="0"/>
              </a:rPr>
              <a:t>thuộc</a:t>
            </a:r>
            <a:r>
              <a:rPr lang="en-US" sz="3200" dirty="0" smtClean="0">
                <a:cs typeface="Arial" charset="0"/>
              </a:rPr>
              <a:t>:  </a:t>
            </a:r>
            <a:r>
              <a:rPr lang="en-US" sz="3200" dirty="0" err="1" smtClean="0">
                <a:cs typeface="Arial" charset="0"/>
              </a:rPr>
              <a:t>Bài</a:t>
            </a:r>
            <a:r>
              <a:rPr lang="en-US" sz="3200" dirty="0" smtClean="0">
                <a:cs typeface="Arial" charset="0"/>
              </a:rPr>
              <a:t> 1  – </a:t>
            </a:r>
            <a:r>
              <a:rPr lang="en-US" sz="3200" dirty="0" err="1">
                <a:cs typeface="Arial" charset="0"/>
              </a:rPr>
              <a:t>G</a:t>
            </a:r>
            <a:r>
              <a:rPr lang="en-US" sz="3200" dirty="0" err="1" smtClean="0">
                <a:cs typeface="Arial" charset="0"/>
              </a:rPr>
              <a:t>iới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thiệu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chung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về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trồng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trọt</a:t>
            </a:r>
            <a:endParaRPr lang="en-US" sz="3200" dirty="0" smtClean="0">
              <a:cs typeface="Arial" charset="0"/>
            </a:endParaRPr>
          </a:p>
          <a:p>
            <a:pPr algn="just">
              <a:defRPr/>
            </a:pPr>
            <a:r>
              <a:rPr lang="en-US" sz="3200" dirty="0" err="1" smtClean="0">
                <a:cs typeface="Arial" charset="0"/>
              </a:rPr>
              <a:t>Các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bạn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có</a:t>
            </a:r>
            <a:r>
              <a:rPr lang="en-US" sz="3200" dirty="0" smtClean="0">
                <a:cs typeface="Arial" charset="0"/>
              </a:rPr>
              <a:t> 10 </a:t>
            </a:r>
            <a:r>
              <a:rPr lang="en-US" sz="3200" dirty="0" err="1" smtClean="0">
                <a:cs typeface="Arial" charset="0"/>
              </a:rPr>
              <a:t>giây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để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trả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lời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câu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hỏi</a:t>
            </a:r>
            <a:r>
              <a:rPr lang="en-US" sz="3200" dirty="0">
                <a:cs typeface="Arial" charset="0"/>
              </a:rPr>
              <a:t>.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Nếu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trả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lời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đúng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các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bạn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được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chơi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tiếp</a:t>
            </a:r>
            <a:r>
              <a:rPr lang="en-US" sz="3200" dirty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câu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sau</a:t>
            </a:r>
            <a:r>
              <a:rPr lang="en-US" sz="3200" dirty="0" smtClean="0">
                <a:cs typeface="Arial" charset="0"/>
              </a:rPr>
              <a:t>, </a:t>
            </a:r>
            <a:r>
              <a:rPr lang="en-US" sz="3200" dirty="0" err="1" smtClean="0">
                <a:cs typeface="Arial" charset="0"/>
              </a:rPr>
              <a:t>bạn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trả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lời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sai</a:t>
            </a:r>
            <a:r>
              <a:rPr lang="en-US" sz="3200" dirty="0" smtClean="0">
                <a:cs typeface="Arial" charset="0"/>
              </a:rPr>
              <a:t> ở </a:t>
            </a:r>
            <a:r>
              <a:rPr lang="en-US" sz="3200" dirty="0" err="1" smtClean="0">
                <a:cs typeface="Arial" charset="0"/>
              </a:rPr>
              <a:t>câu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nào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sẽ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dừng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cuộc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chơi</a:t>
            </a:r>
            <a:r>
              <a:rPr lang="en-US" sz="3200" dirty="0" smtClean="0">
                <a:cs typeface="Arial" charset="0"/>
              </a:rPr>
              <a:t> ở </a:t>
            </a:r>
            <a:r>
              <a:rPr lang="en-US" sz="3200" dirty="0" err="1" smtClean="0">
                <a:cs typeface="Arial" charset="0"/>
              </a:rPr>
              <a:t>đấy</a:t>
            </a:r>
            <a:r>
              <a:rPr lang="en-US" sz="3200" dirty="0" smtClean="0">
                <a:cs typeface="Arial" charset="0"/>
              </a:rPr>
              <a:t>, </a:t>
            </a:r>
            <a:r>
              <a:rPr lang="en-US" sz="3200" dirty="0" err="1" smtClean="0">
                <a:cs typeface="Arial" charset="0"/>
              </a:rPr>
              <a:t>bạn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học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sinh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còn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lại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cuối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cùng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là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bạn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học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sinh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xuất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sắc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nhất</a:t>
            </a:r>
            <a:r>
              <a:rPr lang="en-US" sz="3200" dirty="0" smtClean="0">
                <a:cs typeface="Arial" charset="0"/>
              </a:rPr>
              <a:t>, </a:t>
            </a:r>
            <a:r>
              <a:rPr lang="en-US" sz="3200" dirty="0" err="1" smtClean="0">
                <a:cs typeface="Arial" charset="0"/>
              </a:rPr>
              <a:t>nếu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bạn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nào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trả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lời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hết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>
                <a:cs typeface="Arial" charset="0"/>
              </a:rPr>
              <a:t>5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câu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hỏi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thì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bạn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ấy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là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người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chiến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thắng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và</a:t>
            </a:r>
            <a:r>
              <a:rPr lang="en-US" sz="3200" dirty="0" smtClean="0">
                <a:cs typeface="Arial" charset="0"/>
              </a:rPr>
              <a:t> rung </a:t>
            </a:r>
            <a:r>
              <a:rPr lang="en-US" sz="3200" dirty="0" err="1" smtClean="0">
                <a:cs typeface="Arial" charset="0"/>
              </a:rPr>
              <a:t>được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chuông</a:t>
            </a:r>
            <a:r>
              <a:rPr lang="en-US" sz="3200" dirty="0" smtClean="0">
                <a:cs typeface="Arial" charset="0"/>
              </a:rPr>
              <a:t> </a:t>
            </a:r>
            <a:r>
              <a:rPr lang="en-US" sz="3200" dirty="0" err="1" smtClean="0">
                <a:cs typeface="Arial" charset="0"/>
              </a:rPr>
              <a:t>vàng</a:t>
            </a:r>
            <a:r>
              <a:rPr lang="en-US" sz="3200" dirty="0" smtClean="0">
                <a:cs typeface="Arial" charset="0"/>
              </a:rPr>
              <a:t>.</a:t>
            </a:r>
          </a:p>
          <a:p>
            <a:pPr algn="just">
              <a:defRPr/>
            </a:pPr>
            <a:endParaRPr lang="en-US" sz="3200" dirty="0">
              <a:cs typeface="Arial" charset="0"/>
            </a:endParaRPr>
          </a:p>
          <a:p>
            <a:pPr>
              <a:defRPr/>
            </a:pPr>
            <a:endParaRPr lang="en-US" sz="2800" dirty="0" smtClean="0">
              <a:cs typeface="Arial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en-US" sz="2800" dirty="0" smtClean="0">
              <a:cs typeface="Arial" charset="0"/>
            </a:endParaRPr>
          </a:p>
          <a:p>
            <a:pPr>
              <a:defRPr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5124" name="Rectangle 29"/>
          <p:cNvSpPr>
            <a:spLocks noChangeArrowheads="1"/>
          </p:cNvSpPr>
          <p:nvPr/>
        </p:nvSpPr>
        <p:spPr bwMode="auto">
          <a:xfrm>
            <a:off x="264584" y="152400"/>
            <a:ext cx="11622616" cy="6477000"/>
          </a:xfrm>
          <a:prstGeom prst="rect">
            <a:avLst/>
          </a:prstGeom>
          <a:noFill/>
          <a:ln w="9525" algn="ctr">
            <a:solidFill>
              <a:srgbClr val="00FFC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 altLang="en-US" sz="3200">
              <a:latin typeface="VNI-Times"/>
            </a:endParaRPr>
          </a:p>
        </p:txBody>
      </p:sp>
      <p:sp>
        <p:nvSpPr>
          <p:cNvPr id="15" name="Rectangle: Top Corners Rounded 15">
            <a:extLst>
              <a:ext uri="{FF2B5EF4-FFF2-40B4-BE49-F238E27FC236}"/>
            </a:extLst>
          </p:cNvPr>
          <p:cNvSpPr/>
          <p:nvPr/>
        </p:nvSpPr>
        <p:spPr>
          <a:xfrm rot="5400000">
            <a:off x="-1571094" y="3201460"/>
            <a:ext cx="3597275" cy="45508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126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63007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49" y="-76200"/>
            <a:ext cx="6096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4084" y="-2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117" y="637698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914400" y="323851"/>
            <a:ext cx="9550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3200" dirty="0" smtClean="0">
                <a:ea typeface="+mj-ea"/>
                <a:cs typeface="Times New Roman" pitchFamily="18" charset="0"/>
              </a:rPr>
              <a:t>NỘI QUY TRÒ CHƠI</a:t>
            </a:r>
          </a:p>
          <a:p>
            <a:pPr>
              <a:defRPr/>
            </a:pPr>
            <a:endParaRPr lang="en-US" altLang="vi-VN" sz="3200" dirty="0">
              <a:solidFill>
                <a:srgbClr val="FF912B"/>
              </a:solidFill>
              <a:ea typeface="+mj-ea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2729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064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717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9550401" y="6019803"/>
            <a:ext cx="1557867" cy="565150"/>
            <a:chOff x="4512" y="3792"/>
            <a:chExt cx="736" cy="356"/>
          </a:xfrm>
        </p:grpSpPr>
        <p:pic>
          <p:nvPicPr>
            <p:cNvPr id="7215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16" name="Text Box 8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7175" name="AutoShape 9"/>
          <p:cNvSpPr>
            <a:spLocks noChangeArrowheads="1"/>
          </p:cNvSpPr>
          <p:nvPr/>
        </p:nvSpPr>
        <p:spPr bwMode="auto">
          <a:xfrm>
            <a:off x="5080000" y="1604966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AutoShape 10"/>
          <p:cNvSpPr>
            <a:spLocks noChangeArrowheads="1"/>
          </p:cNvSpPr>
          <p:nvPr/>
        </p:nvSpPr>
        <p:spPr bwMode="auto">
          <a:xfrm>
            <a:off x="5177368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5126568" y="1639888"/>
            <a:ext cx="215053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8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2832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2801816" y="2209800"/>
            <a:ext cx="7467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2417235" y="6130926"/>
            <a:ext cx="845103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195" name="Group 19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213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50198" name="Group 22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211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50201" name="Group 25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209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50204" name="Group 28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207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50207" name="Group 31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205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50210" name="Group 34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203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50213" name="Group 37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201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50216" name="Group 40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199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sp>
        <p:nvSpPr>
          <p:cNvPr id="50226" name="AutoShape 50"/>
          <p:cNvSpPr>
            <a:spLocks noChangeArrowheads="1"/>
          </p:cNvSpPr>
          <p:nvPr/>
        </p:nvSpPr>
        <p:spPr bwMode="auto">
          <a:xfrm>
            <a:off x="4318000" y="5372100"/>
            <a:ext cx="40640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219" name="Group 43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7197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50222" name="Group 46"/>
          <p:cNvGrpSpPr>
            <a:grpSpLocks/>
          </p:cNvGrpSpPr>
          <p:nvPr/>
        </p:nvGrpSpPr>
        <p:grpSpPr bwMode="auto">
          <a:xfrm>
            <a:off x="10464800" y="5180013"/>
            <a:ext cx="1828800" cy="1295400"/>
            <a:chOff x="4574" y="3342"/>
            <a:chExt cx="960" cy="912"/>
          </a:xfrm>
        </p:grpSpPr>
        <p:sp>
          <p:nvSpPr>
            <p:cNvPr id="7195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Text Box 48"/>
            <p:cNvSpPr txBox="1">
              <a:spLocks noChangeArrowheads="1"/>
            </p:cNvSpPr>
            <p:nvPr/>
          </p:nvSpPr>
          <p:spPr bwMode="auto">
            <a:xfrm>
              <a:off x="4734" y="3591"/>
              <a:ext cx="574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225" name="Text Box 49"/>
          <p:cNvSpPr txBox="1">
            <a:spLocks noChangeArrowheads="1"/>
          </p:cNvSpPr>
          <p:nvPr/>
        </p:nvSpPr>
        <p:spPr bwMode="auto">
          <a:xfrm>
            <a:off x="7984069" y="6029327"/>
            <a:ext cx="9541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3600"/>
              <a:t>10s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4306276" y="3668715"/>
            <a:ext cx="5752123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spcBef>
                <a:spcPct val="50000"/>
              </a:spcBef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eaLnBrk="1" hangingPunct="1">
              <a:spcBef>
                <a:spcPct val="500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861616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0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4"/>
                  </p:tgtEl>
                </p:cond>
              </p:nextCondLst>
            </p:seq>
          </p:childTnLst>
        </p:cTn>
      </p:par>
    </p:tnLst>
    <p:bldLst>
      <p:bldP spid="50226" grpId="0" animBg="1"/>
      <p:bldP spid="50226" grpId="1" animBg="1"/>
      <p:bldP spid="501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4064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1741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9550401" y="6019803"/>
            <a:ext cx="1557867" cy="565150"/>
            <a:chOff x="4512" y="3792"/>
            <a:chExt cx="736" cy="356"/>
          </a:xfrm>
        </p:grpSpPr>
        <p:pic>
          <p:nvPicPr>
            <p:cNvPr id="17455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6" name="Text Box 8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17415" name="AutoShape 9"/>
          <p:cNvSpPr>
            <a:spLocks noChangeArrowheads="1"/>
          </p:cNvSpPr>
          <p:nvPr/>
        </p:nvSpPr>
        <p:spPr bwMode="auto">
          <a:xfrm>
            <a:off x="5080000" y="1604966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AutoShape 10"/>
          <p:cNvSpPr>
            <a:spLocks noChangeArrowheads="1"/>
          </p:cNvSpPr>
          <p:nvPr/>
        </p:nvSpPr>
        <p:spPr bwMode="auto">
          <a:xfrm>
            <a:off x="5177368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5126568" y="1639888"/>
            <a:ext cx="215053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8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2832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417235" y="2044703"/>
            <a:ext cx="78052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454400" y="3962400"/>
            <a:ext cx="53848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454401" y="2812233"/>
            <a:ext cx="6768122" cy="30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A,B,D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SX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spcBef>
                <a:spcPct val="50000"/>
              </a:spcBef>
              <a:defRPr/>
            </a:pPr>
            <a:endParaRPr lang="en-US" sz="2600" dirty="0" smtClean="0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417235" y="6130926"/>
            <a:ext cx="845103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632" name="Group 80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53" name="AutoShape 8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Text Box 8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23635" name="Group 83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51" name="AutoShape 8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Text Box 8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23638" name="Group 86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49" name="AutoShape 8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Text Box 8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23641" name="Group 89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47" name="AutoShape 9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8" name="Text Box 9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23644" name="Group 92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45" name="AutoShape 9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Text Box 9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23647" name="Group 95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43" name="AutoShape 9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Text Box 9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23650" name="Group 98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41" name="AutoShape 9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Text Box 10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23653" name="Group 101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39" name="AutoShape 10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Text Box 10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23656" name="Group 104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7437" name="AutoShape 10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Text Box 10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23659" name="Group 107"/>
          <p:cNvGrpSpPr>
            <a:grpSpLocks/>
          </p:cNvGrpSpPr>
          <p:nvPr/>
        </p:nvGrpSpPr>
        <p:grpSpPr bwMode="auto">
          <a:xfrm>
            <a:off x="10583333" y="5150706"/>
            <a:ext cx="1828800" cy="1295400"/>
            <a:chOff x="4574" y="3342"/>
            <a:chExt cx="960" cy="912"/>
          </a:xfrm>
        </p:grpSpPr>
        <p:sp>
          <p:nvSpPr>
            <p:cNvPr id="17435" name="AutoShape 10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Text Box 109"/>
            <p:cNvSpPr txBox="1">
              <a:spLocks noChangeArrowheads="1"/>
            </p:cNvSpPr>
            <p:nvPr/>
          </p:nvSpPr>
          <p:spPr bwMode="auto">
            <a:xfrm>
              <a:off x="4672" y="3591"/>
              <a:ext cx="636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solidFill>
                    <a:schemeClr val="bg1"/>
                  </a:solidFill>
                  <a:latin typeface=".VnTime" pitchFamily="34" charset="0"/>
                </a:rPr>
                <a:t>Hết</a:t>
              </a:r>
              <a:r>
                <a:rPr lang="en-US" sz="2000" dirty="0" smtClean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latin typeface=".VnTime" pitchFamily="34" charset="0"/>
                </a:rPr>
                <a:t>giờ</a:t>
              </a:r>
              <a:endParaRPr lang="en-US" sz="2000" dirty="0">
                <a:solidFill>
                  <a:schemeClr val="bg1"/>
                </a:solidFill>
                <a:latin typeface=".VnTime" pitchFamily="34" charset="0"/>
              </a:endParaRPr>
            </a:p>
          </p:txBody>
        </p:sp>
      </p:grpSp>
      <p:sp>
        <p:nvSpPr>
          <p:cNvPr id="23662" name="Text Box 110"/>
          <p:cNvSpPr txBox="1">
            <a:spLocks noChangeArrowheads="1"/>
          </p:cNvSpPr>
          <p:nvPr/>
        </p:nvSpPr>
        <p:spPr bwMode="auto">
          <a:xfrm>
            <a:off x="7349067" y="5867402"/>
            <a:ext cx="1127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4400"/>
              <a:t>10s</a:t>
            </a:r>
          </a:p>
        </p:txBody>
      </p:sp>
    </p:spTree>
    <p:extLst>
      <p:ext uri="{BB962C8B-B14F-4D97-AF65-F5344CB8AC3E}">
        <p14:creationId xmlns:p14="http://schemas.microsoft.com/office/powerpoint/2010/main" val="2947553273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62"/>
                  </p:tgtEl>
                </p:cond>
              </p:nextCondLst>
            </p:seq>
          </p:childTnLst>
        </p:cTn>
      </p:par>
    </p:tnLst>
    <p:bldLst>
      <p:bldP spid="23569" grpId="0" animBg="1"/>
      <p:bldP spid="2356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4064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11267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9550401" y="6019803"/>
            <a:ext cx="1557867" cy="565150"/>
            <a:chOff x="4512" y="3792"/>
            <a:chExt cx="736" cy="356"/>
          </a:xfrm>
        </p:grpSpPr>
        <p:pic>
          <p:nvPicPr>
            <p:cNvPr id="11311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2" name="Text Box 8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5080000" y="1604966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5177368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5126568" y="1639888"/>
            <a:ext cx="215053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4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2832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09600" y="2330453"/>
            <a:ext cx="1076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3251200" y="3505200"/>
            <a:ext cx="3860800" cy="5842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3860800" y="3505200"/>
            <a:ext cx="2641600" cy="227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5 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417235" y="6130926"/>
            <a:ext cx="845103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344" name="Group 80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309" name="AutoShape 8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Text Box 8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11347" name="Group 83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307" name="AutoShape 8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Text Box 8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11350" name="Group 86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305" name="AutoShape 8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Text Box 8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11353" name="Group 89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303" name="AutoShape 9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Text Box 9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11356" name="Group 92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301" name="AutoShape 9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Text Box 9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11359" name="Group 95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299" name="AutoShape 9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Text Box 9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11362" name="Group 98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297" name="AutoShape 9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Text Box 10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11365" name="Group 101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295" name="AutoShape 10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10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11368" name="Group 104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11293" name="AutoShape 10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Text Box 10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11371" name="Group 107"/>
          <p:cNvGrpSpPr>
            <a:grpSpLocks/>
          </p:cNvGrpSpPr>
          <p:nvPr/>
        </p:nvGrpSpPr>
        <p:grpSpPr bwMode="auto">
          <a:xfrm>
            <a:off x="10464800" y="5180013"/>
            <a:ext cx="1828800" cy="1295400"/>
            <a:chOff x="4574" y="3342"/>
            <a:chExt cx="960" cy="912"/>
          </a:xfrm>
        </p:grpSpPr>
        <p:sp>
          <p:nvSpPr>
            <p:cNvPr id="11291" name="AutoShape 10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Text Box 109"/>
            <p:cNvSpPr txBox="1">
              <a:spLocks noChangeArrowheads="1"/>
            </p:cNvSpPr>
            <p:nvPr/>
          </p:nvSpPr>
          <p:spPr bwMode="auto">
            <a:xfrm>
              <a:off x="4734" y="3591"/>
              <a:ext cx="574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74" name="Text Box 110"/>
          <p:cNvSpPr txBox="1">
            <a:spLocks noChangeArrowheads="1"/>
          </p:cNvSpPr>
          <p:nvPr/>
        </p:nvSpPr>
        <p:spPr bwMode="auto">
          <a:xfrm>
            <a:off x="7056968" y="5927726"/>
            <a:ext cx="10406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4000"/>
              <a:t>10s</a:t>
            </a:r>
          </a:p>
        </p:txBody>
      </p:sp>
    </p:spTree>
    <p:extLst>
      <p:ext uri="{BB962C8B-B14F-4D97-AF65-F5344CB8AC3E}">
        <p14:creationId xmlns:p14="http://schemas.microsoft.com/office/powerpoint/2010/main" val="3694741044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74"/>
                  </p:tgtEl>
                </p:cond>
              </p:nextCondLst>
            </p:seq>
          </p:childTnLst>
        </p:cTn>
      </p:par>
    </p:tnLst>
    <p:bldLst>
      <p:bldP spid="11281" grpId="0" animBg="1"/>
      <p:bldP spid="1128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/>
          <p:cNvSpPr>
            <a:spLocks noChangeArrowheads="1"/>
          </p:cNvSpPr>
          <p:nvPr/>
        </p:nvSpPr>
        <p:spPr bwMode="auto">
          <a:xfrm>
            <a:off x="3759200" y="3962400"/>
            <a:ext cx="26416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3048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6148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WordArt 5"/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sp>
        <p:nvSpPr>
          <p:cNvPr id="6151" name="AutoShape 6"/>
          <p:cNvSpPr>
            <a:spLocks noChangeArrowheads="1"/>
          </p:cNvSpPr>
          <p:nvPr/>
        </p:nvSpPr>
        <p:spPr bwMode="auto">
          <a:xfrm>
            <a:off x="5080000" y="1604966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AutoShape 7"/>
          <p:cNvSpPr>
            <a:spLocks noChangeArrowheads="1"/>
          </p:cNvSpPr>
          <p:nvPr/>
        </p:nvSpPr>
        <p:spPr bwMode="auto">
          <a:xfrm>
            <a:off x="5177368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5126568" y="1639888"/>
            <a:ext cx="215053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54" name="Group 9"/>
          <p:cNvGrpSpPr>
            <a:grpSpLocks/>
          </p:cNvGrpSpPr>
          <p:nvPr/>
        </p:nvGrpSpPr>
        <p:grpSpPr bwMode="auto">
          <a:xfrm>
            <a:off x="9550401" y="6019803"/>
            <a:ext cx="1557867" cy="565150"/>
            <a:chOff x="4512" y="3792"/>
            <a:chExt cx="736" cy="356"/>
          </a:xfrm>
        </p:grpSpPr>
        <p:pic>
          <p:nvPicPr>
            <p:cNvPr id="6192" name="Picture 10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93" name="Text Box 11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</a:rPr>
                <a:t>Home</a:t>
              </a:r>
            </a:p>
          </p:txBody>
        </p:sp>
      </p:grpSp>
      <p:pic>
        <p:nvPicPr>
          <p:cNvPr id="6155" name="Picture 14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2832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277817" y="2438403"/>
            <a:ext cx="91869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417235" y="6130926"/>
            <a:ext cx="845103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90" name="AutoShape 2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Text Box 2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4118" name="Group 22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88" name="AutoShape 2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Text Box 2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86" name="AutoShape 2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Text Box 2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84" name="AutoShape 2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Text Box 3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4127" name="Group 31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82" name="AutoShape 3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Text Box 3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4130" name="Group 34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80" name="AutoShape 3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Text Box 3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78" name="AutoShape 3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Text Box 39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76" name="AutoShape 4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Text Box 4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4139" name="Group 43"/>
          <p:cNvGrpSpPr>
            <a:grpSpLocks/>
          </p:cNvGrpSpPr>
          <p:nvPr/>
        </p:nvGrpSpPr>
        <p:grpSpPr bwMode="auto">
          <a:xfrm>
            <a:off x="10263717" y="5029200"/>
            <a:ext cx="1826683" cy="1295400"/>
            <a:chOff x="4574" y="3342"/>
            <a:chExt cx="960" cy="912"/>
          </a:xfrm>
        </p:grpSpPr>
        <p:sp>
          <p:nvSpPr>
            <p:cNvPr id="6174" name="AutoShape 4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Text Box 4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10261600" y="5027613"/>
            <a:ext cx="1828800" cy="1295400"/>
            <a:chOff x="4574" y="3342"/>
            <a:chExt cx="960" cy="912"/>
          </a:xfrm>
        </p:grpSpPr>
        <p:sp>
          <p:nvSpPr>
            <p:cNvPr id="6172" name="AutoShape 4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Text Box 48"/>
            <p:cNvSpPr txBox="1">
              <a:spLocks noChangeArrowheads="1"/>
            </p:cNvSpPr>
            <p:nvPr/>
          </p:nvSpPr>
          <p:spPr bwMode="auto">
            <a:xfrm>
              <a:off x="4743" y="3591"/>
              <a:ext cx="565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45" name="Text Box 49"/>
          <p:cNvSpPr txBox="1">
            <a:spLocks noChangeArrowheads="1"/>
          </p:cNvSpPr>
          <p:nvPr/>
        </p:nvSpPr>
        <p:spPr bwMode="auto">
          <a:xfrm>
            <a:off x="5892800" y="6096000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400"/>
              <a:t>10s</a:t>
            </a:r>
          </a:p>
        </p:txBody>
      </p:sp>
      <p:sp>
        <p:nvSpPr>
          <p:cNvPr id="4148" name="AutoShape 52"/>
          <p:cNvSpPr>
            <a:spLocks noChangeArrowheads="1"/>
          </p:cNvSpPr>
          <p:nvPr/>
        </p:nvSpPr>
        <p:spPr bwMode="auto">
          <a:xfrm>
            <a:off x="3860800" y="3886200"/>
            <a:ext cx="2336800" cy="5207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6" name="Text Box 50"/>
          <p:cNvSpPr txBox="1">
            <a:spLocks noChangeArrowheads="1"/>
          </p:cNvSpPr>
          <p:nvPr/>
        </p:nvSpPr>
        <p:spPr bwMode="auto">
          <a:xfrm>
            <a:off x="4368800" y="3200403"/>
            <a:ext cx="3962400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66621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55600" y="248743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b="0"/>
          </a:p>
        </p:txBody>
      </p:sp>
      <p:pic>
        <p:nvPicPr>
          <p:cNvPr id="8195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1" y="319088"/>
            <a:ext cx="1930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1277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3759200" y="547688"/>
            <a:ext cx="6908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 </a:t>
            </a:r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9550401" y="6019803"/>
            <a:ext cx="1557867" cy="565150"/>
            <a:chOff x="4512" y="3792"/>
            <a:chExt cx="736" cy="356"/>
          </a:xfrm>
        </p:grpSpPr>
        <p:pic>
          <p:nvPicPr>
            <p:cNvPr id="8239" name="Picture 7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40" name="Text Box 8">
              <a:hlinkClick r:id="rId9" action="ppaction://hlinksldjump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000">
                  <a:latin typeface=".VnArial Narrow" pitchFamily="34" charset="0"/>
                </a:rPr>
                <a:t>Home</a:t>
              </a:r>
            </a:p>
          </p:txBody>
        </p:sp>
      </p:grpSp>
      <p:sp>
        <p:nvSpPr>
          <p:cNvPr id="8199" name="AutoShape 9"/>
          <p:cNvSpPr>
            <a:spLocks noChangeArrowheads="1"/>
          </p:cNvSpPr>
          <p:nvPr/>
        </p:nvSpPr>
        <p:spPr bwMode="auto">
          <a:xfrm>
            <a:off x="5080000" y="1604966"/>
            <a:ext cx="22352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10"/>
          <p:cNvSpPr>
            <a:spLocks noChangeArrowheads="1"/>
          </p:cNvSpPr>
          <p:nvPr/>
        </p:nvSpPr>
        <p:spPr bwMode="auto">
          <a:xfrm>
            <a:off x="5177368" y="1655763"/>
            <a:ext cx="2048933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5126568" y="1639888"/>
            <a:ext cx="215053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2" name="Picture 12" descr="star_tip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83820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283200"/>
            <a:ext cx="129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039816" y="2286002"/>
            <a:ext cx="84249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3454400" y="3962400"/>
            <a:ext cx="53848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371341" y="3422651"/>
            <a:ext cx="5467859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Qúy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eaLnBrk="1" hangingPunct="1">
              <a:spcBef>
                <a:spcPct val="50000"/>
              </a:spcBef>
            </a:pPr>
            <a:endParaRPr lang="en-US" sz="2800" dirty="0"/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417235" y="6130926"/>
            <a:ext cx="845103" cy="36933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algn="l"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632" name="Group 80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37" name="AutoShape 81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Text Box 82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1</a:t>
              </a:r>
            </a:p>
          </p:txBody>
        </p:sp>
      </p:grpSp>
      <p:grpSp>
        <p:nvGrpSpPr>
          <p:cNvPr id="23635" name="Group 83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35" name="AutoShape 84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6" name="Text Box 85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2</a:t>
              </a:r>
            </a:p>
          </p:txBody>
        </p:sp>
      </p:grpSp>
      <p:grpSp>
        <p:nvGrpSpPr>
          <p:cNvPr id="23638" name="Group 86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33" name="AutoShape 87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Text Box 88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3</a:t>
              </a:r>
            </a:p>
          </p:txBody>
        </p:sp>
      </p:grpSp>
      <p:grpSp>
        <p:nvGrpSpPr>
          <p:cNvPr id="23641" name="Group 89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31" name="AutoShape 90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Text Box 91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4</a:t>
              </a:r>
            </a:p>
          </p:txBody>
        </p:sp>
      </p:grpSp>
      <p:grpSp>
        <p:nvGrpSpPr>
          <p:cNvPr id="23644" name="Group 92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29" name="AutoShape 93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Text Box 94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5</a:t>
              </a:r>
            </a:p>
          </p:txBody>
        </p:sp>
      </p:grpSp>
      <p:grpSp>
        <p:nvGrpSpPr>
          <p:cNvPr id="23647" name="Group 95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27" name="AutoShape 96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97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6</a:t>
              </a:r>
            </a:p>
          </p:txBody>
        </p:sp>
      </p:grpSp>
      <p:grpSp>
        <p:nvGrpSpPr>
          <p:cNvPr id="23650" name="Group 98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25" name="AutoShape 99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Text Box 100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7</a:t>
              </a:r>
            </a:p>
          </p:txBody>
        </p:sp>
      </p:grpSp>
      <p:grpSp>
        <p:nvGrpSpPr>
          <p:cNvPr id="23653" name="Group 101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23" name="AutoShape 102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Text Box 103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8</a:t>
              </a:r>
            </a:p>
          </p:txBody>
        </p:sp>
      </p:grpSp>
      <p:grpSp>
        <p:nvGrpSpPr>
          <p:cNvPr id="23656" name="Group 104"/>
          <p:cNvGrpSpPr>
            <a:grpSpLocks/>
          </p:cNvGrpSpPr>
          <p:nvPr/>
        </p:nvGrpSpPr>
        <p:grpSpPr bwMode="auto">
          <a:xfrm>
            <a:off x="10466917" y="5181600"/>
            <a:ext cx="1826683" cy="1295400"/>
            <a:chOff x="4574" y="3342"/>
            <a:chExt cx="960" cy="912"/>
          </a:xfrm>
        </p:grpSpPr>
        <p:sp>
          <p:nvSpPr>
            <p:cNvPr id="8221" name="AutoShape 105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Text Box 106"/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5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.VnTime" pitchFamily="34" charset="0"/>
                </a:rPr>
                <a:t>9</a:t>
              </a:r>
            </a:p>
          </p:txBody>
        </p:sp>
      </p:grpSp>
      <p:grpSp>
        <p:nvGrpSpPr>
          <p:cNvPr id="23659" name="Group 107"/>
          <p:cNvGrpSpPr>
            <a:grpSpLocks/>
          </p:cNvGrpSpPr>
          <p:nvPr/>
        </p:nvGrpSpPr>
        <p:grpSpPr bwMode="auto">
          <a:xfrm>
            <a:off x="10464800" y="5180013"/>
            <a:ext cx="1828800" cy="1295400"/>
            <a:chOff x="4574" y="3342"/>
            <a:chExt cx="960" cy="912"/>
          </a:xfrm>
        </p:grpSpPr>
        <p:sp>
          <p:nvSpPr>
            <p:cNvPr id="8219" name="AutoShape 108"/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Text Box 109"/>
            <p:cNvSpPr txBox="1">
              <a:spLocks noChangeArrowheads="1"/>
            </p:cNvSpPr>
            <p:nvPr/>
          </p:nvSpPr>
          <p:spPr bwMode="auto">
            <a:xfrm>
              <a:off x="4734" y="3591"/>
              <a:ext cx="574" cy="282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giờ</a:t>
              </a:r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662" name="Text Box 110"/>
          <p:cNvSpPr txBox="1">
            <a:spLocks noChangeArrowheads="1"/>
          </p:cNvSpPr>
          <p:nvPr/>
        </p:nvSpPr>
        <p:spPr bwMode="auto">
          <a:xfrm>
            <a:off x="7349067" y="5867402"/>
            <a:ext cx="112723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4400"/>
              <a:t>10s</a:t>
            </a:r>
          </a:p>
        </p:txBody>
      </p:sp>
    </p:spTree>
    <p:extLst>
      <p:ext uri="{BB962C8B-B14F-4D97-AF65-F5344CB8AC3E}">
        <p14:creationId xmlns:p14="http://schemas.microsoft.com/office/powerpoint/2010/main" val="3403822420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5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7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6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62"/>
                  </p:tgtEl>
                </p:cond>
              </p:nextCondLst>
            </p:seq>
          </p:childTnLst>
        </p:cTn>
      </p:par>
    </p:tnLst>
    <p:bldLst>
      <p:bldP spid="23569" grpId="0" animBg="1"/>
      <p:bldP spid="2356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4064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40968" name="WordArt 8"/>
          <p:cNvSpPr>
            <a:spLocks noChangeArrowheads="1" noChangeShapeType="1" noTextEdit="1"/>
          </p:cNvSpPr>
          <p:nvPr/>
        </p:nvSpPr>
        <p:spPr bwMode="auto">
          <a:xfrm>
            <a:off x="2336800" y="5486400"/>
            <a:ext cx="8026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Impact"/>
              </a:rPr>
              <a:t>Binh ...Boong...</a:t>
            </a:r>
          </a:p>
        </p:txBody>
      </p:sp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4572002" y="533400"/>
            <a:ext cx="35433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...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...</a:t>
            </a:r>
          </a:p>
        </p:txBody>
      </p:sp>
      <p:pic>
        <p:nvPicPr>
          <p:cNvPr id="40970" name="Rung chuong va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236151">
            <a:off x="7721600" y="35052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Duong den ngay vinh quang - The Wall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600" y="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5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4584">
            <a:off x="508000" y="37338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823200" y="1219200"/>
            <a:ext cx="365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" descr="1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609600" y="1219200"/>
            <a:ext cx="3962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7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447800"/>
            <a:ext cx="62992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3142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9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3062" fill="hold"/>
                                        <p:tgtEl>
                                          <p:spTgt spid="40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0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0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9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30370" fill="hold"/>
                                        <p:tgtEl>
                                          <p:spTgt spid="409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71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1"/>
                </p:tgtEl>
              </p:cMediaNode>
            </p:audio>
          </p:childTnLst>
        </p:cTn>
      </p:par>
    </p:tnLst>
    <p:bldLst>
      <p:bldP spid="409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49" y="116632"/>
            <a:ext cx="11617291" cy="6480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LUẬT CHƠI</a:t>
            </a:r>
            <a:endParaRPr lang="vi-VN" sz="2400" dirty="0">
              <a:ea typeface="Arial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quản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trò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bắt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thăm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bất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kì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tên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nào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lớp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;</a:t>
            </a:r>
            <a:endParaRPr lang="vi-VN" sz="2400" dirty="0">
              <a:ea typeface="Arial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may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mắn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bắt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thăm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quyền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lựa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chọn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bông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hoa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trả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lời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ngay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hỏi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(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nếu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trả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đúng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100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điểm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trả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thể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nhờ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sự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trợ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giúp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khác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nhờ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trợ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giúp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nếu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trả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đúng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điểm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giống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bắt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thăm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),</a:t>
            </a:r>
            <a:endParaRPr lang="vi-VN" sz="2400" dirty="0">
              <a:ea typeface="Arial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Tổng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bông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hoa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5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bông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với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con </a:t>
            </a:r>
            <a:r>
              <a:rPr lang="en-US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số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ngẫu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nhiên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.</a:t>
            </a:r>
            <a:endParaRPr lang="vi-VN" sz="2400" dirty="0">
              <a:ea typeface="Arial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chơi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giới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hạn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lượt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chơi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tùy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phiếu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bắt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thăm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ngẫu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nhiên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quản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trò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,</a:t>
            </a:r>
            <a:endParaRPr lang="vi-VN" sz="2400" dirty="0">
              <a:ea typeface="Arial"/>
              <a:cs typeface="Times New Roman"/>
            </a:endParaRPr>
          </a:p>
          <a:p>
            <a:pPr lvl="0" algn="just">
              <a:lnSpc>
                <a:spcPct val="115000"/>
              </a:lnSpc>
              <a:buFont typeface="Times New Roman"/>
              <a:buChar char="-"/>
            </a:pP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chiến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thắng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điểm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nhất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nhận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quà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chương</a:t>
            </a:r>
            <a:r>
              <a:rPr lang="en-US" dirty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trình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Arial"/>
                <a:cs typeface="Times New Roman"/>
              </a:rPr>
              <a:t>.</a:t>
            </a:r>
          </a:p>
          <a:p>
            <a:pPr marL="11430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i="1" dirty="0" err="1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Chúc</a:t>
            </a:r>
            <a:r>
              <a:rPr lang="en-US" i="1" dirty="0" smtClean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các</a:t>
            </a:r>
            <a:r>
              <a:rPr lang="en-US" i="1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bạn</a:t>
            </a:r>
            <a:r>
              <a:rPr lang="en-US" i="1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 may </a:t>
            </a:r>
            <a:r>
              <a:rPr lang="en-US" i="1" dirty="0" err="1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mắn</a:t>
            </a:r>
            <a:r>
              <a:rPr lang="en-US" i="1" dirty="0">
                <a:solidFill>
                  <a:srgbClr val="FF0000"/>
                </a:solidFill>
                <a:latin typeface="Times New Roman"/>
                <a:ea typeface="Arial"/>
                <a:cs typeface="Times New Roman"/>
              </a:rPr>
              <a:t>!</a:t>
            </a:r>
            <a:endParaRPr lang="vi-VN" sz="2400" dirty="0">
              <a:ea typeface="Arial"/>
              <a:cs typeface="Times New Roman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7162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âu hỏi 5"/>
          <p:cNvSpPr/>
          <p:nvPr/>
        </p:nvSpPr>
        <p:spPr>
          <a:xfrm>
            <a:off x="691873" y="2745705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thiều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Câu hỏi 6"/>
          <p:cNvSpPr/>
          <p:nvPr/>
        </p:nvSpPr>
        <p:spPr>
          <a:xfrm>
            <a:off x="693752" y="2760435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7" name="Câu hỏi 9"/>
          <p:cNvSpPr/>
          <p:nvPr/>
        </p:nvSpPr>
        <p:spPr>
          <a:xfrm>
            <a:off x="683733" y="2718856"/>
            <a:ext cx="5126743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Câu hỏi 10"/>
          <p:cNvSpPr/>
          <p:nvPr/>
        </p:nvSpPr>
        <p:spPr>
          <a:xfrm>
            <a:off x="683733" y="2760435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Đáp án 3">
            <a:extLst>
              <a:ext uri="{FF2B5EF4-FFF2-40B4-BE49-F238E27FC236}">
                <a16:creationId xmlns:a16="http://schemas.microsoft.com/office/drawing/2014/main" xmlns="" id="{8747B36C-BD5D-491D-A1A1-A267D3EB73D8}"/>
              </a:ext>
            </a:extLst>
          </p:cNvPr>
          <p:cNvSpPr/>
          <p:nvPr/>
        </p:nvSpPr>
        <p:spPr>
          <a:xfrm>
            <a:off x="691874" y="4577657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thiều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Câu hỏi 3"/>
          <p:cNvSpPr/>
          <p:nvPr/>
        </p:nvSpPr>
        <p:spPr>
          <a:xfrm>
            <a:off x="691871" y="2760435"/>
            <a:ext cx="5106707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Đáp án 5">
            <a:extLst>
              <a:ext uri="{FF2B5EF4-FFF2-40B4-BE49-F238E27FC236}">
                <a16:creationId xmlns:a16="http://schemas.microsoft.com/office/drawing/2014/main" xmlns="" id="{F419A409-6E0F-4219-AF2D-E563A1B3AA77}"/>
              </a:ext>
            </a:extLst>
          </p:cNvPr>
          <p:cNvSpPr/>
          <p:nvPr/>
        </p:nvSpPr>
        <p:spPr>
          <a:xfrm>
            <a:off x="693752" y="4577656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Ngạn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Đáp án 6">
            <a:extLst>
              <a:ext uri="{FF2B5EF4-FFF2-40B4-BE49-F238E27FC236}">
                <a16:creationId xmlns:a16="http://schemas.microsoft.com/office/drawing/2014/main" xmlns="" id="{BC02DEDC-6994-4B9F-BF7F-FBD37562C608}"/>
              </a:ext>
            </a:extLst>
          </p:cNvPr>
          <p:cNvSpPr/>
          <p:nvPr/>
        </p:nvSpPr>
        <p:spPr>
          <a:xfrm>
            <a:off x="693752" y="4577655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BVMT…</a:t>
            </a:r>
          </a:p>
        </p:txBody>
      </p:sp>
      <p:sp>
        <p:nvSpPr>
          <p:cNvPr id="65" name="Đáp án 9">
            <a:extLst>
              <a:ext uri="{FF2B5EF4-FFF2-40B4-BE49-F238E27FC236}">
                <a16:creationId xmlns:a16="http://schemas.microsoft.com/office/drawing/2014/main" xmlns="" id="{F3674907-60F6-4F43-BE1E-B592C42DAE6B}"/>
              </a:ext>
            </a:extLst>
          </p:cNvPr>
          <p:cNvSpPr/>
          <p:nvPr/>
        </p:nvSpPr>
        <p:spPr>
          <a:xfrm>
            <a:off x="766731" y="4594892"/>
            <a:ext cx="503184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sấy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ctr"/>
            <a:endParaRPr lang="en-US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Đáp án 10">
            <a:extLst>
              <a:ext uri="{FF2B5EF4-FFF2-40B4-BE49-F238E27FC236}">
                <a16:creationId xmlns:a16="http://schemas.microsoft.com/office/drawing/2014/main" xmlns="" id="{2ED1B805-CE9D-4ACF-B268-24CB0867E8F0}"/>
              </a:ext>
            </a:extLst>
          </p:cNvPr>
          <p:cNvSpPr/>
          <p:nvPr/>
        </p:nvSpPr>
        <p:spPr>
          <a:xfrm>
            <a:off x="703769" y="4594892"/>
            <a:ext cx="5106707" cy="1834457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..),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92" y="4468210"/>
            <a:ext cx="1188759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158263" y="616011"/>
            <a:ext cx="33970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solidFill>
                  <a:srgbClr val="DA00DA"/>
                </a:solidFill>
                <a:latin typeface="Times New Roman" pitchFamily="18" charset="0"/>
                <a:cs typeface="Times New Roman" pitchFamily="18" charset="0"/>
              </a:rPr>
              <a:t>HÁI HOA</a:t>
            </a:r>
          </a:p>
          <a:p>
            <a:pPr algn="ctr"/>
            <a:r>
              <a:rPr lang="en-US" sz="5400" b="1" dirty="0">
                <a:solidFill>
                  <a:srgbClr val="DA00DA"/>
                </a:solidFill>
                <a:latin typeface="Times New Roman" pitchFamily="18" charset="0"/>
                <a:cs typeface="Times New Roman" pitchFamily="18" charset="0"/>
              </a:rPr>
              <a:t>DÂN CHỦ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2" y="2274827"/>
            <a:ext cx="682399" cy="66329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224" y="5295714"/>
            <a:ext cx="883603" cy="123444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98" y="1883226"/>
            <a:ext cx="859975" cy="8599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65" y="2432777"/>
            <a:ext cx="915267" cy="9152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74" y="832950"/>
            <a:ext cx="844359" cy="84435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23" y="2692067"/>
            <a:ext cx="858056" cy="85805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31" y="4249039"/>
            <a:ext cx="894080" cy="894080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439651" y="98317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80" y="879277"/>
            <a:ext cx="682399" cy="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4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69 C 4.58333E-6 0.05116 0.07096 -0.29629 0.09557 -0.2375 C 0.10377 -0.20416 0.13906 -0.25231 0.14036 -0.19236 C 0.14205 -0.1324 0.0746 -0.06111 0.08099 -0.1206 C 0.08281 -0.14143 0.10377 -0.02569 0.13085 -0.04467 C 0.15325 -0.04629 0.15638 -0.10162 0.19635 -0.10185 C 0.20898 -0.11713 0.2302 -0.07963 0.2332 -0.13194 C 0.20273 -0.17847 0.26002 0.00185 0.24817 -0.02824 C 0.24635 -0.05972 0.25429 -0.04699 0.28033 -0.10185 C 0.29895 -0.15046 0.27291 -0.15532 0.31393 -0.19166 C 0.32304 -0.23055 0.38099 -0.12963 0.39349 -0.19282 C 0.39987 -0.21643 0.48841 -0.25578 0.49778 -0.25347 " pathEditMode="relative" rAng="0" ptsTypes="AAAAAAAAAAAA">
                                      <p:cBhvr>
                                        <p:cTn id="4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83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50612 0.08194 " pathEditMode="relative" rAng="0" ptsTypes="AA">
                                      <p:cBhvr>
                                        <p:cTn id="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13" y="40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62291 -0.00209 " pathEditMode="relative" rAng="0" ptsTypes="AA">
                                      <p:cBhvr>
                                        <p:cTn id="75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46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50"/>
                            </p:stCondLst>
                            <p:childTnLst>
                              <p:par>
                                <p:cTn id="7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63281 0.23403 " pathEditMode="relative" rAng="0" ptsTypes="AA">
                                      <p:cBhvr>
                                        <p:cTn id="100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1" y="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"/>
                            </p:stCondLst>
                            <p:childTnLst>
                              <p:par>
                                <p:cTn id="10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8164 -0.04143 " pathEditMode="relative" rAng="0" ptsTypes="AA">
                                      <p:cBhvr>
                                        <p:cTn id="125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89" y="-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50"/>
                            </p:stCondLst>
                            <p:childTnLst>
                              <p:par>
                                <p:cTn id="1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80377 -0.2706 " pathEditMode="relative" rAng="0" ptsTypes="AA">
                                      <p:cBhvr>
                                        <p:cTn id="150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95" y="-13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2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50"/>
                            </p:stCondLst>
                            <p:childTnLst>
                              <p:par>
                                <p:cTn id="15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612 0.07963 L -0.18438 -0.55671 " pathEditMode="relative" rAng="0" ptsTypes="AA">
                                      <p:cBhvr>
                                        <p:cTn id="179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-31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292 -0.00439 L -0.30117 -0.63797 " pathEditMode="relative" rAng="0" ptsTypes="AA">
                                      <p:cBhvr>
                                        <p:cTn id="194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31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8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023 0.23403 L -0.30833 -0.39352 " pathEditMode="relative" rAng="0" ptsTypes="AA">
                                      <p:cBhvr>
                                        <p:cTn id="209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89" y="-3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8164 -0.0382 L -0.54636 -0.6831 " pathEditMode="relative" rAng="0" ptsTypes="AA">
                                      <p:cBhvr>
                                        <p:cTn id="224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-32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8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0377 -0.26782 L -0.48112 -0.8912 " pathEditMode="relative" rAng="0" ptsTypes="AA">
                                      <p:cBhvr>
                                        <p:cTn id="239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3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3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9" grpId="2" animBg="1"/>
      <p:bldP spid="41" grpId="0" animBg="1"/>
      <p:bldP spid="41" grpId="1" animBg="1"/>
      <p:bldP spid="41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59" grpId="0" animBg="1"/>
      <p:bldP spid="59" grpId="1" animBg="1"/>
      <p:bldP spid="35" grpId="0" animBg="1"/>
      <p:bldP spid="35" grpId="1" animBg="1"/>
      <p:bldP spid="35" grpId="2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6" grpId="0" animBg="1"/>
      <p:bldP spid="66" grpId="1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0412" y="678066"/>
            <a:ext cx="102429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Shape 38"/>
          <p:cNvPicPr/>
          <p:nvPr/>
        </p:nvPicPr>
        <p:blipFill>
          <a:blip r:embed="rId2"/>
          <a:stretch/>
        </p:blipFill>
        <p:spPr>
          <a:xfrm>
            <a:off x="1606062" y="2168771"/>
            <a:ext cx="8956431" cy="46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6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1969" y="678065"/>
            <a:ext cx="10703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hape 52"/>
          <p:cNvPicPr/>
          <p:nvPr/>
        </p:nvPicPr>
        <p:blipFill>
          <a:blip r:embed="rId2"/>
          <a:stretch/>
        </p:blipFill>
        <p:spPr>
          <a:xfrm>
            <a:off x="1406771" y="2379786"/>
            <a:ext cx="9952892" cy="39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87416" y="678066"/>
            <a:ext cx="8417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GIỐNG CÂY TRỒNG Ở ĐỊA 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ang\Desktop\Dưa-hấu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62" y="1419225"/>
            <a:ext cx="4665784" cy="24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ang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62" y="4067908"/>
            <a:ext cx="4665784" cy="24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ang\Desktop\cay-ngo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1" y="1419225"/>
            <a:ext cx="5111262" cy="244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ang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1" y="4067908"/>
            <a:ext cx="5111261" cy="248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1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59170" y="451114"/>
            <a:ext cx="88860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 indent="-20955" algn="just">
              <a:tabLst>
                <a:tab pos="228600" algn="l"/>
                <a:tab pos="4572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+ 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1.1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513"/>
              </p:ext>
            </p:extLst>
          </p:nvPr>
        </p:nvGraphicFramePr>
        <p:xfrm>
          <a:off x="1125417" y="2485293"/>
          <a:ext cx="5122986" cy="3900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3599"/>
                <a:gridCol w="867508"/>
                <a:gridCol w="679939"/>
                <a:gridCol w="691663"/>
                <a:gridCol w="750277"/>
              </a:tblGrid>
              <a:tr h="504370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92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Thấp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</a:tr>
              <a:tr h="408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phí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xuẩt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indent="35560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</a:tr>
              <a:tr h="4537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sâu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bệnh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✓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</a:tr>
              <a:tr h="3992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thích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indent="35560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</a:tr>
              <a:tr h="408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indent="35560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</a:tr>
              <a:tr h="4452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Khả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trái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indent="35560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</a:tr>
              <a:tr h="4089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Năng</a:t>
                      </a:r>
                      <a:r>
                        <a:rPr lang="en-US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suất</a:t>
                      </a:r>
                      <a:r>
                        <a:rPr lang="en-US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trồng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indent="35560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</a:tr>
              <a:tr h="4718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thiện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môi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trường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51" marR="635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✓</a:t>
                      </a:r>
                      <a:endParaRPr lang="en-US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  <a:tc>
                  <a:txBody>
                    <a:bodyPr/>
                    <a:lstStyle/>
                    <a:p>
                      <a:pPr marL="0" marR="0" indent="355600" algn="just">
                        <a:lnSpc>
                          <a:spcPct val="12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1" marR="6351" marT="0" marB="0" anchor="ctr"/>
                </a:tc>
              </a:tr>
            </a:tbl>
          </a:graphicData>
        </a:graphic>
      </p:graphicFrame>
      <p:pic>
        <p:nvPicPr>
          <p:cNvPr id="4" name="Shape 58"/>
          <p:cNvPicPr/>
          <p:nvPr/>
        </p:nvPicPr>
        <p:blipFill>
          <a:blip r:embed="rId2"/>
          <a:stretch/>
        </p:blipFill>
        <p:spPr>
          <a:xfrm>
            <a:off x="6412523" y="2485293"/>
            <a:ext cx="5287108" cy="393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1969" y="678065"/>
            <a:ext cx="10703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+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hape 66"/>
          <p:cNvPicPr/>
          <p:nvPr/>
        </p:nvPicPr>
        <p:blipFill>
          <a:blip r:embed="rId2"/>
          <a:stretch/>
        </p:blipFill>
        <p:spPr>
          <a:xfrm>
            <a:off x="1723292" y="2368063"/>
            <a:ext cx="9495693" cy="37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ng\Desktop\z3569561599807_9e6632e5803ddb14910e412c14fefd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6" y="360203"/>
            <a:ext cx="2813536" cy="35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275754"/>
            <a:ext cx="31300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 THIỀU KHÔNG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 TÂN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NGẠN - BẮC GIANG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ang\Desktop\vai-khong-h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70" y="419718"/>
            <a:ext cx="2567354" cy="35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25665" y="4512542"/>
            <a:ext cx="260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BVTV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Hang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87" y="419718"/>
            <a:ext cx="2466975" cy="35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05203" y="4428154"/>
            <a:ext cx="26025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VƯỜN VẢI CỦA MỘT GIA ĐÌNH TẠI LỤC NGẠN – BẮC GIANG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Hang\Desktop\tải xuống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173" y="419719"/>
            <a:ext cx="2857500" cy="353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073662" y="4499976"/>
            <a:ext cx="2602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|0.5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1093</Words>
  <Application>Microsoft Office PowerPoint</Application>
  <PresentationFormat>Custom</PresentationFormat>
  <Paragraphs>198</Paragraphs>
  <Slides>17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1_Office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Hang</cp:lastModifiedBy>
  <cp:revision>74</cp:revision>
  <dcterms:created xsi:type="dcterms:W3CDTF">2022-06-25T01:46:40Z</dcterms:created>
  <dcterms:modified xsi:type="dcterms:W3CDTF">2022-07-16T14:15:35Z</dcterms:modified>
</cp:coreProperties>
</file>