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4"/>
  </p:notesMasterIdLst>
  <p:sldIdLst>
    <p:sldId id="262" r:id="rId2"/>
    <p:sldId id="265" r:id="rId3"/>
    <p:sldId id="256" r:id="rId4"/>
    <p:sldId id="274" r:id="rId5"/>
    <p:sldId id="278" r:id="rId6"/>
    <p:sldId id="331" r:id="rId7"/>
    <p:sldId id="361" r:id="rId8"/>
    <p:sldId id="297" r:id="rId9"/>
    <p:sldId id="362" r:id="rId10"/>
    <p:sldId id="260" r:id="rId11"/>
    <p:sldId id="324" r:id="rId12"/>
    <p:sldId id="363" r:id="rId13"/>
    <p:sldId id="364" r:id="rId14"/>
    <p:sldId id="365" r:id="rId15"/>
    <p:sldId id="366" r:id="rId16"/>
    <p:sldId id="325" r:id="rId17"/>
    <p:sldId id="337" r:id="rId18"/>
    <p:sldId id="336" r:id="rId19"/>
    <p:sldId id="258" r:id="rId20"/>
    <p:sldId id="309" r:id="rId21"/>
    <p:sldId id="311" r:id="rId22"/>
    <p:sldId id="350" r:id="rId23"/>
    <p:sldId id="310" r:id="rId24"/>
    <p:sldId id="351" r:id="rId25"/>
    <p:sldId id="352" r:id="rId26"/>
    <p:sldId id="354" r:id="rId27"/>
    <p:sldId id="353" r:id="rId28"/>
    <p:sldId id="313" r:id="rId29"/>
    <p:sldId id="355" r:id="rId30"/>
    <p:sldId id="367" r:id="rId31"/>
    <p:sldId id="272" r:id="rId32"/>
    <p:sldId id="317" r:id="rId33"/>
  </p:sldIdLst>
  <p:sldSz cx="9144000" cy="5143500" type="screen16x9"/>
  <p:notesSz cx="6858000" cy="9144000"/>
  <p:embeddedFontLst>
    <p:embeddedFont>
      <p:font typeface="Anek Devanagari" panose="020B0604020202020204" charset="0"/>
      <p:regular r:id="rId35"/>
      <p:bold r:id="rId36"/>
    </p:embeddedFont>
    <p:embeddedFont>
      <p:font typeface="Bebas Neue" panose="020B0606020202050201" pitchFamily="34" charset="0"/>
      <p:regular r:id="rId37"/>
    </p:embeddedFont>
    <p:embeddedFont>
      <p:font typeface="Cambria Math" panose="02040503050406030204" pitchFamily="18" charset="0"/>
      <p:regular r:id="rId38"/>
    </p:embeddedFont>
    <p:embeddedFont>
      <p:font typeface="Encode Sans Expanded" panose="020B060402020202020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EBBF"/>
    <a:srgbClr val="BAC3E2"/>
    <a:srgbClr val="2166AB"/>
    <a:srgbClr val="C7F1FF"/>
    <a:srgbClr val="C3D69B"/>
    <a:srgbClr val="DDF6A0"/>
    <a:srgbClr val="D4F484"/>
    <a:srgbClr val="E7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D6A1DD-AAB5-48D3-856D-E10BF3C0C790}">
  <a:tblStyle styleId="{09D6A1DD-AAB5-48D3-856D-E10BF3C0C7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AF68692-3DF3-4B7B-A35E-7D238A6CF3A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086" autoAdjust="0"/>
  </p:normalViewPr>
  <p:slideViewPr>
    <p:cSldViewPr snapToGrid="0">
      <p:cViewPr varScale="1">
        <p:scale>
          <a:sx n="78" d="100"/>
          <a:sy n="78" d="100"/>
        </p:scale>
        <p:origin x="964" y="-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8747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816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7" name="Google Shape;174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389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9" name="Google Shape;159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4307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9" name="Google Shape;159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103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9" name="Google Shape;159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392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9" name="Google Shape;159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275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9" name="Google Shape;159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459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9" name="Google Shape;159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181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9" name="Google Shape;159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504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0" name="Google Shape;187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717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2032c3cedae_0_25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2032c3cedae_0_25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03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4" name="Google Shape;196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515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172b1845856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172b1845856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1472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172b1845856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172b1845856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5784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172b1845856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172b1845856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5432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172b1845856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172b1845856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96478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172b1845856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172b1845856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6041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172b1845856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172b1845856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1139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172b1845856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172b1845856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27776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172b1845856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172b1845856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569013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172b1845856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172b1845856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349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172b1845856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172b1845856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37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2032c3cedae_0_2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2032c3cedae_0_2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4947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172b1845856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172b1845856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205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g2032c3cedae_0_21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6" name="Google Shape;2286;g2032c3cedae_0_21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4981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46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" name="Google Shape;2329;g184d99d1a72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0" name="Google Shape;2330;g184d99d1a72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12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4" name="Google Shape;196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863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0" name="Google Shape;187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803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0" name="Google Shape;187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8202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g184d99d1a72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7" name="Google Shape;2137;g184d99d1a72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173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g184d99d1a72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7" name="Google Shape;2137;g184d99d1a72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89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" y="-11"/>
            <a:ext cx="9594083" cy="5259942"/>
            <a:chOff x="5" y="-11"/>
            <a:chExt cx="9594083" cy="5259942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4995812" y="744244"/>
              <a:ext cx="3865992" cy="3882626"/>
              <a:chOff x="1889350" y="1210025"/>
              <a:chExt cx="1411925" cy="14180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>
              <a:off x="5" y="89892"/>
              <a:ext cx="1042436" cy="899229"/>
              <a:chOff x="3936500" y="796650"/>
              <a:chExt cx="1642925" cy="1417225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38;p2"/>
            <p:cNvGrpSpPr/>
            <p:nvPr/>
          </p:nvGrpSpPr>
          <p:grpSpPr>
            <a:xfrm>
              <a:off x="186400" y="4356806"/>
              <a:ext cx="899255" cy="903124"/>
              <a:chOff x="1889350" y="1210025"/>
              <a:chExt cx="1411925" cy="1418000"/>
            </a:xfrm>
          </p:grpSpPr>
          <p:sp>
            <p:nvSpPr>
              <p:cNvPr id="39" name="Google Shape;39;p2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4446452" y="-11"/>
              <a:ext cx="1000004" cy="624396"/>
              <a:chOff x="2523100" y="3470700"/>
              <a:chExt cx="1576050" cy="9840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691075" y="4178175"/>
                <a:ext cx="384525" cy="240900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9636" extrusionOk="0">
                    <a:moveTo>
                      <a:pt x="0" y="0"/>
                    </a:moveTo>
                    <a:cubicBezTo>
                      <a:pt x="0" y="0"/>
                      <a:pt x="31" y="30"/>
                      <a:pt x="213" y="152"/>
                    </a:cubicBezTo>
                    <a:cubicBezTo>
                      <a:pt x="334" y="213"/>
                      <a:pt x="456" y="334"/>
                      <a:pt x="638" y="456"/>
                    </a:cubicBezTo>
                    <a:cubicBezTo>
                      <a:pt x="1064" y="730"/>
                      <a:pt x="1581" y="1094"/>
                      <a:pt x="2280" y="1520"/>
                    </a:cubicBezTo>
                    <a:cubicBezTo>
                      <a:pt x="3648" y="2401"/>
                      <a:pt x="5532" y="3617"/>
                      <a:pt x="7660" y="4924"/>
                    </a:cubicBezTo>
                    <a:cubicBezTo>
                      <a:pt x="9757" y="6262"/>
                      <a:pt x="11702" y="7477"/>
                      <a:pt x="13101" y="8328"/>
                    </a:cubicBezTo>
                    <a:cubicBezTo>
                      <a:pt x="13830" y="8724"/>
                      <a:pt x="14408" y="9088"/>
                      <a:pt x="14772" y="9301"/>
                    </a:cubicBezTo>
                    <a:cubicBezTo>
                      <a:pt x="14955" y="9423"/>
                      <a:pt x="15107" y="9544"/>
                      <a:pt x="15228" y="9575"/>
                    </a:cubicBezTo>
                    <a:cubicBezTo>
                      <a:pt x="15289" y="9635"/>
                      <a:pt x="15380" y="9635"/>
                      <a:pt x="15380" y="9635"/>
                    </a:cubicBezTo>
                    <a:cubicBezTo>
                      <a:pt x="15380" y="9635"/>
                      <a:pt x="15350" y="9605"/>
                      <a:pt x="15228" y="9544"/>
                    </a:cubicBezTo>
                    <a:cubicBezTo>
                      <a:pt x="15076" y="9423"/>
                      <a:pt x="14955" y="9331"/>
                      <a:pt x="14772" y="9240"/>
                    </a:cubicBezTo>
                    <a:cubicBezTo>
                      <a:pt x="14347" y="8967"/>
                      <a:pt x="13830" y="8572"/>
                      <a:pt x="13131" y="8146"/>
                    </a:cubicBezTo>
                    <a:cubicBezTo>
                      <a:pt x="11702" y="7295"/>
                      <a:pt x="9787" y="6079"/>
                      <a:pt x="7690" y="4742"/>
                    </a:cubicBezTo>
                    <a:cubicBezTo>
                      <a:pt x="5623" y="3465"/>
                      <a:pt x="3678" y="2249"/>
                      <a:pt x="2280" y="1368"/>
                    </a:cubicBezTo>
                    <a:cubicBezTo>
                      <a:pt x="1581" y="942"/>
                      <a:pt x="1034" y="608"/>
                      <a:pt x="608" y="334"/>
                    </a:cubicBezTo>
                    <a:cubicBezTo>
                      <a:pt x="426" y="213"/>
                      <a:pt x="274" y="152"/>
                      <a:pt x="152" y="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566425" y="3529200"/>
                <a:ext cx="38225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8178" extrusionOk="0">
                    <a:moveTo>
                      <a:pt x="32" y="1"/>
                    </a:moveTo>
                    <a:cubicBezTo>
                      <a:pt x="32" y="1"/>
                      <a:pt x="31" y="1"/>
                      <a:pt x="31" y="1"/>
                    </a:cubicBezTo>
                    <a:cubicBezTo>
                      <a:pt x="0" y="32"/>
                      <a:pt x="3405" y="1916"/>
                      <a:pt x="7630" y="4196"/>
                    </a:cubicBezTo>
                    <a:cubicBezTo>
                      <a:pt x="11819" y="6396"/>
                      <a:pt x="15202" y="8178"/>
                      <a:pt x="15288" y="8178"/>
                    </a:cubicBezTo>
                    <a:cubicBezTo>
                      <a:pt x="15289" y="8178"/>
                      <a:pt x="15289" y="8178"/>
                      <a:pt x="15289" y="8178"/>
                    </a:cubicBezTo>
                    <a:cubicBezTo>
                      <a:pt x="15289" y="8147"/>
                      <a:pt x="11916" y="6232"/>
                      <a:pt x="7691" y="3983"/>
                    </a:cubicBezTo>
                    <a:cubicBezTo>
                      <a:pt x="3531" y="1783"/>
                      <a:pt x="119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942575" y="3529225"/>
                <a:ext cx="751550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73" extrusionOk="0">
                    <a:moveTo>
                      <a:pt x="349" y="8573"/>
                    </a:moveTo>
                    <a:cubicBezTo>
                      <a:pt x="312" y="8593"/>
                      <a:pt x="277" y="8613"/>
                      <a:pt x="243" y="8633"/>
                    </a:cubicBezTo>
                    <a:lnTo>
                      <a:pt x="232" y="8639"/>
                    </a:lnTo>
                    <a:lnTo>
                      <a:pt x="232" y="8639"/>
                    </a:lnTo>
                    <a:cubicBezTo>
                      <a:pt x="254" y="8628"/>
                      <a:pt x="278" y="8615"/>
                      <a:pt x="304" y="8602"/>
                    </a:cubicBezTo>
                    <a:cubicBezTo>
                      <a:pt x="319" y="8593"/>
                      <a:pt x="333" y="8583"/>
                      <a:pt x="349" y="8573"/>
                    </a:cubicBezTo>
                    <a:close/>
                    <a:moveTo>
                      <a:pt x="232" y="8639"/>
                    </a:moveTo>
                    <a:cubicBezTo>
                      <a:pt x="98" y="8709"/>
                      <a:pt x="31" y="8754"/>
                      <a:pt x="31" y="8754"/>
                    </a:cubicBezTo>
                    <a:lnTo>
                      <a:pt x="232" y="8639"/>
                    </a:lnTo>
                    <a:close/>
                    <a:moveTo>
                      <a:pt x="31" y="8754"/>
                    </a:moveTo>
                    <a:lnTo>
                      <a:pt x="31" y="9058"/>
                    </a:lnTo>
                    <a:lnTo>
                      <a:pt x="31" y="9970"/>
                    </a:lnTo>
                    <a:cubicBezTo>
                      <a:pt x="31" y="10358"/>
                      <a:pt x="31" y="10827"/>
                      <a:pt x="34" y="11384"/>
                    </a:cubicBezTo>
                    <a:lnTo>
                      <a:pt x="34" y="11384"/>
                    </a:lnTo>
                    <a:cubicBezTo>
                      <a:pt x="38" y="10793"/>
                      <a:pt x="46" y="10296"/>
                      <a:pt x="61" y="9909"/>
                    </a:cubicBezTo>
                    <a:lnTo>
                      <a:pt x="61" y="9028"/>
                    </a:lnTo>
                    <a:cubicBezTo>
                      <a:pt x="31" y="8845"/>
                      <a:pt x="31" y="8754"/>
                      <a:pt x="31" y="8754"/>
                    </a:cubicBezTo>
                    <a:close/>
                    <a:moveTo>
                      <a:pt x="15016" y="0"/>
                    </a:moveTo>
                    <a:lnTo>
                      <a:pt x="14955" y="31"/>
                    </a:lnTo>
                    <a:cubicBezTo>
                      <a:pt x="10335" y="2705"/>
                      <a:pt x="6596" y="4863"/>
                      <a:pt x="4013" y="6383"/>
                    </a:cubicBezTo>
                    <a:cubicBezTo>
                      <a:pt x="2736" y="7143"/>
                      <a:pt x="1733" y="7721"/>
                      <a:pt x="1064" y="8146"/>
                    </a:cubicBezTo>
                    <a:cubicBezTo>
                      <a:pt x="756" y="8314"/>
                      <a:pt x="526" y="8456"/>
                      <a:pt x="349" y="8573"/>
                    </a:cubicBezTo>
                    <a:lnTo>
                      <a:pt x="349" y="8573"/>
                    </a:lnTo>
                    <a:cubicBezTo>
                      <a:pt x="544" y="8462"/>
                      <a:pt x="782" y="8330"/>
                      <a:pt x="1064" y="8177"/>
                    </a:cubicBezTo>
                    <a:cubicBezTo>
                      <a:pt x="1733" y="7781"/>
                      <a:pt x="2766" y="7174"/>
                      <a:pt x="4043" y="6474"/>
                    </a:cubicBezTo>
                    <a:cubicBezTo>
                      <a:pt x="6648" y="4990"/>
                      <a:pt x="10371" y="2872"/>
                      <a:pt x="14970" y="209"/>
                    </a:cubicBezTo>
                    <a:lnTo>
                      <a:pt x="14970" y="209"/>
                    </a:lnTo>
                    <a:cubicBezTo>
                      <a:pt x="19178" y="2692"/>
                      <a:pt x="24227" y="5624"/>
                      <a:pt x="29818" y="8828"/>
                    </a:cubicBezTo>
                    <a:lnTo>
                      <a:pt x="29818" y="8828"/>
                    </a:lnTo>
                    <a:lnTo>
                      <a:pt x="29818" y="25976"/>
                    </a:lnTo>
                    <a:lnTo>
                      <a:pt x="29818" y="25976"/>
                    </a:lnTo>
                    <a:cubicBezTo>
                      <a:pt x="24624" y="28996"/>
                      <a:pt x="19610" y="31865"/>
                      <a:pt x="14985" y="34555"/>
                    </a:cubicBezTo>
                    <a:lnTo>
                      <a:pt x="14985" y="34555"/>
                    </a:lnTo>
                    <a:cubicBezTo>
                      <a:pt x="9413" y="31332"/>
                      <a:pt x="4409" y="28439"/>
                      <a:pt x="122" y="25993"/>
                    </a:cubicBezTo>
                    <a:lnTo>
                      <a:pt x="122" y="25993"/>
                    </a:lnTo>
                    <a:cubicBezTo>
                      <a:pt x="122" y="20686"/>
                      <a:pt x="61" y="16409"/>
                      <a:pt x="61" y="13405"/>
                    </a:cubicBezTo>
                    <a:cubicBezTo>
                      <a:pt x="46" y="12631"/>
                      <a:pt x="38" y="11960"/>
                      <a:pt x="34" y="11384"/>
                    </a:cubicBezTo>
                    <a:lnTo>
                      <a:pt x="34" y="11384"/>
                    </a:lnTo>
                    <a:cubicBezTo>
                      <a:pt x="31" y="11954"/>
                      <a:pt x="31" y="12612"/>
                      <a:pt x="31" y="13344"/>
                    </a:cubicBezTo>
                    <a:cubicBezTo>
                      <a:pt x="31" y="16353"/>
                      <a:pt x="0" y="20669"/>
                      <a:pt x="0" y="25988"/>
                    </a:cubicBezTo>
                    <a:lnTo>
                      <a:pt x="0" y="26019"/>
                    </a:lnTo>
                    <a:lnTo>
                      <a:pt x="31" y="26080"/>
                    </a:lnTo>
                    <a:cubicBezTo>
                      <a:pt x="4286" y="28542"/>
                      <a:pt x="9332" y="31490"/>
                      <a:pt x="14955" y="34742"/>
                    </a:cubicBezTo>
                    <a:lnTo>
                      <a:pt x="15016" y="34773"/>
                    </a:lnTo>
                    <a:lnTo>
                      <a:pt x="15046" y="34742"/>
                    </a:lnTo>
                    <a:cubicBezTo>
                      <a:pt x="19727" y="32037"/>
                      <a:pt x="24773" y="29150"/>
                      <a:pt x="30001" y="26110"/>
                    </a:cubicBezTo>
                    <a:lnTo>
                      <a:pt x="30062" y="26080"/>
                    </a:lnTo>
                    <a:lnTo>
                      <a:pt x="30062" y="25988"/>
                    </a:lnTo>
                    <a:lnTo>
                      <a:pt x="30062" y="8754"/>
                    </a:lnTo>
                    <a:lnTo>
                      <a:pt x="30062" y="8693"/>
                    </a:lnTo>
                    <a:lnTo>
                      <a:pt x="30001" y="8663"/>
                    </a:lnTo>
                    <a:cubicBezTo>
                      <a:pt x="24378" y="5441"/>
                      <a:pt x="19302" y="2462"/>
                      <a:pt x="15046" y="31"/>
                    </a:cubicBezTo>
                    <a:lnTo>
                      <a:pt x="1501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023150" y="4368900"/>
                <a:ext cx="76000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040" extrusionOk="0">
                    <a:moveTo>
                      <a:pt x="1520" y="0"/>
                    </a:moveTo>
                    <a:cubicBezTo>
                      <a:pt x="699" y="0"/>
                      <a:pt x="0" y="669"/>
                      <a:pt x="0" y="1520"/>
                    </a:cubicBezTo>
                    <a:cubicBezTo>
                      <a:pt x="0" y="2371"/>
                      <a:pt x="699" y="3040"/>
                      <a:pt x="1520" y="3040"/>
                    </a:cubicBezTo>
                    <a:cubicBezTo>
                      <a:pt x="2371" y="3040"/>
                      <a:pt x="3040" y="2371"/>
                      <a:pt x="3040" y="1520"/>
                    </a:cubicBezTo>
                    <a:cubicBezTo>
                      <a:pt x="3040" y="669"/>
                      <a:pt x="2371" y="0"/>
                      <a:pt x="15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631800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71" y="0"/>
                    </a:moveTo>
                    <a:cubicBezTo>
                      <a:pt x="1064" y="0"/>
                      <a:pt x="0" y="1064"/>
                      <a:pt x="0" y="2371"/>
                    </a:cubicBezTo>
                    <a:cubicBezTo>
                      <a:pt x="0" y="3678"/>
                      <a:pt x="1064" y="4711"/>
                      <a:pt x="2371" y="4711"/>
                    </a:cubicBezTo>
                    <a:cubicBezTo>
                      <a:pt x="3678" y="4711"/>
                      <a:pt x="4712" y="3678"/>
                      <a:pt x="4712" y="2371"/>
                    </a:cubicBezTo>
                    <a:cubicBezTo>
                      <a:pt x="4712" y="1064"/>
                      <a:pt x="3678" y="0"/>
                      <a:pt x="23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889375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64"/>
                      <a:pt x="1" y="2371"/>
                    </a:cubicBezTo>
                    <a:cubicBezTo>
                      <a:pt x="1" y="3678"/>
                      <a:pt x="1034" y="4711"/>
                      <a:pt x="2341" y="4711"/>
                    </a:cubicBezTo>
                    <a:cubicBezTo>
                      <a:pt x="3648" y="4711"/>
                      <a:pt x="4712" y="3678"/>
                      <a:pt x="4712" y="237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889375" y="36743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79"/>
                      <a:pt x="1034" y="4712"/>
                      <a:pt x="2341" y="4712"/>
                    </a:cubicBezTo>
                    <a:cubicBezTo>
                      <a:pt x="3648" y="4712"/>
                      <a:pt x="4712" y="3679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523100" y="3485900"/>
                <a:ext cx="8742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66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66"/>
                      <a:pt x="1764" y="3466"/>
                    </a:cubicBezTo>
                    <a:cubicBezTo>
                      <a:pt x="2736" y="346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258675" y="3470700"/>
                <a:ext cx="117825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682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682"/>
                      <a:pt x="2372" y="4682"/>
                    </a:cubicBezTo>
                    <a:cubicBezTo>
                      <a:pt x="3648" y="468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623425" y="369562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257925" y="433697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1"/>
                    </a:moveTo>
                    <a:cubicBezTo>
                      <a:pt x="1034" y="1"/>
                      <a:pt x="1" y="1034"/>
                      <a:pt x="1" y="2341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5400000">
              <a:off x="8623255" y="1714454"/>
              <a:ext cx="1042436" cy="899229"/>
              <a:chOff x="3936500" y="796650"/>
              <a:chExt cx="1642925" cy="1417225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>
              <a:off x="186410" y="2852376"/>
              <a:ext cx="414099" cy="409482"/>
              <a:chOff x="588675" y="3089150"/>
              <a:chExt cx="571724" cy="565349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8575660" y="334764"/>
              <a:ext cx="414099" cy="409482"/>
              <a:chOff x="588675" y="3089150"/>
              <a:chExt cx="571724" cy="565349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" name="Google Shape;84;p2"/>
          <p:cNvSpPr txBox="1">
            <a:spLocks noGrp="1"/>
          </p:cNvSpPr>
          <p:nvPr>
            <p:ph type="ctrTitle"/>
          </p:nvPr>
        </p:nvSpPr>
        <p:spPr>
          <a:xfrm>
            <a:off x="712850" y="868347"/>
            <a:ext cx="6423000" cy="247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subTitle" idx="1"/>
          </p:nvPr>
        </p:nvSpPr>
        <p:spPr>
          <a:xfrm>
            <a:off x="712850" y="3342153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17"/>
          <p:cNvGrpSpPr/>
          <p:nvPr/>
        </p:nvGrpSpPr>
        <p:grpSpPr>
          <a:xfrm>
            <a:off x="-1678726" y="-1693401"/>
            <a:ext cx="10946410" cy="8708448"/>
            <a:chOff x="-1678726" y="-1693401"/>
            <a:chExt cx="10946410" cy="8708448"/>
          </a:xfrm>
        </p:grpSpPr>
        <p:grpSp>
          <p:nvGrpSpPr>
            <p:cNvPr id="979" name="Google Shape;979;p17"/>
            <p:cNvGrpSpPr/>
            <p:nvPr/>
          </p:nvGrpSpPr>
          <p:grpSpPr>
            <a:xfrm rot="3584975">
              <a:off x="-1216461" y="3002184"/>
              <a:ext cx="3713847" cy="3203650"/>
              <a:chOff x="3936500" y="796650"/>
              <a:chExt cx="1642925" cy="1417225"/>
            </a:xfrm>
          </p:grpSpPr>
          <p:sp>
            <p:nvSpPr>
              <p:cNvPr id="980" name="Google Shape;980;p17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7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7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7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7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7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7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7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7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7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7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7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3" name="Google Shape;993;p17"/>
            <p:cNvGrpSpPr/>
            <p:nvPr/>
          </p:nvGrpSpPr>
          <p:grpSpPr>
            <a:xfrm rot="-899958">
              <a:off x="5374791" y="-1322779"/>
              <a:ext cx="3300581" cy="3314956"/>
              <a:chOff x="1889350" y="1210025"/>
              <a:chExt cx="1411925" cy="1418000"/>
            </a:xfrm>
          </p:grpSpPr>
          <p:sp>
            <p:nvSpPr>
              <p:cNvPr id="994" name="Google Shape;994;p17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7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7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7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7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17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7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17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17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7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7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17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7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7"/>
            <p:cNvGrpSpPr/>
            <p:nvPr/>
          </p:nvGrpSpPr>
          <p:grpSpPr>
            <a:xfrm flipH="1">
              <a:off x="50160" y="1808101"/>
              <a:ext cx="414099" cy="409482"/>
              <a:chOff x="588675" y="3089150"/>
              <a:chExt cx="571724" cy="565349"/>
            </a:xfrm>
          </p:grpSpPr>
          <p:sp>
            <p:nvSpPr>
              <p:cNvPr id="1008" name="Google Shape;1008;p17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7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7"/>
            <p:cNvGrpSpPr/>
            <p:nvPr/>
          </p:nvGrpSpPr>
          <p:grpSpPr>
            <a:xfrm>
              <a:off x="8248385" y="130026"/>
              <a:ext cx="414099" cy="409482"/>
              <a:chOff x="588675" y="3089150"/>
              <a:chExt cx="571724" cy="565349"/>
            </a:xfrm>
          </p:grpSpPr>
          <p:sp>
            <p:nvSpPr>
              <p:cNvPr id="1011" name="Google Shape;1011;p17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7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3" name="Google Shape;1013;p17"/>
            <p:cNvGrpSpPr/>
            <p:nvPr/>
          </p:nvGrpSpPr>
          <p:grpSpPr>
            <a:xfrm rot="1171211">
              <a:off x="8105033" y="987970"/>
              <a:ext cx="1042381" cy="899182"/>
              <a:chOff x="3936500" y="796650"/>
              <a:chExt cx="1642925" cy="1417225"/>
            </a:xfrm>
          </p:grpSpPr>
          <p:sp>
            <p:nvSpPr>
              <p:cNvPr id="1014" name="Google Shape;1014;p17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7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7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7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7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7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7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7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7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7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7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7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7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7" name="Google Shape;1027;p17"/>
            <p:cNvGrpSpPr/>
            <p:nvPr/>
          </p:nvGrpSpPr>
          <p:grpSpPr>
            <a:xfrm rot="7415093">
              <a:off x="-190679" y="3864184"/>
              <a:ext cx="895898" cy="899753"/>
              <a:chOff x="1889350" y="1210025"/>
              <a:chExt cx="1411925" cy="1418000"/>
            </a:xfrm>
          </p:grpSpPr>
          <p:sp>
            <p:nvSpPr>
              <p:cNvPr id="1028" name="Google Shape;1028;p17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7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7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7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7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7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7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7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7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7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7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7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7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1" name="Google Shape;1041;p17"/>
            <p:cNvGrpSpPr/>
            <p:nvPr/>
          </p:nvGrpSpPr>
          <p:grpSpPr>
            <a:xfrm rot="6309985">
              <a:off x="-130267" y="-114915"/>
              <a:ext cx="1042435" cy="899229"/>
              <a:chOff x="3936500" y="796650"/>
              <a:chExt cx="1642925" cy="1417225"/>
            </a:xfrm>
          </p:grpSpPr>
          <p:sp>
            <p:nvSpPr>
              <p:cNvPr id="1042" name="Google Shape;1042;p17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7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7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7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7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7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17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17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17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17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17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17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17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5" name="Google Shape;1055;p17"/>
            <p:cNvGrpSpPr/>
            <p:nvPr/>
          </p:nvGrpSpPr>
          <p:grpSpPr>
            <a:xfrm rot="1800216">
              <a:off x="6196016" y="4269303"/>
              <a:ext cx="895910" cy="899765"/>
              <a:chOff x="1889350" y="1210025"/>
              <a:chExt cx="1411925" cy="1418000"/>
            </a:xfrm>
          </p:grpSpPr>
          <p:sp>
            <p:nvSpPr>
              <p:cNvPr id="1056" name="Google Shape;1056;p17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7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7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7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7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7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7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7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7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7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7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7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7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9" name="Google Shape;1069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17"/>
          <p:cNvSpPr txBox="1">
            <a:spLocks noGrp="1"/>
          </p:cNvSpPr>
          <p:nvPr>
            <p:ph type="subTitle" idx="1"/>
          </p:nvPr>
        </p:nvSpPr>
        <p:spPr>
          <a:xfrm>
            <a:off x="713225" y="2335629"/>
            <a:ext cx="23997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17"/>
          <p:cNvSpPr txBox="1">
            <a:spLocks noGrp="1"/>
          </p:cNvSpPr>
          <p:nvPr>
            <p:ph type="subTitle" idx="2"/>
          </p:nvPr>
        </p:nvSpPr>
        <p:spPr>
          <a:xfrm>
            <a:off x="3484347" y="2335628"/>
            <a:ext cx="21753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2" name="Google Shape;1072;p17"/>
          <p:cNvSpPr txBox="1">
            <a:spLocks noGrp="1"/>
          </p:cNvSpPr>
          <p:nvPr>
            <p:ph type="subTitle" idx="3"/>
          </p:nvPr>
        </p:nvSpPr>
        <p:spPr>
          <a:xfrm>
            <a:off x="6031075" y="2335628"/>
            <a:ext cx="23997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p17"/>
          <p:cNvSpPr txBox="1">
            <a:spLocks noGrp="1"/>
          </p:cNvSpPr>
          <p:nvPr>
            <p:ph type="subTitle" idx="4"/>
          </p:nvPr>
        </p:nvSpPr>
        <p:spPr>
          <a:xfrm>
            <a:off x="713225" y="1806675"/>
            <a:ext cx="23997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74" name="Google Shape;1074;p17"/>
          <p:cNvSpPr txBox="1">
            <a:spLocks noGrp="1"/>
          </p:cNvSpPr>
          <p:nvPr>
            <p:ph type="subTitle" idx="5"/>
          </p:nvPr>
        </p:nvSpPr>
        <p:spPr>
          <a:xfrm>
            <a:off x="3484350" y="180667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75" name="Google Shape;1075;p17"/>
          <p:cNvSpPr txBox="1">
            <a:spLocks noGrp="1"/>
          </p:cNvSpPr>
          <p:nvPr>
            <p:ph type="subTitle" idx="6"/>
          </p:nvPr>
        </p:nvSpPr>
        <p:spPr>
          <a:xfrm>
            <a:off x="6031075" y="1806675"/>
            <a:ext cx="23997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7" name="Google Shape;1367;p21"/>
          <p:cNvGrpSpPr/>
          <p:nvPr/>
        </p:nvGrpSpPr>
        <p:grpSpPr>
          <a:xfrm>
            <a:off x="-1858723" y="-311736"/>
            <a:ext cx="11745136" cy="7056387"/>
            <a:chOff x="-1858723" y="-311736"/>
            <a:chExt cx="11745136" cy="7056387"/>
          </a:xfrm>
        </p:grpSpPr>
        <p:grpSp>
          <p:nvGrpSpPr>
            <p:cNvPr id="1368" name="Google Shape;1368;p21"/>
            <p:cNvGrpSpPr/>
            <p:nvPr/>
          </p:nvGrpSpPr>
          <p:grpSpPr>
            <a:xfrm rot="-1800008" flipH="1">
              <a:off x="-1167787" y="1842301"/>
              <a:ext cx="4647488" cy="4009031"/>
              <a:chOff x="3936500" y="796650"/>
              <a:chExt cx="1642925" cy="1417225"/>
            </a:xfrm>
          </p:grpSpPr>
          <p:sp>
            <p:nvSpPr>
              <p:cNvPr id="1369" name="Google Shape;1369;p21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1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1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1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1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1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1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1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1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1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1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1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1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2" name="Google Shape;1382;p21"/>
            <p:cNvGrpSpPr/>
            <p:nvPr/>
          </p:nvGrpSpPr>
          <p:grpSpPr>
            <a:xfrm flipH="1">
              <a:off x="6020421" y="-194231"/>
              <a:ext cx="3865992" cy="3882626"/>
              <a:chOff x="1889350" y="1210025"/>
              <a:chExt cx="1411925" cy="1418000"/>
            </a:xfrm>
          </p:grpSpPr>
          <p:sp>
            <p:nvSpPr>
              <p:cNvPr id="1383" name="Google Shape;1383;p21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1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1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1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1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1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1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1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1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1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1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1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1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6" name="Google Shape;1396;p21"/>
            <p:cNvGrpSpPr/>
            <p:nvPr/>
          </p:nvGrpSpPr>
          <p:grpSpPr>
            <a:xfrm flipH="1">
              <a:off x="8198910" y="-154983"/>
              <a:ext cx="1042436" cy="899229"/>
              <a:chOff x="3936500" y="796650"/>
              <a:chExt cx="1642925" cy="1417225"/>
            </a:xfrm>
          </p:grpSpPr>
          <p:sp>
            <p:nvSpPr>
              <p:cNvPr id="1397" name="Google Shape;1397;p21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1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1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1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1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1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1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1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1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21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1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1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1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0" name="Google Shape;1410;p21"/>
            <p:cNvGrpSpPr/>
            <p:nvPr/>
          </p:nvGrpSpPr>
          <p:grpSpPr>
            <a:xfrm flipH="1">
              <a:off x="7981146" y="4240381"/>
              <a:ext cx="899255" cy="903124"/>
              <a:chOff x="1889350" y="1210025"/>
              <a:chExt cx="1411925" cy="1418000"/>
            </a:xfrm>
          </p:grpSpPr>
          <p:sp>
            <p:nvSpPr>
              <p:cNvPr id="1411" name="Google Shape;1411;p21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21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1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1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1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1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1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21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1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1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1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1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1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4" name="Google Shape;1424;p21"/>
            <p:cNvGrpSpPr/>
            <p:nvPr/>
          </p:nvGrpSpPr>
          <p:grpSpPr>
            <a:xfrm flipH="1">
              <a:off x="3170644" y="-311736"/>
              <a:ext cx="1000004" cy="624396"/>
              <a:chOff x="2523100" y="3470700"/>
              <a:chExt cx="1576050" cy="984075"/>
            </a:xfrm>
          </p:grpSpPr>
          <p:sp>
            <p:nvSpPr>
              <p:cNvPr id="1425" name="Google Shape;1425;p21"/>
              <p:cNvSpPr/>
              <p:nvPr/>
            </p:nvSpPr>
            <p:spPr>
              <a:xfrm>
                <a:off x="3691075" y="4178175"/>
                <a:ext cx="384525" cy="240900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9636" extrusionOk="0">
                    <a:moveTo>
                      <a:pt x="0" y="0"/>
                    </a:moveTo>
                    <a:cubicBezTo>
                      <a:pt x="0" y="0"/>
                      <a:pt x="31" y="30"/>
                      <a:pt x="213" y="152"/>
                    </a:cubicBezTo>
                    <a:cubicBezTo>
                      <a:pt x="334" y="213"/>
                      <a:pt x="456" y="334"/>
                      <a:pt x="638" y="456"/>
                    </a:cubicBezTo>
                    <a:cubicBezTo>
                      <a:pt x="1064" y="730"/>
                      <a:pt x="1581" y="1094"/>
                      <a:pt x="2280" y="1520"/>
                    </a:cubicBezTo>
                    <a:cubicBezTo>
                      <a:pt x="3648" y="2401"/>
                      <a:pt x="5532" y="3617"/>
                      <a:pt x="7660" y="4924"/>
                    </a:cubicBezTo>
                    <a:cubicBezTo>
                      <a:pt x="9757" y="6262"/>
                      <a:pt x="11702" y="7477"/>
                      <a:pt x="13101" y="8328"/>
                    </a:cubicBezTo>
                    <a:cubicBezTo>
                      <a:pt x="13830" y="8724"/>
                      <a:pt x="14408" y="9088"/>
                      <a:pt x="14772" y="9301"/>
                    </a:cubicBezTo>
                    <a:cubicBezTo>
                      <a:pt x="14955" y="9423"/>
                      <a:pt x="15107" y="9544"/>
                      <a:pt x="15228" y="9575"/>
                    </a:cubicBezTo>
                    <a:cubicBezTo>
                      <a:pt x="15289" y="9635"/>
                      <a:pt x="15380" y="9635"/>
                      <a:pt x="15380" y="9635"/>
                    </a:cubicBezTo>
                    <a:cubicBezTo>
                      <a:pt x="15380" y="9635"/>
                      <a:pt x="15350" y="9605"/>
                      <a:pt x="15228" y="9544"/>
                    </a:cubicBezTo>
                    <a:cubicBezTo>
                      <a:pt x="15076" y="9423"/>
                      <a:pt x="14955" y="9331"/>
                      <a:pt x="14772" y="9240"/>
                    </a:cubicBezTo>
                    <a:cubicBezTo>
                      <a:pt x="14347" y="8967"/>
                      <a:pt x="13830" y="8572"/>
                      <a:pt x="13131" y="8146"/>
                    </a:cubicBezTo>
                    <a:cubicBezTo>
                      <a:pt x="11702" y="7295"/>
                      <a:pt x="9787" y="6079"/>
                      <a:pt x="7690" y="4742"/>
                    </a:cubicBezTo>
                    <a:cubicBezTo>
                      <a:pt x="5623" y="3465"/>
                      <a:pt x="3678" y="2249"/>
                      <a:pt x="2280" y="1368"/>
                    </a:cubicBezTo>
                    <a:cubicBezTo>
                      <a:pt x="1581" y="942"/>
                      <a:pt x="1034" y="608"/>
                      <a:pt x="608" y="334"/>
                    </a:cubicBezTo>
                    <a:cubicBezTo>
                      <a:pt x="426" y="213"/>
                      <a:pt x="274" y="152"/>
                      <a:pt x="152" y="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1"/>
              <p:cNvSpPr/>
              <p:nvPr/>
            </p:nvSpPr>
            <p:spPr>
              <a:xfrm>
                <a:off x="2566425" y="3529200"/>
                <a:ext cx="38225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8178" extrusionOk="0">
                    <a:moveTo>
                      <a:pt x="32" y="1"/>
                    </a:moveTo>
                    <a:cubicBezTo>
                      <a:pt x="32" y="1"/>
                      <a:pt x="31" y="1"/>
                      <a:pt x="31" y="1"/>
                    </a:cubicBezTo>
                    <a:cubicBezTo>
                      <a:pt x="0" y="32"/>
                      <a:pt x="3405" y="1916"/>
                      <a:pt x="7630" y="4196"/>
                    </a:cubicBezTo>
                    <a:cubicBezTo>
                      <a:pt x="11819" y="6396"/>
                      <a:pt x="15202" y="8178"/>
                      <a:pt x="15288" y="8178"/>
                    </a:cubicBezTo>
                    <a:cubicBezTo>
                      <a:pt x="15289" y="8178"/>
                      <a:pt x="15289" y="8178"/>
                      <a:pt x="15289" y="8178"/>
                    </a:cubicBezTo>
                    <a:cubicBezTo>
                      <a:pt x="15289" y="8147"/>
                      <a:pt x="11916" y="6232"/>
                      <a:pt x="7691" y="3983"/>
                    </a:cubicBezTo>
                    <a:cubicBezTo>
                      <a:pt x="3531" y="1783"/>
                      <a:pt x="119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1"/>
              <p:cNvSpPr/>
              <p:nvPr/>
            </p:nvSpPr>
            <p:spPr>
              <a:xfrm>
                <a:off x="2942575" y="3529225"/>
                <a:ext cx="751550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73" extrusionOk="0">
                    <a:moveTo>
                      <a:pt x="349" y="8573"/>
                    </a:moveTo>
                    <a:cubicBezTo>
                      <a:pt x="312" y="8593"/>
                      <a:pt x="277" y="8613"/>
                      <a:pt x="243" y="8633"/>
                    </a:cubicBezTo>
                    <a:lnTo>
                      <a:pt x="232" y="8639"/>
                    </a:lnTo>
                    <a:lnTo>
                      <a:pt x="232" y="8639"/>
                    </a:lnTo>
                    <a:cubicBezTo>
                      <a:pt x="254" y="8628"/>
                      <a:pt x="278" y="8615"/>
                      <a:pt x="304" y="8602"/>
                    </a:cubicBezTo>
                    <a:cubicBezTo>
                      <a:pt x="319" y="8593"/>
                      <a:pt x="333" y="8583"/>
                      <a:pt x="349" y="8573"/>
                    </a:cubicBezTo>
                    <a:close/>
                    <a:moveTo>
                      <a:pt x="232" y="8639"/>
                    </a:moveTo>
                    <a:cubicBezTo>
                      <a:pt x="98" y="8709"/>
                      <a:pt x="31" y="8754"/>
                      <a:pt x="31" y="8754"/>
                    </a:cubicBezTo>
                    <a:lnTo>
                      <a:pt x="232" y="8639"/>
                    </a:lnTo>
                    <a:close/>
                    <a:moveTo>
                      <a:pt x="31" y="8754"/>
                    </a:moveTo>
                    <a:lnTo>
                      <a:pt x="31" y="9058"/>
                    </a:lnTo>
                    <a:lnTo>
                      <a:pt x="31" y="9970"/>
                    </a:lnTo>
                    <a:cubicBezTo>
                      <a:pt x="31" y="10358"/>
                      <a:pt x="31" y="10827"/>
                      <a:pt x="34" y="11384"/>
                    </a:cubicBezTo>
                    <a:lnTo>
                      <a:pt x="34" y="11384"/>
                    </a:lnTo>
                    <a:cubicBezTo>
                      <a:pt x="38" y="10793"/>
                      <a:pt x="46" y="10296"/>
                      <a:pt x="61" y="9909"/>
                    </a:cubicBezTo>
                    <a:lnTo>
                      <a:pt x="61" y="9028"/>
                    </a:lnTo>
                    <a:cubicBezTo>
                      <a:pt x="31" y="8845"/>
                      <a:pt x="31" y="8754"/>
                      <a:pt x="31" y="8754"/>
                    </a:cubicBezTo>
                    <a:close/>
                    <a:moveTo>
                      <a:pt x="15016" y="0"/>
                    </a:moveTo>
                    <a:lnTo>
                      <a:pt x="14955" y="31"/>
                    </a:lnTo>
                    <a:cubicBezTo>
                      <a:pt x="10335" y="2705"/>
                      <a:pt x="6596" y="4863"/>
                      <a:pt x="4013" y="6383"/>
                    </a:cubicBezTo>
                    <a:cubicBezTo>
                      <a:pt x="2736" y="7143"/>
                      <a:pt x="1733" y="7721"/>
                      <a:pt x="1064" y="8146"/>
                    </a:cubicBezTo>
                    <a:cubicBezTo>
                      <a:pt x="756" y="8314"/>
                      <a:pt x="526" y="8456"/>
                      <a:pt x="349" y="8573"/>
                    </a:cubicBezTo>
                    <a:lnTo>
                      <a:pt x="349" y="8573"/>
                    </a:lnTo>
                    <a:cubicBezTo>
                      <a:pt x="544" y="8462"/>
                      <a:pt x="782" y="8330"/>
                      <a:pt x="1064" y="8177"/>
                    </a:cubicBezTo>
                    <a:cubicBezTo>
                      <a:pt x="1733" y="7781"/>
                      <a:pt x="2766" y="7174"/>
                      <a:pt x="4043" y="6474"/>
                    </a:cubicBezTo>
                    <a:cubicBezTo>
                      <a:pt x="6648" y="4990"/>
                      <a:pt x="10371" y="2872"/>
                      <a:pt x="14970" y="209"/>
                    </a:cubicBezTo>
                    <a:lnTo>
                      <a:pt x="14970" y="209"/>
                    </a:lnTo>
                    <a:cubicBezTo>
                      <a:pt x="19178" y="2692"/>
                      <a:pt x="24227" y="5624"/>
                      <a:pt x="29818" y="8828"/>
                    </a:cubicBezTo>
                    <a:lnTo>
                      <a:pt x="29818" y="8828"/>
                    </a:lnTo>
                    <a:lnTo>
                      <a:pt x="29818" y="25976"/>
                    </a:lnTo>
                    <a:lnTo>
                      <a:pt x="29818" y="25976"/>
                    </a:lnTo>
                    <a:cubicBezTo>
                      <a:pt x="24624" y="28996"/>
                      <a:pt x="19610" y="31865"/>
                      <a:pt x="14985" y="34555"/>
                    </a:cubicBezTo>
                    <a:lnTo>
                      <a:pt x="14985" y="34555"/>
                    </a:lnTo>
                    <a:cubicBezTo>
                      <a:pt x="9413" y="31332"/>
                      <a:pt x="4409" y="28439"/>
                      <a:pt x="122" y="25993"/>
                    </a:cubicBezTo>
                    <a:lnTo>
                      <a:pt x="122" y="25993"/>
                    </a:lnTo>
                    <a:cubicBezTo>
                      <a:pt x="122" y="20686"/>
                      <a:pt x="61" y="16409"/>
                      <a:pt x="61" y="13405"/>
                    </a:cubicBezTo>
                    <a:cubicBezTo>
                      <a:pt x="46" y="12631"/>
                      <a:pt x="38" y="11960"/>
                      <a:pt x="34" y="11384"/>
                    </a:cubicBezTo>
                    <a:lnTo>
                      <a:pt x="34" y="11384"/>
                    </a:lnTo>
                    <a:cubicBezTo>
                      <a:pt x="31" y="11954"/>
                      <a:pt x="31" y="12612"/>
                      <a:pt x="31" y="13344"/>
                    </a:cubicBezTo>
                    <a:cubicBezTo>
                      <a:pt x="31" y="16353"/>
                      <a:pt x="0" y="20669"/>
                      <a:pt x="0" y="25988"/>
                    </a:cubicBezTo>
                    <a:lnTo>
                      <a:pt x="0" y="26019"/>
                    </a:lnTo>
                    <a:lnTo>
                      <a:pt x="31" y="26080"/>
                    </a:lnTo>
                    <a:cubicBezTo>
                      <a:pt x="4286" y="28542"/>
                      <a:pt x="9332" y="31490"/>
                      <a:pt x="14955" y="34742"/>
                    </a:cubicBezTo>
                    <a:lnTo>
                      <a:pt x="15016" y="34773"/>
                    </a:lnTo>
                    <a:lnTo>
                      <a:pt x="15046" y="34742"/>
                    </a:lnTo>
                    <a:cubicBezTo>
                      <a:pt x="19727" y="32037"/>
                      <a:pt x="24773" y="29150"/>
                      <a:pt x="30001" y="26110"/>
                    </a:cubicBezTo>
                    <a:lnTo>
                      <a:pt x="30062" y="26080"/>
                    </a:lnTo>
                    <a:lnTo>
                      <a:pt x="30062" y="25988"/>
                    </a:lnTo>
                    <a:lnTo>
                      <a:pt x="30062" y="8754"/>
                    </a:lnTo>
                    <a:lnTo>
                      <a:pt x="30062" y="8693"/>
                    </a:lnTo>
                    <a:lnTo>
                      <a:pt x="30001" y="8663"/>
                    </a:lnTo>
                    <a:cubicBezTo>
                      <a:pt x="24378" y="5441"/>
                      <a:pt x="19302" y="2462"/>
                      <a:pt x="15046" y="31"/>
                    </a:cubicBezTo>
                    <a:lnTo>
                      <a:pt x="1501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1"/>
              <p:cNvSpPr/>
              <p:nvPr/>
            </p:nvSpPr>
            <p:spPr>
              <a:xfrm>
                <a:off x="4023150" y="4368900"/>
                <a:ext cx="76000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040" extrusionOk="0">
                    <a:moveTo>
                      <a:pt x="1520" y="0"/>
                    </a:moveTo>
                    <a:cubicBezTo>
                      <a:pt x="699" y="0"/>
                      <a:pt x="0" y="669"/>
                      <a:pt x="0" y="1520"/>
                    </a:cubicBezTo>
                    <a:cubicBezTo>
                      <a:pt x="0" y="2371"/>
                      <a:pt x="699" y="3040"/>
                      <a:pt x="1520" y="3040"/>
                    </a:cubicBezTo>
                    <a:cubicBezTo>
                      <a:pt x="2371" y="3040"/>
                      <a:pt x="3040" y="2371"/>
                      <a:pt x="3040" y="1520"/>
                    </a:cubicBezTo>
                    <a:cubicBezTo>
                      <a:pt x="3040" y="669"/>
                      <a:pt x="2371" y="0"/>
                      <a:pt x="15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1"/>
              <p:cNvSpPr/>
              <p:nvPr/>
            </p:nvSpPr>
            <p:spPr>
              <a:xfrm>
                <a:off x="3631800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71" y="0"/>
                    </a:moveTo>
                    <a:cubicBezTo>
                      <a:pt x="1064" y="0"/>
                      <a:pt x="0" y="1064"/>
                      <a:pt x="0" y="2371"/>
                    </a:cubicBezTo>
                    <a:cubicBezTo>
                      <a:pt x="0" y="3678"/>
                      <a:pt x="1064" y="4711"/>
                      <a:pt x="2371" y="4711"/>
                    </a:cubicBezTo>
                    <a:cubicBezTo>
                      <a:pt x="3678" y="4711"/>
                      <a:pt x="4712" y="3678"/>
                      <a:pt x="4712" y="2371"/>
                    </a:cubicBezTo>
                    <a:cubicBezTo>
                      <a:pt x="4712" y="1064"/>
                      <a:pt x="3678" y="0"/>
                      <a:pt x="23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1"/>
              <p:cNvSpPr/>
              <p:nvPr/>
            </p:nvSpPr>
            <p:spPr>
              <a:xfrm>
                <a:off x="2889375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64"/>
                      <a:pt x="1" y="2371"/>
                    </a:cubicBezTo>
                    <a:cubicBezTo>
                      <a:pt x="1" y="3678"/>
                      <a:pt x="1034" y="4711"/>
                      <a:pt x="2341" y="4711"/>
                    </a:cubicBezTo>
                    <a:cubicBezTo>
                      <a:pt x="3648" y="4711"/>
                      <a:pt x="4712" y="3678"/>
                      <a:pt x="4712" y="237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1"/>
              <p:cNvSpPr/>
              <p:nvPr/>
            </p:nvSpPr>
            <p:spPr>
              <a:xfrm>
                <a:off x="2889375" y="36743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79"/>
                      <a:pt x="1034" y="4712"/>
                      <a:pt x="2341" y="4712"/>
                    </a:cubicBezTo>
                    <a:cubicBezTo>
                      <a:pt x="3648" y="4712"/>
                      <a:pt x="4712" y="3679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1"/>
              <p:cNvSpPr/>
              <p:nvPr/>
            </p:nvSpPr>
            <p:spPr>
              <a:xfrm>
                <a:off x="2523100" y="3485900"/>
                <a:ext cx="8742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66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66"/>
                      <a:pt x="1764" y="3466"/>
                    </a:cubicBezTo>
                    <a:cubicBezTo>
                      <a:pt x="2736" y="346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1"/>
              <p:cNvSpPr/>
              <p:nvPr/>
            </p:nvSpPr>
            <p:spPr>
              <a:xfrm>
                <a:off x="3258675" y="3470700"/>
                <a:ext cx="117825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682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682"/>
                      <a:pt x="2372" y="4682"/>
                    </a:cubicBezTo>
                    <a:cubicBezTo>
                      <a:pt x="3648" y="468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1"/>
              <p:cNvSpPr/>
              <p:nvPr/>
            </p:nvSpPr>
            <p:spPr>
              <a:xfrm>
                <a:off x="3623425" y="369562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1"/>
              <p:cNvSpPr/>
              <p:nvPr/>
            </p:nvSpPr>
            <p:spPr>
              <a:xfrm>
                <a:off x="3257925" y="433697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1"/>
                    </a:moveTo>
                    <a:cubicBezTo>
                      <a:pt x="1034" y="1"/>
                      <a:pt x="1" y="1034"/>
                      <a:pt x="1" y="2341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6" name="Google Shape;1436;p21"/>
            <p:cNvGrpSpPr/>
            <p:nvPr/>
          </p:nvGrpSpPr>
          <p:grpSpPr>
            <a:xfrm rot="-5400000" flipH="1">
              <a:off x="-71615" y="2291029"/>
              <a:ext cx="1042436" cy="899229"/>
              <a:chOff x="3936500" y="796650"/>
              <a:chExt cx="1642925" cy="1417225"/>
            </a:xfrm>
          </p:grpSpPr>
          <p:sp>
            <p:nvSpPr>
              <p:cNvPr id="1437" name="Google Shape;1437;p21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1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1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1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1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1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1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1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1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1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1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1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1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0" name="Google Shape;1450;p21"/>
            <p:cNvGrpSpPr/>
            <p:nvPr/>
          </p:nvGrpSpPr>
          <p:grpSpPr>
            <a:xfrm flipH="1">
              <a:off x="8513079" y="2852376"/>
              <a:ext cx="414099" cy="409482"/>
              <a:chOff x="2019626" y="3089150"/>
              <a:chExt cx="571724" cy="565349"/>
            </a:xfrm>
          </p:grpSpPr>
          <p:sp>
            <p:nvSpPr>
              <p:cNvPr id="1451" name="Google Shape;1451;p21"/>
              <p:cNvSpPr/>
              <p:nvPr/>
            </p:nvSpPr>
            <p:spPr>
              <a:xfrm>
                <a:off x="233253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1"/>
              <p:cNvSpPr/>
              <p:nvPr/>
            </p:nvSpPr>
            <p:spPr>
              <a:xfrm>
                <a:off x="2019626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3" name="Google Shape;1453;p21"/>
            <p:cNvGrpSpPr/>
            <p:nvPr/>
          </p:nvGrpSpPr>
          <p:grpSpPr>
            <a:xfrm>
              <a:off x="242554" y="196589"/>
              <a:ext cx="414099" cy="409482"/>
              <a:chOff x="588675" y="3089150"/>
              <a:chExt cx="571724" cy="565349"/>
            </a:xfrm>
          </p:grpSpPr>
          <p:sp>
            <p:nvSpPr>
              <p:cNvPr id="1454" name="Google Shape;1454;p21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1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1"/>
            <p:cNvGrpSpPr/>
            <p:nvPr/>
          </p:nvGrpSpPr>
          <p:grpSpPr>
            <a:xfrm flipH="1">
              <a:off x="7191316" y="744239"/>
              <a:ext cx="414099" cy="409482"/>
              <a:chOff x="588675" y="3089150"/>
              <a:chExt cx="571724" cy="565349"/>
            </a:xfrm>
          </p:grpSpPr>
          <p:sp>
            <p:nvSpPr>
              <p:cNvPr id="1457" name="Google Shape;1457;p21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1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0" name="Google Shape;1460;p22"/>
          <p:cNvGrpSpPr/>
          <p:nvPr/>
        </p:nvGrpSpPr>
        <p:grpSpPr>
          <a:xfrm rot="9772926">
            <a:off x="6250993" y="3022132"/>
            <a:ext cx="3324098" cy="2075421"/>
            <a:chOff x="2523100" y="3470700"/>
            <a:chExt cx="1576050" cy="984075"/>
          </a:xfrm>
        </p:grpSpPr>
        <p:sp>
          <p:nvSpPr>
            <p:cNvPr id="1461" name="Google Shape;1461;p22"/>
            <p:cNvSpPr/>
            <p:nvPr/>
          </p:nvSpPr>
          <p:spPr>
            <a:xfrm>
              <a:off x="3691075" y="4178175"/>
              <a:ext cx="384525" cy="240900"/>
            </a:xfrm>
            <a:custGeom>
              <a:avLst/>
              <a:gdLst/>
              <a:ahLst/>
              <a:cxnLst/>
              <a:rect l="l" t="t" r="r" b="b"/>
              <a:pathLst>
                <a:path w="15381" h="9636" extrusionOk="0">
                  <a:moveTo>
                    <a:pt x="0" y="0"/>
                  </a:moveTo>
                  <a:cubicBezTo>
                    <a:pt x="0" y="0"/>
                    <a:pt x="31" y="30"/>
                    <a:pt x="213" y="152"/>
                  </a:cubicBezTo>
                  <a:cubicBezTo>
                    <a:pt x="334" y="213"/>
                    <a:pt x="456" y="334"/>
                    <a:pt x="638" y="456"/>
                  </a:cubicBezTo>
                  <a:cubicBezTo>
                    <a:pt x="1064" y="730"/>
                    <a:pt x="1581" y="1094"/>
                    <a:pt x="2280" y="1520"/>
                  </a:cubicBezTo>
                  <a:cubicBezTo>
                    <a:pt x="3648" y="2401"/>
                    <a:pt x="5532" y="3617"/>
                    <a:pt x="7660" y="4924"/>
                  </a:cubicBezTo>
                  <a:cubicBezTo>
                    <a:pt x="9757" y="6262"/>
                    <a:pt x="11702" y="7477"/>
                    <a:pt x="13101" y="8328"/>
                  </a:cubicBezTo>
                  <a:cubicBezTo>
                    <a:pt x="13830" y="8724"/>
                    <a:pt x="14408" y="9088"/>
                    <a:pt x="14772" y="9301"/>
                  </a:cubicBezTo>
                  <a:cubicBezTo>
                    <a:pt x="14955" y="9423"/>
                    <a:pt x="15107" y="9544"/>
                    <a:pt x="15228" y="9575"/>
                  </a:cubicBezTo>
                  <a:cubicBezTo>
                    <a:pt x="15289" y="9635"/>
                    <a:pt x="15380" y="9635"/>
                    <a:pt x="15380" y="9635"/>
                  </a:cubicBezTo>
                  <a:cubicBezTo>
                    <a:pt x="15380" y="9635"/>
                    <a:pt x="15350" y="9605"/>
                    <a:pt x="15228" y="9544"/>
                  </a:cubicBezTo>
                  <a:cubicBezTo>
                    <a:pt x="15076" y="9423"/>
                    <a:pt x="14955" y="9331"/>
                    <a:pt x="14772" y="9240"/>
                  </a:cubicBezTo>
                  <a:cubicBezTo>
                    <a:pt x="14347" y="8967"/>
                    <a:pt x="13830" y="8572"/>
                    <a:pt x="13131" y="8146"/>
                  </a:cubicBezTo>
                  <a:cubicBezTo>
                    <a:pt x="11702" y="7295"/>
                    <a:pt x="9787" y="6079"/>
                    <a:pt x="7690" y="4742"/>
                  </a:cubicBezTo>
                  <a:cubicBezTo>
                    <a:pt x="5623" y="3465"/>
                    <a:pt x="3678" y="2249"/>
                    <a:pt x="2280" y="1368"/>
                  </a:cubicBezTo>
                  <a:cubicBezTo>
                    <a:pt x="1581" y="942"/>
                    <a:pt x="1034" y="608"/>
                    <a:pt x="608" y="334"/>
                  </a:cubicBezTo>
                  <a:cubicBezTo>
                    <a:pt x="426" y="213"/>
                    <a:pt x="274" y="152"/>
                    <a:pt x="152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2"/>
            <p:cNvSpPr/>
            <p:nvPr/>
          </p:nvSpPr>
          <p:spPr>
            <a:xfrm>
              <a:off x="2566425" y="3529200"/>
              <a:ext cx="382250" cy="204450"/>
            </a:xfrm>
            <a:custGeom>
              <a:avLst/>
              <a:gdLst/>
              <a:ahLst/>
              <a:cxnLst/>
              <a:rect l="l" t="t" r="r" b="b"/>
              <a:pathLst>
                <a:path w="15290" h="8178" extrusionOk="0">
                  <a:moveTo>
                    <a:pt x="32" y="1"/>
                  </a:moveTo>
                  <a:cubicBezTo>
                    <a:pt x="32" y="1"/>
                    <a:pt x="31" y="1"/>
                    <a:pt x="31" y="1"/>
                  </a:cubicBezTo>
                  <a:cubicBezTo>
                    <a:pt x="0" y="32"/>
                    <a:pt x="3405" y="1916"/>
                    <a:pt x="7630" y="4196"/>
                  </a:cubicBezTo>
                  <a:cubicBezTo>
                    <a:pt x="11819" y="6396"/>
                    <a:pt x="15202" y="8178"/>
                    <a:pt x="15288" y="8178"/>
                  </a:cubicBezTo>
                  <a:cubicBezTo>
                    <a:pt x="15289" y="8178"/>
                    <a:pt x="15289" y="8178"/>
                    <a:pt x="15289" y="8178"/>
                  </a:cubicBezTo>
                  <a:cubicBezTo>
                    <a:pt x="15289" y="8147"/>
                    <a:pt x="11916" y="6232"/>
                    <a:pt x="7691" y="3983"/>
                  </a:cubicBezTo>
                  <a:cubicBezTo>
                    <a:pt x="3531" y="1783"/>
                    <a:pt x="119" y="1"/>
                    <a:pt x="3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2"/>
            <p:cNvSpPr/>
            <p:nvPr/>
          </p:nvSpPr>
          <p:spPr>
            <a:xfrm>
              <a:off x="2942575" y="3529225"/>
              <a:ext cx="751550" cy="869325"/>
            </a:xfrm>
            <a:custGeom>
              <a:avLst/>
              <a:gdLst/>
              <a:ahLst/>
              <a:cxnLst/>
              <a:rect l="l" t="t" r="r" b="b"/>
              <a:pathLst>
                <a:path w="30062" h="34773" extrusionOk="0">
                  <a:moveTo>
                    <a:pt x="349" y="8573"/>
                  </a:moveTo>
                  <a:cubicBezTo>
                    <a:pt x="312" y="8593"/>
                    <a:pt x="277" y="8613"/>
                    <a:pt x="243" y="8633"/>
                  </a:cubicBezTo>
                  <a:lnTo>
                    <a:pt x="232" y="8639"/>
                  </a:lnTo>
                  <a:lnTo>
                    <a:pt x="232" y="8639"/>
                  </a:lnTo>
                  <a:cubicBezTo>
                    <a:pt x="254" y="8628"/>
                    <a:pt x="278" y="8615"/>
                    <a:pt x="304" y="8602"/>
                  </a:cubicBezTo>
                  <a:cubicBezTo>
                    <a:pt x="319" y="8593"/>
                    <a:pt x="333" y="8583"/>
                    <a:pt x="349" y="8573"/>
                  </a:cubicBezTo>
                  <a:close/>
                  <a:moveTo>
                    <a:pt x="232" y="8639"/>
                  </a:moveTo>
                  <a:cubicBezTo>
                    <a:pt x="98" y="8709"/>
                    <a:pt x="31" y="8754"/>
                    <a:pt x="31" y="8754"/>
                  </a:cubicBezTo>
                  <a:lnTo>
                    <a:pt x="232" y="8639"/>
                  </a:lnTo>
                  <a:close/>
                  <a:moveTo>
                    <a:pt x="31" y="8754"/>
                  </a:moveTo>
                  <a:lnTo>
                    <a:pt x="31" y="9058"/>
                  </a:lnTo>
                  <a:lnTo>
                    <a:pt x="31" y="9970"/>
                  </a:lnTo>
                  <a:cubicBezTo>
                    <a:pt x="31" y="10358"/>
                    <a:pt x="31" y="10827"/>
                    <a:pt x="34" y="11384"/>
                  </a:cubicBezTo>
                  <a:lnTo>
                    <a:pt x="34" y="11384"/>
                  </a:lnTo>
                  <a:cubicBezTo>
                    <a:pt x="38" y="10793"/>
                    <a:pt x="46" y="10296"/>
                    <a:pt x="61" y="9909"/>
                  </a:cubicBezTo>
                  <a:lnTo>
                    <a:pt x="61" y="9028"/>
                  </a:lnTo>
                  <a:cubicBezTo>
                    <a:pt x="31" y="8845"/>
                    <a:pt x="31" y="8754"/>
                    <a:pt x="31" y="8754"/>
                  </a:cubicBezTo>
                  <a:close/>
                  <a:moveTo>
                    <a:pt x="15016" y="0"/>
                  </a:moveTo>
                  <a:lnTo>
                    <a:pt x="14955" y="31"/>
                  </a:lnTo>
                  <a:cubicBezTo>
                    <a:pt x="10335" y="2705"/>
                    <a:pt x="6596" y="4863"/>
                    <a:pt x="4013" y="6383"/>
                  </a:cubicBezTo>
                  <a:cubicBezTo>
                    <a:pt x="2736" y="7143"/>
                    <a:pt x="1733" y="7721"/>
                    <a:pt x="1064" y="8146"/>
                  </a:cubicBezTo>
                  <a:cubicBezTo>
                    <a:pt x="756" y="8314"/>
                    <a:pt x="526" y="8456"/>
                    <a:pt x="349" y="8573"/>
                  </a:cubicBezTo>
                  <a:lnTo>
                    <a:pt x="349" y="8573"/>
                  </a:lnTo>
                  <a:cubicBezTo>
                    <a:pt x="544" y="8462"/>
                    <a:pt x="782" y="8330"/>
                    <a:pt x="1064" y="8177"/>
                  </a:cubicBezTo>
                  <a:cubicBezTo>
                    <a:pt x="1733" y="7781"/>
                    <a:pt x="2766" y="7174"/>
                    <a:pt x="4043" y="6474"/>
                  </a:cubicBezTo>
                  <a:cubicBezTo>
                    <a:pt x="6648" y="4990"/>
                    <a:pt x="10371" y="2872"/>
                    <a:pt x="14970" y="209"/>
                  </a:cubicBezTo>
                  <a:lnTo>
                    <a:pt x="14970" y="209"/>
                  </a:lnTo>
                  <a:cubicBezTo>
                    <a:pt x="19178" y="2692"/>
                    <a:pt x="24227" y="5624"/>
                    <a:pt x="29818" y="8828"/>
                  </a:cubicBezTo>
                  <a:lnTo>
                    <a:pt x="29818" y="8828"/>
                  </a:lnTo>
                  <a:lnTo>
                    <a:pt x="29818" y="25976"/>
                  </a:lnTo>
                  <a:lnTo>
                    <a:pt x="29818" y="25976"/>
                  </a:lnTo>
                  <a:cubicBezTo>
                    <a:pt x="24624" y="28996"/>
                    <a:pt x="19610" y="31865"/>
                    <a:pt x="14985" y="34555"/>
                  </a:cubicBezTo>
                  <a:lnTo>
                    <a:pt x="14985" y="34555"/>
                  </a:lnTo>
                  <a:cubicBezTo>
                    <a:pt x="9413" y="31332"/>
                    <a:pt x="4409" y="28439"/>
                    <a:pt x="122" y="25993"/>
                  </a:cubicBezTo>
                  <a:lnTo>
                    <a:pt x="122" y="25993"/>
                  </a:lnTo>
                  <a:cubicBezTo>
                    <a:pt x="122" y="20686"/>
                    <a:pt x="61" y="16409"/>
                    <a:pt x="61" y="13405"/>
                  </a:cubicBezTo>
                  <a:cubicBezTo>
                    <a:pt x="46" y="12631"/>
                    <a:pt x="38" y="11960"/>
                    <a:pt x="34" y="11384"/>
                  </a:cubicBezTo>
                  <a:lnTo>
                    <a:pt x="34" y="11384"/>
                  </a:lnTo>
                  <a:cubicBezTo>
                    <a:pt x="31" y="11954"/>
                    <a:pt x="31" y="12612"/>
                    <a:pt x="31" y="13344"/>
                  </a:cubicBezTo>
                  <a:cubicBezTo>
                    <a:pt x="31" y="16353"/>
                    <a:pt x="0" y="20669"/>
                    <a:pt x="0" y="25988"/>
                  </a:cubicBezTo>
                  <a:lnTo>
                    <a:pt x="0" y="26019"/>
                  </a:lnTo>
                  <a:lnTo>
                    <a:pt x="31" y="26080"/>
                  </a:lnTo>
                  <a:cubicBezTo>
                    <a:pt x="4286" y="28542"/>
                    <a:pt x="9332" y="31490"/>
                    <a:pt x="14955" y="34742"/>
                  </a:cubicBezTo>
                  <a:lnTo>
                    <a:pt x="15016" y="34773"/>
                  </a:lnTo>
                  <a:lnTo>
                    <a:pt x="15046" y="34742"/>
                  </a:lnTo>
                  <a:cubicBezTo>
                    <a:pt x="19727" y="32037"/>
                    <a:pt x="24773" y="29150"/>
                    <a:pt x="30001" y="26110"/>
                  </a:cubicBezTo>
                  <a:lnTo>
                    <a:pt x="30062" y="26080"/>
                  </a:lnTo>
                  <a:lnTo>
                    <a:pt x="30062" y="25988"/>
                  </a:lnTo>
                  <a:lnTo>
                    <a:pt x="30062" y="8754"/>
                  </a:lnTo>
                  <a:lnTo>
                    <a:pt x="30062" y="8693"/>
                  </a:lnTo>
                  <a:lnTo>
                    <a:pt x="30001" y="8663"/>
                  </a:lnTo>
                  <a:cubicBezTo>
                    <a:pt x="24378" y="5441"/>
                    <a:pt x="19302" y="2462"/>
                    <a:pt x="15046" y="31"/>
                  </a:cubicBezTo>
                  <a:lnTo>
                    <a:pt x="1501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2"/>
            <p:cNvSpPr/>
            <p:nvPr/>
          </p:nvSpPr>
          <p:spPr>
            <a:xfrm>
              <a:off x="4023150" y="4368900"/>
              <a:ext cx="76000" cy="76000"/>
            </a:xfrm>
            <a:custGeom>
              <a:avLst/>
              <a:gdLst/>
              <a:ahLst/>
              <a:cxnLst/>
              <a:rect l="l" t="t" r="r" b="b"/>
              <a:pathLst>
                <a:path w="3040" h="3040" extrusionOk="0">
                  <a:moveTo>
                    <a:pt x="1520" y="0"/>
                  </a:moveTo>
                  <a:cubicBezTo>
                    <a:pt x="699" y="0"/>
                    <a:pt x="0" y="669"/>
                    <a:pt x="0" y="1520"/>
                  </a:cubicBezTo>
                  <a:cubicBezTo>
                    <a:pt x="0" y="2371"/>
                    <a:pt x="69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2"/>
            <p:cNvSpPr/>
            <p:nvPr/>
          </p:nvSpPr>
          <p:spPr>
            <a:xfrm>
              <a:off x="3631800" y="41189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71" y="0"/>
                  </a:moveTo>
                  <a:cubicBezTo>
                    <a:pt x="1064" y="0"/>
                    <a:pt x="0" y="1064"/>
                    <a:pt x="0" y="2371"/>
                  </a:cubicBezTo>
                  <a:cubicBezTo>
                    <a:pt x="0" y="3678"/>
                    <a:pt x="1064" y="4711"/>
                    <a:pt x="2371" y="4711"/>
                  </a:cubicBezTo>
                  <a:cubicBezTo>
                    <a:pt x="3678" y="4711"/>
                    <a:pt x="4712" y="3678"/>
                    <a:pt x="4712" y="2371"/>
                  </a:cubicBezTo>
                  <a:cubicBezTo>
                    <a:pt x="4712" y="1064"/>
                    <a:pt x="3678" y="0"/>
                    <a:pt x="237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2"/>
            <p:cNvSpPr/>
            <p:nvPr/>
          </p:nvSpPr>
          <p:spPr>
            <a:xfrm>
              <a:off x="2889375" y="41189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64"/>
                    <a:pt x="1" y="2371"/>
                  </a:cubicBezTo>
                  <a:cubicBezTo>
                    <a:pt x="1" y="3678"/>
                    <a:pt x="1034" y="4711"/>
                    <a:pt x="2341" y="4711"/>
                  </a:cubicBezTo>
                  <a:cubicBezTo>
                    <a:pt x="3648" y="4711"/>
                    <a:pt x="4712" y="3678"/>
                    <a:pt x="4712" y="2371"/>
                  </a:cubicBezTo>
                  <a:cubicBezTo>
                    <a:pt x="4712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2"/>
            <p:cNvSpPr/>
            <p:nvPr/>
          </p:nvSpPr>
          <p:spPr>
            <a:xfrm>
              <a:off x="2889375" y="367435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34" y="1"/>
                    <a:pt x="1" y="1065"/>
                    <a:pt x="1" y="2372"/>
                  </a:cubicBezTo>
                  <a:cubicBezTo>
                    <a:pt x="1" y="3679"/>
                    <a:pt x="1034" y="4712"/>
                    <a:pt x="2341" y="4712"/>
                  </a:cubicBezTo>
                  <a:cubicBezTo>
                    <a:pt x="3648" y="4712"/>
                    <a:pt x="4712" y="3679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2"/>
            <p:cNvSpPr/>
            <p:nvPr/>
          </p:nvSpPr>
          <p:spPr>
            <a:xfrm>
              <a:off x="2523100" y="3485900"/>
              <a:ext cx="87425" cy="86650"/>
            </a:xfrm>
            <a:custGeom>
              <a:avLst/>
              <a:gdLst/>
              <a:ahLst/>
              <a:cxnLst/>
              <a:rect l="l" t="t" r="r" b="b"/>
              <a:pathLst>
                <a:path w="3497" h="3466" extrusionOk="0">
                  <a:moveTo>
                    <a:pt x="1764" y="1"/>
                  </a:moveTo>
                  <a:cubicBezTo>
                    <a:pt x="791" y="1"/>
                    <a:pt x="1" y="761"/>
                    <a:pt x="1" y="1733"/>
                  </a:cubicBezTo>
                  <a:cubicBezTo>
                    <a:pt x="1" y="2706"/>
                    <a:pt x="791" y="3466"/>
                    <a:pt x="1764" y="3466"/>
                  </a:cubicBezTo>
                  <a:cubicBezTo>
                    <a:pt x="2736" y="3466"/>
                    <a:pt x="3496" y="2706"/>
                    <a:pt x="3496" y="1733"/>
                  </a:cubicBezTo>
                  <a:cubicBezTo>
                    <a:pt x="3496" y="761"/>
                    <a:pt x="2736" y="1"/>
                    <a:pt x="1764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2"/>
            <p:cNvSpPr/>
            <p:nvPr/>
          </p:nvSpPr>
          <p:spPr>
            <a:xfrm>
              <a:off x="3258675" y="3470700"/>
              <a:ext cx="117825" cy="117050"/>
            </a:xfrm>
            <a:custGeom>
              <a:avLst/>
              <a:gdLst/>
              <a:ahLst/>
              <a:cxnLst/>
              <a:rect l="l" t="t" r="r" b="b"/>
              <a:pathLst>
                <a:path w="4713" h="4682" extrusionOk="0">
                  <a:moveTo>
                    <a:pt x="2372" y="1"/>
                  </a:moveTo>
                  <a:cubicBezTo>
                    <a:pt x="1065" y="1"/>
                    <a:pt x="1" y="1034"/>
                    <a:pt x="1" y="2341"/>
                  </a:cubicBezTo>
                  <a:cubicBezTo>
                    <a:pt x="1" y="3648"/>
                    <a:pt x="1065" y="4682"/>
                    <a:pt x="2372" y="4682"/>
                  </a:cubicBezTo>
                  <a:cubicBezTo>
                    <a:pt x="3648" y="468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2"/>
            <p:cNvSpPr/>
            <p:nvPr/>
          </p:nvSpPr>
          <p:spPr>
            <a:xfrm>
              <a:off x="3623425" y="369562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34"/>
                    <a:pt x="1" y="2341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2"/>
            <p:cNvSpPr/>
            <p:nvPr/>
          </p:nvSpPr>
          <p:spPr>
            <a:xfrm>
              <a:off x="3257925" y="4336975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1"/>
                  </a:moveTo>
                  <a:cubicBezTo>
                    <a:pt x="1034" y="1"/>
                    <a:pt x="1" y="1034"/>
                    <a:pt x="1" y="2341"/>
                  </a:cubicBezTo>
                  <a:cubicBezTo>
                    <a:pt x="1" y="3648"/>
                    <a:pt x="1034" y="4712"/>
                    <a:pt x="234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2" name="Google Shape;1472;p22"/>
          <p:cNvGrpSpPr/>
          <p:nvPr/>
        </p:nvGrpSpPr>
        <p:grpSpPr>
          <a:xfrm rot="2298842">
            <a:off x="-798076" y="294467"/>
            <a:ext cx="4285584" cy="3696955"/>
            <a:chOff x="3936500" y="796650"/>
            <a:chExt cx="1642925" cy="1417225"/>
          </a:xfrm>
        </p:grpSpPr>
        <p:sp>
          <p:nvSpPr>
            <p:cNvPr id="1473" name="Google Shape;1473;p22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2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2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2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2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2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2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2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2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2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2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2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2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6" name="Google Shape;1486;p22"/>
          <p:cNvGrpSpPr/>
          <p:nvPr/>
        </p:nvGrpSpPr>
        <p:grpSpPr>
          <a:xfrm>
            <a:off x="186410" y="2852376"/>
            <a:ext cx="414099" cy="409482"/>
            <a:chOff x="588675" y="3089150"/>
            <a:chExt cx="571724" cy="565349"/>
          </a:xfrm>
        </p:grpSpPr>
        <p:sp>
          <p:nvSpPr>
            <p:cNvPr id="1487" name="Google Shape;1487;p22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2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9" name="Google Shape;1489;p22"/>
          <p:cNvGrpSpPr/>
          <p:nvPr/>
        </p:nvGrpSpPr>
        <p:grpSpPr>
          <a:xfrm>
            <a:off x="8638010" y="1674914"/>
            <a:ext cx="414099" cy="409482"/>
            <a:chOff x="588675" y="3089150"/>
            <a:chExt cx="571724" cy="565349"/>
          </a:xfrm>
        </p:grpSpPr>
        <p:sp>
          <p:nvSpPr>
            <p:cNvPr id="1490" name="Google Shape;1490;p22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2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22"/>
          <p:cNvGrpSpPr/>
          <p:nvPr/>
        </p:nvGrpSpPr>
        <p:grpSpPr>
          <a:xfrm flipH="1">
            <a:off x="186410" y="130014"/>
            <a:ext cx="414099" cy="409482"/>
            <a:chOff x="588675" y="3089150"/>
            <a:chExt cx="571724" cy="565349"/>
          </a:xfrm>
        </p:grpSpPr>
        <p:sp>
          <p:nvSpPr>
            <p:cNvPr id="1493" name="Google Shape;1493;p22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2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22"/>
          <p:cNvGrpSpPr/>
          <p:nvPr/>
        </p:nvGrpSpPr>
        <p:grpSpPr>
          <a:xfrm rot="-1728909">
            <a:off x="417797" y="4324143"/>
            <a:ext cx="1042369" cy="899171"/>
            <a:chOff x="3936500" y="796650"/>
            <a:chExt cx="1642925" cy="1417225"/>
          </a:xfrm>
        </p:grpSpPr>
        <p:sp>
          <p:nvSpPr>
            <p:cNvPr id="1496" name="Google Shape;1496;p22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2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2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2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2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2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2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2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2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2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2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2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2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9" name="Google Shape;1509;p22"/>
          <p:cNvGrpSpPr/>
          <p:nvPr/>
        </p:nvGrpSpPr>
        <p:grpSpPr>
          <a:xfrm>
            <a:off x="1179620" y="-431572"/>
            <a:ext cx="895866" cy="899721"/>
            <a:chOff x="1889350" y="1210025"/>
            <a:chExt cx="1411925" cy="1418000"/>
          </a:xfrm>
        </p:grpSpPr>
        <p:sp>
          <p:nvSpPr>
            <p:cNvPr id="1510" name="Google Shape;1510;p22"/>
            <p:cNvSpPr/>
            <p:nvPr/>
          </p:nvSpPr>
          <p:spPr>
            <a:xfrm>
              <a:off x="1925075" y="1778425"/>
              <a:ext cx="209750" cy="142150"/>
            </a:xfrm>
            <a:custGeom>
              <a:avLst/>
              <a:gdLst/>
              <a:ahLst/>
              <a:cxnLst/>
              <a:rect l="l" t="t" r="r" b="b"/>
              <a:pathLst>
                <a:path w="8390" h="5686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0" y="62"/>
                    <a:pt x="1855" y="1369"/>
                    <a:pt x="4134" y="2949"/>
                  </a:cubicBezTo>
                  <a:cubicBezTo>
                    <a:pt x="6446" y="4480"/>
                    <a:pt x="8283" y="5685"/>
                    <a:pt x="8357" y="5685"/>
                  </a:cubicBezTo>
                  <a:cubicBezTo>
                    <a:pt x="8358" y="5685"/>
                    <a:pt x="8359" y="5685"/>
                    <a:pt x="8359" y="5685"/>
                  </a:cubicBezTo>
                  <a:cubicBezTo>
                    <a:pt x="8390" y="5624"/>
                    <a:pt x="6566" y="4317"/>
                    <a:pt x="4256" y="2736"/>
                  </a:cubicBezTo>
                  <a:cubicBezTo>
                    <a:pt x="1974" y="1205"/>
                    <a:pt x="137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2"/>
            <p:cNvSpPr/>
            <p:nvPr/>
          </p:nvSpPr>
          <p:spPr>
            <a:xfrm>
              <a:off x="2875700" y="2365025"/>
              <a:ext cx="383000" cy="203750"/>
            </a:xfrm>
            <a:custGeom>
              <a:avLst/>
              <a:gdLst/>
              <a:ahLst/>
              <a:cxnLst/>
              <a:rect l="l" t="t" r="r" b="b"/>
              <a:pathLst>
                <a:path w="15320" h="8150" extrusionOk="0">
                  <a:moveTo>
                    <a:pt x="6" y="1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0" y="33"/>
                    <a:pt x="3374" y="1917"/>
                    <a:pt x="7599" y="4166"/>
                  </a:cubicBezTo>
                  <a:cubicBezTo>
                    <a:pt x="11755" y="6379"/>
                    <a:pt x="15116" y="8150"/>
                    <a:pt x="15284" y="8150"/>
                  </a:cubicBezTo>
                  <a:cubicBezTo>
                    <a:pt x="15287" y="8150"/>
                    <a:pt x="15289" y="8149"/>
                    <a:pt x="15290" y="8148"/>
                  </a:cubicBezTo>
                  <a:cubicBezTo>
                    <a:pt x="15320" y="8118"/>
                    <a:pt x="11916" y="6233"/>
                    <a:pt x="7691" y="3984"/>
                  </a:cubicBezTo>
                  <a:cubicBezTo>
                    <a:pt x="3535" y="1772"/>
                    <a:pt x="174" y="1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2"/>
            <p:cNvSpPr/>
            <p:nvPr/>
          </p:nvSpPr>
          <p:spPr>
            <a:xfrm>
              <a:off x="2131000" y="1698650"/>
              <a:ext cx="751575" cy="869325"/>
            </a:xfrm>
            <a:custGeom>
              <a:avLst/>
              <a:gdLst/>
              <a:ahLst/>
              <a:cxnLst/>
              <a:rect l="l" t="t" r="r" b="b"/>
              <a:pathLst>
                <a:path w="30063" h="34773" extrusionOk="0">
                  <a:moveTo>
                    <a:pt x="30028" y="23391"/>
                  </a:moveTo>
                  <a:lnTo>
                    <a:pt x="30028" y="23391"/>
                  </a:lnTo>
                  <a:cubicBezTo>
                    <a:pt x="30024" y="23981"/>
                    <a:pt x="30017" y="24478"/>
                    <a:pt x="30001" y="24864"/>
                  </a:cubicBezTo>
                  <a:lnTo>
                    <a:pt x="30001" y="25745"/>
                  </a:lnTo>
                  <a:cubicBezTo>
                    <a:pt x="30032" y="25958"/>
                    <a:pt x="30032" y="26049"/>
                    <a:pt x="30032" y="26049"/>
                  </a:cubicBezTo>
                  <a:lnTo>
                    <a:pt x="30032" y="25745"/>
                  </a:lnTo>
                  <a:lnTo>
                    <a:pt x="30032" y="24833"/>
                  </a:lnTo>
                  <a:cubicBezTo>
                    <a:pt x="30032" y="24430"/>
                    <a:pt x="30032" y="23953"/>
                    <a:pt x="30028" y="23391"/>
                  </a:cubicBezTo>
                  <a:close/>
                  <a:moveTo>
                    <a:pt x="15047" y="0"/>
                  </a:moveTo>
                  <a:lnTo>
                    <a:pt x="15016" y="61"/>
                  </a:lnTo>
                  <a:cubicBezTo>
                    <a:pt x="10335" y="2736"/>
                    <a:pt x="5290" y="5623"/>
                    <a:pt x="61" y="8663"/>
                  </a:cubicBezTo>
                  <a:lnTo>
                    <a:pt x="1" y="8724"/>
                  </a:lnTo>
                  <a:lnTo>
                    <a:pt x="1" y="8785"/>
                  </a:lnTo>
                  <a:lnTo>
                    <a:pt x="1" y="26049"/>
                  </a:lnTo>
                  <a:lnTo>
                    <a:pt x="1" y="26080"/>
                  </a:lnTo>
                  <a:lnTo>
                    <a:pt x="61" y="26110"/>
                  </a:lnTo>
                  <a:cubicBezTo>
                    <a:pt x="5685" y="29332"/>
                    <a:pt x="10761" y="32311"/>
                    <a:pt x="15016" y="34742"/>
                  </a:cubicBezTo>
                  <a:lnTo>
                    <a:pt x="15047" y="34773"/>
                  </a:lnTo>
                  <a:lnTo>
                    <a:pt x="15107" y="34742"/>
                  </a:lnTo>
                  <a:cubicBezTo>
                    <a:pt x="19728" y="32068"/>
                    <a:pt x="23466" y="29909"/>
                    <a:pt x="26050" y="28390"/>
                  </a:cubicBezTo>
                  <a:cubicBezTo>
                    <a:pt x="27326" y="27630"/>
                    <a:pt x="28329" y="27052"/>
                    <a:pt x="28998" y="26657"/>
                  </a:cubicBezTo>
                  <a:cubicBezTo>
                    <a:pt x="29333" y="26444"/>
                    <a:pt x="29576" y="26292"/>
                    <a:pt x="29758" y="26201"/>
                  </a:cubicBezTo>
                  <a:cubicBezTo>
                    <a:pt x="29940" y="26080"/>
                    <a:pt x="30031" y="26050"/>
                    <a:pt x="30032" y="26049"/>
                  </a:cubicBezTo>
                  <a:lnTo>
                    <a:pt x="30032" y="26049"/>
                  </a:lnTo>
                  <a:cubicBezTo>
                    <a:pt x="30031" y="26050"/>
                    <a:pt x="29940" y="26080"/>
                    <a:pt x="29758" y="26140"/>
                  </a:cubicBezTo>
                  <a:cubicBezTo>
                    <a:pt x="29576" y="26262"/>
                    <a:pt x="29302" y="26414"/>
                    <a:pt x="28968" y="26596"/>
                  </a:cubicBezTo>
                  <a:cubicBezTo>
                    <a:pt x="28269" y="26992"/>
                    <a:pt x="27266" y="27599"/>
                    <a:pt x="25959" y="28329"/>
                  </a:cubicBezTo>
                  <a:cubicBezTo>
                    <a:pt x="23384" y="29783"/>
                    <a:pt x="19631" y="31902"/>
                    <a:pt x="15062" y="34564"/>
                  </a:cubicBezTo>
                  <a:lnTo>
                    <a:pt x="15062" y="34564"/>
                  </a:lnTo>
                  <a:cubicBezTo>
                    <a:pt x="10861" y="32116"/>
                    <a:pt x="5792" y="29160"/>
                    <a:pt x="213" y="25963"/>
                  </a:cubicBezTo>
                  <a:lnTo>
                    <a:pt x="213" y="25963"/>
                  </a:lnTo>
                  <a:lnTo>
                    <a:pt x="213" y="8780"/>
                  </a:lnTo>
                  <a:lnTo>
                    <a:pt x="213" y="8780"/>
                  </a:lnTo>
                  <a:cubicBezTo>
                    <a:pt x="5439" y="5760"/>
                    <a:pt x="10453" y="2890"/>
                    <a:pt x="15047" y="231"/>
                  </a:cubicBezTo>
                  <a:lnTo>
                    <a:pt x="15047" y="231"/>
                  </a:lnTo>
                  <a:cubicBezTo>
                    <a:pt x="20631" y="3430"/>
                    <a:pt x="25646" y="6330"/>
                    <a:pt x="29940" y="8780"/>
                  </a:cubicBezTo>
                  <a:lnTo>
                    <a:pt x="29940" y="8780"/>
                  </a:lnTo>
                  <a:cubicBezTo>
                    <a:pt x="29941" y="14087"/>
                    <a:pt x="30001" y="18364"/>
                    <a:pt x="30001" y="21368"/>
                  </a:cubicBezTo>
                  <a:cubicBezTo>
                    <a:pt x="30017" y="22141"/>
                    <a:pt x="30024" y="22811"/>
                    <a:pt x="30028" y="23391"/>
                  </a:cubicBezTo>
                  <a:lnTo>
                    <a:pt x="30028" y="23391"/>
                  </a:lnTo>
                  <a:cubicBezTo>
                    <a:pt x="30032" y="22820"/>
                    <a:pt x="30032" y="22162"/>
                    <a:pt x="30032" y="21429"/>
                  </a:cubicBezTo>
                  <a:cubicBezTo>
                    <a:pt x="30032" y="18450"/>
                    <a:pt x="30062" y="14104"/>
                    <a:pt x="30062" y="8785"/>
                  </a:cubicBezTo>
                  <a:lnTo>
                    <a:pt x="30062" y="8754"/>
                  </a:lnTo>
                  <a:lnTo>
                    <a:pt x="30032" y="8724"/>
                  </a:lnTo>
                  <a:cubicBezTo>
                    <a:pt x="25776" y="6231"/>
                    <a:pt x="20731" y="3283"/>
                    <a:pt x="15107" y="61"/>
                  </a:cubicBezTo>
                  <a:lnTo>
                    <a:pt x="1504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2"/>
            <p:cNvSpPr/>
            <p:nvPr/>
          </p:nvSpPr>
          <p:spPr>
            <a:xfrm>
              <a:off x="1889350" y="1740450"/>
              <a:ext cx="76025" cy="76000"/>
            </a:xfrm>
            <a:custGeom>
              <a:avLst/>
              <a:gdLst/>
              <a:ahLst/>
              <a:cxnLst/>
              <a:rect l="l" t="t" r="r" b="b"/>
              <a:pathLst>
                <a:path w="3041" h="3040" extrusionOk="0">
                  <a:moveTo>
                    <a:pt x="1521" y="0"/>
                  </a:moveTo>
                  <a:cubicBezTo>
                    <a:pt x="670" y="0"/>
                    <a:pt x="1" y="69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41" y="3040"/>
                    <a:pt x="3040" y="2371"/>
                    <a:pt x="3040" y="1520"/>
                  </a:cubicBezTo>
                  <a:cubicBezTo>
                    <a:pt x="3040" y="699"/>
                    <a:pt x="2341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2"/>
            <p:cNvSpPr/>
            <p:nvPr/>
          </p:nvSpPr>
          <p:spPr>
            <a:xfrm>
              <a:off x="2075525" y="186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34" y="1"/>
                    <a:pt x="1" y="1065"/>
                    <a:pt x="1" y="2372"/>
                  </a:cubicBezTo>
                  <a:cubicBezTo>
                    <a:pt x="1" y="3648"/>
                    <a:pt x="103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2"/>
            <p:cNvSpPr/>
            <p:nvPr/>
          </p:nvSpPr>
          <p:spPr>
            <a:xfrm>
              <a:off x="2817950" y="186125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64" y="1"/>
                    <a:pt x="0" y="1065"/>
                    <a:pt x="0" y="2372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2"/>
            <p:cNvSpPr/>
            <p:nvPr/>
          </p:nvSpPr>
          <p:spPr>
            <a:xfrm>
              <a:off x="2817950" y="23058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64" y="0"/>
                    <a:pt x="0" y="1064"/>
                    <a:pt x="0" y="2341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2"/>
            <p:cNvSpPr/>
            <p:nvPr/>
          </p:nvSpPr>
          <p:spPr>
            <a:xfrm>
              <a:off x="3213850" y="252540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64" y="1"/>
                  </a:moveTo>
                  <a:cubicBezTo>
                    <a:pt x="791" y="1"/>
                    <a:pt x="1" y="761"/>
                    <a:pt x="1" y="1733"/>
                  </a:cubicBezTo>
                  <a:cubicBezTo>
                    <a:pt x="1" y="2706"/>
                    <a:pt x="791" y="3496"/>
                    <a:pt x="1764" y="3496"/>
                  </a:cubicBezTo>
                  <a:cubicBezTo>
                    <a:pt x="2736" y="3496"/>
                    <a:pt x="3496" y="2706"/>
                    <a:pt x="3496" y="1733"/>
                  </a:cubicBezTo>
                  <a:cubicBezTo>
                    <a:pt x="3496" y="761"/>
                    <a:pt x="2736" y="1"/>
                    <a:pt x="176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2"/>
            <p:cNvSpPr/>
            <p:nvPr/>
          </p:nvSpPr>
          <p:spPr>
            <a:xfrm>
              <a:off x="2448650" y="251020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34" y="1"/>
                    <a:pt x="0" y="1034"/>
                    <a:pt x="0" y="2341"/>
                  </a:cubicBezTo>
                  <a:cubicBezTo>
                    <a:pt x="0" y="3648"/>
                    <a:pt x="1034" y="4712"/>
                    <a:pt x="2341" y="4712"/>
                  </a:cubicBezTo>
                  <a:cubicBezTo>
                    <a:pt x="3648" y="4712"/>
                    <a:pt x="4711" y="3648"/>
                    <a:pt x="4711" y="2341"/>
                  </a:cubicBezTo>
                  <a:cubicBezTo>
                    <a:pt x="4711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2"/>
            <p:cNvSpPr/>
            <p:nvPr/>
          </p:nvSpPr>
          <p:spPr>
            <a:xfrm>
              <a:off x="2083900" y="2284525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0" y="1064"/>
                    <a:pt x="0" y="2371"/>
                  </a:cubicBezTo>
                  <a:cubicBezTo>
                    <a:pt x="0" y="3678"/>
                    <a:pt x="1034" y="4712"/>
                    <a:pt x="2341" y="4712"/>
                  </a:cubicBezTo>
                  <a:cubicBezTo>
                    <a:pt x="3648" y="4712"/>
                    <a:pt x="4711" y="3678"/>
                    <a:pt x="4711" y="2371"/>
                  </a:cubicBezTo>
                  <a:cubicBezTo>
                    <a:pt x="4711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2"/>
            <p:cNvSpPr/>
            <p:nvPr/>
          </p:nvSpPr>
          <p:spPr>
            <a:xfrm>
              <a:off x="2505625" y="1274625"/>
              <a:ext cx="5350" cy="415675"/>
            </a:xfrm>
            <a:custGeom>
              <a:avLst/>
              <a:gdLst/>
              <a:ahLst/>
              <a:cxnLst/>
              <a:rect l="l" t="t" r="r" b="b"/>
              <a:pathLst>
                <a:path w="214" h="16627" extrusionOk="0">
                  <a:moveTo>
                    <a:pt x="122" y="1"/>
                  </a:moveTo>
                  <a:cubicBezTo>
                    <a:pt x="31" y="1"/>
                    <a:pt x="1" y="3709"/>
                    <a:pt x="1" y="8299"/>
                  </a:cubicBezTo>
                  <a:cubicBezTo>
                    <a:pt x="1" y="12919"/>
                    <a:pt x="62" y="16627"/>
                    <a:pt x="122" y="16627"/>
                  </a:cubicBezTo>
                  <a:cubicBezTo>
                    <a:pt x="183" y="16627"/>
                    <a:pt x="214" y="12919"/>
                    <a:pt x="214" y="8299"/>
                  </a:cubicBezTo>
                  <a:cubicBezTo>
                    <a:pt x="214" y="3709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2"/>
            <p:cNvSpPr/>
            <p:nvPr/>
          </p:nvSpPr>
          <p:spPr>
            <a:xfrm>
              <a:off x="2449400" y="1643925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71" y="1"/>
                  </a:moveTo>
                  <a:cubicBezTo>
                    <a:pt x="1064" y="1"/>
                    <a:pt x="0" y="1034"/>
                    <a:pt x="0" y="2341"/>
                  </a:cubicBezTo>
                  <a:cubicBezTo>
                    <a:pt x="0" y="3648"/>
                    <a:pt x="1064" y="4712"/>
                    <a:pt x="237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7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2"/>
            <p:cNvSpPr/>
            <p:nvPr/>
          </p:nvSpPr>
          <p:spPr>
            <a:xfrm>
              <a:off x="2460800" y="1210025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52" y="1"/>
                    <a:pt x="0" y="822"/>
                    <a:pt x="0" y="1885"/>
                  </a:cubicBezTo>
                  <a:cubicBezTo>
                    <a:pt x="0" y="2949"/>
                    <a:pt x="85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2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22"/>
          <p:cNvGrpSpPr/>
          <p:nvPr/>
        </p:nvGrpSpPr>
        <p:grpSpPr>
          <a:xfrm rot="5400000">
            <a:off x="8009355" y="89892"/>
            <a:ext cx="1042436" cy="899229"/>
            <a:chOff x="3936500" y="796650"/>
            <a:chExt cx="1642925" cy="1417225"/>
          </a:xfrm>
        </p:grpSpPr>
        <p:sp>
          <p:nvSpPr>
            <p:cNvPr id="1524" name="Google Shape;1524;p22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2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2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2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2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2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2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2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2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2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2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2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2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3"/>
          <p:cNvGrpSpPr/>
          <p:nvPr/>
        </p:nvGrpSpPr>
        <p:grpSpPr>
          <a:xfrm>
            <a:off x="5" y="-311736"/>
            <a:ext cx="10150016" cy="7296966"/>
            <a:chOff x="5" y="-311736"/>
            <a:chExt cx="10150016" cy="7296966"/>
          </a:xfrm>
        </p:grpSpPr>
        <p:grpSp>
          <p:nvGrpSpPr>
            <p:cNvPr id="88" name="Google Shape;88;p3"/>
            <p:cNvGrpSpPr/>
            <p:nvPr/>
          </p:nvGrpSpPr>
          <p:grpSpPr>
            <a:xfrm rot="7093971">
              <a:off x="4960878" y="1985082"/>
              <a:ext cx="4647573" cy="4009103"/>
              <a:chOff x="3936500" y="796650"/>
              <a:chExt cx="1642925" cy="1417225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3"/>
            <p:cNvGrpSpPr/>
            <p:nvPr/>
          </p:nvGrpSpPr>
          <p:grpSpPr>
            <a:xfrm>
              <a:off x="263612" y="-194231"/>
              <a:ext cx="3865992" cy="3882626"/>
              <a:chOff x="1889350" y="1210025"/>
              <a:chExt cx="1411925" cy="1418000"/>
            </a:xfrm>
          </p:grpSpPr>
          <p:sp>
            <p:nvSpPr>
              <p:cNvPr id="103" name="Google Shape;103;p3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3"/>
            <p:cNvGrpSpPr/>
            <p:nvPr/>
          </p:nvGrpSpPr>
          <p:grpSpPr>
            <a:xfrm>
              <a:off x="5" y="89892"/>
              <a:ext cx="1042436" cy="899229"/>
              <a:chOff x="3936500" y="796650"/>
              <a:chExt cx="1642925" cy="1417225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3"/>
            <p:cNvGrpSpPr/>
            <p:nvPr/>
          </p:nvGrpSpPr>
          <p:grpSpPr>
            <a:xfrm>
              <a:off x="263600" y="4150181"/>
              <a:ext cx="899255" cy="903124"/>
              <a:chOff x="1889350" y="1210025"/>
              <a:chExt cx="1411925" cy="141800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5979377" y="-311736"/>
              <a:ext cx="1000004" cy="624396"/>
              <a:chOff x="2523100" y="3470700"/>
              <a:chExt cx="1576050" cy="984075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691075" y="4178175"/>
                <a:ext cx="384525" cy="240900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9636" extrusionOk="0">
                    <a:moveTo>
                      <a:pt x="0" y="0"/>
                    </a:moveTo>
                    <a:cubicBezTo>
                      <a:pt x="0" y="0"/>
                      <a:pt x="31" y="30"/>
                      <a:pt x="213" y="152"/>
                    </a:cubicBezTo>
                    <a:cubicBezTo>
                      <a:pt x="334" y="213"/>
                      <a:pt x="456" y="334"/>
                      <a:pt x="638" y="456"/>
                    </a:cubicBezTo>
                    <a:cubicBezTo>
                      <a:pt x="1064" y="730"/>
                      <a:pt x="1581" y="1094"/>
                      <a:pt x="2280" y="1520"/>
                    </a:cubicBezTo>
                    <a:cubicBezTo>
                      <a:pt x="3648" y="2401"/>
                      <a:pt x="5532" y="3617"/>
                      <a:pt x="7660" y="4924"/>
                    </a:cubicBezTo>
                    <a:cubicBezTo>
                      <a:pt x="9757" y="6262"/>
                      <a:pt x="11702" y="7477"/>
                      <a:pt x="13101" y="8328"/>
                    </a:cubicBezTo>
                    <a:cubicBezTo>
                      <a:pt x="13830" y="8724"/>
                      <a:pt x="14408" y="9088"/>
                      <a:pt x="14772" y="9301"/>
                    </a:cubicBezTo>
                    <a:cubicBezTo>
                      <a:pt x="14955" y="9423"/>
                      <a:pt x="15107" y="9544"/>
                      <a:pt x="15228" y="9575"/>
                    </a:cubicBezTo>
                    <a:cubicBezTo>
                      <a:pt x="15289" y="9635"/>
                      <a:pt x="15380" y="9635"/>
                      <a:pt x="15380" y="9635"/>
                    </a:cubicBezTo>
                    <a:cubicBezTo>
                      <a:pt x="15380" y="9635"/>
                      <a:pt x="15350" y="9605"/>
                      <a:pt x="15228" y="9544"/>
                    </a:cubicBezTo>
                    <a:cubicBezTo>
                      <a:pt x="15076" y="9423"/>
                      <a:pt x="14955" y="9331"/>
                      <a:pt x="14772" y="9240"/>
                    </a:cubicBezTo>
                    <a:cubicBezTo>
                      <a:pt x="14347" y="8967"/>
                      <a:pt x="13830" y="8572"/>
                      <a:pt x="13131" y="8146"/>
                    </a:cubicBezTo>
                    <a:cubicBezTo>
                      <a:pt x="11702" y="7295"/>
                      <a:pt x="9787" y="6079"/>
                      <a:pt x="7690" y="4742"/>
                    </a:cubicBezTo>
                    <a:cubicBezTo>
                      <a:pt x="5623" y="3465"/>
                      <a:pt x="3678" y="2249"/>
                      <a:pt x="2280" y="1368"/>
                    </a:cubicBezTo>
                    <a:cubicBezTo>
                      <a:pt x="1581" y="942"/>
                      <a:pt x="1034" y="608"/>
                      <a:pt x="608" y="334"/>
                    </a:cubicBezTo>
                    <a:cubicBezTo>
                      <a:pt x="426" y="213"/>
                      <a:pt x="274" y="152"/>
                      <a:pt x="152" y="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2566425" y="3529200"/>
                <a:ext cx="38225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8178" extrusionOk="0">
                    <a:moveTo>
                      <a:pt x="32" y="1"/>
                    </a:moveTo>
                    <a:cubicBezTo>
                      <a:pt x="32" y="1"/>
                      <a:pt x="31" y="1"/>
                      <a:pt x="31" y="1"/>
                    </a:cubicBezTo>
                    <a:cubicBezTo>
                      <a:pt x="0" y="32"/>
                      <a:pt x="3405" y="1916"/>
                      <a:pt x="7630" y="4196"/>
                    </a:cubicBezTo>
                    <a:cubicBezTo>
                      <a:pt x="11819" y="6396"/>
                      <a:pt x="15202" y="8178"/>
                      <a:pt x="15288" y="8178"/>
                    </a:cubicBezTo>
                    <a:cubicBezTo>
                      <a:pt x="15289" y="8178"/>
                      <a:pt x="15289" y="8178"/>
                      <a:pt x="15289" y="8178"/>
                    </a:cubicBezTo>
                    <a:cubicBezTo>
                      <a:pt x="15289" y="8147"/>
                      <a:pt x="11916" y="6232"/>
                      <a:pt x="7691" y="3983"/>
                    </a:cubicBezTo>
                    <a:cubicBezTo>
                      <a:pt x="3531" y="1783"/>
                      <a:pt x="119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2942575" y="3529225"/>
                <a:ext cx="751550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73" extrusionOk="0">
                    <a:moveTo>
                      <a:pt x="349" y="8573"/>
                    </a:moveTo>
                    <a:cubicBezTo>
                      <a:pt x="312" y="8593"/>
                      <a:pt x="277" y="8613"/>
                      <a:pt x="243" y="8633"/>
                    </a:cubicBezTo>
                    <a:lnTo>
                      <a:pt x="232" y="8639"/>
                    </a:lnTo>
                    <a:lnTo>
                      <a:pt x="232" y="8639"/>
                    </a:lnTo>
                    <a:cubicBezTo>
                      <a:pt x="254" y="8628"/>
                      <a:pt x="278" y="8615"/>
                      <a:pt x="304" y="8602"/>
                    </a:cubicBezTo>
                    <a:cubicBezTo>
                      <a:pt x="319" y="8593"/>
                      <a:pt x="333" y="8583"/>
                      <a:pt x="349" y="8573"/>
                    </a:cubicBezTo>
                    <a:close/>
                    <a:moveTo>
                      <a:pt x="232" y="8639"/>
                    </a:moveTo>
                    <a:cubicBezTo>
                      <a:pt x="98" y="8709"/>
                      <a:pt x="31" y="8754"/>
                      <a:pt x="31" y="8754"/>
                    </a:cubicBezTo>
                    <a:lnTo>
                      <a:pt x="232" y="8639"/>
                    </a:lnTo>
                    <a:close/>
                    <a:moveTo>
                      <a:pt x="31" y="8754"/>
                    </a:moveTo>
                    <a:lnTo>
                      <a:pt x="31" y="9058"/>
                    </a:lnTo>
                    <a:lnTo>
                      <a:pt x="31" y="9970"/>
                    </a:lnTo>
                    <a:cubicBezTo>
                      <a:pt x="31" y="10358"/>
                      <a:pt x="31" y="10827"/>
                      <a:pt x="34" y="11384"/>
                    </a:cubicBezTo>
                    <a:lnTo>
                      <a:pt x="34" y="11384"/>
                    </a:lnTo>
                    <a:cubicBezTo>
                      <a:pt x="38" y="10793"/>
                      <a:pt x="46" y="10296"/>
                      <a:pt x="61" y="9909"/>
                    </a:cubicBezTo>
                    <a:lnTo>
                      <a:pt x="61" y="9028"/>
                    </a:lnTo>
                    <a:cubicBezTo>
                      <a:pt x="31" y="8845"/>
                      <a:pt x="31" y="8754"/>
                      <a:pt x="31" y="8754"/>
                    </a:cubicBezTo>
                    <a:close/>
                    <a:moveTo>
                      <a:pt x="15016" y="0"/>
                    </a:moveTo>
                    <a:lnTo>
                      <a:pt x="14955" y="31"/>
                    </a:lnTo>
                    <a:cubicBezTo>
                      <a:pt x="10335" y="2705"/>
                      <a:pt x="6596" y="4863"/>
                      <a:pt x="4013" y="6383"/>
                    </a:cubicBezTo>
                    <a:cubicBezTo>
                      <a:pt x="2736" y="7143"/>
                      <a:pt x="1733" y="7721"/>
                      <a:pt x="1064" y="8146"/>
                    </a:cubicBezTo>
                    <a:cubicBezTo>
                      <a:pt x="756" y="8314"/>
                      <a:pt x="526" y="8456"/>
                      <a:pt x="349" y="8573"/>
                    </a:cubicBezTo>
                    <a:lnTo>
                      <a:pt x="349" y="8573"/>
                    </a:lnTo>
                    <a:cubicBezTo>
                      <a:pt x="544" y="8462"/>
                      <a:pt x="782" y="8330"/>
                      <a:pt x="1064" y="8177"/>
                    </a:cubicBezTo>
                    <a:cubicBezTo>
                      <a:pt x="1733" y="7781"/>
                      <a:pt x="2766" y="7174"/>
                      <a:pt x="4043" y="6474"/>
                    </a:cubicBezTo>
                    <a:cubicBezTo>
                      <a:pt x="6648" y="4990"/>
                      <a:pt x="10371" y="2872"/>
                      <a:pt x="14970" y="209"/>
                    </a:cubicBezTo>
                    <a:lnTo>
                      <a:pt x="14970" y="209"/>
                    </a:lnTo>
                    <a:cubicBezTo>
                      <a:pt x="19178" y="2692"/>
                      <a:pt x="24227" y="5624"/>
                      <a:pt x="29818" y="8828"/>
                    </a:cubicBezTo>
                    <a:lnTo>
                      <a:pt x="29818" y="8828"/>
                    </a:lnTo>
                    <a:lnTo>
                      <a:pt x="29818" y="25976"/>
                    </a:lnTo>
                    <a:lnTo>
                      <a:pt x="29818" y="25976"/>
                    </a:lnTo>
                    <a:cubicBezTo>
                      <a:pt x="24624" y="28996"/>
                      <a:pt x="19610" y="31865"/>
                      <a:pt x="14985" y="34555"/>
                    </a:cubicBezTo>
                    <a:lnTo>
                      <a:pt x="14985" y="34555"/>
                    </a:lnTo>
                    <a:cubicBezTo>
                      <a:pt x="9413" y="31332"/>
                      <a:pt x="4409" y="28439"/>
                      <a:pt x="122" y="25993"/>
                    </a:cubicBezTo>
                    <a:lnTo>
                      <a:pt x="122" y="25993"/>
                    </a:lnTo>
                    <a:cubicBezTo>
                      <a:pt x="122" y="20686"/>
                      <a:pt x="61" y="16409"/>
                      <a:pt x="61" y="13405"/>
                    </a:cubicBezTo>
                    <a:cubicBezTo>
                      <a:pt x="46" y="12631"/>
                      <a:pt x="38" y="11960"/>
                      <a:pt x="34" y="11384"/>
                    </a:cubicBezTo>
                    <a:lnTo>
                      <a:pt x="34" y="11384"/>
                    </a:lnTo>
                    <a:cubicBezTo>
                      <a:pt x="31" y="11954"/>
                      <a:pt x="31" y="12612"/>
                      <a:pt x="31" y="13344"/>
                    </a:cubicBezTo>
                    <a:cubicBezTo>
                      <a:pt x="31" y="16353"/>
                      <a:pt x="0" y="20669"/>
                      <a:pt x="0" y="25988"/>
                    </a:cubicBezTo>
                    <a:lnTo>
                      <a:pt x="0" y="26019"/>
                    </a:lnTo>
                    <a:lnTo>
                      <a:pt x="31" y="26080"/>
                    </a:lnTo>
                    <a:cubicBezTo>
                      <a:pt x="4286" y="28542"/>
                      <a:pt x="9332" y="31490"/>
                      <a:pt x="14955" y="34742"/>
                    </a:cubicBezTo>
                    <a:lnTo>
                      <a:pt x="15016" y="34773"/>
                    </a:lnTo>
                    <a:lnTo>
                      <a:pt x="15046" y="34742"/>
                    </a:lnTo>
                    <a:cubicBezTo>
                      <a:pt x="19727" y="32037"/>
                      <a:pt x="24773" y="29150"/>
                      <a:pt x="30001" y="26110"/>
                    </a:cubicBezTo>
                    <a:lnTo>
                      <a:pt x="30062" y="26080"/>
                    </a:lnTo>
                    <a:lnTo>
                      <a:pt x="30062" y="25988"/>
                    </a:lnTo>
                    <a:lnTo>
                      <a:pt x="30062" y="8754"/>
                    </a:lnTo>
                    <a:lnTo>
                      <a:pt x="30062" y="8693"/>
                    </a:lnTo>
                    <a:lnTo>
                      <a:pt x="30001" y="8663"/>
                    </a:lnTo>
                    <a:cubicBezTo>
                      <a:pt x="24378" y="5441"/>
                      <a:pt x="19302" y="2462"/>
                      <a:pt x="15046" y="31"/>
                    </a:cubicBezTo>
                    <a:lnTo>
                      <a:pt x="1501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4023150" y="4368900"/>
                <a:ext cx="76000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040" extrusionOk="0">
                    <a:moveTo>
                      <a:pt x="1520" y="0"/>
                    </a:moveTo>
                    <a:cubicBezTo>
                      <a:pt x="699" y="0"/>
                      <a:pt x="0" y="669"/>
                      <a:pt x="0" y="1520"/>
                    </a:cubicBezTo>
                    <a:cubicBezTo>
                      <a:pt x="0" y="2371"/>
                      <a:pt x="699" y="3040"/>
                      <a:pt x="1520" y="3040"/>
                    </a:cubicBezTo>
                    <a:cubicBezTo>
                      <a:pt x="2371" y="3040"/>
                      <a:pt x="3040" y="2371"/>
                      <a:pt x="3040" y="1520"/>
                    </a:cubicBezTo>
                    <a:cubicBezTo>
                      <a:pt x="3040" y="669"/>
                      <a:pt x="2371" y="0"/>
                      <a:pt x="15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631800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71" y="0"/>
                    </a:moveTo>
                    <a:cubicBezTo>
                      <a:pt x="1064" y="0"/>
                      <a:pt x="0" y="1064"/>
                      <a:pt x="0" y="2371"/>
                    </a:cubicBezTo>
                    <a:cubicBezTo>
                      <a:pt x="0" y="3678"/>
                      <a:pt x="1064" y="4711"/>
                      <a:pt x="2371" y="4711"/>
                    </a:cubicBezTo>
                    <a:cubicBezTo>
                      <a:pt x="3678" y="4711"/>
                      <a:pt x="4712" y="3678"/>
                      <a:pt x="4712" y="2371"/>
                    </a:cubicBezTo>
                    <a:cubicBezTo>
                      <a:pt x="4712" y="1064"/>
                      <a:pt x="3678" y="0"/>
                      <a:pt x="23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2889375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64"/>
                      <a:pt x="1" y="2371"/>
                    </a:cubicBezTo>
                    <a:cubicBezTo>
                      <a:pt x="1" y="3678"/>
                      <a:pt x="1034" y="4711"/>
                      <a:pt x="2341" y="4711"/>
                    </a:cubicBezTo>
                    <a:cubicBezTo>
                      <a:pt x="3648" y="4711"/>
                      <a:pt x="4712" y="3678"/>
                      <a:pt x="4712" y="237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2889375" y="36743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79"/>
                      <a:pt x="1034" y="4712"/>
                      <a:pt x="2341" y="4712"/>
                    </a:cubicBezTo>
                    <a:cubicBezTo>
                      <a:pt x="3648" y="4712"/>
                      <a:pt x="4712" y="3679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2523100" y="3485900"/>
                <a:ext cx="8742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66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66"/>
                      <a:pt x="1764" y="3466"/>
                    </a:cubicBezTo>
                    <a:cubicBezTo>
                      <a:pt x="2736" y="346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258675" y="3470700"/>
                <a:ext cx="117825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682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682"/>
                      <a:pt x="2372" y="4682"/>
                    </a:cubicBezTo>
                    <a:cubicBezTo>
                      <a:pt x="3648" y="468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623425" y="369562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257925" y="433697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1"/>
                    </a:moveTo>
                    <a:cubicBezTo>
                      <a:pt x="1034" y="1"/>
                      <a:pt x="1" y="1034"/>
                      <a:pt x="1" y="2341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" name="Google Shape;156;p3"/>
            <p:cNvGrpSpPr/>
            <p:nvPr/>
          </p:nvGrpSpPr>
          <p:grpSpPr>
            <a:xfrm rot="5400000">
              <a:off x="8872630" y="2255104"/>
              <a:ext cx="1042436" cy="899229"/>
              <a:chOff x="3936500" y="796650"/>
              <a:chExt cx="1642925" cy="1417225"/>
            </a:xfrm>
          </p:grpSpPr>
          <p:sp>
            <p:nvSpPr>
              <p:cNvPr id="157" name="Google Shape;157;p3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" name="Google Shape;170;p3"/>
            <p:cNvGrpSpPr/>
            <p:nvPr/>
          </p:nvGrpSpPr>
          <p:grpSpPr>
            <a:xfrm>
              <a:off x="186410" y="2852376"/>
              <a:ext cx="414099" cy="409482"/>
              <a:chOff x="588675" y="3089150"/>
              <a:chExt cx="571724" cy="565349"/>
            </a:xfrm>
          </p:grpSpPr>
          <p:sp>
            <p:nvSpPr>
              <p:cNvPr id="171" name="Google Shape;171;p3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" name="Google Shape;173;p3"/>
            <p:cNvGrpSpPr/>
            <p:nvPr/>
          </p:nvGrpSpPr>
          <p:grpSpPr>
            <a:xfrm flipH="1">
              <a:off x="8430785" y="539489"/>
              <a:ext cx="414099" cy="409482"/>
              <a:chOff x="588675" y="3089150"/>
              <a:chExt cx="571724" cy="565349"/>
            </a:xfrm>
          </p:grpSpPr>
          <p:sp>
            <p:nvSpPr>
              <p:cNvPr id="174" name="Google Shape;174;p3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3"/>
            <p:cNvGrpSpPr/>
            <p:nvPr/>
          </p:nvGrpSpPr>
          <p:grpSpPr>
            <a:xfrm>
              <a:off x="2544610" y="744239"/>
              <a:ext cx="414099" cy="409482"/>
              <a:chOff x="588675" y="3089150"/>
              <a:chExt cx="571724" cy="565349"/>
            </a:xfrm>
          </p:grpSpPr>
          <p:sp>
            <p:nvSpPr>
              <p:cNvPr id="177" name="Google Shape;177;p3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3"/>
          <p:cNvSpPr txBox="1">
            <a:spLocks noGrp="1"/>
          </p:cNvSpPr>
          <p:nvPr>
            <p:ph type="title"/>
          </p:nvPr>
        </p:nvSpPr>
        <p:spPr>
          <a:xfrm>
            <a:off x="713225" y="2183488"/>
            <a:ext cx="3468600" cy="17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0" name="Google Shape;180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167513"/>
            <a:ext cx="14841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5"/>
          <p:cNvGrpSpPr/>
          <p:nvPr/>
        </p:nvGrpSpPr>
        <p:grpSpPr>
          <a:xfrm>
            <a:off x="-1435120" y="-529235"/>
            <a:ext cx="10865154" cy="6057185"/>
            <a:chOff x="-1435120" y="-529235"/>
            <a:chExt cx="10865154" cy="6057185"/>
          </a:xfrm>
        </p:grpSpPr>
        <p:grpSp>
          <p:nvGrpSpPr>
            <p:cNvPr id="274" name="Google Shape;274;p5"/>
            <p:cNvGrpSpPr/>
            <p:nvPr/>
          </p:nvGrpSpPr>
          <p:grpSpPr>
            <a:xfrm rot="9772926">
              <a:off x="5661168" y="2900182"/>
              <a:ext cx="3324098" cy="2075421"/>
              <a:chOff x="2523100" y="3470700"/>
              <a:chExt cx="1576050" cy="984075"/>
            </a:xfrm>
          </p:grpSpPr>
          <p:sp>
            <p:nvSpPr>
              <p:cNvPr id="275" name="Google Shape;275;p5"/>
              <p:cNvSpPr/>
              <p:nvPr/>
            </p:nvSpPr>
            <p:spPr>
              <a:xfrm>
                <a:off x="3691075" y="4178175"/>
                <a:ext cx="384525" cy="240900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9636" extrusionOk="0">
                    <a:moveTo>
                      <a:pt x="0" y="0"/>
                    </a:moveTo>
                    <a:cubicBezTo>
                      <a:pt x="0" y="0"/>
                      <a:pt x="31" y="30"/>
                      <a:pt x="213" y="152"/>
                    </a:cubicBezTo>
                    <a:cubicBezTo>
                      <a:pt x="334" y="213"/>
                      <a:pt x="456" y="334"/>
                      <a:pt x="638" y="456"/>
                    </a:cubicBezTo>
                    <a:cubicBezTo>
                      <a:pt x="1064" y="730"/>
                      <a:pt x="1581" y="1094"/>
                      <a:pt x="2280" y="1520"/>
                    </a:cubicBezTo>
                    <a:cubicBezTo>
                      <a:pt x="3648" y="2401"/>
                      <a:pt x="5532" y="3617"/>
                      <a:pt x="7660" y="4924"/>
                    </a:cubicBezTo>
                    <a:cubicBezTo>
                      <a:pt x="9757" y="6262"/>
                      <a:pt x="11702" y="7477"/>
                      <a:pt x="13101" y="8328"/>
                    </a:cubicBezTo>
                    <a:cubicBezTo>
                      <a:pt x="13830" y="8724"/>
                      <a:pt x="14408" y="9088"/>
                      <a:pt x="14772" y="9301"/>
                    </a:cubicBezTo>
                    <a:cubicBezTo>
                      <a:pt x="14955" y="9423"/>
                      <a:pt x="15107" y="9544"/>
                      <a:pt x="15228" y="9575"/>
                    </a:cubicBezTo>
                    <a:cubicBezTo>
                      <a:pt x="15289" y="9635"/>
                      <a:pt x="15380" y="9635"/>
                      <a:pt x="15380" y="9635"/>
                    </a:cubicBezTo>
                    <a:cubicBezTo>
                      <a:pt x="15380" y="9635"/>
                      <a:pt x="15350" y="9605"/>
                      <a:pt x="15228" y="9544"/>
                    </a:cubicBezTo>
                    <a:cubicBezTo>
                      <a:pt x="15076" y="9423"/>
                      <a:pt x="14955" y="9331"/>
                      <a:pt x="14772" y="9240"/>
                    </a:cubicBezTo>
                    <a:cubicBezTo>
                      <a:pt x="14347" y="8967"/>
                      <a:pt x="13830" y="8572"/>
                      <a:pt x="13131" y="8146"/>
                    </a:cubicBezTo>
                    <a:cubicBezTo>
                      <a:pt x="11702" y="7295"/>
                      <a:pt x="9787" y="6079"/>
                      <a:pt x="7690" y="4742"/>
                    </a:cubicBezTo>
                    <a:cubicBezTo>
                      <a:pt x="5623" y="3465"/>
                      <a:pt x="3678" y="2249"/>
                      <a:pt x="2280" y="1368"/>
                    </a:cubicBezTo>
                    <a:cubicBezTo>
                      <a:pt x="1581" y="942"/>
                      <a:pt x="1034" y="608"/>
                      <a:pt x="608" y="334"/>
                    </a:cubicBezTo>
                    <a:cubicBezTo>
                      <a:pt x="426" y="213"/>
                      <a:pt x="274" y="152"/>
                      <a:pt x="152" y="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2566425" y="3529200"/>
                <a:ext cx="38225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8178" extrusionOk="0">
                    <a:moveTo>
                      <a:pt x="32" y="1"/>
                    </a:moveTo>
                    <a:cubicBezTo>
                      <a:pt x="32" y="1"/>
                      <a:pt x="31" y="1"/>
                      <a:pt x="31" y="1"/>
                    </a:cubicBezTo>
                    <a:cubicBezTo>
                      <a:pt x="0" y="32"/>
                      <a:pt x="3405" y="1916"/>
                      <a:pt x="7630" y="4196"/>
                    </a:cubicBezTo>
                    <a:cubicBezTo>
                      <a:pt x="11819" y="6396"/>
                      <a:pt x="15202" y="8178"/>
                      <a:pt x="15288" y="8178"/>
                    </a:cubicBezTo>
                    <a:cubicBezTo>
                      <a:pt x="15289" y="8178"/>
                      <a:pt x="15289" y="8178"/>
                      <a:pt x="15289" y="8178"/>
                    </a:cubicBezTo>
                    <a:cubicBezTo>
                      <a:pt x="15289" y="8147"/>
                      <a:pt x="11916" y="6232"/>
                      <a:pt x="7691" y="3983"/>
                    </a:cubicBezTo>
                    <a:cubicBezTo>
                      <a:pt x="3531" y="1783"/>
                      <a:pt x="119" y="1"/>
                      <a:pt x="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2942575" y="3529225"/>
                <a:ext cx="751550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73" extrusionOk="0">
                    <a:moveTo>
                      <a:pt x="349" y="8573"/>
                    </a:moveTo>
                    <a:cubicBezTo>
                      <a:pt x="312" y="8593"/>
                      <a:pt x="277" y="8613"/>
                      <a:pt x="243" y="8633"/>
                    </a:cubicBezTo>
                    <a:lnTo>
                      <a:pt x="232" y="8639"/>
                    </a:lnTo>
                    <a:lnTo>
                      <a:pt x="232" y="8639"/>
                    </a:lnTo>
                    <a:cubicBezTo>
                      <a:pt x="254" y="8628"/>
                      <a:pt x="278" y="8615"/>
                      <a:pt x="304" y="8602"/>
                    </a:cubicBezTo>
                    <a:cubicBezTo>
                      <a:pt x="319" y="8593"/>
                      <a:pt x="333" y="8583"/>
                      <a:pt x="349" y="8573"/>
                    </a:cubicBezTo>
                    <a:close/>
                    <a:moveTo>
                      <a:pt x="232" y="8639"/>
                    </a:moveTo>
                    <a:cubicBezTo>
                      <a:pt x="98" y="8709"/>
                      <a:pt x="31" y="8754"/>
                      <a:pt x="31" y="8754"/>
                    </a:cubicBezTo>
                    <a:lnTo>
                      <a:pt x="232" y="8639"/>
                    </a:lnTo>
                    <a:close/>
                    <a:moveTo>
                      <a:pt x="31" y="8754"/>
                    </a:moveTo>
                    <a:lnTo>
                      <a:pt x="31" y="9058"/>
                    </a:lnTo>
                    <a:lnTo>
                      <a:pt x="31" y="9970"/>
                    </a:lnTo>
                    <a:cubicBezTo>
                      <a:pt x="31" y="10358"/>
                      <a:pt x="31" y="10827"/>
                      <a:pt x="34" y="11384"/>
                    </a:cubicBezTo>
                    <a:lnTo>
                      <a:pt x="34" y="11384"/>
                    </a:lnTo>
                    <a:cubicBezTo>
                      <a:pt x="38" y="10793"/>
                      <a:pt x="46" y="10296"/>
                      <a:pt x="61" y="9909"/>
                    </a:cubicBezTo>
                    <a:lnTo>
                      <a:pt x="61" y="9028"/>
                    </a:lnTo>
                    <a:cubicBezTo>
                      <a:pt x="31" y="8845"/>
                      <a:pt x="31" y="8754"/>
                      <a:pt x="31" y="8754"/>
                    </a:cubicBezTo>
                    <a:close/>
                    <a:moveTo>
                      <a:pt x="15016" y="0"/>
                    </a:moveTo>
                    <a:lnTo>
                      <a:pt x="14955" y="31"/>
                    </a:lnTo>
                    <a:cubicBezTo>
                      <a:pt x="10335" y="2705"/>
                      <a:pt x="6596" y="4863"/>
                      <a:pt x="4013" y="6383"/>
                    </a:cubicBezTo>
                    <a:cubicBezTo>
                      <a:pt x="2736" y="7143"/>
                      <a:pt x="1733" y="7721"/>
                      <a:pt x="1064" y="8146"/>
                    </a:cubicBezTo>
                    <a:cubicBezTo>
                      <a:pt x="756" y="8314"/>
                      <a:pt x="526" y="8456"/>
                      <a:pt x="349" y="8573"/>
                    </a:cubicBezTo>
                    <a:lnTo>
                      <a:pt x="349" y="8573"/>
                    </a:lnTo>
                    <a:cubicBezTo>
                      <a:pt x="544" y="8462"/>
                      <a:pt x="782" y="8330"/>
                      <a:pt x="1064" y="8177"/>
                    </a:cubicBezTo>
                    <a:cubicBezTo>
                      <a:pt x="1733" y="7781"/>
                      <a:pt x="2766" y="7174"/>
                      <a:pt x="4043" y="6474"/>
                    </a:cubicBezTo>
                    <a:cubicBezTo>
                      <a:pt x="6648" y="4990"/>
                      <a:pt x="10371" y="2872"/>
                      <a:pt x="14970" y="209"/>
                    </a:cubicBezTo>
                    <a:lnTo>
                      <a:pt x="14970" y="209"/>
                    </a:lnTo>
                    <a:cubicBezTo>
                      <a:pt x="19178" y="2692"/>
                      <a:pt x="24227" y="5624"/>
                      <a:pt x="29818" y="8828"/>
                    </a:cubicBezTo>
                    <a:lnTo>
                      <a:pt x="29818" y="8828"/>
                    </a:lnTo>
                    <a:lnTo>
                      <a:pt x="29818" y="25976"/>
                    </a:lnTo>
                    <a:lnTo>
                      <a:pt x="29818" y="25976"/>
                    </a:lnTo>
                    <a:cubicBezTo>
                      <a:pt x="24624" y="28996"/>
                      <a:pt x="19610" y="31865"/>
                      <a:pt x="14985" y="34555"/>
                    </a:cubicBezTo>
                    <a:lnTo>
                      <a:pt x="14985" y="34555"/>
                    </a:lnTo>
                    <a:cubicBezTo>
                      <a:pt x="9413" y="31332"/>
                      <a:pt x="4409" y="28439"/>
                      <a:pt x="122" y="25993"/>
                    </a:cubicBezTo>
                    <a:lnTo>
                      <a:pt x="122" y="25993"/>
                    </a:lnTo>
                    <a:cubicBezTo>
                      <a:pt x="122" y="20686"/>
                      <a:pt x="61" y="16409"/>
                      <a:pt x="61" y="13405"/>
                    </a:cubicBezTo>
                    <a:cubicBezTo>
                      <a:pt x="46" y="12631"/>
                      <a:pt x="38" y="11960"/>
                      <a:pt x="34" y="11384"/>
                    </a:cubicBezTo>
                    <a:lnTo>
                      <a:pt x="34" y="11384"/>
                    </a:lnTo>
                    <a:cubicBezTo>
                      <a:pt x="31" y="11954"/>
                      <a:pt x="31" y="12612"/>
                      <a:pt x="31" y="13344"/>
                    </a:cubicBezTo>
                    <a:cubicBezTo>
                      <a:pt x="31" y="16353"/>
                      <a:pt x="0" y="20669"/>
                      <a:pt x="0" y="25988"/>
                    </a:cubicBezTo>
                    <a:lnTo>
                      <a:pt x="0" y="26019"/>
                    </a:lnTo>
                    <a:lnTo>
                      <a:pt x="31" y="26080"/>
                    </a:lnTo>
                    <a:cubicBezTo>
                      <a:pt x="4286" y="28542"/>
                      <a:pt x="9332" y="31490"/>
                      <a:pt x="14955" y="34742"/>
                    </a:cubicBezTo>
                    <a:lnTo>
                      <a:pt x="15016" y="34773"/>
                    </a:lnTo>
                    <a:lnTo>
                      <a:pt x="15046" y="34742"/>
                    </a:lnTo>
                    <a:cubicBezTo>
                      <a:pt x="19727" y="32037"/>
                      <a:pt x="24773" y="29150"/>
                      <a:pt x="30001" y="26110"/>
                    </a:cubicBezTo>
                    <a:lnTo>
                      <a:pt x="30062" y="26080"/>
                    </a:lnTo>
                    <a:lnTo>
                      <a:pt x="30062" y="25988"/>
                    </a:lnTo>
                    <a:lnTo>
                      <a:pt x="30062" y="8754"/>
                    </a:lnTo>
                    <a:lnTo>
                      <a:pt x="30062" y="8693"/>
                    </a:lnTo>
                    <a:lnTo>
                      <a:pt x="30001" y="8663"/>
                    </a:lnTo>
                    <a:cubicBezTo>
                      <a:pt x="24378" y="5441"/>
                      <a:pt x="19302" y="2462"/>
                      <a:pt x="15046" y="31"/>
                    </a:cubicBezTo>
                    <a:lnTo>
                      <a:pt x="15016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4023150" y="4368900"/>
                <a:ext cx="76000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040" extrusionOk="0">
                    <a:moveTo>
                      <a:pt x="1520" y="0"/>
                    </a:moveTo>
                    <a:cubicBezTo>
                      <a:pt x="699" y="0"/>
                      <a:pt x="0" y="669"/>
                      <a:pt x="0" y="1520"/>
                    </a:cubicBezTo>
                    <a:cubicBezTo>
                      <a:pt x="0" y="2371"/>
                      <a:pt x="699" y="3040"/>
                      <a:pt x="1520" y="3040"/>
                    </a:cubicBezTo>
                    <a:cubicBezTo>
                      <a:pt x="2371" y="3040"/>
                      <a:pt x="3040" y="2371"/>
                      <a:pt x="3040" y="1520"/>
                    </a:cubicBezTo>
                    <a:cubicBezTo>
                      <a:pt x="3040" y="669"/>
                      <a:pt x="2371" y="0"/>
                      <a:pt x="15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3631800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71" y="0"/>
                    </a:moveTo>
                    <a:cubicBezTo>
                      <a:pt x="1064" y="0"/>
                      <a:pt x="0" y="1064"/>
                      <a:pt x="0" y="2371"/>
                    </a:cubicBezTo>
                    <a:cubicBezTo>
                      <a:pt x="0" y="3678"/>
                      <a:pt x="1064" y="4711"/>
                      <a:pt x="2371" y="4711"/>
                    </a:cubicBezTo>
                    <a:cubicBezTo>
                      <a:pt x="3678" y="4711"/>
                      <a:pt x="4712" y="3678"/>
                      <a:pt x="4712" y="2371"/>
                    </a:cubicBezTo>
                    <a:cubicBezTo>
                      <a:pt x="4712" y="1064"/>
                      <a:pt x="3678" y="0"/>
                      <a:pt x="237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2889375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64"/>
                      <a:pt x="1" y="2371"/>
                    </a:cubicBezTo>
                    <a:cubicBezTo>
                      <a:pt x="1" y="3678"/>
                      <a:pt x="1034" y="4711"/>
                      <a:pt x="2341" y="4711"/>
                    </a:cubicBezTo>
                    <a:cubicBezTo>
                      <a:pt x="3648" y="4711"/>
                      <a:pt x="4712" y="3678"/>
                      <a:pt x="4712" y="237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2889375" y="36743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79"/>
                      <a:pt x="1034" y="4712"/>
                      <a:pt x="2341" y="4712"/>
                    </a:cubicBezTo>
                    <a:cubicBezTo>
                      <a:pt x="3648" y="4712"/>
                      <a:pt x="4712" y="3679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5"/>
              <p:cNvSpPr/>
              <p:nvPr/>
            </p:nvSpPr>
            <p:spPr>
              <a:xfrm>
                <a:off x="2523100" y="3485900"/>
                <a:ext cx="8742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66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66"/>
                      <a:pt x="1764" y="3466"/>
                    </a:cubicBezTo>
                    <a:cubicBezTo>
                      <a:pt x="2736" y="346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>
                <a:off x="3258675" y="3470700"/>
                <a:ext cx="117825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682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682"/>
                      <a:pt x="2372" y="4682"/>
                    </a:cubicBezTo>
                    <a:cubicBezTo>
                      <a:pt x="3648" y="468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3623425" y="369562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3257925" y="433697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1"/>
                    </a:moveTo>
                    <a:cubicBezTo>
                      <a:pt x="1034" y="1"/>
                      <a:pt x="1" y="1034"/>
                      <a:pt x="1" y="2341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" name="Google Shape;286;p5"/>
            <p:cNvGrpSpPr/>
            <p:nvPr/>
          </p:nvGrpSpPr>
          <p:grpSpPr>
            <a:xfrm rot="-1799895">
              <a:off x="-797927" y="294465"/>
              <a:ext cx="4285632" cy="3696956"/>
              <a:chOff x="3936500" y="796650"/>
              <a:chExt cx="1642925" cy="1417225"/>
            </a:xfrm>
          </p:grpSpPr>
          <p:sp>
            <p:nvSpPr>
              <p:cNvPr id="287" name="Google Shape;287;p5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5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" name="Google Shape;300;p5"/>
            <p:cNvGrpSpPr/>
            <p:nvPr/>
          </p:nvGrpSpPr>
          <p:grpSpPr>
            <a:xfrm>
              <a:off x="92885" y="3178664"/>
              <a:ext cx="414099" cy="409482"/>
              <a:chOff x="588675" y="3089150"/>
              <a:chExt cx="571724" cy="565349"/>
            </a:xfrm>
          </p:grpSpPr>
          <p:sp>
            <p:nvSpPr>
              <p:cNvPr id="301" name="Google Shape;301;p5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3" name="Google Shape;303;p5"/>
            <p:cNvGrpSpPr/>
            <p:nvPr/>
          </p:nvGrpSpPr>
          <p:grpSpPr>
            <a:xfrm>
              <a:off x="8430785" y="539489"/>
              <a:ext cx="414099" cy="409482"/>
              <a:chOff x="588675" y="3089150"/>
              <a:chExt cx="571724" cy="565349"/>
            </a:xfrm>
          </p:grpSpPr>
          <p:sp>
            <p:nvSpPr>
              <p:cNvPr id="304" name="Google Shape;304;p5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" name="Google Shape;306;p5"/>
            <p:cNvGrpSpPr/>
            <p:nvPr/>
          </p:nvGrpSpPr>
          <p:grpSpPr>
            <a:xfrm flipH="1">
              <a:off x="186410" y="130014"/>
              <a:ext cx="414099" cy="409482"/>
              <a:chOff x="588675" y="3089150"/>
              <a:chExt cx="571724" cy="565349"/>
            </a:xfrm>
          </p:grpSpPr>
          <p:sp>
            <p:nvSpPr>
              <p:cNvPr id="307" name="Google Shape;307;p5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" name="Google Shape;309;p5"/>
            <p:cNvGrpSpPr/>
            <p:nvPr/>
          </p:nvGrpSpPr>
          <p:grpSpPr>
            <a:xfrm rot="-1728909">
              <a:off x="2646622" y="4433243"/>
              <a:ext cx="1042369" cy="899171"/>
              <a:chOff x="3936500" y="796650"/>
              <a:chExt cx="1642925" cy="1417225"/>
            </a:xfrm>
          </p:grpSpPr>
          <p:sp>
            <p:nvSpPr>
              <p:cNvPr id="310" name="Google Shape;310;p5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5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5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" name="Google Shape;323;p5"/>
            <p:cNvGrpSpPr/>
            <p:nvPr/>
          </p:nvGrpSpPr>
          <p:grpSpPr>
            <a:xfrm>
              <a:off x="1249770" y="-454697"/>
              <a:ext cx="895866" cy="899721"/>
              <a:chOff x="1889350" y="1210025"/>
              <a:chExt cx="1411925" cy="1418000"/>
            </a:xfrm>
          </p:grpSpPr>
          <p:sp>
            <p:nvSpPr>
              <p:cNvPr id="324" name="Google Shape;324;p5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5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5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5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5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5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5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5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5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5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" name="Google Shape;337;p5"/>
            <p:cNvGrpSpPr/>
            <p:nvPr/>
          </p:nvGrpSpPr>
          <p:grpSpPr>
            <a:xfrm rot="7192220">
              <a:off x="8259365" y="2462659"/>
              <a:ext cx="1042418" cy="899213"/>
              <a:chOff x="3936500" y="796650"/>
              <a:chExt cx="1642925" cy="1417225"/>
            </a:xfrm>
          </p:grpSpPr>
          <p:sp>
            <p:nvSpPr>
              <p:cNvPr id="338" name="Google Shape;338;p5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5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5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5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5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5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5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5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5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5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1"/>
          </p:nvPr>
        </p:nvSpPr>
        <p:spPr>
          <a:xfrm>
            <a:off x="4923249" y="2330900"/>
            <a:ext cx="2505600" cy="16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2"/>
          </p:nvPr>
        </p:nvSpPr>
        <p:spPr>
          <a:xfrm>
            <a:off x="1715375" y="2330900"/>
            <a:ext cx="2505600" cy="16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3"/>
          </p:nvPr>
        </p:nvSpPr>
        <p:spPr>
          <a:xfrm>
            <a:off x="1715375" y="1496299"/>
            <a:ext cx="2505600" cy="8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5" name="Google Shape;355;p5"/>
          <p:cNvSpPr txBox="1">
            <a:spLocks noGrp="1"/>
          </p:cNvSpPr>
          <p:nvPr>
            <p:ph type="subTitle" idx="4"/>
          </p:nvPr>
        </p:nvSpPr>
        <p:spPr>
          <a:xfrm>
            <a:off x="4923250" y="1496299"/>
            <a:ext cx="2505600" cy="8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6"/>
          <p:cNvGrpSpPr/>
          <p:nvPr/>
        </p:nvGrpSpPr>
        <p:grpSpPr>
          <a:xfrm rot="853977">
            <a:off x="7180246" y="-1526596"/>
            <a:ext cx="3713981" cy="3203594"/>
            <a:chOff x="3936500" y="796650"/>
            <a:chExt cx="1642925" cy="1417225"/>
          </a:xfrm>
        </p:grpSpPr>
        <p:sp>
          <p:nvSpPr>
            <p:cNvPr id="358" name="Google Shape;358;p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6"/>
          <p:cNvGrpSpPr/>
          <p:nvPr/>
        </p:nvGrpSpPr>
        <p:grpSpPr>
          <a:xfrm>
            <a:off x="186410" y="2852376"/>
            <a:ext cx="414099" cy="409482"/>
            <a:chOff x="588675" y="3089150"/>
            <a:chExt cx="571724" cy="565349"/>
          </a:xfrm>
        </p:grpSpPr>
        <p:sp>
          <p:nvSpPr>
            <p:cNvPr id="372" name="Google Shape;372;p6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6"/>
          <p:cNvGrpSpPr/>
          <p:nvPr/>
        </p:nvGrpSpPr>
        <p:grpSpPr>
          <a:xfrm>
            <a:off x="8638010" y="1674914"/>
            <a:ext cx="414099" cy="409482"/>
            <a:chOff x="588675" y="3089150"/>
            <a:chExt cx="571724" cy="565349"/>
          </a:xfrm>
        </p:grpSpPr>
        <p:sp>
          <p:nvSpPr>
            <p:cNvPr id="375" name="Google Shape;375;p6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6"/>
          <p:cNvGrpSpPr/>
          <p:nvPr/>
        </p:nvGrpSpPr>
        <p:grpSpPr>
          <a:xfrm flipH="1">
            <a:off x="186410" y="130014"/>
            <a:ext cx="414099" cy="409482"/>
            <a:chOff x="588675" y="3089150"/>
            <a:chExt cx="571724" cy="565349"/>
          </a:xfrm>
        </p:grpSpPr>
        <p:sp>
          <p:nvSpPr>
            <p:cNvPr id="378" name="Google Shape;378;p6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6"/>
          <p:cNvGrpSpPr/>
          <p:nvPr/>
        </p:nvGrpSpPr>
        <p:grpSpPr>
          <a:xfrm rot="-1728909">
            <a:off x="-536603" y="1305131"/>
            <a:ext cx="1042369" cy="899171"/>
            <a:chOff x="3936500" y="796650"/>
            <a:chExt cx="1642925" cy="1417225"/>
          </a:xfrm>
        </p:grpSpPr>
        <p:sp>
          <p:nvSpPr>
            <p:cNvPr id="381" name="Google Shape;381;p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6"/>
          <p:cNvGrpSpPr/>
          <p:nvPr/>
        </p:nvGrpSpPr>
        <p:grpSpPr>
          <a:xfrm>
            <a:off x="8430763" y="4281191"/>
            <a:ext cx="895866" cy="899721"/>
            <a:chOff x="1889350" y="1210025"/>
            <a:chExt cx="1411925" cy="1418000"/>
          </a:xfrm>
        </p:grpSpPr>
        <p:sp>
          <p:nvSpPr>
            <p:cNvPr id="395" name="Google Shape;395;p6"/>
            <p:cNvSpPr/>
            <p:nvPr/>
          </p:nvSpPr>
          <p:spPr>
            <a:xfrm>
              <a:off x="1925075" y="1778425"/>
              <a:ext cx="209750" cy="142150"/>
            </a:xfrm>
            <a:custGeom>
              <a:avLst/>
              <a:gdLst/>
              <a:ahLst/>
              <a:cxnLst/>
              <a:rect l="l" t="t" r="r" b="b"/>
              <a:pathLst>
                <a:path w="8390" h="5686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0" y="62"/>
                    <a:pt x="1855" y="1369"/>
                    <a:pt x="4134" y="2949"/>
                  </a:cubicBezTo>
                  <a:cubicBezTo>
                    <a:pt x="6446" y="4480"/>
                    <a:pt x="8283" y="5685"/>
                    <a:pt x="8357" y="5685"/>
                  </a:cubicBezTo>
                  <a:cubicBezTo>
                    <a:pt x="8358" y="5685"/>
                    <a:pt x="8359" y="5685"/>
                    <a:pt x="8359" y="5685"/>
                  </a:cubicBezTo>
                  <a:cubicBezTo>
                    <a:pt x="8390" y="5624"/>
                    <a:pt x="6566" y="4317"/>
                    <a:pt x="4256" y="2736"/>
                  </a:cubicBezTo>
                  <a:cubicBezTo>
                    <a:pt x="1974" y="1205"/>
                    <a:pt x="137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2875700" y="2365025"/>
              <a:ext cx="383000" cy="203750"/>
            </a:xfrm>
            <a:custGeom>
              <a:avLst/>
              <a:gdLst/>
              <a:ahLst/>
              <a:cxnLst/>
              <a:rect l="l" t="t" r="r" b="b"/>
              <a:pathLst>
                <a:path w="15320" h="8150" extrusionOk="0">
                  <a:moveTo>
                    <a:pt x="6" y="1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0" y="33"/>
                    <a:pt x="3374" y="1917"/>
                    <a:pt x="7599" y="4166"/>
                  </a:cubicBezTo>
                  <a:cubicBezTo>
                    <a:pt x="11755" y="6379"/>
                    <a:pt x="15116" y="8150"/>
                    <a:pt x="15284" y="8150"/>
                  </a:cubicBezTo>
                  <a:cubicBezTo>
                    <a:pt x="15287" y="8150"/>
                    <a:pt x="15289" y="8149"/>
                    <a:pt x="15290" y="8148"/>
                  </a:cubicBezTo>
                  <a:cubicBezTo>
                    <a:pt x="15320" y="8118"/>
                    <a:pt x="11916" y="6233"/>
                    <a:pt x="7691" y="3984"/>
                  </a:cubicBezTo>
                  <a:cubicBezTo>
                    <a:pt x="3535" y="1772"/>
                    <a:pt x="174" y="1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2131000" y="1698650"/>
              <a:ext cx="751575" cy="869325"/>
            </a:xfrm>
            <a:custGeom>
              <a:avLst/>
              <a:gdLst/>
              <a:ahLst/>
              <a:cxnLst/>
              <a:rect l="l" t="t" r="r" b="b"/>
              <a:pathLst>
                <a:path w="30063" h="34773" extrusionOk="0">
                  <a:moveTo>
                    <a:pt x="30028" y="23391"/>
                  </a:moveTo>
                  <a:lnTo>
                    <a:pt x="30028" y="23391"/>
                  </a:lnTo>
                  <a:cubicBezTo>
                    <a:pt x="30024" y="23981"/>
                    <a:pt x="30017" y="24478"/>
                    <a:pt x="30001" y="24864"/>
                  </a:cubicBezTo>
                  <a:lnTo>
                    <a:pt x="30001" y="25745"/>
                  </a:lnTo>
                  <a:cubicBezTo>
                    <a:pt x="30032" y="25958"/>
                    <a:pt x="30032" y="26049"/>
                    <a:pt x="30032" y="26049"/>
                  </a:cubicBezTo>
                  <a:lnTo>
                    <a:pt x="30032" y="25745"/>
                  </a:lnTo>
                  <a:lnTo>
                    <a:pt x="30032" y="24833"/>
                  </a:lnTo>
                  <a:cubicBezTo>
                    <a:pt x="30032" y="24430"/>
                    <a:pt x="30032" y="23953"/>
                    <a:pt x="30028" y="23391"/>
                  </a:cubicBezTo>
                  <a:close/>
                  <a:moveTo>
                    <a:pt x="15047" y="0"/>
                  </a:moveTo>
                  <a:lnTo>
                    <a:pt x="15016" y="61"/>
                  </a:lnTo>
                  <a:cubicBezTo>
                    <a:pt x="10335" y="2736"/>
                    <a:pt x="5290" y="5623"/>
                    <a:pt x="61" y="8663"/>
                  </a:cubicBezTo>
                  <a:lnTo>
                    <a:pt x="1" y="8724"/>
                  </a:lnTo>
                  <a:lnTo>
                    <a:pt x="1" y="8785"/>
                  </a:lnTo>
                  <a:lnTo>
                    <a:pt x="1" y="26049"/>
                  </a:lnTo>
                  <a:lnTo>
                    <a:pt x="1" y="26080"/>
                  </a:lnTo>
                  <a:lnTo>
                    <a:pt x="61" y="26110"/>
                  </a:lnTo>
                  <a:cubicBezTo>
                    <a:pt x="5685" y="29332"/>
                    <a:pt x="10761" y="32311"/>
                    <a:pt x="15016" y="34742"/>
                  </a:cubicBezTo>
                  <a:lnTo>
                    <a:pt x="15047" y="34773"/>
                  </a:lnTo>
                  <a:lnTo>
                    <a:pt x="15107" y="34742"/>
                  </a:lnTo>
                  <a:cubicBezTo>
                    <a:pt x="19728" y="32068"/>
                    <a:pt x="23466" y="29909"/>
                    <a:pt x="26050" y="28390"/>
                  </a:cubicBezTo>
                  <a:cubicBezTo>
                    <a:pt x="27326" y="27630"/>
                    <a:pt x="28329" y="27052"/>
                    <a:pt x="28998" y="26657"/>
                  </a:cubicBezTo>
                  <a:cubicBezTo>
                    <a:pt x="29333" y="26444"/>
                    <a:pt x="29576" y="26292"/>
                    <a:pt x="29758" y="26201"/>
                  </a:cubicBezTo>
                  <a:cubicBezTo>
                    <a:pt x="29940" y="26080"/>
                    <a:pt x="30031" y="26050"/>
                    <a:pt x="30032" y="26049"/>
                  </a:cubicBezTo>
                  <a:lnTo>
                    <a:pt x="30032" y="26049"/>
                  </a:lnTo>
                  <a:cubicBezTo>
                    <a:pt x="30031" y="26050"/>
                    <a:pt x="29940" y="26080"/>
                    <a:pt x="29758" y="26140"/>
                  </a:cubicBezTo>
                  <a:cubicBezTo>
                    <a:pt x="29576" y="26262"/>
                    <a:pt x="29302" y="26414"/>
                    <a:pt x="28968" y="26596"/>
                  </a:cubicBezTo>
                  <a:cubicBezTo>
                    <a:pt x="28269" y="26992"/>
                    <a:pt x="27266" y="27599"/>
                    <a:pt x="25959" y="28329"/>
                  </a:cubicBezTo>
                  <a:cubicBezTo>
                    <a:pt x="23384" y="29783"/>
                    <a:pt x="19631" y="31902"/>
                    <a:pt x="15062" y="34564"/>
                  </a:cubicBezTo>
                  <a:lnTo>
                    <a:pt x="15062" y="34564"/>
                  </a:lnTo>
                  <a:cubicBezTo>
                    <a:pt x="10861" y="32116"/>
                    <a:pt x="5792" y="29160"/>
                    <a:pt x="213" y="25963"/>
                  </a:cubicBezTo>
                  <a:lnTo>
                    <a:pt x="213" y="25963"/>
                  </a:lnTo>
                  <a:lnTo>
                    <a:pt x="213" y="8780"/>
                  </a:lnTo>
                  <a:lnTo>
                    <a:pt x="213" y="8780"/>
                  </a:lnTo>
                  <a:cubicBezTo>
                    <a:pt x="5439" y="5760"/>
                    <a:pt x="10453" y="2890"/>
                    <a:pt x="15047" y="231"/>
                  </a:cubicBezTo>
                  <a:lnTo>
                    <a:pt x="15047" y="231"/>
                  </a:lnTo>
                  <a:cubicBezTo>
                    <a:pt x="20631" y="3430"/>
                    <a:pt x="25646" y="6330"/>
                    <a:pt x="29940" y="8780"/>
                  </a:cubicBezTo>
                  <a:lnTo>
                    <a:pt x="29940" y="8780"/>
                  </a:lnTo>
                  <a:cubicBezTo>
                    <a:pt x="29941" y="14087"/>
                    <a:pt x="30001" y="18364"/>
                    <a:pt x="30001" y="21368"/>
                  </a:cubicBezTo>
                  <a:cubicBezTo>
                    <a:pt x="30017" y="22141"/>
                    <a:pt x="30024" y="22811"/>
                    <a:pt x="30028" y="23391"/>
                  </a:cubicBezTo>
                  <a:lnTo>
                    <a:pt x="30028" y="23391"/>
                  </a:lnTo>
                  <a:cubicBezTo>
                    <a:pt x="30032" y="22820"/>
                    <a:pt x="30032" y="22162"/>
                    <a:pt x="30032" y="21429"/>
                  </a:cubicBezTo>
                  <a:cubicBezTo>
                    <a:pt x="30032" y="18450"/>
                    <a:pt x="30062" y="14104"/>
                    <a:pt x="30062" y="8785"/>
                  </a:cubicBezTo>
                  <a:lnTo>
                    <a:pt x="30062" y="8754"/>
                  </a:lnTo>
                  <a:lnTo>
                    <a:pt x="30032" y="8724"/>
                  </a:lnTo>
                  <a:cubicBezTo>
                    <a:pt x="25776" y="6231"/>
                    <a:pt x="20731" y="3283"/>
                    <a:pt x="15107" y="61"/>
                  </a:cubicBezTo>
                  <a:lnTo>
                    <a:pt x="1504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1889350" y="1740450"/>
              <a:ext cx="76025" cy="76000"/>
            </a:xfrm>
            <a:custGeom>
              <a:avLst/>
              <a:gdLst/>
              <a:ahLst/>
              <a:cxnLst/>
              <a:rect l="l" t="t" r="r" b="b"/>
              <a:pathLst>
                <a:path w="3041" h="3040" extrusionOk="0">
                  <a:moveTo>
                    <a:pt x="1521" y="0"/>
                  </a:moveTo>
                  <a:cubicBezTo>
                    <a:pt x="670" y="0"/>
                    <a:pt x="1" y="69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41" y="3040"/>
                    <a:pt x="3040" y="2371"/>
                    <a:pt x="3040" y="1520"/>
                  </a:cubicBezTo>
                  <a:cubicBezTo>
                    <a:pt x="3040" y="699"/>
                    <a:pt x="2341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2075525" y="186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34" y="1"/>
                    <a:pt x="1" y="1065"/>
                    <a:pt x="1" y="2372"/>
                  </a:cubicBezTo>
                  <a:cubicBezTo>
                    <a:pt x="1" y="3648"/>
                    <a:pt x="103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2817950" y="186125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64" y="1"/>
                    <a:pt x="0" y="1065"/>
                    <a:pt x="0" y="2372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2817950" y="23058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64" y="0"/>
                    <a:pt x="0" y="1064"/>
                    <a:pt x="0" y="2341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213850" y="252540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64" y="1"/>
                  </a:moveTo>
                  <a:cubicBezTo>
                    <a:pt x="791" y="1"/>
                    <a:pt x="1" y="761"/>
                    <a:pt x="1" y="1733"/>
                  </a:cubicBezTo>
                  <a:cubicBezTo>
                    <a:pt x="1" y="2706"/>
                    <a:pt x="791" y="3496"/>
                    <a:pt x="1764" y="3496"/>
                  </a:cubicBezTo>
                  <a:cubicBezTo>
                    <a:pt x="2736" y="3496"/>
                    <a:pt x="3496" y="2706"/>
                    <a:pt x="3496" y="1733"/>
                  </a:cubicBezTo>
                  <a:cubicBezTo>
                    <a:pt x="3496" y="761"/>
                    <a:pt x="2736" y="1"/>
                    <a:pt x="176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2448650" y="251020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34" y="1"/>
                    <a:pt x="0" y="1034"/>
                    <a:pt x="0" y="2341"/>
                  </a:cubicBezTo>
                  <a:cubicBezTo>
                    <a:pt x="0" y="3648"/>
                    <a:pt x="1034" y="4712"/>
                    <a:pt x="2341" y="4712"/>
                  </a:cubicBezTo>
                  <a:cubicBezTo>
                    <a:pt x="3648" y="4712"/>
                    <a:pt x="4711" y="3648"/>
                    <a:pt x="4711" y="2341"/>
                  </a:cubicBezTo>
                  <a:cubicBezTo>
                    <a:pt x="4711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2083900" y="2284525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0" y="1064"/>
                    <a:pt x="0" y="2371"/>
                  </a:cubicBezTo>
                  <a:cubicBezTo>
                    <a:pt x="0" y="3678"/>
                    <a:pt x="1034" y="4712"/>
                    <a:pt x="2341" y="4712"/>
                  </a:cubicBezTo>
                  <a:cubicBezTo>
                    <a:pt x="3648" y="4712"/>
                    <a:pt x="4711" y="3678"/>
                    <a:pt x="4711" y="2371"/>
                  </a:cubicBezTo>
                  <a:cubicBezTo>
                    <a:pt x="4711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2505625" y="1274625"/>
              <a:ext cx="5350" cy="415675"/>
            </a:xfrm>
            <a:custGeom>
              <a:avLst/>
              <a:gdLst/>
              <a:ahLst/>
              <a:cxnLst/>
              <a:rect l="l" t="t" r="r" b="b"/>
              <a:pathLst>
                <a:path w="214" h="16627" extrusionOk="0">
                  <a:moveTo>
                    <a:pt x="122" y="1"/>
                  </a:moveTo>
                  <a:cubicBezTo>
                    <a:pt x="31" y="1"/>
                    <a:pt x="1" y="3709"/>
                    <a:pt x="1" y="8299"/>
                  </a:cubicBezTo>
                  <a:cubicBezTo>
                    <a:pt x="1" y="12919"/>
                    <a:pt x="62" y="16627"/>
                    <a:pt x="122" y="16627"/>
                  </a:cubicBezTo>
                  <a:cubicBezTo>
                    <a:pt x="183" y="16627"/>
                    <a:pt x="214" y="12919"/>
                    <a:pt x="214" y="8299"/>
                  </a:cubicBezTo>
                  <a:cubicBezTo>
                    <a:pt x="214" y="3709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2449400" y="1643925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71" y="1"/>
                  </a:moveTo>
                  <a:cubicBezTo>
                    <a:pt x="1064" y="1"/>
                    <a:pt x="0" y="1034"/>
                    <a:pt x="0" y="2341"/>
                  </a:cubicBezTo>
                  <a:cubicBezTo>
                    <a:pt x="0" y="3648"/>
                    <a:pt x="1064" y="4712"/>
                    <a:pt x="237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7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2460800" y="1210025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52" y="1"/>
                    <a:pt x="0" y="822"/>
                    <a:pt x="0" y="1885"/>
                  </a:cubicBezTo>
                  <a:cubicBezTo>
                    <a:pt x="0" y="2949"/>
                    <a:pt x="85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2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6"/>
          <p:cNvGrpSpPr/>
          <p:nvPr/>
        </p:nvGrpSpPr>
        <p:grpSpPr>
          <a:xfrm rot="5400000">
            <a:off x="7300355" y="-431321"/>
            <a:ext cx="1042436" cy="899229"/>
            <a:chOff x="3936500" y="796650"/>
            <a:chExt cx="1642925" cy="1417225"/>
          </a:xfrm>
        </p:grpSpPr>
        <p:sp>
          <p:nvSpPr>
            <p:cNvPr id="409" name="Google Shape;409;p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6"/>
          <p:cNvGrpSpPr/>
          <p:nvPr/>
        </p:nvGrpSpPr>
        <p:grpSpPr>
          <a:xfrm rot="-7199820">
            <a:off x="-1463547" y="2853402"/>
            <a:ext cx="3714004" cy="3203733"/>
            <a:chOff x="3936500" y="796650"/>
            <a:chExt cx="1642925" cy="1417225"/>
          </a:xfrm>
        </p:grpSpPr>
        <p:sp>
          <p:nvSpPr>
            <p:cNvPr id="423" name="Google Shape;423;p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11"/>
          <p:cNvGrpSpPr/>
          <p:nvPr/>
        </p:nvGrpSpPr>
        <p:grpSpPr>
          <a:xfrm>
            <a:off x="-2731669" y="-2239363"/>
            <a:ext cx="12601857" cy="9760725"/>
            <a:chOff x="-2731669" y="-2239363"/>
            <a:chExt cx="12601857" cy="9760725"/>
          </a:xfrm>
        </p:grpSpPr>
        <p:grpSp>
          <p:nvGrpSpPr>
            <p:cNvPr id="527" name="Google Shape;527;p11"/>
            <p:cNvGrpSpPr/>
            <p:nvPr/>
          </p:nvGrpSpPr>
          <p:grpSpPr>
            <a:xfrm rot="2298842">
              <a:off x="-500613" y="-1308983"/>
              <a:ext cx="4285584" cy="3696955"/>
              <a:chOff x="3936500" y="796650"/>
              <a:chExt cx="1642925" cy="1417225"/>
            </a:xfrm>
          </p:grpSpPr>
          <p:sp>
            <p:nvSpPr>
              <p:cNvPr id="528" name="Google Shape;528;p11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1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1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1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1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1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1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1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1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1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1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1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1" name="Google Shape;541;p11"/>
            <p:cNvGrpSpPr/>
            <p:nvPr/>
          </p:nvGrpSpPr>
          <p:grpSpPr>
            <a:xfrm rot="8519182">
              <a:off x="3369184" y="3245048"/>
              <a:ext cx="3701555" cy="2311165"/>
              <a:chOff x="2523100" y="3470700"/>
              <a:chExt cx="1576050" cy="984075"/>
            </a:xfrm>
          </p:grpSpPr>
          <p:sp>
            <p:nvSpPr>
              <p:cNvPr id="542" name="Google Shape;542;p11"/>
              <p:cNvSpPr/>
              <p:nvPr/>
            </p:nvSpPr>
            <p:spPr>
              <a:xfrm>
                <a:off x="3691075" y="4178175"/>
                <a:ext cx="384525" cy="240900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9636" extrusionOk="0">
                    <a:moveTo>
                      <a:pt x="0" y="0"/>
                    </a:moveTo>
                    <a:cubicBezTo>
                      <a:pt x="0" y="0"/>
                      <a:pt x="31" y="30"/>
                      <a:pt x="213" y="152"/>
                    </a:cubicBezTo>
                    <a:cubicBezTo>
                      <a:pt x="334" y="213"/>
                      <a:pt x="456" y="334"/>
                      <a:pt x="638" y="456"/>
                    </a:cubicBezTo>
                    <a:cubicBezTo>
                      <a:pt x="1064" y="730"/>
                      <a:pt x="1581" y="1094"/>
                      <a:pt x="2280" y="1520"/>
                    </a:cubicBezTo>
                    <a:cubicBezTo>
                      <a:pt x="3648" y="2401"/>
                      <a:pt x="5532" y="3617"/>
                      <a:pt x="7660" y="4924"/>
                    </a:cubicBezTo>
                    <a:cubicBezTo>
                      <a:pt x="9757" y="6262"/>
                      <a:pt x="11702" y="7477"/>
                      <a:pt x="13101" y="8328"/>
                    </a:cubicBezTo>
                    <a:cubicBezTo>
                      <a:pt x="13830" y="8724"/>
                      <a:pt x="14408" y="9088"/>
                      <a:pt x="14772" y="9301"/>
                    </a:cubicBezTo>
                    <a:cubicBezTo>
                      <a:pt x="14955" y="9423"/>
                      <a:pt x="15107" y="9544"/>
                      <a:pt x="15228" y="9575"/>
                    </a:cubicBezTo>
                    <a:cubicBezTo>
                      <a:pt x="15289" y="9635"/>
                      <a:pt x="15380" y="9635"/>
                      <a:pt x="15380" y="9635"/>
                    </a:cubicBezTo>
                    <a:cubicBezTo>
                      <a:pt x="15380" y="9635"/>
                      <a:pt x="15350" y="9605"/>
                      <a:pt x="15228" y="9544"/>
                    </a:cubicBezTo>
                    <a:cubicBezTo>
                      <a:pt x="15076" y="9423"/>
                      <a:pt x="14955" y="9331"/>
                      <a:pt x="14772" y="9240"/>
                    </a:cubicBezTo>
                    <a:cubicBezTo>
                      <a:pt x="14347" y="8967"/>
                      <a:pt x="13830" y="8572"/>
                      <a:pt x="13131" y="8146"/>
                    </a:cubicBezTo>
                    <a:cubicBezTo>
                      <a:pt x="11702" y="7295"/>
                      <a:pt x="9787" y="6079"/>
                      <a:pt x="7690" y="4742"/>
                    </a:cubicBezTo>
                    <a:cubicBezTo>
                      <a:pt x="5623" y="3465"/>
                      <a:pt x="3678" y="2249"/>
                      <a:pt x="2280" y="1368"/>
                    </a:cubicBezTo>
                    <a:cubicBezTo>
                      <a:pt x="1581" y="942"/>
                      <a:pt x="1034" y="608"/>
                      <a:pt x="608" y="334"/>
                    </a:cubicBezTo>
                    <a:cubicBezTo>
                      <a:pt x="426" y="213"/>
                      <a:pt x="274" y="152"/>
                      <a:pt x="152" y="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1"/>
              <p:cNvSpPr/>
              <p:nvPr/>
            </p:nvSpPr>
            <p:spPr>
              <a:xfrm>
                <a:off x="2566425" y="3529200"/>
                <a:ext cx="38225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8178" extrusionOk="0">
                    <a:moveTo>
                      <a:pt x="32" y="1"/>
                    </a:moveTo>
                    <a:cubicBezTo>
                      <a:pt x="32" y="1"/>
                      <a:pt x="31" y="1"/>
                      <a:pt x="31" y="1"/>
                    </a:cubicBezTo>
                    <a:cubicBezTo>
                      <a:pt x="0" y="32"/>
                      <a:pt x="3405" y="1916"/>
                      <a:pt x="7630" y="4196"/>
                    </a:cubicBezTo>
                    <a:cubicBezTo>
                      <a:pt x="11819" y="6396"/>
                      <a:pt x="15202" y="8178"/>
                      <a:pt x="15288" y="8178"/>
                    </a:cubicBezTo>
                    <a:cubicBezTo>
                      <a:pt x="15289" y="8178"/>
                      <a:pt x="15289" y="8178"/>
                      <a:pt x="15289" y="8178"/>
                    </a:cubicBezTo>
                    <a:cubicBezTo>
                      <a:pt x="15289" y="8147"/>
                      <a:pt x="11916" y="6232"/>
                      <a:pt x="7691" y="3983"/>
                    </a:cubicBezTo>
                    <a:cubicBezTo>
                      <a:pt x="3531" y="1783"/>
                      <a:pt x="119" y="1"/>
                      <a:pt x="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1"/>
              <p:cNvSpPr/>
              <p:nvPr/>
            </p:nvSpPr>
            <p:spPr>
              <a:xfrm>
                <a:off x="2942575" y="3529225"/>
                <a:ext cx="751550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73" extrusionOk="0">
                    <a:moveTo>
                      <a:pt x="349" y="8573"/>
                    </a:moveTo>
                    <a:cubicBezTo>
                      <a:pt x="312" y="8593"/>
                      <a:pt x="277" y="8613"/>
                      <a:pt x="243" y="8633"/>
                    </a:cubicBezTo>
                    <a:lnTo>
                      <a:pt x="232" y="8639"/>
                    </a:lnTo>
                    <a:lnTo>
                      <a:pt x="232" y="8639"/>
                    </a:lnTo>
                    <a:cubicBezTo>
                      <a:pt x="254" y="8628"/>
                      <a:pt x="278" y="8615"/>
                      <a:pt x="304" y="8602"/>
                    </a:cubicBezTo>
                    <a:cubicBezTo>
                      <a:pt x="319" y="8593"/>
                      <a:pt x="333" y="8583"/>
                      <a:pt x="349" y="8573"/>
                    </a:cubicBezTo>
                    <a:close/>
                    <a:moveTo>
                      <a:pt x="232" y="8639"/>
                    </a:moveTo>
                    <a:cubicBezTo>
                      <a:pt x="98" y="8709"/>
                      <a:pt x="31" y="8754"/>
                      <a:pt x="31" y="8754"/>
                    </a:cubicBezTo>
                    <a:lnTo>
                      <a:pt x="232" y="8639"/>
                    </a:lnTo>
                    <a:close/>
                    <a:moveTo>
                      <a:pt x="31" y="8754"/>
                    </a:moveTo>
                    <a:lnTo>
                      <a:pt x="31" y="9058"/>
                    </a:lnTo>
                    <a:lnTo>
                      <a:pt x="31" y="9970"/>
                    </a:lnTo>
                    <a:cubicBezTo>
                      <a:pt x="31" y="10358"/>
                      <a:pt x="31" y="10827"/>
                      <a:pt x="34" y="11384"/>
                    </a:cubicBezTo>
                    <a:lnTo>
                      <a:pt x="34" y="11384"/>
                    </a:lnTo>
                    <a:cubicBezTo>
                      <a:pt x="38" y="10793"/>
                      <a:pt x="46" y="10296"/>
                      <a:pt x="61" y="9909"/>
                    </a:cubicBezTo>
                    <a:lnTo>
                      <a:pt x="61" y="9028"/>
                    </a:lnTo>
                    <a:cubicBezTo>
                      <a:pt x="31" y="8845"/>
                      <a:pt x="31" y="8754"/>
                      <a:pt x="31" y="8754"/>
                    </a:cubicBezTo>
                    <a:close/>
                    <a:moveTo>
                      <a:pt x="15016" y="0"/>
                    </a:moveTo>
                    <a:lnTo>
                      <a:pt x="14955" y="31"/>
                    </a:lnTo>
                    <a:cubicBezTo>
                      <a:pt x="10335" y="2705"/>
                      <a:pt x="6596" y="4863"/>
                      <a:pt x="4013" y="6383"/>
                    </a:cubicBezTo>
                    <a:cubicBezTo>
                      <a:pt x="2736" y="7143"/>
                      <a:pt x="1733" y="7721"/>
                      <a:pt x="1064" y="8146"/>
                    </a:cubicBezTo>
                    <a:cubicBezTo>
                      <a:pt x="756" y="8314"/>
                      <a:pt x="526" y="8456"/>
                      <a:pt x="349" y="8573"/>
                    </a:cubicBezTo>
                    <a:lnTo>
                      <a:pt x="349" y="8573"/>
                    </a:lnTo>
                    <a:cubicBezTo>
                      <a:pt x="544" y="8462"/>
                      <a:pt x="782" y="8330"/>
                      <a:pt x="1064" y="8177"/>
                    </a:cubicBezTo>
                    <a:cubicBezTo>
                      <a:pt x="1733" y="7781"/>
                      <a:pt x="2766" y="7174"/>
                      <a:pt x="4043" y="6474"/>
                    </a:cubicBezTo>
                    <a:cubicBezTo>
                      <a:pt x="6648" y="4990"/>
                      <a:pt x="10371" y="2872"/>
                      <a:pt x="14970" y="209"/>
                    </a:cubicBezTo>
                    <a:lnTo>
                      <a:pt x="14970" y="209"/>
                    </a:lnTo>
                    <a:cubicBezTo>
                      <a:pt x="19178" y="2692"/>
                      <a:pt x="24227" y="5624"/>
                      <a:pt x="29818" y="8828"/>
                    </a:cubicBezTo>
                    <a:lnTo>
                      <a:pt x="29818" y="8828"/>
                    </a:lnTo>
                    <a:lnTo>
                      <a:pt x="29818" y="25976"/>
                    </a:lnTo>
                    <a:lnTo>
                      <a:pt x="29818" y="25976"/>
                    </a:lnTo>
                    <a:cubicBezTo>
                      <a:pt x="24624" y="28996"/>
                      <a:pt x="19610" y="31865"/>
                      <a:pt x="14985" y="34555"/>
                    </a:cubicBezTo>
                    <a:lnTo>
                      <a:pt x="14985" y="34555"/>
                    </a:lnTo>
                    <a:cubicBezTo>
                      <a:pt x="9413" y="31332"/>
                      <a:pt x="4409" y="28439"/>
                      <a:pt x="122" y="25993"/>
                    </a:cubicBezTo>
                    <a:lnTo>
                      <a:pt x="122" y="25993"/>
                    </a:lnTo>
                    <a:cubicBezTo>
                      <a:pt x="122" y="20686"/>
                      <a:pt x="61" y="16409"/>
                      <a:pt x="61" y="13405"/>
                    </a:cubicBezTo>
                    <a:cubicBezTo>
                      <a:pt x="46" y="12631"/>
                      <a:pt x="38" y="11960"/>
                      <a:pt x="34" y="11384"/>
                    </a:cubicBezTo>
                    <a:lnTo>
                      <a:pt x="34" y="11384"/>
                    </a:lnTo>
                    <a:cubicBezTo>
                      <a:pt x="31" y="11954"/>
                      <a:pt x="31" y="12612"/>
                      <a:pt x="31" y="13344"/>
                    </a:cubicBezTo>
                    <a:cubicBezTo>
                      <a:pt x="31" y="16353"/>
                      <a:pt x="0" y="20669"/>
                      <a:pt x="0" y="25988"/>
                    </a:cubicBezTo>
                    <a:lnTo>
                      <a:pt x="0" y="26019"/>
                    </a:lnTo>
                    <a:lnTo>
                      <a:pt x="31" y="26080"/>
                    </a:lnTo>
                    <a:cubicBezTo>
                      <a:pt x="4286" y="28542"/>
                      <a:pt x="9332" y="31490"/>
                      <a:pt x="14955" y="34742"/>
                    </a:cubicBezTo>
                    <a:lnTo>
                      <a:pt x="15016" y="34773"/>
                    </a:lnTo>
                    <a:lnTo>
                      <a:pt x="15046" y="34742"/>
                    </a:lnTo>
                    <a:cubicBezTo>
                      <a:pt x="19727" y="32037"/>
                      <a:pt x="24773" y="29150"/>
                      <a:pt x="30001" y="26110"/>
                    </a:cubicBezTo>
                    <a:lnTo>
                      <a:pt x="30062" y="26080"/>
                    </a:lnTo>
                    <a:lnTo>
                      <a:pt x="30062" y="25988"/>
                    </a:lnTo>
                    <a:lnTo>
                      <a:pt x="30062" y="8754"/>
                    </a:lnTo>
                    <a:lnTo>
                      <a:pt x="30062" y="8693"/>
                    </a:lnTo>
                    <a:lnTo>
                      <a:pt x="30001" y="8663"/>
                    </a:lnTo>
                    <a:cubicBezTo>
                      <a:pt x="24378" y="5441"/>
                      <a:pt x="19302" y="2462"/>
                      <a:pt x="15046" y="31"/>
                    </a:cubicBezTo>
                    <a:lnTo>
                      <a:pt x="15016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1"/>
              <p:cNvSpPr/>
              <p:nvPr/>
            </p:nvSpPr>
            <p:spPr>
              <a:xfrm>
                <a:off x="4023150" y="4368900"/>
                <a:ext cx="76000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040" extrusionOk="0">
                    <a:moveTo>
                      <a:pt x="1520" y="0"/>
                    </a:moveTo>
                    <a:cubicBezTo>
                      <a:pt x="699" y="0"/>
                      <a:pt x="0" y="669"/>
                      <a:pt x="0" y="1520"/>
                    </a:cubicBezTo>
                    <a:cubicBezTo>
                      <a:pt x="0" y="2371"/>
                      <a:pt x="699" y="3040"/>
                      <a:pt x="1520" y="3040"/>
                    </a:cubicBezTo>
                    <a:cubicBezTo>
                      <a:pt x="2371" y="3040"/>
                      <a:pt x="3040" y="2371"/>
                      <a:pt x="3040" y="1520"/>
                    </a:cubicBezTo>
                    <a:cubicBezTo>
                      <a:pt x="3040" y="669"/>
                      <a:pt x="2371" y="0"/>
                      <a:pt x="15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1"/>
              <p:cNvSpPr/>
              <p:nvPr/>
            </p:nvSpPr>
            <p:spPr>
              <a:xfrm>
                <a:off x="3631800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71" y="0"/>
                    </a:moveTo>
                    <a:cubicBezTo>
                      <a:pt x="1064" y="0"/>
                      <a:pt x="0" y="1064"/>
                      <a:pt x="0" y="2371"/>
                    </a:cubicBezTo>
                    <a:cubicBezTo>
                      <a:pt x="0" y="3678"/>
                      <a:pt x="1064" y="4711"/>
                      <a:pt x="2371" y="4711"/>
                    </a:cubicBezTo>
                    <a:cubicBezTo>
                      <a:pt x="3678" y="4711"/>
                      <a:pt x="4712" y="3678"/>
                      <a:pt x="4712" y="2371"/>
                    </a:cubicBezTo>
                    <a:cubicBezTo>
                      <a:pt x="4712" y="1064"/>
                      <a:pt x="3678" y="0"/>
                      <a:pt x="237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1"/>
              <p:cNvSpPr/>
              <p:nvPr/>
            </p:nvSpPr>
            <p:spPr>
              <a:xfrm>
                <a:off x="2889375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64"/>
                      <a:pt x="1" y="2371"/>
                    </a:cubicBezTo>
                    <a:cubicBezTo>
                      <a:pt x="1" y="3678"/>
                      <a:pt x="1034" y="4711"/>
                      <a:pt x="2341" y="4711"/>
                    </a:cubicBezTo>
                    <a:cubicBezTo>
                      <a:pt x="3648" y="4711"/>
                      <a:pt x="4712" y="3678"/>
                      <a:pt x="4712" y="237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>
                <a:off x="2889375" y="36743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79"/>
                      <a:pt x="1034" y="4712"/>
                      <a:pt x="2341" y="4712"/>
                    </a:cubicBezTo>
                    <a:cubicBezTo>
                      <a:pt x="3648" y="4712"/>
                      <a:pt x="4712" y="3679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1"/>
              <p:cNvSpPr/>
              <p:nvPr/>
            </p:nvSpPr>
            <p:spPr>
              <a:xfrm>
                <a:off x="2523100" y="3485900"/>
                <a:ext cx="8742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66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66"/>
                      <a:pt x="1764" y="3466"/>
                    </a:cubicBezTo>
                    <a:cubicBezTo>
                      <a:pt x="2736" y="346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1"/>
              <p:cNvSpPr/>
              <p:nvPr/>
            </p:nvSpPr>
            <p:spPr>
              <a:xfrm>
                <a:off x="3258675" y="3470700"/>
                <a:ext cx="117825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682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682"/>
                      <a:pt x="2372" y="4682"/>
                    </a:cubicBezTo>
                    <a:cubicBezTo>
                      <a:pt x="3648" y="468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>
                <a:off x="3623425" y="369562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1"/>
              <p:cNvSpPr/>
              <p:nvPr/>
            </p:nvSpPr>
            <p:spPr>
              <a:xfrm>
                <a:off x="3257925" y="433697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1"/>
                    </a:moveTo>
                    <a:cubicBezTo>
                      <a:pt x="1034" y="1"/>
                      <a:pt x="1" y="1034"/>
                      <a:pt x="1" y="2341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3" name="Google Shape;553;p11"/>
            <p:cNvGrpSpPr/>
            <p:nvPr/>
          </p:nvGrpSpPr>
          <p:grpSpPr>
            <a:xfrm rot="9264664" flipH="1">
              <a:off x="-2082799" y="2994331"/>
              <a:ext cx="3865935" cy="3882569"/>
              <a:chOff x="1889350" y="1210025"/>
              <a:chExt cx="1411925" cy="1418000"/>
            </a:xfrm>
          </p:grpSpPr>
          <p:sp>
            <p:nvSpPr>
              <p:cNvPr id="554" name="Google Shape;554;p11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1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1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1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1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1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1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1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1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1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1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1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1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7" name="Google Shape;567;p11"/>
            <p:cNvGrpSpPr/>
            <p:nvPr/>
          </p:nvGrpSpPr>
          <p:grpSpPr>
            <a:xfrm>
              <a:off x="124060" y="2665351"/>
              <a:ext cx="414099" cy="409482"/>
              <a:chOff x="588675" y="3089150"/>
              <a:chExt cx="571724" cy="565349"/>
            </a:xfrm>
          </p:grpSpPr>
          <p:sp>
            <p:nvSpPr>
              <p:cNvPr id="568" name="Google Shape;568;p11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1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" name="Google Shape;570;p11"/>
            <p:cNvGrpSpPr/>
            <p:nvPr/>
          </p:nvGrpSpPr>
          <p:grpSpPr>
            <a:xfrm>
              <a:off x="8527910" y="849101"/>
              <a:ext cx="414099" cy="409482"/>
              <a:chOff x="588675" y="3089150"/>
              <a:chExt cx="571724" cy="565349"/>
            </a:xfrm>
          </p:grpSpPr>
          <p:sp>
            <p:nvSpPr>
              <p:cNvPr id="571" name="Google Shape;571;p11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1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3" name="Google Shape;573;p11"/>
            <p:cNvGrpSpPr/>
            <p:nvPr/>
          </p:nvGrpSpPr>
          <p:grpSpPr>
            <a:xfrm flipH="1">
              <a:off x="186410" y="130014"/>
              <a:ext cx="414099" cy="409482"/>
              <a:chOff x="588675" y="3089150"/>
              <a:chExt cx="571724" cy="565349"/>
            </a:xfrm>
          </p:grpSpPr>
          <p:sp>
            <p:nvSpPr>
              <p:cNvPr id="574" name="Google Shape;574;p11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1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" name="Google Shape;576;p11"/>
            <p:cNvGrpSpPr/>
            <p:nvPr/>
          </p:nvGrpSpPr>
          <p:grpSpPr>
            <a:xfrm rot="-1728909">
              <a:off x="4621597" y="-357032"/>
              <a:ext cx="1042369" cy="899171"/>
              <a:chOff x="3936500" y="796650"/>
              <a:chExt cx="1642925" cy="1417225"/>
            </a:xfrm>
          </p:grpSpPr>
          <p:sp>
            <p:nvSpPr>
              <p:cNvPr id="577" name="Google Shape;577;p11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1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1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1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1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1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1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1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1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1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1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11"/>
            <p:cNvGrpSpPr/>
            <p:nvPr/>
          </p:nvGrpSpPr>
          <p:grpSpPr>
            <a:xfrm>
              <a:off x="-709455" y="994828"/>
              <a:ext cx="895866" cy="899721"/>
              <a:chOff x="1889350" y="1210025"/>
              <a:chExt cx="1411925" cy="1418000"/>
            </a:xfrm>
          </p:grpSpPr>
          <p:sp>
            <p:nvSpPr>
              <p:cNvPr id="591" name="Google Shape;591;p11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1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1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1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1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1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1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1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1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1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1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1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4" name="Google Shape;604;p11"/>
            <p:cNvGrpSpPr/>
            <p:nvPr/>
          </p:nvGrpSpPr>
          <p:grpSpPr>
            <a:xfrm rot="8999784">
              <a:off x="8672709" y="2420447"/>
              <a:ext cx="1042487" cy="899273"/>
              <a:chOff x="3936500" y="796650"/>
              <a:chExt cx="1642925" cy="1417225"/>
            </a:xfrm>
          </p:grpSpPr>
          <p:sp>
            <p:nvSpPr>
              <p:cNvPr id="605" name="Google Shape;605;p11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1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1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1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1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1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1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title" hasCustomPrompt="1"/>
          </p:nvPr>
        </p:nvSpPr>
        <p:spPr>
          <a:xfrm>
            <a:off x="2521975" y="1469613"/>
            <a:ext cx="5908800" cy="1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19" name="Google Shape;619;p11"/>
          <p:cNvSpPr txBox="1">
            <a:spLocks noGrp="1"/>
          </p:cNvSpPr>
          <p:nvPr>
            <p:ph type="subTitle" idx="1"/>
          </p:nvPr>
        </p:nvSpPr>
        <p:spPr>
          <a:xfrm>
            <a:off x="2521997" y="2545188"/>
            <a:ext cx="59088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15"/>
          <p:cNvGrpSpPr/>
          <p:nvPr/>
        </p:nvGrpSpPr>
        <p:grpSpPr>
          <a:xfrm rot="-853977" flipH="1">
            <a:off x="-1585439" y="-1526596"/>
            <a:ext cx="3713981" cy="3203594"/>
            <a:chOff x="3936500" y="796650"/>
            <a:chExt cx="1642925" cy="1417225"/>
          </a:xfrm>
        </p:grpSpPr>
        <p:sp>
          <p:nvSpPr>
            <p:cNvPr id="817" name="Google Shape;817;p15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15"/>
          <p:cNvGrpSpPr/>
          <p:nvPr/>
        </p:nvGrpSpPr>
        <p:grpSpPr>
          <a:xfrm flipH="1">
            <a:off x="8507704" y="4650451"/>
            <a:ext cx="414099" cy="409482"/>
            <a:chOff x="588675" y="3089150"/>
            <a:chExt cx="571724" cy="565349"/>
          </a:xfrm>
        </p:grpSpPr>
        <p:sp>
          <p:nvSpPr>
            <p:cNvPr id="831" name="Google Shape;831;p15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15"/>
          <p:cNvGrpSpPr/>
          <p:nvPr/>
        </p:nvGrpSpPr>
        <p:grpSpPr>
          <a:xfrm>
            <a:off x="-108815" y="4046064"/>
            <a:ext cx="414099" cy="409482"/>
            <a:chOff x="588675" y="3089150"/>
            <a:chExt cx="571724" cy="565349"/>
          </a:xfrm>
        </p:grpSpPr>
        <p:sp>
          <p:nvSpPr>
            <p:cNvPr id="834" name="Google Shape;834;p15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5"/>
          <p:cNvGrpSpPr/>
          <p:nvPr/>
        </p:nvGrpSpPr>
        <p:grpSpPr>
          <a:xfrm>
            <a:off x="8708279" y="130014"/>
            <a:ext cx="414099" cy="409482"/>
            <a:chOff x="588675" y="3089150"/>
            <a:chExt cx="571724" cy="565349"/>
          </a:xfrm>
        </p:grpSpPr>
        <p:sp>
          <p:nvSpPr>
            <p:cNvPr id="837" name="Google Shape;837;p15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15"/>
          <p:cNvGrpSpPr/>
          <p:nvPr/>
        </p:nvGrpSpPr>
        <p:grpSpPr>
          <a:xfrm rot="1728909" flipH="1">
            <a:off x="8803022" y="1305131"/>
            <a:ext cx="1042369" cy="899171"/>
            <a:chOff x="3936500" y="796650"/>
            <a:chExt cx="1642925" cy="1417225"/>
          </a:xfrm>
        </p:grpSpPr>
        <p:sp>
          <p:nvSpPr>
            <p:cNvPr id="840" name="Google Shape;840;p15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15"/>
          <p:cNvGrpSpPr/>
          <p:nvPr/>
        </p:nvGrpSpPr>
        <p:grpSpPr>
          <a:xfrm flipH="1">
            <a:off x="-17841" y="4281191"/>
            <a:ext cx="895866" cy="899721"/>
            <a:chOff x="1889350" y="1210025"/>
            <a:chExt cx="1411925" cy="1418000"/>
          </a:xfrm>
        </p:grpSpPr>
        <p:sp>
          <p:nvSpPr>
            <p:cNvPr id="854" name="Google Shape;854;p15"/>
            <p:cNvSpPr/>
            <p:nvPr/>
          </p:nvSpPr>
          <p:spPr>
            <a:xfrm>
              <a:off x="1925075" y="1778425"/>
              <a:ext cx="209750" cy="142150"/>
            </a:xfrm>
            <a:custGeom>
              <a:avLst/>
              <a:gdLst/>
              <a:ahLst/>
              <a:cxnLst/>
              <a:rect l="l" t="t" r="r" b="b"/>
              <a:pathLst>
                <a:path w="8390" h="5686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0" y="62"/>
                    <a:pt x="1855" y="1369"/>
                    <a:pt x="4134" y="2949"/>
                  </a:cubicBezTo>
                  <a:cubicBezTo>
                    <a:pt x="6446" y="4480"/>
                    <a:pt x="8283" y="5685"/>
                    <a:pt x="8357" y="5685"/>
                  </a:cubicBezTo>
                  <a:cubicBezTo>
                    <a:pt x="8358" y="5685"/>
                    <a:pt x="8359" y="5685"/>
                    <a:pt x="8359" y="5685"/>
                  </a:cubicBezTo>
                  <a:cubicBezTo>
                    <a:pt x="8390" y="5624"/>
                    <a:pt x="6566" y="4317"/>
                    <a:pt x="4256" y="2736"/>
                  </a:cubicBezTo>
                  <a:cubicBezTo>
                    <a:pt x="1974" y="1205"/>
                    <a:pt x="137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2875700" y="2365025"/>
              <a:ext cx="383000" cy="203750"/>
            </a:xfrm>
            <a:custGeom>
              <a:avLst/>
              <a:gdLst/>
              <a:ahLst/>
              <a:cxnLst/>
              <a:rect l="l" t="t" r="r" b="b"/>
              <a:pathLst>
                <a:path w="15320" h="8150" extrusionOk="0">
                  <a:moveTo>
                    <a:pt x="6" y="1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0" y="33"/>
                    <a:pt x="3374" y="1917"/>
                    <a:pt x="7599" y="4166"/>
                  </a:cubicBezTo>
                  <a:cubicBezTo>
                    <a:pt x="11755" y="6379"/>
                    <a:pt x="15116" y="8150"/>
                    <a:pt x="15284" y="8150"/>
                  </a:cubicBezTo>
                  <a:cubicBezTo>
                    <a:pt x="15287" y="8150"/>
                    <a:pt x="15289" y="8149"/>
                    <a:pt x="15290" y="8148"/>
                  </a:cubicBezTo>
                  <a:cubicBezTo>
                    <a:pt x="15320" y="8118"/>
                    <a:pt x="11916" y="6233"/>
                    <a:pt x="7691" y="3984"/>
                  </a:cubicBezTo>
                  <a:cubicBezTo>
                    <a:pt x="3535" y="1772"/>
                    <a:pt x="174" y="1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2131000" y="1698650"/>
              <a:ext cx="751575" cy="869325"/>
            </a:xfrm>
            <a:custGeom>
              <a:avLst/>
              <a:gdLst/>
              <a:ahLst/>
              <a:cxnLst/>
              <a:rect l="l" t="t" r="r" b="b"/>
              <a:pathLst>
                <a:path w="30063" h="34773" extrusionOk="0">
                  <a:moveTo>
                    <a:pt x="30028" y="23391"/>
                  </a:moveTo>
                  <a:lnTo>
                    <a:pt x="30028" y="23391"/>
                  </a:lnTo>
                  <a:cubicBezTo>
                    <a:pt x="30024" y="23981"/>
                    <a:pt x="30017" y="24478"/>
                    <a:pt x="30001" y="24864"/>
                  </a:cubicBezTo>
                  <a:lnTo>
                    <a:pt x="30001" y="25745"/>
                  </a:lnTo>
                  <a:cubicBezTo>
                    <a:pt x="30032" y="25958"/>
                    <a:pt x="30032" y="26049"/>
                    <a:pt x="30032" y="26049"/>
                  </a:cubicBezTo>
                  <a:lnTo>
                    <a:pt x="30032" y="25745"/>
                  </a:lnTo>
                  <a:lnTo>
                    <a:pt x="30032" y="24833"/>
                  </a:lnTo>
                  <a:cubicBezTo>
                    <a:pt x="30032" y="24430"/>
                    <a:pt x="30032" y="23953"/>
                    <a:pt x="30028" y="23391"/>
                  </a:cubicBezTo>
                  <a:close/>
                  <a:moveTo>
                    <a:pt x="15047" y="0"/>
                  </a:moveTo>
                  <a:lnTo>
                    <a:pt x="15016" y="61"/>
                  </a:lnTo>
                  <a:cubicBezTo>
                    <a:pt x="10335" y="2736"/>
                    <a:pt x="5290" y="5623"/>
                    <a:pt x="61" y="8663"/>
                  </a:cubicBezTo>
                  <a:lnTo>
                    <a:pt x="1" y="8724"/>
                  </a:lnTo>
                  <a:lnTo>
                    <a:pt x="1" y="8785"/>
                  </a:lnTo>
                  <a:lnTo>
                    <a:pt x="1" y="26049"/>
                  </a:lnTo>
                  <a:lnTo>
                    <a:pt x="1" y="26080"/>
                  </a:lnTo>
                  <a:lnTo>
                    <a:pt x="61" y="26110"/>
                  </a:lnTo>
                  <a:cubicBezTo>
                    <a:pt x="5685" y="29332"/>
                    <a:pt x="10761" y="32311"/>
                    <a:pt x="15016" y="34742"/>
                  </a:cubicBezTo>
                  <a:lnTo>
                    <a:pt x="15047" y="34773"/>
                  </a:lnTo>
                  <a:lnTo>
                    <a:pt x="15107" y="34742"/>
                  </a:lnTo>
                  <a:cubicBezTo>
                    <a:pt x="19728" y="32068"/>
                    <a:pt x="23466" y="29909"/>
                    <a:pt x="26050" y="28390"/>
                  </a:cubicBezTo>
                  <a:cubicBezTo>
                    <a:pt x="27326" y="27630"/>
                    <a:pt x="28329" y="27052"/>
                    <a:pt x="28998" y="26657"/>
                  </a:cubicBezTo>
                  <a:cubicBezTo>
                    <a:pt x="29333" y="26444"/>
                    <a:pt x="29576" y="26292"/>
                    <a:pt x="29758" y="26201"/>
                  </a:cubicBezTo>
                  <a:cubicBezTo>
                    <a:pt x="29940" y="26080"/>
                    <a:pt x="30031" y="26050"/>
                    <a:pt x="30032" y="26049"/>
                  </a:cubicBezTo>
                  <a:lnTo>
                    <a:pt x="30032" y="26049"/>
                  </a:lnTo>
                  <a:cubicBezTo>
                    <a:pt x="30031" y="26050"/>
                    <a:pt x="29940" y="26080"/>
                    <a:pt x="29758" y="26140"/>
                  </a:cubicBezTo>
                  <a:cubicBezTo>
                    <a:pt x="29576" y="26262"/>
                    <a:pt x="29302" y="26414"/>
                    <a:pt x="28968" y="26596"/>
                  </a:cubicBezTo>
                  <a:cubicBezTo>
                    <a:pt x="28269" y="26992"/>
                    <a:pt x="27266" y="27599"/>
                    <a:pt x="25959" y="28329"/>
                  </a:cubicBezTo>
                  <a:cubicBezTo>
                    <a:pt x="23384" y="29783"/>
                    <a:pt x="19631" y="31902"/>
                    <a:pt x="15062" y="34564"/>
                  </a:cubicBezTo>
                  <a:lnTo>
                    <a:pt x="15062" y="34564"/>
                  </a:lnTo>
                  <a:cubicBezTo>
                    <a:pt x="10861" y="32116"/>
                    <a:pt x="5792" y="29160"/>
                    <a:pt x="213" y="25963"/>
                  </a:cubicBezTo>
                  <a:lnTo>
                    <a:pt x="213" y="25963"/>
                  </a:lnTo>
                  <a:lnTo>
                    <a:pt x="213" y="8780"/>
                  </a:lnTo>
                  <a:lnTo>
                    <a:pt x="213" y="8780"/>
                  </a:lnTo>
                  <a:cubicBezTo>
                    <a:pt x="5439" y="5760"/>
                    <a:pt x="10453" y="2890"/>
                    <a:pt x="15047" y="231"/>
                  </a:cubicBezTo>
                  <a:lnTo>
                    <a:pt x="15047" y="231"/>
                  </a:lnTo>
                  <a:cubicBezTo>
                    <a:pt x="20631" y="3430"/>
                    <a:pt x="25646" y="6330"/>
                    <a:pt x="29940" y="8780"/>
                  </a:cubicBezTo>
                  <a:lnTo>
                    <a:pt x="29940" y="8780"/>
                  </a:lnTo>
                  <a:cubicBezTo>
                    <a:pt x="29941" y="14087"/>
                    <a:pt x="30001" y="18364"/>
                    <a:pt x="30001" y="21368"/>
                  </a:cubicBezTo>
                  <a:cubicBezTo>
                    <a:pt x="30017" y="22141"/>
                    <a:pt x="30024" y="22811"/>
                    <a:pt x="30028" y="23391"/>
                  </a:cubicBezTo>
                  <a:lnTo>
                    <a:pt x="30028" y="23391"/>
                  </a:lnTo>
                  <a:cubicBezTo>
                    <a:pt x="30032" y="22820"/>
                    <a:pt x="30032" y="22162"/>
                    <a:pt x="30032" y="21429"/>
                  </a:cubicBezTo>
                  <a:cubicBezTo>
                    <a:pt x="30032" y="18450"/>
                    <a:pt x="30062" y="14104"/>
                    <a:pt x="30062" y="8785"/>
                  </a:cubicBezTo>
                  <a:lnTo>
                    <a:pt x="30062" y="8754"/>
                  </a:lnTo>
                  <a:lnTo>
                    <a:pt x="30032" y="8724"/>
                  </a:lnTo>
                  <a:cubicBezTo>
                    <a:pt x="25776" y="6231"/>
                    <a:pt x="20731" y="3283"/>
                    <a:pt x="15107" y="61"/>
                  </a:cubicBezTo>
                  <a:lnTo>
                    <a:pt x="1504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1889350" y="1740450"/>
              <a:ext cx="76025" cy="76000"/>
            </a:xfrm>
            <a:custGeom>
              <a:avLst/>
              <a:gdLst/>
              <a:ahLst/>
              <a:cxnLst/>
              <a:rect l="l" t="t" r="r" b="b"/>
              <a:pathLst>
                <a:path w="3041" h="3040" extrusionOk="0">
                  <a:moveTo>
                    <a:pt x="1521" y="0"/>
                  </a:moveTo>
                  <a:cubicBezTo>
                    <a:pt x="670" y="0"/>
                    <a:pt x="1" y="69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41" y="3040"/>
                    <a:pt x="3040" y="2371"/>
                    <a:pt x="3040" y="1520"/>
                  </a:cubicBezTo>
                  <a:cubicBezTo>
                    <a:pt x="3040" y="699"/>
                    <a:pt x="2341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2075525" y="186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34" y="1"/>
                    <a:pt x="1" y="1065"/>
                    <a:pt x="1" y="2372"/>
                  </a:cubicBezTo>
                  <a:cubicBezTo>
                    <a:pt x="1" y="3648"/>
                    <a:pt x="103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2817950" y="186125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64" y="1"/>
                    <a:pt x="0" y="1065"/>
                    <a:pt x="0" y="2372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2817950" y="23058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64" y="0"/>
                    <a:pt x="0" y="1064"/>
                    <a:pt x="0" y="2341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3213850" y="252540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64" y="1"/>
                  </a:moveTo>
                  <a:cubicBezTo>
                    <a:pt x="791" y="1"/>
                    <a:pt x="1" y="761"/>
                    <a:pt x="1" y="1733"/>
                  </a:cubicBezTo>
                  <a:cubicBezTo>
                    <a:pt x="1" y="2706"/>
                    <a:pt x="791" y="3496"/>
                    <a:pt x="1764" y="3496"/>
                  </a:cubicBezTo>
                  <a:cubicBezTo>
                    <a:pt x="2736" y="3496"/>
                    <a:pt x="3496" y="2706"/>
                    <a:pt x="3496" y="1733"/>
                  </a:cubicBezTo>
                  <a:cubicBezTo>
                    <a:pt x="3496" y="761"/>
                    <a:pt x="2736" y="1"/>
                    <a:pt x="176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2448650" y="251020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34" y="1"/>
                    <a:pt x="0" y="1034"/>
                    <a:pt x="0" y="2341"/>
                  </a:cubicBezTo>
                  <a:cubicBezTo>
                    <a:pt x="0" y="3648"/>
                    <a:pt x="1034" y="4712"/>
                    <a:pt x="2341" y="4712"/>
                  </a:cubicBezTo>
                  <a:cubicBezTo>
                    <a:pt x="3648" y="4712"/>
                    <a:pt x="4711" y="3648"/>
                    <a:pt x="4711" y="2341"/>
                  </a:cubicBezTo>
                  <a:cubicBezTo>
                    <a:pt x="4711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2083900" y="2284525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0" y="1064"/>
                    <a:pt x="0" y="2371"/>
                  </a:cubicBezTo>
                  <a:cubicBezTo>
                    <a:pt x="0" y="3678"/>
                    <a:pt x="1034" y="4712"/>
                    <a:pt x="2341" y="4712"/>
                  </a:cubicBezTo>
                  <a:cubicBezTo>
                    <a:pt x="3648" y="4712"/>
                    <a:pt x="4711" y="3678"/>
                    <a:pt x="4711" y="2371"/>
                  </a:cubicBezTo>
                  <a:cubicBezTo>
                    <a:pt x="4711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2505625" y="1274625"/>
              <a:ext cx="5350" cy="415675"/>
            </a:xfrm>
            <a:custGeom>
              <a:avLst/>
              <a:gdLst/>
              <a:ahLst/>
              <a:cxnLst/>
              <a:rect l="l" t="t" r="r" b="b"/>
              <a:pathLst>
                <a:path w="214" h="16627" extrusionOk="0">
                  <a:moveTo>
                    <a:pt x="122" y="1"/>
                  </a:moveTo>
                  <a:cubicBezTo>
                    <a:pt x="31" y="1"/>
                    <a:pt x="1" y="3709"/>
                    <a:pt x="1" y="8299"/>
                  </a:cubicBezTo>
                  <a:cubicBezTo>
                    <a:pt x="1" y="12919"/>
                    <a:pt x="62" y="16627"/>
                    <a:pt x="122" y="16627"/>
                  </a:cubicBezTo>
                  <a:cubicBezTo>
                    <a:pt x="183" y="16627"/>
                    <a:pt x="214" y="12919"/>
                    <a:pt x="214" y="8299"/>
                  </a:cubicBezTo>
                  <a:cubicBezTo>
                    <a:pt x="214" y="3709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2449400" y="1643925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71" y="1"/>
                  </a:moveTo>
                  <a:cubicBezTo>
                    <a:pt x="1064" y="1"/>
                    <a:pt x="0" y="1034"/>
                    <a:pt x="0" y="2341"/>
                  </a:cubicBezTo>
                  <a:cubicBezTo>
                    <a:pt x="0" y="3648"/>
                    <a:pt x="1064" y="4712"/>
                    <a:pt x="237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7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2460800" y="1210025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52" y="1"/>
                    <a:pt x="0" y="822"/>
                    <a:pt x="0" y="1885"/>
                  </a:cubicBezTo>
                  <a:cubicBezTo>
                    <a:pt x="0" y="2949"/>
                    <a:pt x="85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2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15"/>
          <p:cNvGrpSpPr/>
          <p:nvPr/>
        </p:nvGrpSpPr>
        <p:grpSpPr>
          <a:xfrm rot="5400000">
            <a:off x="7407805" y="-560246"/>
            <a:ext cx="1042436" cy="899229"/>
            <a:chOff x="3936500" y="796650"/>
            <a:chExt cx="1642925" cy="1417225"/>
          </a:xfrm>
        </p:grpSpPr>
        <p:sp>
          <p:nvSpPr>
            <p:cNvPr id="868" name="Google Shape;868;p15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15"/>
          <p:cNvGrpSpPr/>
          <p:nvPr/>
        </p:nvGrpSpPr>
        <p:grpSpPr>
          <a:xfrm rot="7199820" flipH="1">
            <a:off x="7058331" y="2853402"/>
            <a:ext cx="3714004" cy="3203733"/>
            <a:chOff x="3936500" y="796650"/>
            <a:chExt cx="1642925" cy="1417225"/>
          </a:xfrm>
        </p:grpSpPr>
        <p:sp>
          <p:nvSpPr>
            <p:cNvPr id="882" name="Google Shape;882;p15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" name="Google Shape;895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16"/>
          <p:cNvGrpSpPr/>
          <p:nvPr/>
        </p:nvGrpSpPr>
        <p:grpSpPr>
          <a:xfrm rot="-853977" flipH="1">
            <a:off x="6767411" y="-1755846"/>
            <a:ext cx="3713981" cy="3203594"/>
            <a:chOff x="3936500" y="796650"/>
            <a:chExt cx="1642925" cy="1417225"/>
          </a:xfrm>
        </p:grpSpPr>
        <p:sp>
          <p:nvSpPr>
            <p:cNvPr id="898" name="Google Shape;898;p1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911;p16"/>
          <p:cNvGrpSpPr/>
          <p:nvPr/>
        </p:nvGrpSpPr>
        <p:grpSpPr>
          <a:xfrm flipH="1">
            <a:off x="8236754" y="4676726"/>
            <a:ext cx="414099" cy="409482"/>
            <a:chOff x="588675" y="3089150"/>
            <a:chExt cx="571724" cy="565349"/>
          </a:xfrm>
        </p:grpSpPr>
        <p:sp>
          <p:nvSpPr>
            <p:cNvPr id="912" name="Google Shape;912;p16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16"/>
          <p:cNvGrpSpPr/>
          <p:nvPr/>
        </p:nvGrpSpPr>
        <p:grpSpPr>
          <a:xfrm>
            <a:off x="84610" y="4461539"/>
            <a:ext cx="414099" cy="409482"/>
            <a:chOff x="588675" y="3089150"/>
            <a:chExt cx="571724" cy="565349"/>
          </a:xfrm>
        </p:grpSpPr>
        <p:sp>
          <p:nvSpPr>
            <p:cNvPr id="915" name="Google Shape;915;p16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16"/>
          <p:cNvGrpSpPr/>
          <p:nvPr/>
        </p:nvGrpSpPr>
        <p:grpSpPr>
          <a:xfrm>
            <a:off x="8708279" y="130014"/>
            <a:ext cx="414099" cy="409482"/>
            <a:chOff x="588675" y="3089150"/>
            <a:chExt cx="571724" cy="565349"/>
          </a:xfrm>
        </p:grpSpPr>
        <p:sp>
          <p:nvSpPr>
            <p:cNvPr id="918" name="Google Shape;918;p16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16"/>
          <p:cNvGrpSpPr/>
          <p:nvPr/>
        </p:nvGrpSpPr>
        <p:grpSpPr>
          <a:xfrm rot="1728909" flipH="1">
            <a:off x="-624178" y="3504356"/>
            <a:ext cx="1042369" cy="899171"/>
            <a:chOff x="3936500" y="796650"/>
            <a:chExt cx="1642925" cy="1417225"/>
          </a:xfrm>
        </p:grpSpPr>
        <p:sp>
          <p:nvSpPr>
            <p:cNvPr id="921" name="Google Shape;921;p1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16"/>
          <p:cNvGrpSpPr/>
          <p:nvPr/>
        </p:nvGrpSpPr>
        <p:grpSpPr>
          <a:xfrm flipH="1">
            <a:off x="8650859" y="4080591"/>
            <a:ext cx="895866" cy="899721"/>
            <a:chOff x="1889350" y="1210025"/>
            <a:chExt cx="1411925" cy="1418000"/>
          </a:xfrm>
        </p:grpSpPr>
        <p:sp>
          <p:nvSpPr>
            <p:cNvPr id="935" name="Google Shape;935;p16"/>
            <p:cNvSpPr/>
            <p:nvPr/>
          </p:nvSpPr>
          <p:spPr>
            <a:xfrm>
              <a:off x="1925075" y="1778425"/>
              <a:ext cx="209750" cy="142150"/>
            </a:xfrm>
            <a:custGeom>
              <a:avLst/>
              <a:gdLst/>
              <a:ahLst/>
              <a:cxnLst/>
              <a:rect l="l" t="t" r="r" b="b"/>
              <a:pathLst>
                <a:path w="8390" h="5686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0" y="62"/>
                    <a:pt x="1855" y="1369"/>
                    <a:pt x="4134" y="2949"/>
                  </a:cubicBezTo>
                  <a:cubicBezTo>
                    <a:pt x="6446" y="4480"/>
                    <a:pt x="8283" y="5685"/>
                    <a:pt x="8357" y="5685"/>
                  </a:cubicBezTo>
                  <a:cubicBezTo>
                    <a:pt x="8358" y="5685"/>
                    <a:pt x="8359" y="5685"/>
                    <a:pt x="8359" y="5685"/>
                  </a:cubicBezTo>
                  <a:cubicBezTo>
                    <a:pt x="8390" y="5624"/>
                    <a:pt x="6566" y="4317"/>
                    <a:pt x="4256" y="2736"/>
                  </a:cubicBezTo>
                  <a:cubicBezTo>
                    <a:pt x="1974" y="1205"/>
                    <a:pt x="137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6"/>
            <p:cNvSpPr/>
            <p:nvPr/>
          </p:nvSpPr>
          <p:spPr>
            <a:xfrm>
              <a:off x="2875700" y="2365025"/>
              <a:ext cx="383000" cy="203750"/>
            </a:xfrm>
            <a:custGeom>
              <a:avLst/>
              <a:gdLst/>
              <a:ahLst/>
              <a:cxnLst/>
              <a:rect l="l" t="t" r="r" b="b"/>
              <a:pathLst>
                <a:path w="15320" h="8150" extrusionOk="0">
                  <a:moveTo>
                    <a:pt x="6" y="1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0" y="33"/>
                    <a:pt x="3374" y="1917"/>
                    <a:pt x="7599" y="4166"/>
                  </a:cubicBezTo>
                  <a:cubicBezTo>
                    <a:pt x="11755" y="6379"/>
                    <a:pt x="15116" y="8150"/>
                    <a:pt x="15284" y="8150"/>
                  </a:cubicBezTo>
                  <a:cubicBezTo>
                    <a:pt x="15287" y="8150"/>
                    <a:pt x="15289" y="8149"/>
                    <a:pt x="15290" y="8148"/>
                  </a:cubicBezTo>
                  <a:cubicBezTo>
                    <a:pt x="15320" y="8118"/>
                    <a:pt x="11916" y="6233"/>
                    <a:pt x="7691" y="3984"/>
                  </a:cubicBezTo>
                  <a:cubicBezTo>
                    <a:pt x="3535" y="1772"/>
                    <a:pt x="174" y="1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2131000" y="1698650"/>
              <a:ext cx="751575" cy="869325"/>
            </a:xfrm>
            <a:custGeom>
              <a:avLst/>
              <a:gdLst/>
              <a:ahLst/>
              <a:cxnLst/>
              <a:rect l="l" t="t" r="r" b="b"/>
              <a:pathLst>
                <a:path w="30063" h="34773" extrusionOk="0">
                  <a:moveTo>
                    <a:pt x="30028" y="23391"/>
                  </a:moveTo>
                  <a:lnTo>
                    <a:pt x="30028" y="23391"/>
                  </a:lnTo>
                  <a:cubicBezTo>
                    <a:pt x="30024" y="23981"/>
                    <a:pt x="30017" y="24478"/>
                    <a:pt x="30001" y="24864"/>
                  </a:cubicBezTo>
                  <a:lnTo>
                    <a:pt x="30001" y="25745"/>
                  </a:lnTo>
                  <a:cubicBezTo>
                    <a:pt x="30032" y="25958"/>
                    <a:pt x="30032" y="26049"/>
                    <a:pt x="30032" y="26049"/>
                  </a:cubicBezTo>
                  <a:lnTo>
                    <a:pt x="30032" y="25745"/>
                  </a:lnTo>
                  <a:lnTo>
                    <a:pt x="30032" y="24833"/>
                  </a:lnTo>
                  <a:cubicBezTo>
                    <a:pt x="30032" y="24430"/>
                    <a:pt x="30032" y="23953"/>
                    <a:pt x="30028" y="23391"/>
                  </a:cubicBezTo>
                  <a:close/>
                  <a:moveTo>
                    <a:pt x="15047" y="0"/>
                  </a:moveTo>
                  <a:lnTo>
                    <a:pt x="15016" y="61"/>
                  </a:lnTo>
                  <a:cubicBezTo>
                    <a:pt x="10335" y="2736"/>
                    <a:pt x="5290" y="5623"/>
                    <a:pt x="61" y="8663"/>
                  </a:cubicBezTo>
                  <a:lnTo>
                    <a:pt x="1" y="8724"/>
                  </a:lnTo>
                  <a:lnTo>
                    <a:pt x="1" y="8785"/>
                  </a:lnTo>
                  <a:lnTo>
                    <a:pt x="1" y="26049"/>
                  </a:lnTo>
                  <a:lnTo>
                    <a:pt x="1" y="26080"/>
                  </a:lnTo>
                  <a:lnTo>
                    <a:pt x="61" y="26110"/>
                  </a:lnTo>
                  <a:cubicBezTo>
                    <a:pt x="5685" y="29332"/>
                    <a:pt x="10761" y="32311"/>
                    <a:pt x="15016" y="34742"/>
                  </a:cubicBezTo>
                  <a:lnTo>
                    <a:pt x="15047" y="34773"/>
                  </a:lnTo>
                  <a:lnTo>
                    <a:pt x="15107" y="34742"/>
                  </a:lnTo>
                  <a:cubicBezTo>
                    <a:pt x="19728" y="32068"/>
                    <a:pt x="23466" y="29909"/>
                    <a:pt x="26050" y="28390"/>
                  </a:cubicBezTo>
                  <a:cubicBezTo>
                    <a:pt x="27326" y="27630"/>
                    <a:pt x="28329" y="27052"/>
                    <a:pt x="28998" y="26657"/>
                  </a:cubicBezTo>
                  <a:cubicBezTo>
                    <a:pt x="29333" y="26444"/>
                    <a:pt x="29576" y="26292"/>
                    <a:pt x="29758" y="26201"/>
                  </a:cubicBezTo>
                  <a:cubicBezTo>
                    <a:pt x="29940" y="26080"/>
                    <a:pt x="30031" y="26050"/>
                    <a:pt x="30032" y="26049"/>
                  </a:cubicBezTo>
                  <a:lnTo>
                    <a:pt x="30032" y="26049"/>
                  </a:lnTo>
                  <a:cubicBezTo>
                    <a:pt x="30031" y="26050"/>
                    <a:pt x="29940" y="26080"/>
                    <a:pt x="29758" y="26140"/>
                  </a:cubicBezTo>
                  <a:cubicBezTo>
                    <a:pt x="29576" y="26262"/>
                    <a:pt x="29302" y="26414"/>
                    <a:pt x="28968" y="26596"/>
                  </a:cubicBezTo>
                  <a:cubicBezTo>
                    <a:pt x="28269" y="26992"/>
                    <a:pt x="27266" y="27599"/>
                    <a:pt x="25959" y="28329"/>
                  </a:cubicBezTo>
                  <a:cubicBezTo>
                    <a:pt x="23384" y="29783"/>
                    <a:pt x="19631" y="31902"/>
                    <a:pt x="15062" y="34564"/>
                  </a:cubicBezTo>
                  <a:lnTo>
                    <a:pt x="15062" y="34564"/>
                  </a:lnTo>
                  <a:cubicBezTo>
                    <a:pt x="10861" y="32116"/>
                    <a:pt x="5792" y="29160"/>
                    <a:pt x="213" y="25963"/>
                  </a:cubicBezTo>
                  <a:lnTo>
                    <a:pt x="213" y="25963"/>
                  </a:lnTo>
                  <a:lnTo>
                    <a:pt x="213" y="8780"/>
                  </a:lnTo>
                  <a:lnTo>
                    <a:pt x="213" y="8780"/>
                  </a:lnTo>
                  <a:cubicBezTo>
                    <a:pt x="5439" y="5760"/>
                    <a:pt x="10453" y="2890"/>
                    <a:pt x="15047" y="231"/>
                  </a:cubicBezTo>
                  <a:lnTo>
                    <a:pt x="15047" y="231"/>
                  </a:lnTo>
                  <a:cubicBezTo>
                    <a:pt x="20631" y="3430"/>
                    <a:pt x="25646" y="6330"/>
                    <a:pt x="29940" y="8780"/>
                  </a:cubicBezTo>
                  <a:lnTo>
                    <a:pt x="29940" y="8780"/>
                  </a:lnTo>
                  <a:cubicBezTo>
                    <a:pt x="29941" y="14087"/>
                    <a:pt x="30001" y="18364"/>
                    <a:pt x="30001" y="21368"/>
                  </a:cubicBezTo>
                  <a:cubicBezTo>
                    <a:pt x="30017" y="22141"/>
                    <a:pt x="30024" y="22811"/>
                    <a:pt x="30028" y="23391"/>
                  </a:cubicBezTo>
                  <a:lnTo>
                    <a:pt x="30028" y="23391"/>
                  </a:lnTo>
                  <a:cubicBezTo>
                    <a:pt x="30032" y="22820"/>
                    <a:pt x="30032" y="22162"/>
                    <a:pt x="30032" y="21429"/>
                  </a:cubicBezTo>
                  <a:cubicBezTo>
                    <a:pt x="30032" y="18450"/>
                    <a:pt x="30062" y="14104"/>
                    <a:pt x="30062" y="8785"/>
                  </a:cubicBezTo>
                  <a:lnTo>
                    <a:pt x="30062" y="8754"/>
                  </a:lnTo>
                  <a:lnTo>
                    <a:pt x="30032" y="8724"/>
                  </a:lnTo>
                  <a:cubicBezTo>
                    <a:pt x="25776" y="6231"/>
                    <a:pt x="20731" y="3283"/>
                    <a:pt x="15107" y="61"/>
                  </a:cubicBezTo>
                  <a:lnTo>
                    <a:pt x="1504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1889350" y="1740450"/>
              <a:ext cx="76025" cy="76000"/>
            </a:xfrm>
            <a:custGeom>
              <a:avLst/>
              <a:gdLst/>
              <a:ahLst/>
              <a:cxnLst/>
              <a:rect l="l" t="t" r="r" b="b"/>
              <a:pathLst>
                <a:path w="3041" h="3040" extrusionOk="0">
                  <a:moveTo>
                    <a:pt x="1521" y="0"/>
                  </a:moveTo>
                  <a:cubicBezTo>
                    <a:pt x="670" y="0"/>
                    <a:pt x="1" y="69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41" y="3040"/>
                    <a:pt x="3040" y="2371"/>
                    <a:pt x="3040" y="1520"/>
                  </a:cubicBezTo>
                  <a:cubicBezTo>
                    <a:pt x="3040" y="699"/>
                    <a:pt x="2341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2075525" y="186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34" y="1"/>
                    <a:pt x="1" y="1065"/>
                    <a:pt x="1" y="2372"/>
                  </a:cubicBezTo>
                  <a:cubicBezTo>
                    <a:pt x="1" y="3648"/>
                    <a:pt x="103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2817950" y="186125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64" y="1"/>
                    <a:pt x="0" y="1065"/>
                    <a:pt x="0" y="2372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2817950" y="23058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64" y="0"/>
                    <a:pt x="0" y="1064"/>
                    <a:pt x="0" y="2341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3213850" y="252540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64" y="1"/>
                  </a:moveTo>
                  <a:cubicBezTo>
                    <a:pt x="791" y="1"/>
                    <a:pt x="1" y="761"/>
                    <a:pt x="1" y="1733"/>
                  </a:cubicBezTo>
                  <a:cubicBezTo>
                    <a:pt x="1" y="2706"/>
                    <a:pt x="791" y="3496"/>
                    <a:pt x="1764" y="3496"/>
                  </a:cubicBezTo>
                  <a:cubicBezTo>
                    <a:pt x="2736" y="3496"/>
                    <a:pt x="3496" y="2706"/>
                    <a:pt x="3496" y="1733"/>
                  </a:cubicBezTo>
                  <a:cubicBezTo>
                    <a:pt x="3496" y="761"/>
                    <a:pt x="2736" y="1"/>
                    <a:pt x="176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6"/>
            <p:cNvSpPr/>
            <p:nvPr/>
          </p:nvSpPr>
          <p:spPr>
            <a:xfrm>
              <a:off x="2448650" y="251020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34" y="1"/>
                    <a:pt x="0" y="1034"/>
                    <a:pt x="0" y="2341"/>
                  </a:cubicBezTo>
                  <a:cubicBezTo>
                    <a:pt x="0" y="3648"/>
                    <a:pt x="1034" y="4712"/>
                    <a:pt x="2341" y="4712"/>
                  </a:cubicBezTo>
                  <a:cubicBezTo>
                    <a:pt x="3648" y="4712"/>
                    <a:pt x="4711" y="3648"/>
                    <a:pt x="4711" y="2341"/>
                  </a:cubicBezTo>
                  <a:cubicBezTo>
                    <a:pt x="4711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6"/>
            <p:cNvSpPr/>
            <p:nvPr/>
          </p:nvSpPr>
          <p:spPr>
            <a:xfrm>
              <a:off x="2083900" y="2284525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0" y="1064"/>
                    <a:pt x="0" y="2371"/>
                  </a:cubicBezTo>
                  <a:cubicBezTo>
                    <a:pt x="0" y="3678"/>
                    <a:pt x="1034" y="4712"/>
                    <a:pt x="2341" y="4712"/>
                  </a:cubicBezTo>
                  <a:cubicBezTo>
                    <a:pt x="3648" y="4712"/>
                    <a:pt x="4711" y="3678"/>
                    <a:pt x="4711" y="2371"/>
                  </a:cubicBezTo>
                  <a:cubicBezTo>
                    <a:pt x="4711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6"/>
            <p:cNvSpPr/>
            <p:nvPr/>
          </p:nvSpPr>
          <p:spPr>
            <a:xfrm>
              <a:off x="2505625" y="1274625"/>
              <a:ext cx="5350" cy="415675"/>
            </a:xfrm>
            <a:custGeom>
              <a:avLst/>
              <a:gdLst/>
              <a:ahLst/>
              <a:cxnLst/>
              <a:rect l="l" t="t" r="r" b="b"/>
              <a:pathLst>
                <a:path w="214" h="16627" extrusionOk="0">
                  <a:moveTo>
                    <a:pt x="122" y="1"/>
                  </a:moveTo>
                  <a:cubicBezTo>
                    <a:pt x="31" y="1"/>
                    <a:pt x="1" y="3709"/>
                    <a:pt x="1" y="8299"/>
                  </a:cubicBezTo>
                  <a:cubicBezTo>
                    <a:pt x="1" y="12919"/>
                    <a:pt x="62" y="16627"/>
                    <a:pt x="122" y="16627"/>
                  </a:cubicBezTo>
                  <a:cubicBezTo>
                    <a:pt x="183" y="16627"/>
                    <a:pt x="214" y="12919"/>
                    <a:pt x="214" y="8299"/>
                  </a:cubicBezTo>
                  <a:cubicBezTo>
                    <a:pt x="214" y="3709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6"/>
            <p:cNvSpPr/>
            <p:nvPr/>
          </p:nvSpPr>
          <p:spPr>
            <a:xfrm>
              <a:off x="2449400" y="1643925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71" y="1"/>
                  </a:moveTo>
                  <a:cubicBezTo>
                    <a:pt x="1064" y="1"/>
                    <a:pt x="0" y="1034"/>
                    <a:pt x="0" y="2341"/>
                  </a:cubicBezTo>
                  <a:cubicBezTo>
                    <a:pt x="0" y="3648"/>
                    <a:pt x="1064" y="4712"/>
                    <a:pt x="237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7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6"/>
            <p:cNvSpPr/>
            <p:nvPr/>
          </p:nvSpPr>
          <p:spPr>
            <a:xfrm>
              <a:off x="2460800" y="1210025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52" y="1"/>
                    <a:pt x="0" y="822"/>
                    <a:pt x="0" y="1885"/>
                  </a:cubicBezTo>
                  <a:cubicBezTo>
                    <a:pt x="0" y="2949"/>
                    <a:pt x="85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2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16"/>
          <p:cNvGrpSpPr/>
          <p:nvPr/>
        </p:nvGrpSpPr>
        <p:grpSpPr>
          <a:xfrm rot="5400000">
            <a:off x="-357570" y="-302371"/>
            <a:ext cx="1042436" cy="899229"/>
            <a:chOff x="3936500" y="796650"/>
            <a:chExt cx="1642925" cy="1417225"/>
          </a:xfrm>
        </p:grpSpPr>
        <p:sp>
          <p:nvSpPr>
            <p:cNvPr id="949" name="Google Shape;949;p1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16"/>
          <p:cNvGrpSpPr/>
          <p:nvPr/>
        </p:nvGrpSpPr>
        <p:grpSpPr>
          <a:xfrm rot="7199820" flipH="1">
            <a:off x="-1280169" y="2885340"/>
            <a:ext cx="3714004" cy="3203733"/>
            <a:chOff x="3936500" y="796650"/>
            <a:chExt cx="1642925" cy="1417225"/>
          </a:xfrm>
        </p:grpSpPr>
        <p:sp>
          <p:nvSpPr>
            <p:cNvPr id="963" name="Google Shape;963;p1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●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○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■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●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○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■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●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○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nek Devanagari"/>
              <a:buChar char="■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61" r:id="rId8"/>
    <p:sldLayoutId id="2147483662" r:id="rId9"/>
    <p:sldLayoutId id="2147483663" r:id="rId10"/>
    <p:sldLayoutId id="2147483667" r:id="rId11"/>
    <p:sldLayoutId id="2147483668" r:id="rId12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p3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p3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p3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openxmlformats.org/officeDocument/2006/relationships/image" Target="../media/image28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p3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p3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9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p3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p3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p3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1" name="Google Shape;1881;p32"/>
          <p:cNvGrpSpPr/>
          <p:nvPr/>
        </p:nvGrpSpPr>
        <p:grpSpPr>
          <a:xfrm>
            <a:off x="8094260" y="3513296"/>
            <a:ext cx="926810" cy="1542348"/>
            <a:chOff x="8217200" y="3621675"/>
            <a:chExt cx="926810" cy="1542348"/>
          </a:xfrm>
        </p:grpSpPr>
        <p:sp>
          <p:nvSpPr>
            <p:cNvPr id="1882" name="Google Shape;1882;p32"/>
            <p:cNvSpPr/>
            <p:nvPr/>
          </p:nvSpPr>
          <p:spPr>
            <a:xfrm>
              <a:off x="8219869" y="3640824"/>
              <a:ext cx="923701" cy="1520209"/>
            </a:xfrm>
            <a:custGeom>
              <a:avLst/>
              <a:gdLst/>
              <a:ahLst/>
              <a:cxnLst/>
              <a:rect l="l" t="t" r="r" b="b"/>
              <a:pathLst>
                <a:path w="69217" h="113916" extrusionOk="0">
                  <a:moveTo>
                    <a:pt x="21950" y="0"/>
                  </a:moveTo>
                  <a:lnTo>
                    <a:pt x="21950" y="49502"/>
                  </a:lnTo>
                  <a:cubicBezTo>
                    <a:pt x="9074" y="54372"/>
                    <a:pt x="1" y="66414"/>
                    <a:pt x="1" y="80558"/>
                  </a:cubicBezTo>
                  <a:cubicBezTo>
                    <a:pt x="1" y="98971"/>
                    <a:pt x="15445" y="113915"/>
                    <a:pt x="34592" y="113915"/>
                  </a:cubicBezTo>
                  <a:cubicBezTo>
                    <a:pt x="53739" y="113915"/>
                    <a:pt x="69217" y="98971"/>
                    <a:pt x="69217" y="80558"/>
                  </a:cubicBezTo>
                  <a:cubicBezTo>
                    <a:pt x="69150" y="66414"/>
                    <a:pt x="60077" y="54339"/>
                    <a:pt x="47201" y="49502"/>
                  </a:cubicBezTo>
                  <a:lnTo>
                    <a:pt x="47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2"/>
            <p:cNvSpPr/>
            <p:nvPr/>
          </p:nvSpPr>
          <p:spPr>
            <a:xfrm>
              <a:off x="8217200" y="3640824"/>
              <a:ext cx="926810" cy="1523198"/>
            </a:xfrm>
            <a:custGeom>
              <a:avLst/>
              <a:gdLst/>
              <a:ahLst/>
              <a:cxnLst/>
              <a:rect l="l" t="t" r="r" b="b"/>
              <a:pathLst>
                <a:path w="69450" h="114140" extrusionOk="0">
                  <a:moveTo>
                    <a:pt x="47384" y="26673"/>
                  </a:moveTo>
                  <a:lnTo>
                    <a:pt x="47384" y="26673"/>
                  </a:lnTo>
                  <a:cubicBezTo>
                    <a:pt x="47375" y="30243"/>
                    <a:pt x="47368" y="33437"/>
                    <a:pt x="47368" y="36226"/>
                  </a:cubicBezTo>
                  <a:lnTo>
                    <a:pt x="47368" y="46066"/>
                  </a:lnTo>
                  <a:lnTo>
                    <a:pt x="47368" y="48635"/>
                  </a:lnTo>
                  <a:lnTo>
                    <a:pt x="47401" y="49502"/>
                  </a:lnTo>
                  <a:lnTo>
                    <a:pt x="47401" y="48602"/>
                  </a:lnTo>
                  <a:lnTo>
                    <a:pt x="47401" y="46066"/>
                  </a:lnTo>
                  <a:lnTo>
                    <a:pt x="47401" y="36226"/>
                  </a:lnTo>
                  <a:cubicBezTo>
                    <a:pt x="47401" y="33441"/>
                    <a:pt x="47394" y="30245"/>
                    <a:pt x="47384" y="26673"/>
                  </a:cubicBezTo>
                  <a:close/>
                  <a:moveTo>
                    <a:pt x="47401" y="49502"/>
                  </a:moveTo>
                  <a:cubicBezTo>
                    <a:pt x="47404" y="49503"/>
                    <a:pt x="47638" y="49571"/>
                    <a:pt x="48268" y="49836"/>
                  </a:cubicBezTo>
                  <a:cubicBezTo>
                    <a:pt x="48317" y="49850"/>
                    <a:pt x="48368" y="49867"/>
                    <a:pt x="48423" y="49886"/>
                  </a:cubicBezTo>
                  <a:lnTo>
                    <a:pt x="48423" y="49886"/>
                  </a:lnTo>
                  <a:cubicBezTo>
                    <a:pt x="48323" y="49844"/>
                    <a:pt x="48229" y="49804"/>
                    <a:pt x="48135" y="49769"/>
                  </a:cubicBezTo>
                  <a:cubicBezTo>
                    <a:pt x="47637" y="49570"/>
                    <a:pt x="47404" y="49503"/>
                    <a:pt x="47401" y="49502"/>
                  </a:cubicBezTo>
                  <a:close/>
                  <a:moveTo>
                    <a:pt x="48423" y="49886"/>
                  </a:moveTo>
                  <a:cubicBezTo>
                    <a:pt x="48547" y="49938"/>
                    <a:pt x="48681" y="49995"/>
                    <a:pt x="48835" y="50053"/>
                  </a:cubicBezTo>
                  <a:lnTo>
                    <a:pt x="48835" y="50053"/>
                  </a:lnTo>
                  <a:cubicBezTo>
                    <a:pt x="48683" y="49986"/>
                    <a:pt x="48545" y="49930"/>
                    <a:pt x="48423" y="49886"/>
                  </a:cubicBezTo>
                  <a:close/>
                  <a:moveTo>
                    <a:pt x="48835" y="50053"/>
                  </a:moveTo>
                  <a:cubicBezTo>
                    <a:pt x="48939" y="50099"/>
                    <a:pt x="49050" y="50149"/>
                    <a:pt x="49169" y="50203"/>
                  </a:cubicBezTo>
                  <a:cubicBezTo>
                    <a:pt x="49375" y="50289"/>
                    <a:pt x="49582" y="50375"/>
                    <a:pt x="49798" y="50470"/>
                  </a:cubicBezTo>
                  <a:lnTo>
                    <a:pt x="49798" y="50470"/>
                  </a:lnTo>
                  <a:cubicBezTo>
                    <a:pt x="49537" y="50343"/>
                    <a:pt x="49296" y="50239"/>
                    <a:pt x="49069" y="50136"/>
                  </a:cubicBezTo>
                  <a:cubicBezTo>
                    <a:pt x="48985" y="50108"/>
                    <a:pt x="48908" y="50080"/>
                    <a:pt x="48835" y="50053"/>
                  </a:cubicBezTo>
                  <a:close/>
                  <a:moveTo>
                    <a:pt x="49798" y="50470"/>
                  </a:moveTo>
                  <a:cubicBezTo>
                    <a:pt x="49958" y="50548"/>
                    <a:pt x="50126" y="50635"/>
                    <a:pt x="50303" y="50736"/>
                  </a:cubicBezTo>
                  <a:cubicBezTo>
                    <a:pt x="50770" y="50970"/>
                    <a:pt x="51304" y="51237"/>
                    <a:pt x="51837" y="51537"/>
                  </a:cubicBezTo>
                  <a:cubicBezTo>
                    <a:pt x="51967" y="51595"/>
                    <a:pt x="52095" y="51659"/>
                    <a:pt x="52223" y="51727"/>
                  </a:cubicBezTo>
                  <a:lnTo>
                    <a:pt x="52223" y="51727"/>
                  </a:lnTo>
                  <a:cubicBezTo>
                    <a:pt x="52137" y="51674"/>
                    <a:pt x="52053" y="51622"/>
                    <a:pt x="51971" y="51570"/>
                  </a:cubicBezTo>
                  <a:cubicBezTo>
                    <a:pt x="51404" y="51270"/>
                    <a:pt x="50903" y="51037"/>
                    <a:pt x="50436" y="50770"/>
                  </a:cubicBezTo>
                  <a:cubicBezTo>
                    <a:pt x="50210" y="50657"/>
                    <a:pt x="50000" y="50559"/>
                    <a:pt x="49798" y="50470"/>
                  </a:cubicBezTo>
                  <a:close/>
                  <a:moveTo>
                    <a:pt x="52223" y="51727"/>
                  </a:moveTo>
                  <a:cubicBezTo>
                    <a:pt x="52552" y="51931"/>
                    <a:pt x="52904" y="52147"/>
                    <a:pt x="53280" y="52374"/>
                  </a:cubicBezTo>
                  <a:lnTo>
                    <a:pt x="53280" y="52374"/>
                  </a:lnTo>
                  <a:cubicBezTo>
                    <a:pt x="52918" y="52141"/>
                    <a:pt x="52572" y="51916"/>
                    <a:pt x="52223" y="51727"/>
                  </a:cubicBezTo>
                  <a:close/>
                  <a:moveTo>
                    <a:pt x="53280" y="52374"/>
                  </a:moveTo>
                  <a:cubicBezTo>
                    <a:pt x="53397" y="52450"/>
                    <a:pt x="53517" y="52527"/>
                    <a:pt x="53639" y="52604"/>
                  </a:cubicBezTo>
                  <a:cubicBezTo>
                    <a:pt x="54940" y="53405"/>
                    <a:pt x="56341" y="54439"/>
                    <a:pt x="57842" y="55740"/>
                  </a:cubicBezTo>
                  <a:cubicBezTo>
                    <a:pt x="58242" y="56040"/>
                    <a:pt x="58609" y="56407"/>
                    <a:pt x="58976" y="56774"/>
                  </a:cubicBezTo>
                  <a:cubicBezTo>
                    <a:pt x="59343" y="57141"/>
                    <a:pt x="59776" y="57475"/>
                    <a:pt x="60143" y="57908"/>
                  </a:cubicBezTo>
                  <a:cubicBezTo>
                    <a:pt x="60844" y="58742"/>
                    <a:pt x="61678" y="59543"/>
                    <a:pt x="62412" y="60543"/>
                  </a:cubicBezTo>
                  <a:cubicBezTo>
                    <a:pt x="62578" y="60777"/>
                    <a:pt x="62779" y="60977"/>
                    <a:pt x="62945" y="61244"/>
                  </a:cubicBezTo>
                  <a:lnTo>
                    <a:pt x="63246" y="61611"/>
                  </a:lnTo>
                  <a:lnTo>
                    <a:pt x="63479" y="61978"/>
                  </a:lnTo>
                  <a:cubicBezTo>
                    <a:pt x="63813" y="62545"/>
                    <a:pt x="64180" y="63045"/>
                    <a:pt x="64580" y="63579"/>
                  </a:cubicBezTo>
                  <a:cubicBezTo>
                    <a:pt x="65035" y="64439"/>
                    <a:pt x="65567" y="65318"/>
                    <a:pt x="66045" y="66246"/>
                  </a:cubicBezTo>
                  <a:lnTo>
                    <a:pt x="66045" y="66246"/>
                  </a:lnTo>
                  <a:cubicBezTo>
                    <a:pt x="65595" y="65322"/>
                    <a:pt x="65086" y="64458"/>
                    <a:pt x="64613" y="63612"/>
                  </a:cubicBezTo>
                  <a:cubicBezTo>
                    <a:pt x="64246" y="63079"/>
                    <a:pt x="63913" y="62545"/>
                    <a:pt x="63579" y="62045"/>
                  </a:cubicBezTo>
                  <a:lnTo>
                    <a:pt x="63312" y="61678"/>
                  </a:lnTo>
                  <a:lnTo>
                    <a:pt x="63012" y="61277"/>
                  </a:lnTo>
                  <a:cubicBezTo>
                    <a:pt x="62812" y="61044"/>
                    <a:pt x="62645" y="60777"/>
                    <a:pt x="62478" y="60577"/>
                  </a:cubicBezTo>
                  <a:cubicBezTo>
                    <a:pt x="61778" y="59609"/>
                    <a:pt x="60977" y="58776"/>
                    <a:pt x="60243" y="57942"/>
                  </a:cubicBezTo>
                  <a:cubicBezTo>
                    <a:pt x="59843" y="57541"/>
                    <a:pt x="59443" y="57208"/>
                    <a:pt x="59109" y="56841"/>
                  </a:cubicBezTo>
                  <a:cubicBezTo>
                    <a:pt x="58742" y="56507"/>
                    <a:pt x="58409" y="56107"/>
                    <a:pt x="57975" y="55773"/>
                  </a:cubicBezTo>
                  <a:cubicBezTo>
                    <a:pt x="56474" y="54506"/>
                    <a:pt x="55073" y="53505"/>
                    <a:pt x="53772" y="52671"/>
                  </a:cubicBezTo>
                  <a:cubicBezTo>
                    <a:pt x="53604" y="52570"/>
                    <a:pt x="53440" y="52471"/>
                    <a:pt x="53280" y="52374"/>
                  </a:cubicBezTo>
                  <a:close/>
                  <a:moveTo>
                    <a:pt x="22049" y="0"/>
                  </a:moveTo>
                  <a:lnTo>
                    <a:pt x="22049" y="67"/>
                  </a:lnTo>
                  <a:lnTo>
                    <a:pt x="22049" y="49463"/>
                  </a:lnTo>
                  <a:lnTo>
                    <a:pt x="22049" y="49463"/>
                  </a:lnTo>
                  <a:cubicBezTo>
                    <a:pt x="19704" y="50425"/>
                    <a:pt x="17392" y="51584"/>
                    <a:pt x="15211" y="52971"/>
                  </a:cubicBezTo>
                  <a:cubicBezTo>
                    <a:pt x="13043" y="54439"/>
                    <a:pt x="10975" y="56140"/>
                    <a:pt x="9140" y="58075"/>
                  </a:cubicBezTo>
                  <a:cubicBezTo>
                    <a:pt x="8707" y="58575"/>
                    <a:pt x="8273" y="59076"/>
                    <a:pt x="7806" y="59576"/>
                  </a:cubicBezTo>
                  <a:cubicBezTo>
                    <a:pt x="7406" y="60110"/>
                    <a:pt x="6972" y="60610"/>
                    <a:pt x="6572" y="61144"/>
                  </a:cubicBezTo>
                  <a:lnTo>
                    <a:pt x="6272" y="61578"/>
                  </a:lnTo>
                  <a:lnTo>
                    <a:pt x="5971" y="61978"/>
                  </a:lnTo>
                  <a:lnTo>
                    <a:pt x="5438" y="62812"/>
                  </a:lnTo>
                  <a:lnTo>
                    <a:pt x="4904" y="63646"/>
                  </a:lnTo>
                  <a:lnTo>
                    <a:pt x="4404" y="64546"/>
                  </a:lnTo>
                  <a:lnTo>
                    <a:pt x="3903" y="65414"/>
                  </a:lnTo>
                  <a:lnTo>
                    <a:pt x="3636" y="65881"/>
                  </a:lnTo>
                  <a:lnTo>
                    <a:pt x="3436" y="66348"/>
                  </a:lnTo>
                  <a:cubicBezTo>
                    <a:pt x="3169" y="66915"/>
                    <a:pt x="2902" y="67549"/>
                    <a:pt x="2602" y="68149"/>
                  </a:cubicBezTo>
                  <a:cubicBezTo>
                    <a:pt x="2369" y="68783"/>
                    <a:pt x="2135" y="69450"/>
                    <a:pt x="1902" y="70084"/>
                  </a:cubicBezTo>
                  <a:cubicBezTo>
                    <a:pt x="1735" y="70384"/>
                    <a:pt x="1635" y="70717"/>
                    <a:pt x="1568" y="71051"/>
                  </a:cubicBezTo>
                  <a:lnTo>
                    <a:pt x="1268" y="72052"/>
                  </a:lnTo>
                  <a:cubicBezTo>
                    <a:pt x="1135" y="72319"/>
                    <a:pt x="1068" y="72686"/>
                    <a:pt x="968" y="73019"/>
                  </a:cubicBezTo>
                  <a:lnTo>
                    <a:pt x="768" y="73986"/>
                  </a:lnTo>
                  <a:lnTo>
                    <a:pt x="567" y="74987"/>
                  </a:lnTo>
                  <a:cubicBezTo>
                    <a:pt x="567" y="75154"/>
                    <a:pt x="534" y="75321"/>
                    <a:pt x="467" y="75488"/>
                  </a:cubicBezTo>
                  <a:lnTo>
                    <a:pt x="434" y="75988"/>
                  </a:lnTo>
                  <a:lnTo>
                    <a:pt x="167" y="77989"/>
                  </a:lnTo>
                  <a:cubicBezTo>
                    <a:pt x="134" y="78656"/>
                    <a:pt x="134" y="79324"/>
                    <a:pt x="100" y="79991"/>
                  </a:cubicBezTo>
                  <a:cubicBezTo>
                    <a:pt x="0" y="82659"/>
                    <a:pt x="301" y="85328"/>
                    <a:pt x="901" y="87896"/>
                  </a:cubicBezTo>
                  <a:cubicBezTo>
                    <a:pt x="1468" y="90432"/>
                    <a:pt x="2335" y="92900"/>
                    <a:pt x="3503" y="95235"/>
                  </a:cubicBezTo>
                  <a:cubicBezTo>
                    <a:pt x="4704" y="97503"/>
                    <a:pt x="6105" y="99672"/>
                    <a:pt x="7739" y="101640"/>
                  </a:cubicBezTo>
                  <a:cubicBezTo>
                    <a:pt x="10975" y="105576"/>
                    <a:pt x="15078" y="108645"/>
                    <a:pt x="19481" y="110746"/>
                  </a:cubicBezTo>
                  <a:cubicBezTo>
                    <a:pt x="23951" y="112848"/>
                    <a:pt x="28721" y="113948"/>
                    <a:pt x="33391" y="114115"/>
                  </a:cubicBezTo>
                  <a:cubicBezTo>
                    <a:pt x="33842" y="114131"/>
                    <a:pt x="34291" y="114139"/>
                    <a:pt x="34740" y="114139"/>
                  </a:cubicBezTo>
                  <a:cubicBezTo>
                    <a:pt x="38939" y="114139"/>
                    <a:pt x="43033" y="113437"/>
                    <a:pt x="46800" y="112080"/>
                  </a:cubicBezTo>
                  <a:cubicBezTo>
                    <a:pt x="51003" y="110579"/>
                    <a:pt x="54773" y="108311"/>
                    <a:pt x="57908" y="105609"/>
                  </a:cubicBezTo>
                  <a:cubicBezTo>
                    <a:pt x="61077" y="102907"/>
                    <a:pt x="63579" y="99705"/>
                    <a:pt x="65447" y="96302"/>
                  </a:cubicBezTo>
                  <a:cubicBezTo>
                    <a:pt x="67315" y="92900"/>
                    <a:pt x="68449" y="89331"/>
                    <a:pt x="69016" y="85828"/>
                  </a:cubicBezTo>
                  <a:cubicBezTo>
                    <a:pt x="69317" y="84094"/>
                    <a:pt x="69450" y="82326"/>
                    <a:pt x="69450" y="80658"/>
                  </a:cubicBezTo>
                  <a:cubicBezTo>
                    <a:pt x="69450" y="79824"/>
                    <a:pt x="69417" y="78990"/>
                    <a:pt x="69350" y="78156"/>
                  </a:cubicBezTo>
                  <a:cubicBezTo>
                    <a:pt x="69283" y="77322"/>
                    <a:pt x="69150" y="76555"/>
                    <a:pt x="69083" y="75754"/>
                  </a:cubicBezTo>
                  <a:cubicBezTo>
                    <a:pt x="68583" y="72585"/>
                    <a:pt x="67649" y="69717"/>
                    <a:pt x="66481" y="67148"/>
                  </a:cubicBezTo>
                  <a:cubicBezTo>
                    <a:pt x="66344" y="66842"/>
                    <a:pt x="66197" y="66541"/>
                    <a:pt x="66045" y="66246"/>
                  </a:cubicBezTo>
                  <a:lnTo>
                    <a:pt x="66045" y="66246"/>
                  </a:lnTo>
                  <a:cubicBezTo>
                    <a:pt x="66199" y="66561"/>
                    <a:pt x="66345" y="66884"/>
                    <a:pt x="66481" y="67215"/>
                  </a:cubicBezTo>
                  <a:cubicBezTo>
                    <a:pt x="67615" y="69750"/>
                    <a:pt x="68583" y="72619"/>
                    <a:pt x="69016" y="75754"/>
                  </a:cubicBezTo>
                  <a:cubicBezTo>
                    <a:pt x="69150" y="76522"/>
                    <a:pt x="69250" y="77356"/>
                    <a:pt x="69317" y="78123"/>
                  </a:cubicBezTo>
                  <a:cubicBezTo>
                    <a:pt x="69317" y="78923"/>
                    <a:pt x="69350" y="79757"/>
                    <a:pt x="69417" y="80591"/>
                  </a:cubicBezTo>
                  <a:cubicBezTo>
                    <a:pt x="69417" y="82259"/>
                    <a:pt x="69250" y="83960"/>
                    <a:pt x="68983" y="85728"/>
                  </a:cubicBezTo>
                  <a:cubicBezTo>
                    <a:pt x="68416" y="89197"/>
                    <a:pt x="67282" y="92733"/>
                    <a:pt x="65414" y="96102"/>
                  </a:cubicBezTo>
                  <a:cubicBezTo>
                    <a:pt x="63579" y="99471"/>
                    <a:pt x="61011" y="102640"/>
                    <a:pt x="57908" y="105376"/>
                  </a:cubicBezTo>
                  <a:cubicBezTo>
                    <a:pt x="54773" y="108078"/>
                    <a:pt x="51070" y="110312"/>
                    <a:pt x="46901" y="111780"/>
                  </a:cubicBezTo>
                  <a:cubicBezTo>
                    <a:pt x="43163" y="113136"/>
                    <a:pt x="39045" y="113839"/>
                    <a:pt x="34890" y="113839"/>
                  </a:cubicBezTo>
                  <a:cubicBezTo>
                    <a:pt x="34446" y="113839"/>
                    <a:pt x="34002" y="113831"/>
                    <a:pt x="33558" y="113815"/>
                  </a:cubicBezTo>
                  <a:cubicBezTo>
                    <a:pt x="28888" y="113648"/>
                    <a:pt x="24151" y="112581"/>
                    <a:pt x="19748" y="110479"/>
                  </a:cubicBezTo>
                  <a:cubicBezTo>
                    <a:pt x="15311" y="108411"/>
                    <a:pt x="11275" y="105376"/>
                    <a:pt x="8039" y="101473"/>
                  </a:cubicBezTo>
                  <a:cubicBezTo>
                    <a:pt x="6405" y="99538"/>
                    <a:pt x="4971" y="97403"/>
                    <a:pt x="3803" y="95102"/>
                  </a:cubicBezTo>
                  <a:cubicBezTo>
                    <a:pt x="2636" y="92800"/>
                    <a:pt x="1768" y="90365"/>
                    <a:pt x="1201" y="87796"/>
                  </a:cubicBezTo>
                  <a:cubicBezTo>
                    <a:pt x="601" y="85261"/>
                    <a:pt x="301" y="82593"/>
                    <a:pt x="401" y="79957"/>
                  </a:cubicBezTo>
                  <a:cubicBezTo>
                    <a:pt x="434" y="79290"/>
                    <a:pt x="434" y="78623"/>
                    <a:pt x="467" y="77956"/>
                  </a:cubicBezTo>
                  <a:lnTo>
                    <a:pt x="734" y="75955"/>
                  </a:lnTo>
                  <a:lnTo>
                    <a:pt x="768" y="75454"/>
                  </a:lnTo>
                  <a:cubicBezTo>
                    <a:pt x="768" y="75287"/>
                    <a:pt x="801" y="75121"/>
                    <a:pt x="868" y="74954"/>
                  </a:cubicBezTo>
                  <a:lnTo>
                    <a:pt x="1068" y="73953"/>
                  </a:lnTo>
                  <a:lnTo>
                    <a:pt x="1268" y="72952"/>
                  </a:lnTo>
                  <a:cubicBezTo>
                    <a:pt x="1301" y="72619"/>
                    <a:pt x="1435" y="72352"/>
                    <a:pt x="1535" y="72018"/>
                  </a:cubicBezTo>
                  <a:lnTo>
                    <a:pt x="1802" y="71051"/>
                  </a:lnTo>
                  <a:cubicBezTo>
                    <a:pt x="1902" y="70717"/>
                    <a:pt x="1968" y="70417"/>
                    <a:pt x="2102" y="70084"/>
                  </a:cubicBezTo>
                  <a:cubicBezTo>
                    <a:pt x="2369" y="69417"/>
                    <a:pt x="2569" y="68783"/>
                    <a:pt x="2802" y="68149"/>
                  </a:cubicBezTo>
                  <a:cubicBezTo>
                    <a:pt x="3069" y="67549"/>
                    <a:pt x="3369" y="66948"/>
                    <a:pt x="3636" y="66348"/>
                  </a:cubicBezTo>
                  <a:lnTo>
                    <a:pt x="3870" y="65881"/>
                  </a:lnTo>
                  <a:lnTo>
                    <a:pt x="4103" y="65414"/>
                  </a:lnTo>
                  <a:lnTo>
                    <a:pt x="4604" y="64546"/>
                  </a:lnTo>
                  <a:lnTo>
                    <a:pt x="5104" y="63646"/>
                  </a:lnTo>
                  <a:lnTo>
                    <a:pt x="5638" y="62812"/>
                  </a:lnTo>
                  <a:lnTo>
                    <a:pt x="6205" y="61978"/>
                  </a:lnTo>
                  <a:lnTo>
                    <a:pt x="6472" y="61578"/>
                  </a:lnTo>
                  <a:lnTo>
                    <a:pt x="6772" y="61211"/>
                  </a:lnTo>
                  <a:cubicBezTo>
                    <a:pt x="7139" y="60644"/>
                    <a:pt x="7572" y="60143"/>
                    <a:pt x="7973" y="59609"/>
                  </a:cubicBezTo>
                  <a:cubicBezTo>
                    <a:pt x="8440" y="59142"/>
                    <a:pt x="8873" y="58642"/>
                    <a:pt x="9307" y="58142"/>
                  </a:cubicBezTo>
                  <a:cubicBezTo>
                    <a:pt x="11142" y="56240"/>
                    <a:pt x="13143" y="54573"/>
                    <a:pt x="15311" y="53105"/>
                  </a:cubicBezTo>
                  <a:cubicBezTo>
                    <a:pt x="17546" y="51704"/>
                    <a:pt x="19815" y="50536"/>
                    <a:pt x="22216" y="49602"/>
                  </a:cubicBezTo>
                  <a:lnTo>
                    <a:pt x="22283" y="49569"/>
                  </a:lnTo>
                  <a:lnTo>
                    <a:pt x="22283" y="49469"/>
                  </a:lnTo>
                  <a:lnTo>
                    <a:pt x="22283" y="100"/>
                  </a:lnTo>
                  <a:lnTo>
                    <a:pt x="47334" y="100"/>
                  </a:lnTo>
                  <a:cubicBezTo>
                    <a:pt x="47334" y="10345"/>
                    <a:pt x="47365" y="19308"/>
                    <a:pt x="47384" y="26673"/>
                  </a:cubicBezTo>
                  <a:lnTo>
                    <a:pt x="47384" y="26673"/>
                  </a:lnTo>
                  <a:cubicBezTo>
                    <a:pt x="47404" y="19320"/>
                    <a:pt x="47434" y="10374"/>
                    <a:pt x="47434" y="100"/>
                  </a:cubicBezTo>
                  <a:lnTo>
                    <a:pt x="47434" y="100"/>
                  </a:lnTo>
                  <a:lnTo>
                    <a:pt x="47434" y="100"/>
                  </a:lnTo>
                  <a:lnTo>
                    <a:pt x="47434" y="100"/>
                  </a:lnTo>
                  <a:cubicBezTo>
                    <a:pt x="47434" y="89"/>
                    <a:pt x="47434" y="78"/>
                    <a:pt x="47434" y="67"/>
                  </a:cubicBezTo>
                  <a:lnTo>
                    <a:pt x="4743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2"/>
            <p:cNvSpPr/>
            <p:nvPr/>
          </p:nvSpPr>
          <p:spPr>
            <a:xfrm>
              <a:off x="8280853" y="3724055"/>
              <a:ext cx="801287" cy="1371092"/>
            </a:xfrm>
            <a:custGeom>
              <a:avLst/>
              <a:gdLst/>
              <a:ahLst/>
              <a:cxnLst/>
              <a:rect l="l" t="t" r="r" b="b"/>
              <a:pathLst>
                <a:path w="60044" h="102742" extrusionOk="0">
                  <a:moveTo>
                    <a:pt x="20582" y="1"/>
                  </a:moveTo>
                  <a:lnTo>
                    <a:pt x="20982" y="46334"/>
                  </a:lnTo>
                  <a:cubicBezTo>
                    <a:pt x="7706" y="49970"/>
                    <a:pt x="0" y="61545"/>
                    <a:pt x="0" y="73820"/>
                  </a:cubicBezTo>
                  <a:cubicBezTo>
                    <a:pt x="0" y="89799"/>
                    <a:pt x="13410" y="102741"/>
                    <a:pt x="30022" y="102741"/>
                  </a:cubicBezTo>
                  <a:cubicBezTo>
                    <a:pt x="46600" y="102741"/>
                    <a:pt x="60043" y="89765"/>
                    <a:pt x="60043" y="73820"/>
                  </a:cubicBezTo>
                  <a:cubicBezTo>
                    <a:pt x="60010" y="61545"/>
                    <a:pt x="50503" y="50604"/>
                    <a:pt x="39329" y="46367"/>
                  </a:cubicBezTo>
                  <a:lnTo>
                    <a:pt x="39262" y="1"/>
                  </a:lnTo>
                  <a:close/>
                </a:path>
              </a:pathLst>
            </a:custGeom>
            <a:solidFill>
              <a:srgbClr val="5C69A5">
                <a:alpha val="29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2"/>
            <p:cNvSpPr/>
            <p:nvPr/>
          </p:nvSpPr>
          <p:spPr>
            <a:xfrm>
              <a:off x="8274621" y="4614258"/>
              <a:ext cx="807066" cy="208863"/>
            </a:xfrm>
            <a:custGeom>
              <a:avLst/>
              <a:gdLst/>
              <a:ahLst/>
              <a:cxnLst/>
              <a:rect l="l" t="t" r="r" b="b"/>
              <a:pathLst>
                <a:path w="60477" h="15651" extrusionOk="0">
                  <a:moveTo>
                    <a:pt x="8205" y="0"/>
                  </a:moveTo>
                  <a:cubicBezTo>
                    <a:pt x="5656" y="0"/>
                    <a:pt x="2819" y="393"/>
                    <a:pt x="1101" y="1307"/>
                  </a:cubicBezTo>
                  <a:cubicBezTo>
                    <a:pt x="1101" y="1307"/>
                    <a:pt x="0" y="4977"/>
                    <a:pt x="1101" y="9613"/>
                  </a:cubicBezTo>
                  <a:lnTo>
                    <a:pt x="28821" y="15651"/>
                  </a:lnTo>
                  <a:lnTo>
                    <a:pt x="46133" y="10581"/>
                  </a:lnTo>
                  <a:lnTo>
                    <a:pt x="55107" y="10581"/>
                  </a:lnTo>
                  <a:lnTo>
                    <a:pt x="60477" y="7111"/>
                  </a:lnTo>
                  <a:cubicBezTo>
                    <a:pt x="59510" y="5410"/>
                    <a:pt x="58509" y="4943"/>
                    <a:pt x="56641" y="4276"/>
                  </a:cubicBezTo>
                  <a:cubicBezTo>
                    <a:pt x="53922" y="3342"/>
                    <a:pt x="51044" y="2838"/>
                    <a:pt x="48158" y="2838"/>
                  </a:cubicBezTo>
                  <a:cubicBezTo>
                    <a:pt x="47539" y="2838"/>
                    <a:pt x="46919" y="2861"/>
                    <a:pt x="46300" y="2908"/>
                  </a:cubicBezTo>
                  <a:cubicBezTo>
                    <a:pt x="41597" y="3242"/>
                    <a:pt x="36960" y="4810"/>
                    <a:pt x="32257" y="4843"/>
                  </a:cubicBezTo>
                  <a:cubicBezTo>
                    <a:pt x="32153" y="4845"/>
                    <a:pt x="32050" y="4845"/>
                    <a:pt x="31946" y="4845"/>
                  </a:cubicBezTo>
                  <a:cubicBezTo>
                    <a:pt x="24960" y="4845"/>
                    <a:pt x="18479" y="1555"/>
                    <a:pt x="11609" y="273"/>
                  </a:cubicBezTo>
                  <a:cubicBezTo>
                    <a:pt x="10659" y="96"/>
                    <a:pt x="9467" y="0"/>
                    <a:pt x="8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2"/>
            <p:cNvSpPr/>
            <p:nvPr/>
          </p:nvSpPr>
          <p:spPr>
            <a:xfrm>
              <a:off x="8274621" y="4614258"/>
              <a:ext cx="807066" cy="208863"/>
            </a:xfrm>
            <a:custGeom>
              <a:avLst/>
              <a:gdLst/>
              <a:ahLst/>
              <a:cxnLst/>
              <a:rect l="l" t="t" r="r" b="b"/>
              <a:pathLst>
                <a:path w="60477" h="15651" extrusionOk="0">
                  <a:moveTo>
                    <a:pt x="8205" y="0"/>
                  </a:moveTo>
                  <a:cubicBezTo>
                    <a:pt x="5656" y="0"/>
                    <a:pt x="2819" y="393"/>
                    <a:pt x="1101" y="1307"/>
                  </a:cubicBezTo>
                  <a:cubicBezTo>
                    <a:pt x="1101" y="1307"/>
                    <a:pt x="0" y="4977"/>
                    <a:pt x="1101" y="9613"/>
                  </a:cubicBezTo>
                  <a:lnTo>
                    <a:pt x="28821" y="15651"/>
                  </a:lnTo>
                  <a:lnTo>
                    <a:pt x="46133" y="10581"/>
                  </a:lnTo>
                  <a:lnTo>
                    <a:pt x="55107" y="10581"/>
                  </a:lnTo>
                  <a:lnTo>
                    <a:pt x="60477" y="7111"/>
                  </a:lnTo>
                  <a:cubicBezTo>
                    <a:pt x="59510" y="5410"/>
                    <a:pt x="58509" y="4943"/>
                    <a:pt x="56641" y="4276"/>
                  </a:cubicBezTo>
                  <a:cubicBezTo>
                    <a:pt x="53922" y="3342"/>
                    <a:pt x="51044" y="2838"/>
                    <a:pt x="48158" y="2838"/>
                  </a:cubicBezTo>
                  <a:cubicBezTo>
                    <a:pt x="47539" y="2838"/>
                    <a:pt x="46919" y="2861"/>
                    <a:pt x="46300" y="2908"/>
                  </a:cubicBezTo>
                  <a:cubicBezTo>
                    <a:pt x="41597" y="3242"/>
                    <a:pt x="36960" y="4810"/>
                    <a:pt x="32257" y="4843"/>
                  </a:cubicBezTo>
                  <a:cubicBezTo>
                    <a:pt x="32153" y="4845"/>
                    <a:pt x="32050" y="4845"/>
                    <a:pt x="31946" y="4845"/>
                  </a:cubicBezTo>
                  <a:cubicBezTo>
                    <a:pt x="24960" y="4845"/>
                    <a:pt x="18479" y="1555"/>
                    <a:pt x="11609" y="273"/>
                  </a:cubicBezTo>
                  <a:cubicBezTo>
                    <a:pt x="10659" y="96"/>
                    <a:pt x="9467" y="0"/>
                    <a:pt x="8205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2"/>
            <p:cNvSpPr/>
            <p:nvPr/>
          </p:nvSpPr>
          <p:spPr>
            <a:xfrm>
              <a:off x="8280853" y="4691323"/>
              <a:ext cx="801287" cy="403793"/>
            </a:xfrm>
            <a:custGeom>
              <a:avLst/>
              <a:gdLst/>
              <a:ahLst/>
              <a:cxnLst/>
              <a:rect l="l" t="t" r="r" b="b"/>
              <a:pathLst>
                <a:path w="60044" h="30258" extrusionOk="0">
                  <a:moveTo>
                    <a:pt x="50816" y="0"/>
                  </a:moveTo>
                  <a:cubicBezTo>
                    <a:pt x="49346" y="0"/>
                    <a:pt x="47723" y="86"/>
                    <a:pt x="45967" y="302"/>
                  </a:cubicBezTo>
                  <a:cubicBezTo>
                    <a:pt x="42497" y="703"/>
                    <a:pt x="30856" y="4205"/>
                    <a:pt x="24284" y="4806"/>
                  </a:cubicBezTo>
                  <a:cubicBezTo>
                    <a:pt x="21801" y="5039"/>
                    <a:pt x="19538" y="5139"/>
                    <a:pt x="17482" y="5139"/>
                  </a:cubicBezTo>
                  <a:cubicBezTo>
                    <a:pt x="4816" y="5139"/>
                    <a:pt x="1" y="1337"/>
                    <a:pt x="0" y="1336"/>
                  </a:cubicBezTo>
                  <a:lnTo>
                    <a:pt x="0" y="1336"/>
                  </a:lnTo>
                  <a:cubicBezTo>
                    <a:pt x="0" y="17315"/>
                    <a:pt x="13443" y="30257"/>
                    <a:pt x="30022" y="30257"/>
                  </a:cubicBezTo>
                  <a:cubicBezTo>
                    <a:pt x="46634" y="30257"/>
                    <a:pt x="60043" y="17315"/>
                    <a:pt x="60043" y="1336"/>
                  </a:cubicBezTo>
                  <a:cubicBezTo>
                    <a:pt x="60043" y="1336"/>
                    <a:pt x="56607" y="0"/>
                    <a:pt x="50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2"/>
            <p:cNvSpPr/>
            <p:nvPr/>
          </p:nvSpPr>
          <p:spPr>
            <a:xfrm>
              <a:off x="8460243" y="3623009"/>
              <a:ext cx="442934" cy="101062"/>
            </a:xfrm>
            <a:custGeom>
              <a:avLst/>
              <a:gdLst/>
              <a:ahLst/>
              <a:cxnLst/>
              <a:rect l="l" t="t" r="r" b="b"/>
              <a:pathLst>
                <a:path w="33191" h="7573" extrusionOk="0">
                  <a:moveTo>
                    <a:pt x="3503" y="1"/>
                  </a:moveTo>
                  <a:cubicBezTo>
                    <a:pt x="1535" y="1"/>
                    <a:pt x="0" y="1569"/>
                    <a:pt x="0" y="3503"/>
                  </a:cubicBezTo>
                  <a:lnTo>
                    <a:pt x="0" y="4070"/>
                  </a:lnTo>
                  <a:cubicBezTo>
                    <a:pt x="0" y="6039"/>
                    <a:pt x="1568" y="7573"/>
                    <a:pt x="3503" y="7573"/>
                  </a:cubicBezTo>
                  <a:lnTo>
                    <a:pt x="29688" y="7573"/>
                  </a:lnTo>
                  <a:cubicBezTo>
                    <a:pt x="31590" y="7573"/>
                    <a:pt x="33124" y="6039"/>
                    <a:pt x="33191" y="4070"/>
                  </a:cubicBezTo>
                  <a:lnTo>
                    <a:pt x="33191" y="3503"/>
                  </a:lnTo>
                  <a:cubicBezTo>
                    <a:pt x="33191" y="1535"/>
                    <a:pt x="31590" y="1"/>
                    <a:pt x="29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2"/>
            <p:cNvSpPr/>
            <p:nvPr/>
          </p:nvSpPr>
          <p:spPr>
            <a:xfrm>
              <a:off x="8458015" y="3621675"/>
              <a:ext cx="446057" cy="103744"/>
            </a:xfrm>
            <a:custGeom>
              <a:avLst/>
              <a:gdLst/>
              <a:ahLst/>
              <a:cxnLst/>
              <a:rect l="l" t="t" r="r" b="b"/>
              <a:pathLst>
                <a:path w="33425" h="7774" extrusionOk="0">
                  <a:moveTo>
                    <a:pt x="3670" y="1"/>
                  </a:moveTo>
                  <a:cubicBezTo>
                    <a:pt x="2336" y="1"/>
                    <a:pt x="1035" y="835"/>
                    <a:pt x="434" y="2002"/>
                  </a:cubicBezTo>
                  <a:cubicBezTo>
                    <a:pt x="267" y="2302"/>
                    <a:pt x="201" y="2603"/>
                    <a:pt x="101" y="2936"/>
                  </a:cubicBezTo>
                  <a:cubicBezTo>
                    <a:pt x="34" y="3270"/>
                    <a:pt x="34" y="3603"/>
                    <a:pt x="34" y="3904"/>
                  </a:cubicBezTo>
                  <a:cubicBezTo>
                    <a:pt x="1" y="4471"/>
                    <a:pt x="67" y="5138"/>
                    <a:pt x="368" y="5738"/>
                  </a:cubicBezTo>
                  <a:cubicBezTo>
                    <a:pt x="901" y="6906"/>
                    <a:pt x="2069" y="7673"/>
                    <a:pt x="3270" y="7773"/>
                  </a:cubicBezTo>
                  <a:lnTo>
                    <a:pt x="6739" y="7773"/>
                  </a:lnTo>
                  <a:cubicBezTo>
                    <a:pt x="11275" y="7740"/>
                    <a:pt x="15345" y="7740"/>
                    <a:pt x="18747" y="7740"/>
                  </a:cubicBezTo>
                  <a:cubicBezTo>
                    <a:pt x="22183" y="7673"/>
                    <a:pt x="24918" y="7673"/>
                    <a:pt x="26853" y="7673"/>
                  </a:cubicBezTo>
                  <a:lnTo>
                    <a:pt x="29855" y="7673"/>
                  </a:lnTo>
                  <a:cubicBezTo>
                    <a:pt x="29855" y="7673"/>
                    <a:pt x="29755" y="7673"/>
                    <a:pt x="29688" y="7540"/>
                  </a:cubicBezTo>
                  <a:lnTo>
                    <a:pt x="26886" y="7540"/>
                  </a:lnTo>
                  <a:cubicBezTo>
                    <a:pt x="24952" y="7540"/>
                    <a:pt x="22216" y="7506"/>
                    <a:pt x="18781" y="7506"/>
                  </a:cubicBezTo>
                  <a:cubicBezTo>
                    <a:pt x="15378" y="7473"/>
                    <a:pt x="11275" y="7473"/>
                    <a:pt x="6772" y="7473"/>
                  </a:cubicBezTo>
                  <a:cubicBezTo>
                    <a:pt x="6038" y="7473"/>
                    <a:pt x="5275" y="7488"/>
                    <a:pt x="4501" y="7488"/>
                  </a:cubicBezTo>
                  <a:cubicBezTo>
                    <a:pt x="4115" y="7488"/>
                    <a:pt x="3726" y="7484"/>
                    <a:pt x="3336" y="7473"/>
                  </a:cubicBezTo>
                  <a:cubicBezTo>
                    <a:pt x="2169" y="7406"/>
                    <a:pt x="1068" y="6639"/>
                    <a:pt x="568" y="5571"/>
                  </a:cubicBezTo>
                  <a:cubicBezTo>
                    <a:pt x="267" y="5004"/>
                    <a:pt x="234" y="4437"/>
                    <a:pt x="234" y="3804"/>
                  </a:cubicBezTo>
                  <a:cubicBezTo>
                    <a:pt x="234" y="3470"/>
                    <a:pt x="267" y="3170"/>
                    <a:pt x="334" y="2903"/>
                  </a:cubicBezTo>
                  <a:cubicBezTo>
                    <a:pt x="368" y="2603"/>
                    <a:pt x="501" y="2302"/>
                    <a:pt x="601" y="2002"/>
                  </a:cubicBezTo>
                  <a:cubicBezTo>
                    <a:pt x="1168" y="901"/>
                    <a:pt x="2369" y="134"/>
                    <a:pt x="3603" y="134"/>
                  </a:cubicBezTo>
                  <a:lnTo>
                    <a:pt x="28988" y="134"/>
                  </a:lnTo>
                  <a:cubicBezTo>
                    <a:pt x="29455" y="134"/>
                    <a:pt x="29889" y="134"/>
                    <a:pt x="30289" y="168"/>
                  </a:cubicBezTo>
                  <a:cubicBezTo>
                    <a:pt x="31089" y="268"/>
                    <a:pt x="31823" y="735"/>
                    <a:pt x="32324" y="1268"/>
                  </a:cubicBezTo>
                  <a:cubicBezTo>
                    <a:pt x="32891" y="1835"/>
                    <a:pt x="33124" y="2503"/>
                    <a:pt x="33224" y="3170"/>
                  </a:cubicBezTo>
                  <a:cubicBezTo>
                    <a:pt x="33258" y="3837"/>
                    <a:pt x="33291" y="4504"/>
                    <a:pt x="33124" y="5071"/>
                  </a:cubicBezTo>
                  <a:cubicBezTo>
                    <a:pt x="33024" y="5605"/>
                    <a:pt x="32724" y="6072"/>
                    <a:pt x="32424" y="6439"/>
                  </a:cubicBezTo>
                  <a:cubicBezTo>
                    <a:pt x="31790" y="7173"/>
                    <a:pt x="31056" y="7439"/>
                    <a:pt x="30589" y="7573"/>
                  </a:cubicBezTo>
                  <a:cubicBezTo>
                    <a:pt x="30089" y="7673"/>
                    <a:pt x="29855" y="7673"/>
                    <a:pt x="29855" y="7673"/>
                  </a:cubicBezTo>
                  <a:cubicBezTo>
                    <a:pt x="29855" y="7673"/>
                    <a:pt x="29889" y="7673"/>
                    <a:pt x="30055" y="7706"/>
                  </a:cubicBezTo>
                  <a:cubicBezTo>
                    <a:pt x="30155" y="7706"/>
                    <a:pt x="30389" y="7673"/>
                    <a:pt x="30622" y="7640"/>
                  </a:cubicBezTo>
                  <a:cubicBezTo>
                    <a:pt x="31089" y="7573"/>
                    <a:pt x="31823" y="7273"/>
                    <a:pt x="32524" y="6572"/>
                  </a:cubicBezTo>
                  <a:cubicBezTo>
                    <a:pt x="32791" y="6172"/>
                    <a:pt x="33091" y="5738"/>
                    <a:pt x="33258" y="5138"/>
                  </a:cubicBezTo>
                  <a:cubicBezTo>
                    <a:pt x="33424" y="4571"/>
                    <a:pt x="33424" y="3904"/>
                    <a:pt x="33391" y="3236"/>
                  </a:cubicBezTo>
                  <a:cubicBezTo>
                    <a:pt x="33291" y="2503"/>
                    <a:pt x="33058" y="1802"/>
                    <a:pt x="32524" y="1235"/>
                  </a:cubicBezTo>
                  <a:cubicBezTo>
                    <a:pt x="31990" y="601"/>
                    <a:pt x="31256" y="168"/>
                    <a:pt x="30389" y="34"/>
                  </a:cubicBezTo>
                  <a:cubicBezTo>
                    <a:pt x="29922" y="1"/>
                    <a:pt x="29522" y="1"/>
                    <a:pt x="2905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2"/>
            <p:cNvSpPr/>
            <p:nvPr/>
          </p:nvSpPr>
          <p:spPr>
            <a:xfrm>
              <a:off x="8665455" y="3724055"/>
              <a:ext cx="356125" cy="1127145"/>
            </a:xfrm>
            <a:custGeom>
              <a:avLst/>
              <a:gdLst/>
              <a:ahLst/>
              <a:cxnLst/>
              <a:rect l="l" t="t" r="r" b="b"/>
              <a:pathLst>
                <a:path w="26686" h="84462" extrusionOk="0">
                  <a:moveTo>
                    <a:pt x="1234" y="1"/>
                  </a:moveTo>
                  <a:lnTo>
                    <a:pt x="0" y="47201"/>
                  </a:lnTo>
                  <a:cubicBezTo>
                    <a:pt x="0" y="47201"/>
                    <a:pt x="16879" y="66482"/>
                    <a:pt x="10641" y="83794"/>
                  </a:cubicBezTo>
                  <a:lnTo>
                    <a:pt x="23417" y="84461"/>
                  </a:lnTo>
                  <a:cubicBezTo>
                    <a:pt x="23417" y="84461"/>
                    <a:pt x="26686" y="73487"/>
                    <a:pt x="21515" y="62479"/>
                  </a:cubicBezTo>
                  <a:cubicBezTo>
                    <a:pt x="16345" y="51471"/>
                    <a:pt x="8539" y="46468"/>
                    <a:pt x="8539" y="46468"/>
                  </a:cubicBezTo>
                  <a:lnTo>
                    <a:pt x="8606" y="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2"/>
            <p:cNvSpPr/>
            <p:nvPr/>
          </p:nvSpPr>
          <p:spPr>
            <a:xfrm>
              <a:off x="8888908" y="4633475"/>
              <a:ext cx="194103" cy="409118"/>
            </a:xfrm>
            <a:custGeom>
              <a:avLst/>
              <a:gdLst/>
              <a:ahLst/>
              <a:cxnLst/>
              <a:rect l="l" t="t" r="r" b="b"/>
              <a:pathLst>
                <a:path w="14545" h="30657" extrusionOk="0">
                  <a:moveTo>
                    <a:pt x="13777" y="1"/>
                  </a:moveTo>
                  <a:lnTo>
                    <a:pt x="13777" y="401"/>
                  </a:lnTo>
                  <a:cubicBezTo>
                    <a:pt x="13810" y="668"/>
                    <a:pt x="13877" y="1001"/>
                    <a:pt x="13944" y="1468"/>
                  </a:cubicBezTo>
                  <a:cubicBezTo>
                    <a:pt x="14077" y="2369"/>
                    <a:pt x="14211" y="3670"/>
                    <a:pt x="14277" y="5305"/>
                  </a:cubicBezTo>
                  <a:cubicBezTo>
                    <a:pt x="14344" y="8507"/>
                    <a:pt x="13844" y="13043"/>
                    <a:pt x="11809" y="17580"/>
                  </a:cubicBezTo>
                  <a:cubicBezTo>
                    <a:pt x="9807" y="22083"/>
                    <a:pt x="6705" y="25519"/>
                    <a:pt x="4270" y="27587"/>
                  </a:cubicBezTo>
                  <a:cubicBezTo>
                    <a:pt x="3002" y="28655"/>
                    <a:pt x="1935" y="29388"/>
                    <a:pt x="1168" y="29889"/>
                  </a:cubicBezTo>
                  <a:cubicBezTo>
                    <a:pt x="801" y="30156"/>
                    <a:pt x="501" y="30322"/>
                    <a:pt x="301" y="30423"/>
                  </a:cubicBezTo>
                  <a:cubicBezTo>
                    <a:pt x="100" y="30556"/>
                    <a:pt x="0" y="30656"/>
                    <a:pt x="0" y="30656"/>
                  </a:cubicBezTo>
                  <a:cubicBezTo>
                    <a:pt x="0" y="30656"/>
                    <a:pt x="134" y="30589"/>
                    <a:pt x="334" y="30489"/>
                  </a:cubicBezTo>
                  <a:cubicBezTo>
                    <a:pt x="567" y="30356"/>
                    <a:pt x="901" y="30189"/>
                    <a:pt x="1268" y="29922"/>
                  </a:cubicBezTo>
                  <a:cubicBezTo>
                    <a:pt x="2035" y="29489"/>
                    <a:pt x="3136" y="28721"/>
                    <a:pt x="4404" y="27687"/>
                  </a:cubicBezTo>
                  <a:cubicBezTo>
                    <a:pt x="5638" y="26653"/>
                    <a:pt x="7072" y="25252"/>
                    <a:pt x="8406" y="23584"/>
                  </a:cubicBezTo>
                  <a:cubicBezTo>
                    <a:pt x="9774" y="21916"/>
                    <a:pt x="11008" y="19882"/>
                    <a:pt x="12076" y="17647"/>
                  </a:cubicBezTo>
                  <a:cubicBezTo>
                    <a:pt x="13110" y="15345"/>
                    <a:pt x="13744" y="13043"/>
                    <a:pt x="14110" y="10909"/>
                  </a:cubicBezTo>
                  <a:cubicBezTo>
                    <a:pt x="14444" y="8807"/>
                    <a:pt x="14544" y="6839"/>
                    <a:pt x="14477" y="5204"/>
                  </a:cubicBezTo>
                  <a:cubicBezTo>
                    <a:pt x="14411" y="3570"/>
                    <a:pt x="14211" y="2236"/>
                    <a:pt x="14077" y="1368"/>
                  </a:cubicBezTo>
                  <a:cubicBezTo>
                    <a:pt x="13977" y="901"/>
                    <a:pt x="13910" y="568"/>
                    <a:pt x="13844" y="334"/>
                  </a:cubicBezTo>
                  <a:cubicBezTo>
                    <a:pt x="13810" y="134"/>
                    <a:pt x="13777" y="1"/>
                    <a:pt x="13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2"/>
            <p:cNvSpPr/>
            <p:nvPr/>
          </p:nvSpPr>
          <p:spPr>
            <a:xfrm>
              <a:off x="8562622" y="3801960"/>
              <a:ext cx="3136" cy="458521"/>
            </a:xfrm>
            <a:custGeom>
              <a:avLst/>
              <a:gdLst/>
              <a:ahLst/>
              <a:cxnLst/>
              <a:rect l="l" t="t" r="r" b="b"/>
              <a:pathLst>
                <a:path w="235" h="34359" extrusionOk="0">
                  <a:moveTo>
                    <a:pt x="101" y="0"/>
                  </a:moveTo>
                  <a:cubicBezTo>
                    <a:pt x="34" y="0"/>
                    <a:pt x="1" y="7673"/>
                    <a:pt x="1" y="17179"/>
                  </a:cubicBezTo>
                  <a:cubicBezTo>
                    <a:pt x="1" y="26686"/>
                    <a:pt x="67" y="34358"/>
                    <a:pt x="101" y="34358"/>
                  </a:cubicBezTo>
                  <a:cubicBezTo>
                    <a:pt x="167" y="34358"/>
                    <a:pt x="234" y="26686"/>
                    <a:pt x="234" y="17179"/>
                  </a:cubicBezTo>
                  <a:cubicBezTo>
                    <a:pt x="234" y="7673"/>
                    <a:pt x="167" y="0"/>
                    <a:pt x="10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531903" y="4822661"/>
              <a:ext cx="56556" cy="56543"/>
            </a:xfrm>
            <a:custGeom>
              <a:avLst/>
              <a:gdLst/>
              <a:ahLst/>
              <a:cxnLst/>
              <a:rect l="l" t="t" r="r" b="b"/>
              <a:pathLst>
                <a:path w="4238" h="4237" extrusionOk="0">
                  <a:moveTo>
                    <a:pt x="2102" y="1"/>
                  </a:moveTo>
                  <a:cubicBezTo>
                    <a:pt x="935" y="1"/>
                    <a:pt x="1" y="968"/>
                    <a:pt x="1" y="2135"/>
                  </a:cubicBezTo>
                  <a:cubicBezTo>
                    <a:pt x="1" y="3303"/>
                    <a:pt x="935" y="4237"/>
                    <a:pt x="2102" y="4237"/>
                  </a:cubicBezTo>
                  <a:cubicBezTo>
                    <a:pt x="3303" y="4237"/>
                    <a:pt x="4237" y="3303"/>
                    <a:pt x="4237" y="2135"/>
                  </a:cubicBezTo>
                  <a:cubicBezTo>
                    <a:pt x="4237" y="968"/>
                    <a:pt x="3337" y="34"/>
                    <a:pt x="2102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2"/>
            <p:cNvSpPr/>
            <p:nvPr/>
          </p:nvSpPr>
          <p:spPr>
            <a:xfrm>
              <a:off x="8719313" y="4822661"/>
              <a:ext cx="56983" cy="56543"/>
            </a:xfrm>
            <a:custGeom>
              <a:avLst/>
              <a:gdLst/>
              <a:ahLst/>
              <a:cxnLst/>
              <a:rect l="l" t="t" r="r" b="b"/>
              <a:pathLst>
                <a:path w="4270" h="4237" extrusionOk="0">
                  <a:moveTo>
                    <a:pt x="2135" y="1"/>
                  </a:moveTo>
                  <a:cubicBezTo>
                    <a:pt x="968" y="1"/>
                    <a:pt x="0" y="968"/>
                    <a:pt x="0" y="2135"/>
                  </a:cubicBezTo>
                  <a:cubicBezTo>
                    <a:pt x="0" y="3303"/>
                    <a:pt x="968" y="4237"/>
                    <a:pt x="2135" y="4237"/>
                  </a:cubicBezTo>
                  <a:cubicBezTo>
                    <a:pt x="3303" y="4237"/>
                    <a:pt x="4270" y="3303"/>
                    <a:pt x="4270" y="2135"/>
                  </a:cubicBezTo>
                  <a:cubicBezTo>
                    <a:pt x="4270" y="968"/>
                    <a:pt x="3303" y="1"/>
                    <a:pt x="2135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2"/>
            <p:cNvSpPr/>
            <p:nvPr/>
          </p:nvSpPr>
          <p:spPr>
            <a:xfrm>
              <a:off x="8596904" y="4901007"/>
              <a:ext cx="27611" cy="27611"/>
            </a:xfrm>
            <a:custGeom>
              <a:avLst/>
              <a:gdLst/>
              <a:ahLst/>
              <a:cxnLst/>
              <a:rect l="l" t="t" r="r" b="b"/>
              <a:pathLst>
                <a:path w="2069" h="2069" extrusionOk="0">
                  <a:moveTo>
                    <a:pt x="1034" y="0"/>
                  </a:moveTo>
                  <a:cubicBezTo>
                    <a:pt x="467" y="0"/>
                    <a:pt x="0" y="467"/>
                    <a:pt x="0" y="1034"/>
                  </a:cubicBezTo>
                  <a:cubicBezTo>
                    <a:pt x="0" y="1635"/>
                    <a:pt x="467" y="2069"/>
                    <a:pt x="1034" y="2069"/>
                  </a:cubicBezTo>
                  <a:cubicBezTo>
                    <a:pt x="1635" y="2069"/>
                    <a:pt x="2068" y="1635"/>
                    <a:pt x="2068" y="1034"/>
                  </a:cubicBezTo>
                  <a:cubicBezTo>
                    <a:pt x="2068" y="467"/>
                    <a:pt x="1635" y="0"/>
                    <a:pt x="1034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6" name="Google Shape;1896;p32"/>
          <p:cNvGrpSpPr/>
          <p:nvPr/>
        </p:nvGrpSpPr>
        <p:grpSpPr>
          <a:xfrm>
            <a:off x="7830650" y="4435752"/>
            <a:ext cx="653133" cy="587810"/>
            <a:chOff x="2632875" y="4002475"/>
            <a:chExt cx="1316800" cy="1185100"/>
          </a:xfrm>
        </p:grpSpPr>
        <p:sp>
          <p:nvSpPr>
            <p:cNvPr id="1897" name="Google Shape;1897;p32"/>
            <p:cNvSpPr/>
            <p:nvPr/>
          </p:nvSpPr>
          <p:spPr>
            <a:xfrm>
              <a:off x="3403425" y="4206775"/>
              <a:ext cx="201850" cy="201850"/>
            </a:xfrm>
            <a:custGeom>
              <a:avLst/>
              <a:gdLst/>
              <a:ahLst/>
              <a:cxnLst/>
              <a:rect l="l" t="t" r="r" b="b"/>
              <a:pathLst>
                <a:path w="8074" h="8074" extrusionOk="0">
                  <a:moveTo>
                    <a:pt x="4037" y="1"/>
                  </a:moveTo>
                  <a:cubicBezTo>
                    <a:pt x="1802" y="1"/>
                    <a:pt x="1" y="1802"/>
                    <a:pt x="1" y="4037"/>
                  </a:cubicBezTo>
                  <a:cubicBezTo>
                    <a:pt x="1" y="6272"/>
                    <a:pt x="1802" y="8073"/>
                    <a:pt x="4037" y="8073"/>
                  </a:cubicBezTo>
                  <a:cubicBezTo>
                    <a:pt x="6272" y="8073"/>
                    <a:pt x="8073" y="6272"/>
                    <a:pt x="8073" y="4037"/>
                  </a:cubicBezTo>
                  <a:cubicBezTo>
                    <a:pt x="8073" y="1802"/>
                    <a:pt x="6272" y="1"/>
                    <a:pt x="40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3455150" y="4019125"/>
              <a:ext cx="100075" cy="100125"/>
            </a:xfrm>
            <a:custGeom>
              <a:avLst/>
              <a:gdLst/>
              <a:ahLst/>
              <a:cxnLst/>
              <a:rect l="l" t="t" r="r" b="b"/>
              <a:pathLst>
                <a:path w="4003" h="4005" extrusionOk="0">
                  <a:moveTo>
                    <a:pt x="2061" y="1"/>
                  </a:moveTo>
                  <a:cubicBezTo>
                    <a:pt x="2041" y="1"/>
                    <a:pt x="2021" y="1"/>
                    <a:pt x="2001" y="2"/>
                  </a:cubicBezTo>
                  <a:cubicBezTo>
                    <a:pt x="934" y="2"/>
                    <a:pt x="0" y="869"/>
                    <a:pt x="0" y="2003"/>
                  </a:cubicBezTo>
                  <a:cubicBezTo>
                    <a:pt x="0" y="3070"/>
                    <a:pt x="901" y="4004"/>
                    <a:pt x="2001" y="4004"/>
                  </a:cubicBezTo>
                  <a:cubicBezTo>
                    <a:pt x="3102" y="4004"/>
                    <a:pt x="4003" y="3137"/>
                    <a:pt x="4003" y="2003"/>
                  </a:cubicBezTo>
                  <a:cubicBezTo>
                    <a:pt x="4003" y="889"/>
                    <a:pt x="3134" y="1"/>
                    <a:pt x="20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2"/>
            <p:cNvSpPr/>
            <p:nvPr/>
          </p:nvSpPr>
          <p:spPr>
            <a:xfrm>
              <a:off x="2632875" y="4055850"/>
              <a:ext cx="1316800" cy="1128325"/>
            </a:xfrm>
            <a:custGeom>
              <a:avLst/>
              <a:gdLst/>
              <a:ahLst/>
              <a:cxnLst/>
              <a:rect l="l" t="t" r="r" b="b"/>
              <a:pathLst>
                <a:path w="52672" h="45133" extrusionOk="0">
                  <a:moveTo>
                    <a:pt x="8874" y="0"/>
                  </a:moveTo>
                  <a:lnTo>
                    <a:pt x="8874" y="34"/>
                  </a:lnTo>
                  <a:cubicBezTo>
                    <a:pt x="8874" y="334"/>
                    <a:pt x="6639" y="11008"/>
                    <a:pt x="4304" y="21916"/>
                  </a:cubicBezTo>
                  <a:cubicBezTo>
                    <a:pt x="2970" y="28187"/>
                    <a:pt x="1569" y="34525"/>
                    <a:pt x="668" y="38962"/>
                  </a:cubicBezTo>
                  <a:cubicBezTo>
                    <a:pt x="1" y="42130"/>
                    <a:pt x="2403" y="45133"/>
                    <a:pt x="5672" y="45133"/>
                  </a:cubicBezTo>
                  <a:lnTo>
                    <a:pt x="47034" y="45133"/>
                  </a:lnTo>
                  <a:cubicBezTo>
                    <a:pt x="50237" y="45133"/>
                    <a:pt x="52672" y="42197"/>
                    <a:pt x="52038" y="39028"/>
                  </a:cubicBezTo>
                  <a:lnTo>
                    <a:pt x="44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2"/>
            <p:cNvSpPr/>
            <p:nvPr/>
          </p:nvSpPr>
          <p:spPr>
            <a:xfrm>
              <a:off x="2642050" y="4054175"/>
              <a:ext cx="1295125" cy="1133400"/>
            </a:xfrm>
            <a:custGeom>
              <a:avLst/>
              <a:gdLst/>
              <a:ahLst/>
              <a:cxnLst/>
              <a:rect l="l" t="t" r="r" b="b"/>
              <a:pathLst>
                <a:path w="51805" h="45336" extrusionOk="0">
                  <a:moveTo>
                    <a:pt x="43665" y="1"/>
                  </a:moveTo>
                  <a:cubicBezTo>
                    <a:pt x="32958" y="1"/>
                    <a:pt x="24151" y="67"/>
                    <a:pt x="18014" y="67"/>
                  </a:cubicBezTo>
                  <a:cubicBezTo>
                    <a:pt x="14978" y="101"/>
                    <a:pt x="12610" y="101"/>
                    <a:pt x="10975" y="101"/>
                  </a:cubicBezTo>
                  <a:lnTo>
                    <a:pt x="8507" y="101"/>
                  </a:lnTo>
                  <a:cubicBezTo>
                    <a:pt x="8507" y="101"/>
                    <a:pt x="8707" y="101"/>
                    <a:pt x="9174" y="134"/>
                  </a:cubicBezTo>
                  <a:lnTo>
                    <a:pt x="11075" y="134"/>
                  </a:lnTo>
                  <a:cubicBezTo>
                    <a:pt x="12677" y="167"/>
                    <a:pt x="15112" y="167"/>
                    <a:pt x="18147" y="167"/>
                  </a:cubicBezTo>
                  <a:cubicBezTo>
                    <a:pt x="24270" y="167"/>
                    <a:pt x="32981" y="234"/>
                    <a:pt x="43686" y="234"/>
                  </a:cubicBezTo>
                  <a:lnTo>
                    <a:pt x="43686" y="234"/>
                  </a:lnTo>
                  <a:cubicBezTo>
                    <a:pt x="45148" y="7248"/>
                    <a:pt x="46709" y="15152"/>
                    <a:pt x="48469" y="23684"/>
                  </a:cubicBezTo>
                  <a:cubicBezTo>
                    <a:pt x="49336" y="27987"/>
                    <a:pt x="50270" y="32390"/>
                    <a:pt x="51171" y="36994"/>
                  </a:cubicBezTo>
                  <a:cubicBezTo>
                    <a:pt x="51271" y="37527"/>
                    <a:pt x="51371" y="38128"/>
                    <a:pt x="51504" y="38695"/>
                  </a:cubicBezTo>
                  <a:cubicBezTo>
                    <a:pt x="51638" y="39262"/>
                    <a:pt x="51704" y="39829"/>
                    <a:pt x="51671" y="40430"/>
                  </a:cubicBezTo>
                  <a:cubicBezTo>
                    <a:pt x="51638" y="40997"/>
                    <a:pt x="51471" y="41530"/>
                    <a:pt x="51271" y="42097"/>
                  </a:cubicBezTo>
                  <a:cubicBezTo>
                    <a:pt x="51037" y="42631"/>
                    <a:pt x="50704" y="43131"/>
                    <a:pt x="50303" y="43532"/>
                  </a:cubicBezTo>
                  <a:cubicBezTo>
                    <a:pt x="49870" y="43965"/>
                    <a:pt x="49436" y="44332"/>
                    <a:pt x="48869" y="44599"/>
                  </a:cubicBezTo>
                  <a:cubicBezTo>
                    <a:pt x="48335" y="44833"/>
                    <a:pt x="47768" y="44999"/>
                    <a:pt x="47168" y="45100"/>
                  </a:cubicBezTo>
                  <a:cubicBezTo>
                    <a:pt x="46601" y="45133"/>
                    <a:pt x="46000" y="45133"/>
                    <a:pt x="45367" y="45133"/>
                  </a:cubicBezTo>
                  <a:lnTo>
                    <a:pt x="5738" y="45133"/>
                  </a:lnTo>
                  <a:cubicBezTo>
                    <a:pt x="5633" y="45138"/>
                    <a:pt x="5527" y="45141"/>
                    <a:pt x="5422" y="45141"/>
                  </a:cubicBezTo>
                  <a:cubicBezTo>
                    <a:pt x="4267" y="45141"/>
                    <a:pt x="3156" y="44805"/>
                    <a:pt x="2269" y="44132"/>
                  </a:cubicBezTo>
                  <a:cubicBezTo>
                    <a:pt x="1802" y="43765"/>
                    <a:pt x="1402" y="43298"/>
                    <a:pt x="1035" y="42798"/>
                  </a:cubicBezTo>
                  <a:cubicBezTo>
                    <a:pt x="735" y="42298"/>
                    <a:pt x="501" y="41764"/>
                    <a:pt x="368" y="41163"/>
                  </a:cubicBezTo>
                  <a:cubicBezTo>
                    <a:pt x="268" y="40596"/>
                    <a:pt x="268" y="39996"/>
                    <a:pt x="334" y="39429"/>
                  </a:cubicBezTo>
                  <a:cubicBezTo>
                    <a:pt x="434" y="38828"/>
                    <a:pt x="568" y="38295"/>
                    <a:pt x="668" y="37694"/>
                  </a:cubicBezTo>
                  <a:cubicBezTo>
                    <a:pt x="1635" y="33158"/>
                    <a:pt x="2503" y="28955"/>
                    <a:pt x="3337" y="25085"/>
                  </a:cubicBezTo>
                  <a:cubicBezTo>
                    <a:pt x="4971" y="17346"/>
                    <a:pt x="6272" y="11142"/>
                    <a:pt x="7173" y="6805"/>
                  </a:cubicBezTo>
                  <a:cubicBezTo>
                    <a:pt x="7606" y="4671"/>
                    <a:pt x="7940" y="2969"/>
                    <a:pt x="8173" y="1835"/>
                  </a:cubicBezTo>
                  <a:cubicBezTo>
                    <a:pt x="8307" y="1302"/>
                    <a:pt x="8407" y="835"/>
                    <a:pt x="8440" y="568"/>
                  </a:cubicBezTo>
                  <a:cubicBezTo>
                    <a:pt x="8507" y="268"/>
                    <a:pt x="8507" y="101"/>
                    <a:pt x="8507" y="101"/>
                  </a:cubicBezTo>
                  <a:lnTo>
                    <a:pt x="8507" y="101"/>
                  </a:lnTo>
                  <a:cubicBezTo>
                    <a:pt x="8474" y="234"/>
                    <a:pt x="8407" y="734"/>
                    <a:pt x="8107" y="1835"/>
                  </a:cubicBezTo>
                  <a:cubicBezTo>
                    <a:pt x="7840" y="2969"/>
                    <a:pt x="7506" y="4637"/>
                    <a:pt x="7073" y="6805"/>
                  </a:cubicBezTo>
                  <a:cubicBezTo>
                    <a:pt x="6139" y="11109"/>
                    <a:pt x="4804" y="17346"/>
                    <a:pt x="3136" y="25052"/>
                  </a:cubicBezTo>
                  <a:cubicBezTo>
                    <a:pt x="2302" y="28955"/>
                    <a:pt x="1402" y="33158"/>
                    <a:pt x="434" y="37694"/>
                  </a:cubicBezTo>
                  <a:cubicBezTo>
                    <a:pt x="334" y="38228"/>
                    <a:pt x="168" y="38828"/>
                    <a:pt x="101" y="39429"/>
                  </a:cubicBezTo>
                  <a:cubicBezTo>
                    <a:pt x="1" y="39996"/>
                    <a:pt x="1" y="40630"/>
                    <a:pt x="134" y="41197"/>
                  </a:cubicBezTo>
                  <a:cubicBezTo>
                    <a:pt x="268" y="41797"/>
                    <a:pt x="468" y="42364"/>
                    <a:pt x="801" y="42931"/>
                  </a:cubicBezTo>
                  <a:cubicBezTo>
                    <a:pt x="1135" y="43465"/>
                    <a:pt x="1569" y="43932"/>
                    <a:pt x="2036" y="44299"/>
                  </a:cubicBezTo>
                  <a:cubicBezTo>
                    <a:pt x="3023" y="45000"/>
                    <a:pt x="4223" y="45335"/>
                    <a:pt x="5461" y="45335"/>
                  </a:cubicBezTo>
                  <a:cubicBezTo>
                    <a:pt x="5520" y="45335"/>
                    <a:pt x="5579" y="45335"/>
                    <a:pt x="5638" y="45333"/>
                  </a:cubicBezTo>
                  <a:lnTo>
                    <a:pt x="45300" y="45333"/>
                  </a:lnTo>
                  <a:cubicBezTo>
                    <a:pt x="45934" y="45333"/>
                    <a:pt x="46501" y="45333"/>
                    <a:pt x="47134" y="45300"/>
                  </a:cubicBezTo>
                  <a:cubicBezTo>
                    <a:pt x="47702" y="45200"/>
                    <a:pt x="48335" y="45033"/>
                    <a:pt x="48869" y="44799"/>
                  </a:cubicBezTo>
                  <a:cubicBezTo>
                    <a:pt x="49436" y="44532"/>
                    <a:pt x="49936" y="44166"/>
                    <a:pt x="50337" y="43699"/>
                  </a:cubicBezTo>
                  <a:cubicBezTo>
                    <a:pt x="50770" y="43298"/>
                    <a:pt x="51071" y="42765"/>
                    <a:pt x="51337" y="42197"/>
                  </a:cubicBezTo>
                  <a:cubicBezTo>
                    <a:pt x="51604" y="41664"/>
                    <a:pt x="51704" y="41097"/>
                    <a:pt x="51738" y="40463"/>
                  </a:cubicBezTo>
                  <a:cubicBezTo>
                    <a:pt x="51804" y="39829"/>
                    <a:pt x="51704" y="39229"/>
                    <a:pt x="51604" y="38662"/>
                  </a:cubicBezTo>
                  <a:cubicBezTo>
                    <a:pt x="51504" y="38061"/>
                    <a:pt x="51371" y="37527"/>
                    <a:pt x="51271" y="36960"/>
                  </a:cubicBezTo>
                  <a:cubicBezTo>
                    <a:pt x="50337" y="32390"/>
                    <a:pt x="49436" y="27954"/>
                    <a:pt x="48535" y="23651"/>
                  </a:cubicBezTo>
                  <a:cubicBezTo>
                    <a:pt x="46801" y="15045"/>
                    <a:pt x="45166" y="7139"/>
                    <a:pt x="43765" y="101"/>
                  </a:cubicBezTo>
                  <a:lnTo>
                    <a:pt x="4376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2"/>
            <p:cNvSpPr/>
            <p:nvPr/>
          </p:nvSpPr>
          <p:spPr>
            <a:xfrm>
              <a:off x="2716275" y="4086700"/>
              <a:ext cx="1147525" cy="1020750"/>
            </a:xfrm>
            <a:custGeom>
              <a:avLst/>
              <a:gdLst/>
              <a:ahLst/>
              <a:cxnLst/>
              <a:rect l="l" t="t" r="r" b="b"/>
              <a:pathLst>
                <a:path w="45901" h="40830" extrusionOk="0">
                  <a:moveTo>
                    <a:pt x="7806" y="1"/>
                  </a:moveTo>
                  <a:cubicBezTo>
                    <a:pt x="7806" y="434"/>
                    <a:pt x="2369" y="28321"/>
                    <a:pt x="368" y="37561"/>
                  </a:cubicBezTo>
                  <a:cubicBezTo>
                    <a:pt x="1" y="39229"/>
                    <a:pt x="1302" y="40830"/>
                    <a:pt x="3003" y="40830"/>
                  </a:cubicBezTo>
                  <a:lnTo>
                    <a:pt x="43165" y="40830"/>
                  </a:lnTo>
                  <a:cubicBezTo>
                    <a:pt x="44733" y="40830"/>
                    <a:pt x="45900" y="39362"/>
                    <a:pt x="45566" y="37828"/>
                  </a:cubicBezTo>
                  <a:lnTo>
                    <a:pt x="38161" y="1"/>
                  </a:lnTo>
                  <a:close/>
                </a:path>
              </a:pathLst>
            </a:custGeom>
            <a:solidFill>
              <a:srgbClr val="5C69A5">
                <a:alpha val="29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2"/>
            <p:cNvSpPr/>
            <p:nvPr/>
          </p:nvSpPr>
          <p:spPr>
            <a:xfrm>
              <a:off x="2745475" y="4330450"/>
              <a:ext cx="1089125" cy="342850"/>
            </a:xfrm>
            <a:custGeom>
              <a:avLst/>
              <a:gdLst/>
              <a:ahLst/>
              <a:cxnLst/>
              <a:rect l="l" t="t" r="r" b="b"/>
              <a:pathLst>
                <a:path w="43565" h="13714" extrusionOk="0">
                  <a:moveTo>
                    <a:pt x="33471" y="1"/>
                  </a:moveTo>
                  <a:cubicBezTo>
                    <a:pt x="33058" y="1"/>
                    <a:pt x="32630" y="19"/>
                    <a:pt x="32190" y="58"/>
                  </a:cubicBezTo>
                  <a:cubicBezTo>
                    <a:pt x="25385" y="625"/>
                    <a:pt x="19314" y="9431"/>
                    <a:pt x="13476" y="9631"/>
                  </a:cubicBezTo>
                  <a:cubicBezTo>
                    <a:pt x="13403" y="9633"/>
                    <a:pt x="13330" y="9634"/>
                    <a:pt x="13257" y="9634"/>
                  </a:cubicBezTo>
                  <a:cubicBezTo>
                    <a:pt x="7495" y="9634"/>
                    <a:pt x="1868" y="3226"/>
                    <a:pt x="1868" y="3226"/>
                  </a:cubicBezTo>
                  <a:lnTo>
                    <a:pt x="0" y="11599"/>
                  </a:lnTo>
                  <a:cubicBezTo>
                    <a:pt x="0" y="11599"/>
                    <a:pt x="3391" y="13713"/>
                    <a:pt x="8598" y="13713"/>
                  </a:cubicBezTo>
                  <a:cubicBezTo>
                    <a:pt x="9964" y="13713"/>
                    <a:pt x="11455" y="13568"/>
                    <a:pt x="13043" y="13200"/>
                  </a:cubicBezTo>
                  <a:cubicBezTo>
                    <a:pt x="18862" y="11828"/>
                    <a:pt x="26559" y="6836"/>
                    <a:pt x="35204" y="6836"/>
                  </a:cubicBezTo>
                  <a:cubicBezTo>
                    <a:pt x="37908" y="6836"/>
                    <a:pt x="40704" y="7324"/>
                    <a:pt x="43565" y="8564"/>
                  </a:cubicBezTo>
                  <a:lnTo>
                    <a:pt x="42597" y="3794"/>
                  </a:lnTo>
                  <a:cubicBezTo>
                    <a:pt x="42597" y="3794"/>
                    <a:pt x="39446" y="1"/>
                    <a:pt x="33471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2"/>
            <p:cNvSpPr/>
            <p:nvPr/>
          </p:nvSpPr>
          <p:spPr>
            <a:xfrm>
              <a:off x="2717100" y="4719650"/>
              <a:ext cx="1146700" cy="387800"/>
            </a:xfrm>
            <a:custGeom>
              <a:avLst/>
              <a:gdLst/>
              <a:ahLst/>
              <a:cxnLst/>
              <a:rect l="l" t="t" r="r" b="b"/>
              <a:pathLst>
                <a:path w="45868" h="15512" extrusionOk="0">
                  <a:moveTo>
                    <a:pt x="43065" y="1"/>
                  </a:moveTo>
                  <a:cubicBezTo>
                    <a:pt x="43065" y="1"/>
                    <a:pt x="27988" y="3503"/>
                    <a:pt x="19148" y="3703"/>
                  </a:cubicBezTo>
                  <a:cubicBezTo>
                    <a:pt x="18666" y="3714"/>
                    <a:pt x="18187" y="3719"/>
                    <a:pt x="17711" y="3719"/>
                  </a:cubicBezTo>
                  <a:cubicBezTo>
                    <a:pt x="9473" y="3719"/>
                    <a:pt x="2436" y="2169"/>
                    <a:pt x="2436" y="2169"/>
                  </a:cubicBezTo>
                  <a:cubicBezTo>
                    <a:pt x="1602" y="6238"/>
                    <a:pt x="835" y="9874"/>
                    <a:pt x="335" y="12243"/>
                  </a:cubicBezTo>
                  <a:cubicBezTo>
                    <a:pt x="1" y="13911"/>
                    <a:pt x="1269" y="15512"/>
                    <a:pt x="2970" y="15512"/>
                  </a:cubicBezTo>
                  <a:lnTo>
                    <a:pt x="43132" y="15512"/>
                  </a:lnTo>
                  <a:cubicBezTo>
                    <a:pt x="44666" y="15512"/>
                    <a:pt x="45867" y="14044"/>
                    <a:pt x="45533" y="12510"/>
                  </a:cubicBezTo>
                  <a:lnTo>
                    <a:pt x="43632" y="2736"/>
                  </a:lnTo>
                  <a:lnTo>
                    <a:pt x="430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2"/>
            <p:cNvSpPr/>
            <p:nvPr/>
          </p:nvSpPr>
          <p:spPr>
            <a:xfrm>
              <a:off x="2803850" y="4004150"/>
              <a:ext cx="974875" cy="79250"/>
            </a:xfrm>
            <a:custGeom>
              <a:avLst/>
              <a:gdLst/>
              <a:ahLst/>
              <a:cxnLst/>
              <a:rect l="l" t="t" r="r" b="b"/>
              <a:pathLst>
                <a:path w="38995" h="3170" extrusionOk="0">
                  <a:moveTo>
                    <a:pt x="1468" y="0"/>
                  </a:moveTo>
                  <a:cubicBezTo>
                    <a:pt x="667" y="0"/>
                    <a:pt x="0" y="667"/>
                    <a:pt x="0" y="1468"/>
                  </a:cubicBezTo>
                  <a:lnTo>
                    <a:pt x="0" y="1735"/>
                  </a:lnTo>
                  <a:cubicBezTo>
                    <a:pt x="0" y="2502"/>
                    <a:pt x="667" y="3169"/>
                    <a:pt x="1468" y="3169"/>
                  </a:cubicBezTo>
                  <a:lnTo>
                    <a:pt x="37527" y="3169"/>
                  </a:lnTo>
                  <a:cubicBezTo>
                    <a:pt x="38327" y="3169"/>
                    <a:pt x="38995" y="2502"/>
                    <a:pt x="38995" y="1735"/>
                  </a:cubicBezTo>
                  <a:lnTo>
                    <a:pt x="38995" y="1468"/>
                  </a:lnTo>
                  <a:cubicBezTo>
                    <a:pt x="38995" y="667"/>
                    <a:pt x="38327" y="0"/>
                    <a:pt x="37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2"/>
            <p:cNvSpPr/>
            <p:nvPr/>
          </p:nvSpPr>
          <p:spPr>
            <a:xfrm>
              <a:off x="2803000" y="4002475"/>
              <a:ext cx="977400" cy="83425"/>
            </a:xfrm>
            <a:custGeom>
              <a:avLst/>
              <a:gdLst/>
              <a:ahLst/>
              <a:cxnLst/>
              <a:rect l="l" t="t" r="r" b="b"/>
              <a:pathLst>
                <a:path w="39096" h="3337" extrusionOk="0">
                  <a:moveTo>
                    <a:pt x="37935" y="3188"/>
                  </a:moveTo>
                  <a:lnTo>
                    <a:pt x="37935" y="3188"/>
                  </a:lnTo>
                  <a:cubicBezTo>
                    <a:pt x="37891" y="3198"/>
                    <a:pt x="37855" y="3203"/>
                    <a:pt x="37828" y="3203"/>
                  </a:cubicBezTo>
                  <a:cubicBezTo>
                    <a:pt x="37770" y="3214"/>
                    <a:pt x="37720" y="3222"/>
                    <a:pt x="37680" y="3227"/>
                  </a:cubicBezTo>
                  <a:lnTo>
                    <a:pt x="37680" y="3227"/>
                  </a:lnTo>
                  <a:cubicBezTo>
                    <a:pt x="37742" y="3225"/>
                    <a:pt x="37828" y="3216"/>
                    <a:pt x="37935" y="3188"/>
                  </a:cubicBezTo>
                  <a:close/>
                  <a:moveTo>
                    <a:pt x="37680" y="3227"/>
                  </a:moveTo>
                  <a:cubicBezTo>
                    <a:pt x="37654" y="3228"/>
                    <a:pt x="37633" y="3228"/>
                    <a:pt x="37616" y="3228"/>
                  </a:cubicBezTo>
                  <a:cubicBezTo>
                    <a:pt x="37580" y="3228"/>
                    <a:pt x="37561" y="3228"/>
                    <a:pt x="37561" y="3236"/>
                  </a:cubicBezTo>
                  <a:cubicBezTo>
                    <a:pt x="37561" y="3236"/>
                    <a:pt x="37604" y="3236"/>
                    <a:pt x="37680" y="3227"/>
                  </a:cubicBezTo>
                  <a:close/>
                  <a:moveTo>
                    <a:pt x="1535" y="0"/>
                  </a:moveTo>
                  <a:cubicBezTo>
                    <a:pt x="801" y="0"/>
                    <a:pt x="67" y="634"/>
                    <a:pt x="1" y="1368"/>
                  </a:cubicBezTo>
                  <a:lnTo>
                    <a:pt x="1" y="1902"/>
                  </a:lnTo>
                  <a:cubicBezTo>
                    <a:pt x="1" y="2135"/>
                    <a:pt x="34" y="2302"/>
                    <a:pt x="134" y="2469"/>
                  </a:cubicBezTo>
                  <a:cubicBezTo>
                    <a:pt x="234" y="2802"/>
                    <a:pt x="534" y="3036"/>
                    <a:pt x="868" y="3203"/>
                  </a:cubicBezTo>
                  <a:cubicBezTo>
                    <a:pt x="1035" y="3303"/>
                    <a:pt x="1235" y="3336"/>
                    <a:pt x="1402" y="3336"/>
                  </a:cubicBezTo>
                  <a:lnTo>
                    <a:pt x="12576" y="3336"/>
                  </a:lnTo>
                  <a:cubicBezTo>
                    <a:pt x="17513" y="3303"/>
                    <a:pt x="21883" y="3303"/>
                    <a:pt x="25586" y="3303"/>
                  </a:cubicBezTo>
                  <a:cubicBezTo>
                    <a:pt x="29255" y="3236"/>
                    <a:pt x="32257" y="3236"/>
                    <a:pt x="34359" y="3236"/>
                  </a:cubicBezTo>
                  <a:lnTo>
                    <a:pt x="37561" y="3236"/>
                  </a:lnTo>
                  <a:cubicBezTo>
                    <a:pt x="37561" y="3236"/>
                    <a:pt x="37494" y="3236"/>
                    <a:pt x="37361" y="3203"/>
                  </a:cubicBezTo>
                  <a:lnTo>
                    <a:pt x="34359" y="3203"/>
                  </a:lnTo>
                  <a:cubicBezTo>
                    <a:pt x="32257" y="3203"/>
                    <a:pt x="29322" y="3169"/>
                    <a:pt x="25586" y="3169"/>
                  </a:cubicBezTo>
                  <a:cubicBezTo>
                    <a:pt x="21883" y="3136"/>
                    <a:pt x="17480" y="3136"/>
                    <a:pt x="12576" y="3136"/>
                  </a:cubicBezTo>
                  <a:lnTo>
                    <a:pt x="1902" y="3136"/>
                  </a:lnTo>
                  <a:cubicBezTo>
                    <a:pt x="1569" y="3136"/>
                    <a:pt x="1235" y="3136"/>
                    <a:pt x="968" y="3003"/>
                  </a:cubicBezTo>
                  <a:cubicBezTo>
                    <a:pt x="668" y="2869"/>
                    <a:pt x="401" y="2636"/>
                    <a:pt x="301" y="2335"/>
                  </a:cubicBezTo>
                  <a:cubicBezTo>
                    <a:pt x="201" y="2202"/>
                    <a:pt x="168" y="2035"/>
                    <a:pt x="168" y="1868"/>
                  </a:cubicBezTo>
                  <a:lnTo>
                    <a:pt x="168" y="1368"/>
                  </a:lnTo>
                  <a:cubicBezTo>
                    <a:pt x="234" y="734"/>
                    <a:pt x="835" y="201"/>
                    <a:pt x="1502" y="201"/>
                  </a:cubicBezTo>
                  <a:cubicBezTo>
                    <a:pt x="12743" y="167"/>
                    <a:pt x="22984" y="167"/>
                    <a:pt x="30389" y="167"/>
                  </a:cubicBezTo>
                  <a:lnTo>
                    <a:pt x="37427" y="167"/>
                  </a:lnTo>
                  <a:cubicBezTo>
                    <a:pt x="37460" y="166"/>
                    <a:pt x="37491" y="165"/>
                    <a:pt x="37523" y="165"/>
                  </a:cubicBezTo>
                  <a:cubicBezTo>
                    <a:pt x="38115" y="165"/>
                    <a:pt x="38607" y="458"/>
                    <a:pt x="38828" y="901"/>
                  </a:cubicBezTo>
                  <a:cubicBezTo>
                    <a:pt x="38929" y="1101"/>
                    <a:pt x="38995" y="1368"/>
                    <a:pt x="38995" y="1568"/>
                  </a:cubicBezTo>
                  <a:cubicBezTo>
                    <a:pt x="39029" y="1835"/>
                    <a:pt x="38995" y="2002"/>
                    <a:pt x="38929" y="2202"/>
                  </a:cubicBezTo>
                  <a:cubicBezTo>
                    <a:pt x="38828" y="2569"/>
                    <a:pt x="38562" y="2836"/>
                    <a:pt x="38361" y="3003"/>
                  </a:cubicBezTo>
                  <a:cubicBezTo>
                    <a:pt x="38196" y="3102"/>
                    <a:pt x="38053" y="3157"/>
                    <a:pt x="37935" y="3188"/>
                  </a:cubicBezTo>
                  <a:lnTo>
                    <a:pt x="37935" y="3188"/>
                  </a:lnTo>
                  <a:cubicBezTo>
                    <a:pt x="38054" y="3162"/>
                    <a:pt x="38224" y="3100"/>
                    <a:pt x="38395" y="3003"/>
                  </a:cubicBezTo>
                  <a:cubicBezTo>
                    <a:pt x="38662" y="2869"/>
                    <a:pt x="38895" y="2569"/>
                    <a:pt x="39029" y="2202"/>
                  </a:cubicBezTo>
                  <a:cubicBezTo>
                    <a:pt x="39095" y="2035"/>
                    <a:pt x="39095" y="1802"/>
                    <a:pt x="39095" y="1568"/>
                  </a:cubicBezTo>
                  <a:cubicBezTo>
                    <a:pt x="39095" y="1368"/>
                    <a:pt x="39062" y="1135"/>
                    <a:pt x="38929" y="868"/>
                  </a:cubicBezTo>
                  <a:cubicBezTo>
                    <a:pt x="38737" y="389"/>
                    <a:pt x="38209" y="32"/>
                    <a:pt x="37578" y="32"/>
                  </a:cubicBezTo>
                  <a:cubicBezTo>
                    <a:pt x="37550" y="32"/>
                    <a:pt x="37522" y="32"/>
                    <a:pt x="37494" y="34"/>
                  </a:cubicBezTo>
                  <a:lnTo>
                    <a:pt x="30422" y="34"/>
                  </a:lnTo>
                  <a:cubicBezTo>
                    <a:pt x="23051" y="34"/>
                    <a:pt x="12843" y="0"/>
                    <a:pt x="153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2"/>
            <p:cNvSpPr/>
            <p:nvPr/>
          </p:nvSpPr>
          <p:spPr>
            <a:xfrm>
              <a:off x="2778000" y="4707150"/>
              <a:ext cx="1016575" cy="105275"/>
            </a:xfrm>
            <a:custGeom>
              <a:avLst/>
              <a:gdLst/>
              <a:ahLst/>
              <a:cxnLst/>
              <a:rect l="l" t="t" r="r" b="b"/>
              <a:pathLst>
                <a:path w="40663" h="4211" extrusionOk="0">
                  <a:moveTo>
                    <a:pt x="40562" y="0"/>
                  </a:moveTo>
                  <a:cubicBezTo>
                    <a:pt x="40562" y="0"/>
                    <a:pt x="20748" y="834"/>
                    <a:pt x="12075" y="1335"/>
                  </a:cubicBezTo>
                  <a:cubicBezTo>
                    <a:pt x="3402" y="1835"/>
                    <a:pt x="0" y="2669"/>
                    <a:pt x="0" y="2669"/>
                  </a:cubicBezTo>
                  <a:cubicBezTo>
                    <a:pt x="0" y="2669"/>
                    <a:pt x="4534" y="4211"/>
                    <a:pt x="14046" y="4211"/>
                  </a:cubicBezTo>
                  <a:cubicBezTo>
                    <a:pt x="14426" y="4211"/>
                    <a:pt x="14814" y="4208"/>
                    <a:pt x="15211" y="4203"/>
                  </a:cubicBezTo>
                  <a:cubicBezTo>
                    <a:pt x="25552" y="4137"/>
                    <a:pt x="40662" y="501"/>
                    <a:pt x="40662" y="501"/>
                  </a:cubicBezTo>
                  <a:lnTo>
                    <a:pt x="405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2"/>
            <p:cNvSpPr/>
            <p:nvPr/>
          </p:nvSpPr>
          <p:spPr>
            <a:xfrm>
              <a:off x="2778000" y="4707150"/>
              <a:ext cx="1016575" cy="105275"/>
            </a:xfrm>
            <a:custGeom>
              <a:avLst/>
              <a:gdLst/>
              <a:ahLst/>
              <a:cxnLst/>
              <a:rect l="l" t="t" r="r" b="b"/>
              <a:pathLst>
                <a:path w="40663" h="4211" extrusionOk="0">
                  <a:moveTo>
                    <a:pt x="40562" y="0"/>
                  </a:moveTo>
                  <a:cubicBezTo>
                    <a:pt x="40562" y="0"/>
                    <a:pt x="20748" y="834"/>
                    <a:pt x="12075" y="1335"/>
                  </a:cubicBezTo>
                  <a:cubicBezTo>
                    <a:pt x="3402" y="1835"/>
                    <a:pt x="0" y="2669"/>
                    <a:pt x="0" y="2669"/>
                  </a:cubicBezTo>
                  <a:cubicBezTo>
                    <a:pt x="0" y="2669"/>
                    <a:pt x="4534" y="4211"/>
                    <a:pt x="14046" y="4211"/>
                  </a:cubicBezTo>
                  <a:cubicBezTo>
                    <a:pt x="14426" y="4211"/>
                    <a:pt x="14814" y="4208"/>
                    <a:pt x="15211" y="4203"/>
                  </a:cubicBezTo>
                  <a:cubicBezTo>
                    <a:pt x="25552" y="4137"/>
                    <a:pt x="40662" y="501"/>
                    <a:pt x="40662" y="501"/>
                  </a:cubicBezTo>
                  <a:lnTo>
                    <a:pt x="40562" y="0"/>
                  </a:ln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2"/>
            <p:cNvSpPr/>
            <p:nvPr/>
          </p:nvSpPr>
          <p:spPr>
            <a:xfrm>
              <a:off x="3014825" y="4475300"/>
              <a:ext cx="408650" cy="6700"/>
            </a:xfrm>
            <a:custGeom>
              <a:avLst/>
              <a:gdLst/>
              <a:ahLst/>
              <a:cxnLst/>
              <a:rect l="l" t="t" r="r" b="b"/>
              <a:pathLst>
                <a:path w="16346" h="268" extrusionOk="0">
                  <a:moveTo>
                    <a:pt x="8173" y="1"/>
                  </a:moveTo>
                  <a:cubicBezTo>
                    <a:pt x="3670" y="1"/>
                    <a:pt x="0" y="68"/>
                    <a:pt x="0" y="134"/>
                  </a:cubicBezTo>
                  <a:cubicBezTo>
                    <a:pt x="0" y="234"/>
                    <a:pt x="3670" y="268"/>
                    <a:pt x="8173" y="268"/>
                  </a:cubicBezTo>
                  <a:cubicBezTo>
                    <a:pt x="12643" y="268"/>
                    <a:pt x="16345" y="168"/>
                    <a:pt x="16345" y="134"/>
                  </a:cubicBezTo>
                  <a:cubicBezTo>
                    <a:pt x="16345" y="68"/>
                    <a:pt x="12676" y="1"/>
                    <a:pt x="81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2"/>
            <p:cNvSpPr/>
            <p:nvPr/>
          </p:nvSpPr>
          <p:spPr>
            <a:xfrm>
              <a:off x="3014825" y="4716325"/>
              <a:ext cx="408650" cy="6700"/>
            </a:xfrm>
            <a:custGeom>
              <a:avLst/>
              <a:gdLst/>
              <a:ahLst/>
              <a:cxnLst/>
              <a:rect l="l" t="t" r="r" b="b"/>
              <a:pathLst>
                <a:path w="16346" h="268" extrusionOk="0">
                  <a:moveTo>
                    <a:pt x="8173" y="0"/>
                  </a:moveTo>
                  <a:cubicBezTo>
                    <a:pt x="3670" y="0"/>
                    <a:pt x="0" y="67"/>
                    <a:pt x="0" y="134"/>
                  </a:cubicBezTo>
                  <a:cubicBezTo>
                    <a:pt x="0" y="200"/>
                    <a:pt x="3670" y="267"/>
                    <a:pt x="8173" y="267"/>
                  </a:cubicBezTo>
                  <a:cubicBezTo>
                    <a:pt x="12643" y="267"/>
                    <a:pt x="16345" y="167"/>
                    <a:pt x="16345" y="134"/>
                  </a:cubicBezTo>
                  <a:cubicBezTo>
                    <a:pt x="16345" y="100"/>
                    <a:pt x="12676" y="0"/>
                    <a:pt x="81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2"/>
            <p:cNvSpPr/>
            <p:nvPr/>
          </p:nvSpPr>
          <p:spPr>
            <a:xfrm>
              <a:off x="3014825" y="4977350"/>
              <a:ext cx="408650" cy="5850"/>
            </a:xfrm>
            <a:custGeom>
              <a:avLst/>
              <a:gdLst/>
              <a:ahLst/>
              <a:cxnLst/>
              <a:rect l="l" t="t" r="r" b="b"/>
              <a:pathLst>
                <a:path w="16346" h="234" extrusionOk="0">
                  <a:moveTo>
                    <a:pt x="8173" y="0"/>
                  </a:moveTo>
                  <a:cubicBezTo>
                    <a:pt x="3670" y="0"/>
                    <a:pt x="0" y="67"/>
                    <a:pt x="0" y="100"/>
                  </a:cubicBezTo>
                  <a:cubicBezTo>
                    <a:pt x="0" y="200"/>
                    <a:pt x="3670" y="234"/>
                    <a:pt x="8173" y="234"/>
                  </a:cubicBezTo>
                  <a:cubicBezTo>
                    <a:pt x="12643" y="234"/>
                    <a:pt x="16345" y="167"/>
                    <a:pt x="16345" y="100"/>
                  </a:cubicBezTo>
                  <a:cubicBezTo>
                    <a:pt x="16345" y="33"/>
                    <a:pt x="12676" y="0"/>
                    <a:pt x="81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2"/>
            <p:cNvSpPr/>
            <p:nvPr/>
          </p:nvSpPr>
          <p:spPr>
            <a:xfrm>
              <a:off x="3014825" y="4252650"/>
              <a:ext cx="408650" cy="5875"/>
            </a:xfrm>
            <a:custGeom>
              <a:avLst/>
              <a:gdLst/>
              <a:ahLst/>
              <a:cxnLst/>
              <a:rect l="l" t="t" r="r" b="b"/>
              <a:pathLst>
                <a:path w="16346" h="235" extrusionOk="0">
                  <a:moveTo>
                    <a:pt x="8173" y="1"/>
                  </a:moveTo>
                  <a:cubicBezTo>
                    <a:pt x="3670" y="1"/>
                    <a:pt x="0" y="34"/>
                    <a:pt x="0" y="134"/>
                  </a:cubicBezTo>
                  <a:cubicBezTo>
                    <a:pt x="0" y="201"/>
                    <a:pt x="3670" y="234"/>
                    <a:pt x="8173" y="234"/>
                  </a:cubicBezTo>
                  <a:cubicBezTo>
                    <a:pt x="12643" y="234"/>
                    <a:pt x="16345" y="167"/>
                    <a:pt x="16345" y="134"/>
                  </a:cubicBezTo>
                  <a:cubicBezTo>
                    <a:pt x="16345" y="34"/>
                    <a:pt x="12676" y="1"/>
                    <a:pt x="81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2"/>
            <p:cNvSpPr/>
            <p:nvPr/>
          </p:nvSpPr>
          <p:spPr>
            <a:xfrm>
              <a:off x="3014000" y="4365225"/>
              <a:ext cx="236025" cy="5875"/>
            </a:xfrm>
            <a:custGeom>
              <a:avLst/>
              <a:gdLst/>
              <a:ahLst/>
              <a:cxnLst/>
              <a:rect l="l" t="t" r="r" b="b"/>
              <a:pathLst>
                <a:path w="9441" h="235" extrusionOk="0">
                  <a:moveTo>
                    <a:pt x="4737" y="1"/>
                  </a:moveTo>
                  <a:cubicBezTo>
                    <a:pt x="2135" y="1"/>
                    <a:pt x="0" y="34"/>
                    <a:pt x="0" y="134"/>
                  </a:cubicBezTo>
                  <a:cubicBezTo>
                    <a:pt x="0" y="201"/>
                    <a:pt x="2102" y="234"/>
                    <a:pt x="4737" y="234"/>
                  </a:cubicBezTo>
                  <a:cubicBezTo>
                    <a:pt x="7305" y="234"/>
                    <a:pt x="9440" y="168"/>
                    <a:pt x="9440" y="134"/>
                  </a:cubicBezTo>
                  <a:cubicBezTo>
                    <a:pt x="9440" y="34"/>
                    <a:pt x="7305" y="1"/>
                    <a:pt x="47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2"/>
            <p:cNvSpPr/>
            <p:nvPr/>
          </p:nvSpPr>
          <p:spPr>
            <a:xfrm>
              <a:off x="3014000" y="4593725"/>
              <a:ext cx="236025" cy="5875"/>
            </a:xfrm>
            <a:custGeom>
              <a:avLst/>
              <a:gdLst/>
              <a:ahLst/>
              <a:cxnLst/>
              <a:rect l="l" t="t" r="r" b="b"/>
              <a:pathLst>
                <a:path w="9441" h="235" extrusionOk="0">
                  <a:moveTo>
                    <a:pt x="4737" y="1"/>
                  </a:moveTo>
                  <a:cubicBezTo>
                    <a:pt x="2135" y="1"/>
                    <a:pt x="0" y="67"/>
                    <a:pt x="0" y="101"/>
                  </a:cubicBezTo>
                  <a:cubicBezTo>
                    <a:pt x="0" y="201"/>
                    <a:pt x="2102" y="234"/>
                    <a:pt x="4737" y="234"/>
                  </a:cubicBezTo>
                  <a:cubicBezTo>
                    <a:pt x="7305" y="234"/>
                    <a:pt x="9440" y="168"/>
                    <a:pt x="9440" y="101"/>
                  </a:cubicBezTo>
                  <a:cubicBezTo>
                    <a:pt x="9440" y="67"/>
                    <a:pt x="7305" y="34"/>
                    <a:pt x="47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2"/>
            <p:cNvSpPr/>
            <p:nvPr/>
          </p:nvSpPr>
          <p:spPr>
            <a:xfrm>
              <a:off x="3014000" y="4842250"/>
              <a:ext cx="236025" cy="6700"/>
            </a:xfrm>
            <a:custGeom>
              <a:avLst/>
              <a:gdLst/>
              <a:ahLst/>
              <a:cxnLst/>
              <a:rect l="l" t="t" r="r" b="b"/>
              <a:pathLst>
                <a:path w="9441" h="268" extrusionOk="0">
                  <a:moveTo>
                    <a:pt x="4737" y="0"/>
                  </a:moveTo>
                  <a:cubicBezTo>
                    <a:pt x="2135" y="0"/>
                    <a:pt x="0" y="100"/>
                    <a:pt x="0" y="134"/>
                  </a:cubicBezTo>
                  <a:cubicBezTo>
                    <a:pt x="0" y="234"/>
                    <a:pt x="2102" y="267"/>
                    <a:pt x="4737" y="267"/>
                  </a:cubicBezTo>
                  <a:cubicBezTo>
                    <a:pt x="7305" y="267"/>
                    <a:pt x="9440" y="167"/>
                    <a:pt x="9440" y="134"/>
                  </a:cubicBezTo>
                  <a:cubicBezTo>
                    <a:pt x="9440" y="100"/>
                    <a:pt x="7305" y="0"/>
                    <a:pt x="47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2"/>
            <p:cNvSpPr/>
            <p:nvPr/>
          </p:nvSpPr>
          <p:spPr>
            <a:xfrm>
              <a:off x="3423450" y="4083375"/>
              <a:ext cx="366125" cy="1028250"/>
            </a:xfrm>
            <a:custGeom>
              <a:avLst/>
              <a:gdLst/>
              <a:ahLst/>
              <a:cxnLst/>
              <a:rect l="l" t="t" r="r" b="b"/>
              <a:pathLst>
                <a:path w="14645" h="41130" extrusionOk="0">
                  <a:moveTo>
                    <a:pt x="0" y="0"/>
                  </a:moveTo>
                  <a:lnTo>
                    <a:pt x="4337" y="40963"/>
                  </a:lnTo>
                  <a:lnTo>
                    <a:pt x="14211" y="41130"/>
                  </a:lnTo>
                  <a:cubicBezTo>
                    <a:pt x="14644" y="40196"/>
                    <a:pt x="8240" y="0"/>
                    <a:pt x="8240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2"/>
            <p:cNvSpPr/>
            <p:nvPr/>
          </p:nvSpPr>
          <p:spPr>
            <a:xfrm>
              <a:off x="2896400" y="5108275"/>
              <a:ext cx="763075" cy="6675"/>
            </a:xfrm>
            <a:custGeom>
              <a:avLst/>
              <a:gdLst/>
              <a:ahLst/>
              <a:cxnLst/>
              <a:rect l="l" t="t" r="r" b="b"/>
              <a:pathLst>
                <a:path w="30523" h="267" extrusionOk="0">
                  <a:moveTo>
                    <a:pt x="15278" y="0"/>
                  </a:moveTo>
                  <a:cubicBezTo>
                    <a:pt x="6839" y="0"/>
                    <a:pt x="1" y="33"/>
                    <a:pt x="1" y="134"/>
                  </a:cubicBezTo>
                  <a:cubicBezTo>
                    <a:pt x="1" y="200"/>
                    <a:pt x="6839" y="267"/>
                    <a:pt x="15278" y="267"/>
                  </a:cubicBezTo>
                  <a:cubicBezTo>
                    <a:pt x="23684" y="267"/>
                    <a:pt x="30523" y="167"/>
                    <a:pt x="30523" y="134"/>
                  </a:cubicBezTo>
                  <a:cubicBezTo>
                    <a:pt x="30523" y="100"/>
                    <a:pt x="23751" y="0"/>
                    <a:pt x="152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2"/>
            <p:cNvSpPr/>
            <p:nvPr/>
          </p:nvSpPr>
          <p:spPr>
            <a:xfrm>
              <a:off x="3350075" y="4892275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1"/>
                  </a:moveTo>
                  <a:cubicBezTo>
                    <a:pt x="500" y="1"/>
                    <a:pt x="0" y="468"/>
                    <a:pt x="0" y="1101"/>
                  </a:cubicBezTo>
                  <a:cubicBezTo>
                    <a:pt x="0" y="1668"/>
                    <a:pt x="500" y="2169"/>
                    <a:pt x="1101" y="2169"/>
                  </a:cubicBezTo>
                  <a:cubicBezTo>
                    <a:pt x="1668" y="2169"/>
                    <a:pt x="2168" y="1735"/>
                    <a:pt x="2168" y="1101"/>
                  </a:cubicBezTo>
                  <a:cubicBezTo>
                    <a:pt x="2168" y="501"/>
                    <a:pt x="1668" y="1"/>
                    <a:pt x="1101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2"/>
            <p:cNvSpPr/>
            <p:nvPr/>
          </p:nvSpPr>
          <p:spPr>
            <a:xfrm>
              <a:off x="2904750" y="4928925"/>
              <a:ext cx="54225" cy="54275"/>
            </a:xfrm>
            <a:custGeom>
              <a:avLst/>
              <a:gdLst/>
              <a:ahLst/>
              <a:cxnLst/>
              <a:rect l="l" t="t" r="r" b="b"/>
              <a:pathLst>
                <a:path w="2169" h="2171" extrusionOk="0">
                  <a:moveTo>
                    <a:pt x="1155" y="1"/>
                  </a:moveTo>
                  <a:cubicBezTo>
                    <a:pt x="1137" y="1"/>
                    <a:pt x="1119" y="1"/>
                    <a:pt x="1101" y="2"/>
                  </a:cubicBezTo>
                  <a:cubicBezTo>
                    <a:pt x="501" y="2"/>
                    <a:pt x="0" y="503"/>
                    <a:pt x="0" y="1103"/>
                  </a:cubicBezTo>
                  <a:cubicBezTo>
                    <a:pt x="0" y="1670"/>
                    <a:pt x="467" y="2171"/>
                    <a:pt x="1101" y="2171"/>
                  </a:cubicBezTo>
                  <a:cubicBezTo>
                    <a:pt x="1668" y="2171"/>
                    <a:pt x="2169" y="1704"/>
                    <a:pt x="2169" y="1103"/>
                  </a:cubicBezTo>
                  <a:cubicBezTo>
                    <a:pt x="2169" y="489"/>
                    <a:pt x="1699" y="1"/>
                    <a:pt x="1155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2"/>
            <p:cNvSpPr/>
            <p:nvPr/>
          </p:nvSpPr>
          <p:spPr>
            <a:xfrm>
              <a:off x="3474325" y="4955650"/>
              <a:ext cx="97600" cy="98425"/>
            </a:xfrm>
            <a:custGeom>
              <a:avLst/>
              <a:gdLst/>
              <a:ahLst/>
              <a:cxnLst/>
              <a:rect l="l" t="t" r="r" b="b"/>
              <a:pathLst>
                <a:path w="3904" h="3937" extrusionOk="0">
                  <a:moveTo>
                    <a:pt x="1968" y="1"/>
                  </a:moveTo>
                  <a:cubicBezTo>
                    <a:pt x="868" y="1"/>
                    <a:pt x="0" y="901"/>
                    <a:pt x="0" y="1969"/>
                  </a:cubicBezTo>
                  <a:cubicBezTo>
                    <a:pt x="0" y="3070"/>
                    <a:pt x="868" y="3937"/>
                    <a:pt x="1968" y="3937"/>
                  </a:cubicBezTo>
                  <a:cubicBezTo>
                    <a:pt x="3036" y="3937"/>
                    <a:pt x="3903" y="3070"/>
                    <a:pt x="3903" y="1969"/>
                  </a:cubicBezTo>
                  <a:cubicBezTo>
                    <a:pt x="3903" y="901"/>
                    <a:pt x="3036" y="1"/>
                    <a:pt x="1968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2"/>
            <p:cNvSpPr/>
            <p:nvPr/>
          </p:nvSpPr>
          <p:spPr>
            <a:xfrm>
              <a:off x="3280025" y="4887275"/>
              <a:ext cx="33375" cy="33375"/>
            </a:xfrm>
            <a:custGeom>
              <a:avLst/>
              <a:gdLst/>
              <a:ahLst/>
              <a:cxnLst/>
              <a:rect l="l" t="t" r="r" b="b"/>
              <a:pathLst>
                <a:path w="1335" h="1335" extrusionOk="0">
                  <a:moveTo>
                    <a:pt x="667" y="0"/>
                  </a:moveTo>
                  <a:cubicBezTo>
                    <a:pt x="300" y="0"/>
                    <a:pt x="0" y="301"/>
                    <a:pt x="0" y="668"/>
                  </a:cubicBezTo>
                  <a:cubicBezTo>
                    <a:pt x="0" y="1035"/>
                    <a:pt x="300" y="1335"/>
                    <a:pt x="667" y="1335"/>
                  </a:cubicBezTo>
                  <a:cubicBezTo>
                    <a:pt x="1034" y="1335"/>
                    <a:pt x="1334" y="1035"/>
                    <a:pt x="1334" y="668"/>
                  </a:cubicBezTo>
                  <a:cubicBezTo>
                    <a:pt x="1334" y="301"/>
                    <a:pt x="1034" y="0"/>
                    <a:pt x="667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2"/>
            <p:cNvSpPr/>
            <p:nvPr/>
          </p:nvSpPr>
          <p:spPr>
            <a:xfrm>
              <a:off x="3753675" y="4821400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668" y="0"/>
                  </a:moveTo>
                  <a:cubicBezTo>
                    <a:pt x="301" y="0"/>
                    <a:pt x="1" y="300"/>
                    <a:pt x="1" y="667"/>
                  </a:cubicBezTo>
                  <a:cubicBezTo>
                    <a:pt x="1" y="1034"/>
                    <a:pt x="301" y="1335"/>
                    <a:pt x="668" y="1335"/>
                  </a:cubicBezTo>
                  <a:cubicBezTo>
                    <a:pt x="1035" y="1335"/>
                    <a:pt x="1335" y="1034"/>
                    <a:pt x="1335" y="667"/>
                  </a:cubicBezTo>
                  <a:cubicBezTo>
                    <a:pt x="1335" y="300"/>
                    <a:pt x="1035" y="0"/>
                    <a:pt x="668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922;p32"/>
          <p:cNvGrpSpPr/>
          <p:nvPr/>
        </p:nvGrpSpPr>
        <p:grpSpPr>
          <a:xfrm flipH="1">
            <a:off x="8223735" y="3103814"/>
            <a:ext cx="414099" cy="409482"/>
            <a:chOff x="588675" y="3089150"/>
            <a:chExt cx="571724" cy="565349"/>
          </a:xfrm>
        </p:grpSpPr>
        <p:sp>
          <p:nvSpPr>
            <p:cNvPr id="1923" name="Google Shape;1923;p32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32"/>
          <p:cNvSpPr txBox="1">
            <a:spLocks noGrp="1"/>
          </p:cNvSpPr>
          <p:nvPr>
            <p:ph type="title"/>
          </p:nvPr>
        </p:nvSpPr>
        <p:spPr>
          <a:xfrm>
            <a:off x="726257" y="1572564"/>
            <a:ext cx="7704000" cy="199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CHÀO MỪNG CẢ LỚP </a:t>
            </a:r>
            <a:br>
              <a:rPr lang="en-US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en-US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ĐẾN VỚI BÀI HỌC HÔM NAY!</a:t>
            </a:r>
            <a:endParaRPr sz="40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" name="Google Shape;1751;p30"/>
          <p:cNvGrpSpPr/>
          <p:nvPr/>
        </p:nvGrpSpPr>
        <p:grpSpPr>
          <a:xfrm>
            <a:off x="4592387" y="1428449"/>
            <a:ext cx="3956005" cy="3145081"/>
            <a:chOff x="3776425" y="-3021050"/>
            <a:chExt cx="4654350" cy="3700275"/>
          </a:xfrm>
        </p:grpSpPr>
        <p:sp>
          <p:nvSpPr>
            <p:cNvPr id="1752" name="Google Shape;1752;p30"/>
            <p:cNvSpPr/>
            <p:nvPr/>
          </p:nvSpPr>
          <p:spPr>
            <a:xfrm flipH="1">
              <a:off x="3776425" y="-397900"/>
              <a:ext cx="1252325" cy="1072975"/>
            </a:xfrm>
            <a:custGeom>
              <a:avLst/>
              <a:gdLst/>
              <a:ahLst/>
              <a:cxnLst/>
              <a:rect l="l" t="t" r="r" b="b"/>
              <a:pathLst>
                <a:path w="50093" h="42919" extrusionOk="0">
                  <a:moveTo>
                    <a:pt x="8451" y="0"/>
                  </a:moveTo>
                  <a:cubicBezTo>
                    <a:pt x="8451" y="243"/>
                    <a:pt x="6293" y="10426"/>
                    <a:pt x="4104" y="20821"/>
                  </a:cubicBezTo>
                  <a:cubicBezTo>
                    <a:pt x="2828" y="26779"/>
                    <a:pt x="1551" y="32767"/>
                    <a:pt x="639" y="37022"/>
                  </a:cubicBezTo>
                  <a:cubicBezTo>
                    <a:pt x="1" y="40061"/>
                    <a:pt x="2311" y="42919"/>
                    <a:pt x="5381" y="42919"/>
                  </a:cubicBezTo>
                  <a:lnTo>
                    <a:pt x="44743" y="42919"/>
                  </a:lnTo>
                  <a:cubicBezTo>
                    <a:pt x="47813" y="42919"/>
                    <a:pt x="50093" y="40122"/>
                    <a:pt x="49485" y="37113"/>
                  </a:cubicBezTo>
                  <a:lnTo>
                    <a:pt x="419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0"/>
            <p:cNvSpPr/>
            <p:nvPr/>
          </p:nvSpPr>
          <p:spPr>
            <a:xfrm flipH="1">
              <a:off x="3786300" y="-400200"/>
              <a:ext cx="1234850" cy="1079425"/>
            </a:xfrm>
            <a:custGeom>
              <a:avLst/>
              <a:gdLst/>
              <a:ahLst/>
              <a:cxnLst/>
              <a:rect l="l" t="t" r="r" b="b"/>
              <a:pathLst>
                <a:path w="49394" h="43177" extrusionOk="0">
                  <a:moveTo>
                    <a:pt x="41643" y="1"/>
                  </a:moveTo>
                  <a:cubicBezTo>
                    <a:pt x="31460" y="1"/>
                    <a:pt x="23041" y="31"/>
                    <a:pt x="17235" y="31"/>
                  </a:cubicBezTo>
                  <a:cubicBezTo>
                    <a:pt x="14317" y="92"/>
                    <a:pt x="12068" y="92"/>
                    <a:pt x="10518" y="92"/>
                  </a:cubicBezTo>
                  <a:lnTo>
                    <a:pt x="8147" y="92"/>
                  </a:lnTo>
                  <a:cubicBezTo>
                    <a:pt x="8147" y="92"/>
                    <a:pt x="8360" y="92"/>
                    <a:pt x="8755" y="153"/>
                  </a:cubicBezTo>
                  <a:lnTo>
                    <a:pt x="10548" y="153"/>
                  </a:lnTo>
                  <a:cubicBezTo>
                    <a:pt x="12098" y="183"/>
                    <a:pt x="14348" y="183"/>
                    <a:pt x="17266" y="183"/>
                  </a:cubicBezTo>
                  <a:cubicBezTo>
                    <a:pt x="23088" y="183"/>
                    <a:pt x="31421" y="244"/>
                    <a:pt x="41570" y="244"/>
                  </a:cubicBezTo>
                  <a:lnTo>
                    <a:pt x="41570" y="244"/>
                  </a:lnTo>
                  <a:cubicBezTo>
                    <a:pt x="42933" y="6909"/>
                    <a:pt x="44447" y="14446"/>
                    <a:pt x="46111" y="22585"/>
                  </a:cubicBezTo>
                  <a:cubicBezTo>
                    <a:pt x="46962" y="26627"/>
                    <a:pt x="47813" y="30852"/>
                    <a:pt x="48695" y="35229"/>
                  </a:cubicBezTo>
                  <a:cubicBezTo>
                    <a:pt x="48816" y="35746"/>
                    <a:pt x="48938" y="36324"/>
                    <a:pt x="49029" y="36871"/>
                  </a:cubicBezTo>
                  <a:cubicBezTo>
                    <a:pt x="49151" y="37387"/>
                    <a:pt x="49242" y="37935"/>
                    <a:pt x="49181" y="38482"/>
                  </a:cubicBezTo>
                  <a:cubicBezTo>
                    <a:pt x="49181" y="39029"/>
                    <a:pt x="49029" y="39606"/>
                    <a:pt x="48816" y="40093"/>
                  </a:cubicBezTo>
                  <a:cubicBezTo>
                    <a:pt x="48573" y="40579"/>
                    <a:pt x="48269" y="41035"/>
                    <a:pt x="47904" y="41460"/>
                  </a:cubicBezTo>
                  <a:cubicBezTo>
                    <a:pt x="47509" y="41825"/>
                    <a:pt x="47053" y="42190"/>
                    <a:pt x="46567" y="42433"/>
                  </a:cubicBezTo>
                  <a:cubicBezTo>
                    <a:pt x="46081" y="42676"/>
                    <a:pt x="45534" y="42828"/>
                    <a:pt x="44986" y="42889"/>
                  </a:cubicBezTo>
                  <a:cubicBezTo>
                    <a:pt x="44658" y="42944"/>
                    <a:pt x="44308" y="42955"/>
                    <a:pt x="43956" y="42955"/>
                  </a:cubicBezTo>
                  <a:cubicBezTo>
                    <a:pt x="43721" y="42955"/>
                    <a:pt x="43485" y="42950"/>
                    <a:pt x="43254" y="42950"/>
                  </a:cubicBezTo>
                  <a:lnTo>
                    <a:pt x="5533" y="42950"/>
                  </a:lnTo>
                  <a:cubicBezTo>
                    <a:pt x="5432" y="42955"/>
                    <a:pt x="5332" y="42957"/>
                    <a:pt x="5232" y="42957"/>
                  </a:cubicBezTo>
                  <a:cubicBezTo>
                    <a:pt x="4123" y="42957"/>
                    <a:pt x="3056" y="42646"/>
                    <a:pt x="2220" y="41977"/>
                  </a:cubicBezTo>
                  <a:cubicBezTo>
                    <a:pt x="1733" y="41643"/>
                    <a:pt x="1369" y="41217"/>
                    <a:pt x="1065" y="40731"/>
                  </a:cubicBezTo>
                  <a:cubicBezTo>
                    <a:pt x="761" y="40245"/>
                    <a:pt x="518" y="39698"/>
                    <a:pt x="396" y="39181"/>
                  </a:cubicBezTo>
                  <a:cubicBezTo>
                    <a:pt x="305" y="38603"/>
                    <a:pt x="305" y="38026"/>
                    <a:pt x="366" y="37509"/>
                  </a:cubicBezTo>
                  <a:cubicBezTo>
                    <a:pt x="457" y="36962"/>
                    <a:pt x="578" y="36415"/>
                    <a:pt x="700" y="35868"/>
                  </a:cubicBezTo>
                  <a:cubicBezTo>
                    <a:pt x="1612" y="31552"/>
                    <a:pt x="2463" y="27539"/>
                    <a:pt x="3253" y="23861"/>
                  </a:cubicBezTo>
                  <a:cubicBezTo>
                    <a:pt x="4773" y="16506"/>
                    <a:pt x="6019" y="10579"/>
                    <a:pt x="6901" y="6475"/>
                  </a:cubicBezTo>
                  <a:cubicBezTo>
                    <a:pt x="7326" y="4408"/>
                    <a:pt x="7630" y="2828"/>
                    <a:pt x="7843" y="1703"/>
                  </a:cubicBezTo>
                  <a:cubicBezTo>
                    <a:pt x="7934" y="1186"/>
                    <a:pt x="8056" y="761"/>
                    <a:pt x="8086" y="487"/>
                  </a:cubicBezTo>
                  <a:cubicBezTo>
                    <a:pt x="8147" y="244"/>
                    <a:pt x="8147" y="92"/>
                    <a:pt x="8147" y="92"/>
                  </a:cubicBezTo>
                  <a:lnTo>
                    <a:pt x="8147" y="92"/>
                  </a:lnTo>
                  <a:cubicBezTo>
                    <a:pt x="8116" y="244"/>
                    <a:pt x="7995" y="700"/>
                    <a:pt x="7721" y="1825"/>
                  </a:cubicBezTo>
                  <a:cubicBezTo>
                    <a:pt x="7509" y="2889"/>
                    <a:pt x="7174" y="4499"/>
                    <a:pt x="6749" y="6536"/>
                  </a:cubicBezTo>
                  <a:cubicBezTo>
                    <a:pt x="5867" y="10639"/>
                    <a:pt x="4591" y="16567"/>
                    <a:pt x="3010" y="23892"/>
                  </a:cubicBezTo>
                  <a:cubicBezTo>
                    <a:pt x="2220" y="27600"/>
                    <a:pt x="1338" y="31582"/>
                    <a:pt x="426" y="35898"/>
                  </a:cubicBezTo>
                  <a:cubicBezTo>
                    <a:pt x="335" y="36445"/>
                    <a:pt x="183" y="36962"/>
                    <a:pt x="92" y="37539"/>
                  </a:cubicBezTo>
                  <a:cubicBezTo>
                    <a:pt x="1" y="38117"/>
                    <a:pt x="31" y="38695"/>
                    <a:pt x="122" y="39242"/>
                  </a:cubicBezTo>
                  <a:cubicBezTo>
                    <a:pt x="244" y="39819"/>
                    <a:pt x="487" y="40397"/>
                    <a:pt x="791" y="40883"/>
                  </a:cubicBezTo>
                  <a:cubicBezTo>
                    <a:pt x="1125" y="41369"/>
                    <a:pt x="1551" y="41795"/>
                    <a:pt x="2007" y="42160"/>
                  </a:cubicBezTo>
                  <a:cubicBezTo>
                    <a:pt x="2854" y="42815"/>
                    <a:pt x="3947" y="43176"/>
                    <a:pt x="5042" y="43176"/>
                  </a:cubicBezTo>
                  <a:cubicBezTo>
                    <a:pt x="5165" y="43176"/>
                    <a:pt x="5288" y="43172"/>
                    <a:pt x="5411" y="43163"/>
                  </a:cubicBezTo>
                  <a:lnTo>
                    <a:pt x="43132" y="43163"/>
                  </a:lnTo>
                  <a:cubicBezTo>
                    <a:pt x="43710" y="43163"/>
                    <a:pt x="44287" y="43163"/>
                    <a:pt x="44895" y="43132"/>
                  </a:cubicBezTo>
                  <a:cubicBezTo>
                    <a:pt x="45473" y="43041"/>
                    <a:pt x="46050" y="42889"/>
                    <a:pt x="46567" y="42616"/>
                  </a:cubicBezTo>
                  <a:cubicBezTo>
                    <a:pt x="47084" y="42372"/>
                    <a:pt x="47540" y="42038"/>
                    <a:pt x="47965" y="41612"/>
                  </a:cubicBezTo>
                  <a:cubicBezTo>
                    <a:pt x="48391" y="41187"/>
                    <a:pt x="48695" y="40701"/>
                    <a:pt x="48908" y="40153"/>
                  </a:cubicBezTo>
                  <a:cubicBezTo>
                    <a:pt x="49151" y="39637"/>
                    <a:pt x="49303" y="39059"/>
                    <a:pt x="49333" y="38482"/>
                  </a:cubicBezTo>
                  <a:cubicBezTo>
                    <a:pt x="49394" y="37935"/>
                    <a:pt x="49303" y="37296"/>
                    <a:pt x="49181" y="36780"/>
                  </a:cubicBezTo>
                  <a:cubicBezTo>
                    <a:pt x="49090" y="36232"/>
                    <a:pt x="48968" y="35685"/>
                    <a:pt x="48847" y="35138"/>
                  </a:cubicBezTo>
                  <a:cubicBezTo>
                    <a:pt x="47965" y="30822"/>
                    <a:pt x="47114" y="26567"/>
                    <a:pt x="46263" y="22494"/>
                  </a:cubicBezTo>
                  <a:cubicBezTo>
                    <a:pt x="44591" y="14317"/>
                    <a:pt x="43072" y="6779"/>
                    <a:pt x="41704" y="62"/>
                  </a:cubicBezTo>
                  <a:lnTo>
                    <a:pt x="41704" y="1"/>
                  </a:ln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0"/>
            <p:cNvSpPr/>
            <p:nvPr/>
          </p:nvSpPr>
          <p:spPr>
            <a:xfrm flipH="1">
              <a:off x="7264325" y="-2822475"/>
              <a:ext cx="330575" cy="407075"/>
            </a:xfrm>
            <a:custGeom>
              <a:avLst/>
              <a:gdLst/>
              <a:ahLst/>
              <a:cxnLst/>
              <a:rect l="l" t="t" r="r" b="b"/>
              <a:pathLst>
                <a:path w="13223" h="16283" extrusionOk="0">
                  <a:moveTo>
                    <a:pt x="7770" y="1"/>
                  </a:moveTo>
                  <a:cubicBezTo>
                    <a:pt x="5790" y="1"/>
                    <a:pt x="3225" y="178"/>
                    <a:pt x="1" y="720"/>
                  </a:cubicBezTo>
                  <a:lnTo>
                    <a:pt x="1429" y="16283"/>
                  </a:lnTo>
                  <a:lnTo>
                    <a:pt x="10730" y="16283"/>
                  </a:lnTo>
                  <a:lnTo>
                    <a:pt x="13223" y="629"/>
                  </a:lnTo>
                  <a:lnTo>
                    <a:pt x="13223" y="629"/>
                  </a:lnTo>
                  <a:cubicBezTo>
                    <a:pt x="13222" y="629"/>
                    <a:pt x="13222" y="630"/>
                    <a:pt x="13221" y="630"/>
                  </a:cubicBezTo>
                  <a:cubicBezTo>
                    <a:pt x="13152" y="630"/>
                    <a:pt x="11500" y="1"/>
                    <a:pt x="7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0"/>
            <p:cNvSpPr/>
            <p:nvPr/>
          </p:nvSpPr>
          <p:spPr>
            <a:xfrm flipH="1">
              <a:off x="7306125" y="-2823475"/>
              <a:ext cx="69925" cy="46400"/>
            </a:xfrm>
            <a:custGeom>
              <a:avLst/>
              <a:gdLst/>
              <a:ahLst/>
              <a:cxnLst/>
              <a:rect l="l" t="t" r="r" b="b"/>
              <a:pathLst>
                <a:path w="2797" h="1856" extrusionOk="0">
                  <a:moveTo>
                    <a:pt x="153" y="0"/>
                  </a:moveTo>
                  <a:lnTo>
                    <a:pt x="153" y="0"/>
                  </a:lnTo>
                  <a:cubicBezTo>
                    <a:pt x="1" y="517"/>
                    <a:pt x="213" y="1186"/>
                    <a:pt x="608" y="1520"/>
                  </a:cubicBezTo>
                  <a:cubicBezTo>
                    <a:pt x="834" y="1746"/>
                    <a:pt x="1153" y="1855"/>
                    <a:pt x="1472" y="1855"/>
                  </a:cubicBezTo>
                  <a:cubicBezTo>
                    <a:pt x="1668" y="1855"/>
                    <a:pt x="1863" y="1814"/>
                    <a:pt x="2037" y="1733"/>
                  </a:cubicBezTo>
                  <a:cubicBezTo>
                    <a:pt x="2493" y="1490"/>
                    <a:pt x="2797" y="852"/>
                    <a:pt x="2767" y="304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263238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0"/>
            <p:cNvSpPr/>
            <p:nvPr/>
          </p:nvSpPr>
          <p:spPr>
            <a:xfrm flipH="1">
              <a:off x="7488500" y="-2759650"/>
              <a:ext cx="45600" cy="45625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912" y="1"/>
                  </a:moveTo>
                  <a:cubicBezTo>
                    <a:pt x="426" y="1"/>
                    <a:pt x="0" y="396"/>
                    <a:pt x="0" y="913"/>
                  </a:cubicBezTo>
                  <a:cubicBezTo>
                    <a:pt x="0" y="1429"/>
                    <a:pt x="426" y="1824"/>
                    <a:pt x="912" y="1824"/>
                  </a:cubicBezTo>
                  <a:cubicBezTo>
                    <a:pt x="1429" y="1824"/>
                    <a:pt x="1824" y="1429"/>
                    <a:pt x="1824" y="913"/>
                  </a:cubicBezTo>
                  <a:cubicBezTo>
                    <a:pt x="1824" y="396"/>
                    <a:pt x="1429" y="1"/>
                    <a:pt x="912" y="1"/>
                  </a:cubicBezTo>
                  <a:close/>
                </a:path>
              </a:pathLst>
            </a:custGeom>
            <a:solidFill>
              <a:srgbClr val="263238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0"/>
            <p:cNvSpPr/>
            <p:nvPr/>
          </p:nvSpPr>
          <p:spPr>
            <a:xfrm flipH="1">
              <a:off x="7354750" y="-2673025"/>
              <a:ext cx="87400" cy="87425"/>
            </a:xfrm>
            <a:custGeom>
              <a:avLst/>
              <a:gdLst/>
              <a:ahLst/>
              <a:cxnLst/>
              <a:rect l="l" t="t" r="r" b="b"/>
              <a:pathLst>
                <a:path w="3496" h="3497" extrusionOk="0">
                  <a:moveTo>
                    <a:pt x="1763" y="1"/>
                  </a:moveTo>
                  <a:cubicBezTo>
                    <a:pt x="790" y="1"/>
                    <a:pt x="0" y="761"/>
                    <a:pt x="0" y="1733"/>
                  </a:cubicBezTo>
                  <a:cubicBezTo>
                    <a:pt x="0" y="2706"/>
                    <a:pt x="790" y="3496"/>
                    <a:pt x="1763" y="3496"/>
                  </a:cubicBezTo>
                  <a:cubicBezTo>
                    <a:pt x="2736" y="3496"/>
                    <a:pt x="3496" y="2706"/>
                    <a:pt x="3496" y="1733"/>
                  </a:cubicBezTo>
                  <a:cubicBezTo>
                    <a:pt x="3496" y="761"/>
                    <a:pt x="2736" y="1"/>
                    <a:pt x="1763" y="1"/>
                  </a:cubicBezTo>
                  <a:close/>
                </a:path>
              </a:pathLst>
            </a:custGeom>
            <a:solidFill>
              <a:srgbClr val="263238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0"/>
            <p:cNvSpPr/>
            <p:nvPr/>
          </p:nvSpPr>
          <p:spPr>
            <a:xfrm flipH="1">
              <a:off x="6439075" y="-2435925"/>
              <a:ext cx="785000" cy="122350"/>
            </a:xfrm>
            <a:custGeom>
              <a:avLst/>
              <a:gdLst/>
              <a:ahLst/>
              <a:cxnLst/>
              <a:rect l="l" t="t" r="r" b="b"/>
              <a:pathLst>
                <a:path w="31400" h="4894" extrusionOk="0">
                  <a:moveTo>
                    <a:pt x="1" y="0"/>
                  </a:moveTo>
                  <a:lnTo>
                    <a:pt x="1" y="4894"/>
                  </a:lnTo>
                  <a:lnTo>
                    <a:pt x="31399" y="4894"/>
                  </a:lnTo>
                  <a:lnTo>
                    <a:pt x="313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0"/>
            <p:cNvSpPr/>
            <p:nvPr/>
          </p:nvSpPr>
          <p:spPr>
            <a:xfrm flipH="1">
              <a:off x="6706550" y="-2478475"/>
              <a:ext cx="1456000" cy="1354900"/>
            </a:xfrm>
            <a:custGeom>
              <a:avLst/>
              <a:gdLst/>
              <a:ahLst/>
              <a:cxnLst/>
              <a:rect l="l" t="t" r="r" b="b"/>
              <a:pathLst>
                <a:path w="58240" h="54196" extrusionOk="0">
                  <a:moveTo>
                    <a:pt x="21552" y="0"/>
                  </a:moveTo>
                  <a:lnTo>
                    <a:pt x="21552" y="7447"/>
                  </a:lnTo>
                  <a:lnTo>
                    <a:pt x="2433" y="43922"/>
                  </a:lnTo>
                  <a:cubicBezTo>
                    <a:pt x="1" y="48603"/>
                    <a:pt x="3375" y="54195"/>
                    <a:pt x="8633" y="54195"/>
                  </a:cubicBezTo>
                  <a:lnTo>
                    <a:pt x="49576" y="54195"/>
                  </a:lnTo>
                  <a:cubicBezTo>
                    <a:pt x="54865" y="54195"/>
                    <a:pt x="58239" y="48572"/>
                    <a:pt x="55777" y="43891"/>
                  </a:cubicBezTo>
                  <a:lnTo>
                    <a:pt x="36689" y="8085"/>
                  </a:lnTo>
                  <a:lnTo>
                    <a:pt x="36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0"/>
            <p:cNvSpPr/>
            <p:nvPr/>
          </p:nvSpPr>
          <p:spPr>
            <a:xfrm flipH="1">
              <a:off x="6736950" y="-2481525"/>
              <a:ext cx="1395200" cy="1359475"/>
            </a:xfrm>
            <a:custGeom>
              <a:avLst/>
              <a:gdLst/>
              <a:ahLst/>
              <a:cxnLst/>
              <a:rect l="l" t="t" r="r" b="b"/>
              <a:pathLst>
                <a:path w="55808" h="54379" extrusionOk="0">
                  <a:moveTo>
                    <a:pt x="35412" y="304"/>
                  </a:moveTo>
                  <a:lnTo>
                    <a:pt x="35412" y="8329"/>
                  </a:lnTo>
                  <a:lnTo>
                    <a:pt x="54531" y="44135"/>
                  </a:lnTo>
                  <a:cubicBezTo>
                    <a:pt x="55655" y="46293"/>
                    <a:pt x="55595" y="48846"/>
                    <a:pt x="54318" y="50913"/>
                  </a:cubicBezTo>
                  <a:cubicBezTo>
                    <a:pt x="53072" y="53010"/>
                    <a:pt x="50883" y="54257"/>
                    <a:pt x="48391" y="54257"/>
                  </a:cubicBezTo>
                  <a:lnTo>
                    <a:pt x="7448" y="54257"/>
                  </a:lnTo>
                  <a:cubicBezTo>
                    <a:pt x="5016" y="54257"/>
                    <a:pt x="2767" y="53010"/>
                    <a:pt x="1521" y="50913"/>
                  </a:cubicBezTo>
                  <a:cubicBezTo>
                    <a:pt x="274" y="48846"/>
                    <a:pt x="183" y="46293"/>
                    <a:pt x="1338" y="44135"/>
                  </a:cubicBezTo>
                  <a:lnTo>
                    <a:pt x="20427" y="7630"/>
                  </a:lnTo>
                  <a:lnTo>
                    <a:pt x="20427" y="7599"/>
                  </a:lnTo>
                  <a:lnTo>
                    <a:pt x="20427" y="304"/>
                  </a:lnTo>
                  <a:close/>
                  <a:moveTo>
                    <a:pt x="20244" y="0"/>
                  </a:moveTo>
                  <a:lnTo>
                    <a:pt x="20244" y="7539"/>
                  </a:lnTo>
                  <a:lnTo>
                    <a:pt x="1125" y="43983"/>
                  </a:lnTo>
                  <a:cubicBezTo>
                    <a:pt x="1" y="46202"/>
                    <a:pt x="62" y="48846"/>
                    <a:pt x="1369" y="50974"/>
                  </a:cubicBezTo>
                  <a:cubicBezTo>
                    <a:pt x="2645" y="53102"/>
                    <a:pt x="4925" y="54378"/>
                    <a:pt x="7448" y="54378"/>
                  </a:cubicBezTo>
                  <a:lnTo>
                    <a:pt x="48391" y="54378"/>
                  </a:lnTo>
                  <a:cubicBezTo>
                    <a:pt x="50914" y="54378"/>
                    <a:pt x="53193" y="53071"/>
                    <a:pt x="54440" y="50913"/>
                  </a:cubicBezTo>
                  <a:cubicBezTo>
                    <a:pt x="55747" y="48755"/>
                    <a:pt x="55807" y="46141"/>
                    <a:pt x="54622" y="43922"/>
                  </a:cubicBezTo>
                  <a:lnTo>
                    <a:pt x="35564" y="8177"/>
                  </a:lnTo>
                  <a:lnTo>
                    <a:pt x="3556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0"/>
            <p:cNvSpPr/>
            <p:nvPr/>
          </p:nvSpPr>
          <p:spPr>
            <a:xfrm flipH="1">
              <a:off x="6779500" y="-2374375"/>
              <a:ext cx="1309325" cy="1190000"/>
            </a:xfrm>
            <a:custGeom>
              <a:avLst/>
              <a:gdLst/>
              <a:ahLst/>
              <a:cxnLst/>
              <a:rect l="l" t="t" r="r" b="b"/>
              <a:pathLst>
                <a:path w="52373" h="47600" extrusionOk="0">
                  <a:moveTo>
                    <a:pt x="20639" y="0"/>
                  </a:moveTo>
                  <a:lnTo>
                    <a:pt x="20639" y="31"/>
                  </a:lnTo>
                  <a:lnTo>
                    <a:pt x="20578" y="3101"/>
                  </a:lnTo>
                  <a:lnTo>
                    <a:pt x="1642" y="40670"/>
                  </a:lnTo>
                  <a:cubicBezTo>
                    <a:pt x="0" y="43831"/>
                    <a:pt x="2280" y="47600"/>
                    <a:pt x="5836" y="47600"/>
                  </a:cubicBezTo>
                  <a:lnTo>
                    <a:pt x="46506" y="47600"/>
                  </a:lnTo>
                  <a:cubicBezTo>
                    <a:pt x="50092" y="47600"/>
                    <a:pt x="52372" y="43800"/>
                    <a:pt x="50700" y="40639"/>
                  </a:cubicBezTo>
                  <a:lnTo>
                    <a:pt x="32068" y="3101"/>
                  </a:lnTo>
                  <a:lnTo>
                    <a:pt x="3194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0"/>
            <p:cNvSpPr/>
            <p:nvPr/>
          </p:nvSpPr>
          <p:spPr>
            <a:xfrm flipH="1">
              <a:off x="6779500" y="-1801425"/>
              <a:ext cx="1309325" cy="617050"/>
            </a:xfrm>
            <a:custGeom>
              <a:avLst/>
              <a:gdLst/>
              <a:ahLst/>
              <a:cxnLst/>
              <a:rect l="l" t="t" r="r" b="b"/>
              <a:pathLst>
                <a:path w="52373" h="24682" extrusionOk="0">
                  <a:moveTo>
                    <a:pt x="10578" y="0"/>
                  </a:moveTo>
                  <a:lnTo>
                    <a:pt x="1642" y="17752"/>
                  </a:lnTo>
                  <a:cubicBezTo>
                    <a:pt x="0" y="20913"/>
                    <a:pt x="2280" y="24682"/>
                    <a:pt x="5836" y="24682"/>
                  </a:cubicBezTo>
                  <a:lnTo>
                    <a:pt x="46506" y="24682"/>
                  </a:lnTo>
                  <a:cubicBezTo>
                    <a:pt x="50092" y="24682"/>
                    <a:pt x="52372" y="20882"/>
                    <a:pt x="50700" y="17721"/>
                  </a:cubicBezTo>
                  <a:lnTo>
                    <a:pt x="41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0"/>
            <p:cNvSpPr/>
            <p:nvPr/>
          </p:nvSpPr>
          <p:spPr>
            <a:xfrm flipH="1">
              <a:off x="7165525" y="-2556000"/>
              <a:ext cx="538800" cy="104125"/>
            </a:xfrm>
            <a:custGeom>
              <a:avLst/>
              <a:gdLst/>
              <a:ahLst/>
              <a:cxnLst/>
              <a:rect l="l" t="t" r="r" b="b"/>
              <a:pathLst>
                <a:path w="21552" h="4165" extrusionOk="0">
                  <a:moveTo>
                    <a:pt x="2098" y="1"/>
                  </a:moveTo>
                  <a:cubicBezTo>
                    <a:pt x="973" y="1"/>
                    <a:pt x="1" y="943"/>
                    <a:pt x="1" y="2068"/>
                  </a:cubicBezTo>
                  <a:cubicBezTo>
                    <a:pt x="1" y="3223"/>
                    <a:pt x="973" y="4165"/>
                    <a:pt x="2098" y="4165"/>
                  </a:cubicBezTo>
                  <a:lnTo>
                    <a:pt x="19454" y="4165"/>
                  </a:lnTo>
                  <a:cubicBezTo>
                    <a:pt x="20609" y="4165"/>
                    <a:pt x="21551" y="3253"/>
                    <a:pt x="21551" y="2068"/>
                  </a:cubicBezTo>
                  <a:cubicBezTo>
                    <a:pt x="21551" y="943"/>
                    <a:pt x="20609" y="1"/>
                    <a:pt x="19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0"/>
            <p:cNvSpPr/>
            <p:nvPr/>
          </p:nvSpPr>
          <p:spPr>
            <a:xfrm flipH="1">
              <a:off x="7165525" y="-2558275"/>
              <a:ext cx="540325" cy="106400"/>
            </a:xfrm>
            <a:custGeom>
              <a:avLst/>
              <a:gdLst/>
              <a:ahLst/>
              <a:cxnLst/>
              <a:rect l="l" t="t" r="r" b="b"/>
              <a:pathLst>
                <a:path w="21613" h="4256" extrusionOk="0">
                  <a:moveTo>
                    <a:pt x="2098" y="0"/>
                  </a:moveTo>
                  <a:cubicBezTo>
                    <a:pt x="1885" y="0"/>
                    <a:pt x="1673" y="0"/>
                    <a:pt x="1490" y="92"/>
                  </a:cubicBezTo>
                  <a:cubicBezTo>
                    <a:pt x="1277" y="152"/>
                    <a:pt x="1095" y="244"/>
                    <a:pt x="913" y="335"/>
                  </a:cubicBezTo>
                  <a:cubicBezTo>
                    <a:pt x="761" y="456"/>
                    <a:pt x="609" y="608"/>
                    <a:pt x="457" y="760"/>
                  </a:cubicBezTo>
                  <a:cubicBezTo>
                    <a:pt x="335" y="912"/>
                    <a:pt x="244" y="1095"/>
                    <a:pt x="153" y="1308"/>
                  </a:cubicBezTo>
                  <a:cubicBezTo>
                    <a:pt x="62" y="1490"/>
                    <a:pt x="31" y="1703"/>
                    <a:pt x="1" y="1915"/>
                  </a:cubicBezTo>
                  <a:cubicBezTo>
                    <a:pt x="1" y="2098"/>
                    <a:pt x="1" y="2311"/>
                    <a:pt x="31" y="2523"/>
                  </a:cubicBezTo>
                  <a:cubicBezTo>
                    <a:pt x="122" y="2918"/>
                    <a:pt x="305" y="3283"/>
                    <a:pt x="578" y="3587"/>
                  </a:cubicBezTo>
                  <a:cubicBezTo>
                    <a:pt x="670" y="3739"/>
                    <a:pt x="882" y="3830"/>
                    <a:pt x="1034" y="3952"/>
                  </a:cubicBezTo>
                  <a:cubicBezTo>
                    <a:pt x="1186" y="4074"/>
                    <a:pt x="1369" y="4134"/>
                    <a:pt x="1551" y="4195"/>
                  </a:cubicBezTo>
                  <a:cubicBezTo>
                    <a:pt x="1764" y="4225"/>
                    <a:pt x="1946" y="4256"/>
                    <a:pt x="2129" y="4256"/>
                  </a:cubicBezTo>
                  <a:lnTo>
                    <a:pt x="19515" y="4256"/>
                  </a:lnTo>
                  <a:cubicBezTo>
                    <a:pt x="19515" y="4256"/>
                    <a:pt x="19484" y="4256"/>
                    <a:pt x="19484" y="4134"/>
                  </a:cubicBezTo>
                  <a:lnTo>
                    <a:pt x="2767" y="4134"/>
                  </a:lnTo>
                  <a:cubicBezTo>
                    <a:pt x="2584" y="4134"/>
                    <a:pt x="2394" y="4149"/>
                    <a:pt x="2208" y="4149"/>
                  </a:cubicBezTo>
                  <a:cubicBezTo>
                    <a:pt x="2022" y="4149"/>
                    <a:pt x="1840" y="4134"/>
                    <a:pt x="1673" y="4074"/>
                  </a:cubicBezTo>
                  <a:cubicBezTo>
                    <a:pt x="1490" y="4043"/>
                    <a:pt x="1277" y="3952"/>
                    <a:pt x="1125" y="3830"/>
                  </a:cubicBezTo>
                  <a:cubicBezTo>
                    <a:pt x="973" y="3770"/>
                    <a:pt x="821" y="3648"/>
                    <a:pt x="730" y="3496"/>
                  </a:cubicBezTo>
                  <a:cubicBezTo>
                    <a:pt x="457" y="3192"/>
                    <a:pt x="305" y="2858"/>
                    <a:pt x="214" y="2463"/>
                  </a:cubicBezTo>
                  <a:cubicBezTo>
                    <a:pt x="183" y="2280"/>
                    <a:pt x="183" y="2098"/>
                    <a:pt x="183" y="1915"/>
                  </a:cubicBezTo>
                  <a:cubicBezTo>
                    <a:pt x="214" y="1703"/>
                    <a:pt x="274" y="1520"/>
                    <a:pt x="335" y="1338"/>
                  </a:cubicBezTo>
                  <a:cubicBezTo>
                    <a:pt x="426" y="1186"/>
                    <a:pt x="518" y="1004"/>
                    <a:pt x="639" y="852"/>
                  </a:cubicBezTo>
                  <a:cubicBezTo>
                    <a:pt x="791" y="730"/>
                    <a:pt x="943" y="578"/>
                    <a:pt x="1095" y="456"/>
                  </a:cubicBezTo>
                  <a:cubicBezTo>
                    <a:pt x="1247" y="335"/>
                    <a:pt x="1429" y="274"/>
                    <a:pt x="1642" y="183"/>
                  </a:cubicBezTo>
                  <a:cubicBezTo>
                    <a:pt x="1825" y="152"/>
                    <a:pt x="2037" y="122"/>
                    <a:pt x="2250" y="122"/>
                  </a:cubicBezTo>
                  <a:lnTo>
                    <a:pt x="19120" y="122"/>
                  </a:lnTo>
                  <a:cubicBezTo>
                    <a:pt x="19363" y="122"/>
                    <a:pt x="19636" y="122"/>
                    <a:pt x="19910" y="152"/>
                  </a:cubicBezTo>
                  <a:cubicBezTo>
                    <a:pt x="20123" y="183"/>
                    <a:pt x="20396" y="274"/>
                    <a:pt x="20579" y="396"/>
                  </a:cubicBezTo>
                  <a:cubicBezTo>
                    <a:pt x="20638" y="425"/>
                    <a:pt x="20695" y="459"/>
                    <a:pt x="20750" y="495"/>
                  </a:cubicBezTo>
                  <a:lnTo>
                    <a:pt x="20750" y="495"/>
                  </a:lnTo>
                  <a:cubicBezTo>
                    <a:pt x="20666" y="425"/>
                    <a:pt x="20579" y="361"/>
                    <a:pt x="20488" y="304"/>
                  </a:cubicBezTo>
                  <a:cubicBezTo>
                    <a:pt x="20244" y="152"/>
                    <a:pt x="20032" y="92"/>
                    <a:pt x="19758" y="31"/>
                  </a:cubicBezTo>
                  <a:cubicBezTo>
                    <a:pt x="19484" y="0"/>
                    <a:pt x="19211" y="0"/>
                    <a:pt x="18968" y="0"/>
                  </a:cubicBezTo>
                  <a:close/>
                  <a:moveTo>
                    <a:pt x="20750" y="495"/>
                  </a:moveTo>
                  <a:cubicBezTo>
                    <a:pt x="21029" y="730"/>
                    <a:pt x="21259" y="1034"/>
                    <a:pt x="21399" y="1338"/>
                  </a:cubicBezTo>
                  <a:cubicBezTo>
                    <a:pt x="21460" y="1520"/>
                    <a:pt x="21521" y="1763"/>
                    <a:pt x="21551" y="1946"/>
                  </a:cubicBezTo>
                  <a:cubicBezTo>
                    <a:pt x="21551" y="2128"/>
                    <a:pt x="21551" y="2311"/>
                    <a:pt x="21521" y="2523"/>
                  </a:cubicBezTo>
                  <a:cubicBezTo>
                    <a:pt x="21430" y="2888"/>
                    <a:pt x="21278" y="3192"/>
                    <a:pt x="21095" y="3435"/>
                  </a:cubicBezTo>
                  <a:cubicBezTo>
                    <a:pt x="20700" y="3922"/>
                    <a:pt x="20214" y="4074"/>
                    <a:pt x="19910" y="4134"/>
                  </a:cubicBezTo>
                  <a:cubicBezTo>
                    <a:pt x="19758" y="4195"/>
                    <a:pt x="19636" y="4195"/>
                    <a:pt x="19576" y="4195"/>
                  </a:cubicBezTo>
                  <a:cubicBezTo>
                    <a:pt x="19576" y="4256"/>
                    <a:pt x="19515" y="4256"/>
                    <a:pt x="19515" y="4256"/>
                  </a:cubicBezTo>
                  <a:cubicBezTo>
                    <a:pt x="19515" y="4256"/>
                    <a:pt x="19697" y="4256"/>
                    <a:pt x="20032" y="4195"/>
                  </a:cubicBezTo>
                  <a:cubicBezTo>
                    <a:pt x="20336" y="4104"/>
                    <a:pt x="20791" y="3922"/>
                    <a:pt x="21156" y="3466"/>
                  </a:cubicBezTo>
                  <a:cubicBezTo>
                    <a:pt x="21369" y="3222"/>
                    <a:pt x="21521" y="2918"/>
                    <a:pt x="21582" y="2554"/>
                  </a:cubicBezTo>
                  <a:cubicBezTo>
                    <a:pt x="21612" y="2371"/>
                    <a:pt x="21612" y="2159"/>
                    <a:pt x="21612" y="1976"/>
                  </a:cubicBezTo>
                  <a:cubicBezTo>
                    <a:pt x="21582" y="1794"/>
                    <a:pt x="21551" y="1611"/>
                    <a:pt x="21460" y="1368"/>
                  </a:cubicBezTo>
                  <a:cubicBezTo>
                    <a:pt x="21329" y="1055"/>
                    <a:pt x="21086" y="718"/>
                    <a:pt x="20750" y="49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0"/>
            <p:cNvSpPr/>
            <p:nvPr/>
          </p:nvSpPr>
          <p:spPr>
            <a:xfrm flipH="1">
              <a:off x="7224050" y="-2451125"/>
              <a:ext cx="410375" cy="154275"/>
            </a:xfrm>
            <a:custGeom>
              <a:avLst/>
              <a:gdLst/>
              <a:ahLst/>
              <a:cxnLst/>
              <a:rect l="l" t="t" r="r" b="b"/>
              <a:pathLst>
                <a:path w="16415" h="6171" extrusionOk="0">
                  <a:moveTo>
                    <a:pt x="1" y="0"/>
                  </a:moveTo>
                  <a:lnTo>
                    <a:pt x="1" y="6171"/>
                  </a:lnTo>
                  <a:lnTo>
                    <a:pt x="16415" y="6171"/>
                  </a:lnTo>
                  <a:lnTo>
                    <a:pt x="16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0"/>
            <p:cNvSpPr/>
            <p:nvPr/>
          </p:nvSpPr>
          <p:spPr>
            <a:xfrm flipH="1">
              <a:off x="7040900" y="-1853100"/>
              <a:ext cx="782725" cy="104125"/>
            </a:xfrm>
            <a:custGeom>
              <a:avLst/>
              <a:gdLst/>
              <a:ahLst/>
              <a:cxnLst/>
              <a:rect l="l" t="t" r="r" b="b"/>
              <a:pathLst>
                <a:path w="31309" h="4165" extrusionOk="0">
                  <a:moveTo>
                    <a:pt x="15654" y="1"/>
                  </a:moveTo>
                  <a:cubicBezTo>
                    <a:pt x="7022" y="1"/>
                    <a:pt x="0" y="943"/>
                    <a:pt x="0" y="2067"/>
                  </a:cubicBezTo>
                  <a:cubicBezTo>
                    <a:pt x="0" y="3223"/>
                    <a:pt x="7022" y="4165"/>
                    <a:pt x="15654" y="4165"/>
                  </a:cubicBezTo>
                  <a:cubicBezTo>
                    <a:pt x="24287" y="4165"/>
                    <a:pt x="31308" y="3223"/>
                    <a:pt x="31308" y="2067"/>
                  </a:cubicBezTo>
                  <a:cubicBezTo>
                    <a:pt x="31308" y="943"/>
                    <a:pt x="24287" y="1"/>
                    <a:pt x="15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0"/>
            <p:cNvSpPr/>
            <p:nvPr/>
          </p:nvSpPr>
          <p:spPr>
            <a:xfrm flipH="1">
              <a:off x="7040900" y="-1853100"/>
              <a:ext cx="782725" cy="104125"/>
            </a:xfrm>
            <a:custGeom>
              <a:avLst/>
              <a:gdLst/>
              <a:ahLst/>
              <a:cxnLst/>
              <a:rect l="l" t="t" r="r" b="b"/>
              <a:pathLst>
                <a:path w="31309" h="4165" extrusionOk="0">
                  <a:moveTo>
                    <a:pt x="15654" y="1"/>
                  </a:moveTo>
                  <a:cubicBezTo>
                    <a:pt x="7022" y="1"/>
                    <a:pt x="0" y="943"/>
                    <a:pt x="0" y="2067"/>
                  </a:cubicBezTo>
                  <a:cubicBezTo>
                    <a:pt x="0" y="3223"/>
                    <a:pt x="7022" y="4165"/>
                    <a:pt x="15654" y="4165"/>
                  </a:cubicBezTo>
                  <a:cubicBezTo>
                    <a:pt x="24287" y="4165"/>
                    <a:pt x="31308" y="3223"/>
                    <a:pt x="31308" y="2067"/>
                  </a:cubicBezTo>
                  <a:cubicBezTo>
                    <a:pt x="31308" y="943"/>
                    <a:pt x="24287" y="1"/>
                    <a:pt x="15654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0"/>
            <p:cNvSpPr/>
            <p:nvPr/>
          </p:nvSpPr>
          <p:spPr>
            <a:xfrm flipH="1">
              <a:off x="6893500" y="-2296875"/>
              <a:ext cx="509900" cy="876950"/>
            </a:xfrm>
            <a:custGeom>
              <a:avLst/>
              <a:gdLst/>
              <a:ahLst/>
              <a:cxnLst/>
              <a:rect l="l" t="t" r="r" b="b"/>
              <a:pathLst>
                <a:path w="20396" h="35078" extrusionOk="0">
                  <a:moveTo>
                    <a:pt x="183" y="1"/>
                  </a:moveTo>
                  <a:cubicBezTo>
                    <a:pt x="0" y="1"/>
                    <a:pt x="6627" y="34682"/>
                    <a:pt x="8025" y="34955"/>
                  </a:cubicBezTo>
                  <a:cubicBezTo>
                    <a:pt x="8501" y="35047"/>
                    <a:pt x="10034" y="35077"/>
                    <a:pt x="11867" y="35077"/>
                  </a:cubicBezTo>
                  <a:cubicBezTo>
                    <a:pt x="15532" y="35077"/>
                    <a:pt x="20396" y="34955"/>
                    <a:pt x="20396" y="34955"/>
                  </a:cubicBezTo>
                  <a:lnTo>
                    <a:pt x="3769" y="1"/>
                  </a:ln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0"/>
            <p:cNvSpPr/>
            <p:nvPr/>
          </p:nvSpPr>
          <p:spPr>
            <a:xfrm flipH="1">
              <a:off x="6747600" y="-1271025"/>
              <a:ext cx="1372375" cy="147450"/>
            </a:xfrm>
            <a:custGeom>
              <a:avLst/>
              <a:gdLst/>
              <a:ahLst/>
              <a:cxnLst/>
              <a:rect l="l" t="t" r="r" b="b"/>
              <a:pathLst>
                <a:path w="54895" h="5898" extrusionOk="0">
                  <a:moveTo>
                    <a:pt x="0" y="1"/>
                  </a:moveTo>
                  <a:cubicBezTo>
                    <a:pt x="334" y="2797"/>
                    <a:pt x="3435" y="5897"/>
                    <a:pt x="6566" y="5897"/>
                  </a:cubicBezTo>
                  <a:lnTo>
                    <a:pt x="48421" y="5897"/>
                  </a:lnTo>
                  <a:cubicBezTo>
                    <a:pt x="52129" y="5776"/>
                    <a:pt x="54652" y="1824"/>
                    <a:pt x="54895" y="1"/>
                  </a:cubicBezTo>
                  <a:close/>
                </a:path>
              </a:pathLst>
            </a:custGeom>
            <a:solidFill>
              <a:srgbClr val="5C69A5">
                <a:alpha val="29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0"/>
            <p:cNvSpPr/>
            <p:nvPr/>
          </p:nvSpPr>
          <p:spPr>
            <a:xfrm flipH="1">
              <a:off x="7701250" y="-2048400"/>
              <a:ext cx="212800" cy="425575"/>
            </a:xfrm>
            <a:custGeom>
              <a:avLst/>
              <a:gdLst/>
              <a:ahLst/>
              <a:cxnLst/>
              <a:rect l="l" t="t" r="r" b="b"/>
              <a:pathLst>
                <a:path w="8512" h="17023" extrusionOk="0">
                  <a:moveTo>
                    <a:pt x="8511" y="1"/>
                  </a:moveTo>
                  <a:cubicBezTo>
                    <a:pt x="8481" y="62"/>
                    <a:pt x="8481" y="92"/>
                    <a:pt x="8450" y="123"/>
                  </a:cubicBezTo>
                  <a:cubicBezTo>
                    <a:pt x="8359" y="244"/>
                    <a:pt x="8298" y="396"/>
                    <a:pt x="8177" y="609"/>
                  </a:cubicBezTo>
                  <a:cubicBezTo>
                    <a:pt x="7964" y="1034"/>
                    <a:pt x="7660" y="1673"/>
                    <a:pt x="7265" y="2433"/>
                  </a:cubicBezTo>
                  <a:cubicBezTo>
                    <a:pt x="6505" y="4013"/>
                    <a:pt x="5411" y="6080"/>
                    <a:pt x="4195" y="8451"/>
                  </a:cubicBezTo>
                  <a:cubicBezTo>
                    <a:pt x="2979" y="10791"/>
                    <a:pt x="1915" y="12919"/>
                    <a:pt x="1155" y="14500"/>
                  </a:cubicBezTo>
                  <a:cubicBezTo>
                    <a:pt x="760" y="15290"/>
                    <a:pt x="456" y="15898"/>
                    <a:pt x="274" y="16354"/>
                  </a:cubicBezTo>
                  <a:cubicBezTo>
                    <a:pt x="152" y="16536"/>
                    <a:pt x="92" y="16718"/>
                    <a:pt x="61" y="16840"/>
                  </a:cubicBezTo>
                  <a:cubicBezTo>
                    <a:pt x="61" y="16931"/>
                    <a:pt x="0" y="16962"/>
                    <a:pt x="0" y="16992"/>
                  </a:cubicBezTo>
                  <a:lnTo>
                    <a:pt x="0" y="17022"/>
                  </a:lnTo>
                  <a:cubicBezTo>
                    <a:pt x="0" y="17022"/>
                    <a:pt x="61" y="17022"/>
                    <a:pt x="61" y="16992"/>
                  </a:cubicBezTo>
                  <a:cubicBezTo>
                    <a:pt x="92" y="16992"/>
                    <a:pt x="92" y="16931"/>
                    <a:pt x="122" y="16870"/>
                  </a:cubicBezTo>
                  <a:cubicBezTo>
                    <a:pt x="152" y="16779"/>
                    <a:pt x="244" y="16627"/>
                    <a:pt x="365" y="16384"/>
                  </a:cubicBezTo>
                  <a:cubicBezTo>
                    <a:pt x="548" y="15959"/>
                    <a:pt x="851" y="15320"/>
                    <a:pt x="1216" y="14560"/>
                  </a:cubicBezTo>
                  <a:cubicBezTo>
                    <a:pt x="1976" y="13041"/>
                    <a:pt x="3101" y="10913"/>
                    <a:pt x="4317" y="8572"/>
                  </a:cubicBezTo>
                  <a:cubicBezTo>
                    <a:pt x="5472" y="6232"/>
                    <a:pt x="6596" y="4104"/>
                    <a:pt x="7356" y="2554"/>
                  </a:cubicBezTo>
                  <a:cubicBezTo>
                    <a:pt x="7721" y="1764"/>
                    <a:pt x="8025" y="1156"/>
                    <a:pt x="8207" y="700"/>
                  </a:cubicBezTo>
                  <a:cubicBezTo>
                    <a:pt x="8298" y="518"/>
                    <a:pt x="8420" y="305"/>
                    <a:pt x="8450" y="214"/>
                  </a:cubicBezTo>
                  <a:cubicBezTo>
                    <a:pt x="8481" y="153"/>
                    <a:pt x="8511" y="123"/>
                    <a:pt x="8511" y="92"/>
                  </a:cubicBezTo>
                  <a:lnTo>
                    <a:pt x="8511" y="62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0"/>
            <p:cNvSpPr/>
            <p:nvPr/>
          </p:nvSpPr>
          <p:spPr>
            <a:xfrm flipH="1">
              <a:off x="7467975" y="-2296875"/>
              <a:ext cx="507625" cy="903525"/>
            </a:xfrm>
            <a:custGeom>
              <a:avLst/>
              <a:gdLst/>
              <a:ahLst/>
              <a:cxnLst/>
              <a:rect l="l" t="t" r="r" b="b"/>
              <a:pathLst>
                <a:path w="20305" h="36141" extrusionOk="0">
                  <a:moveTo>
                    <a:pt x="17022" y="1"/>
                  </a:moveTo>
                  <a:cubicBezTo>
                    <a:pt x="16748" y="639"/>
                    <a:pt x="0" y="36141"/>
                    <a:pt x="0" y="36141"/>
                  </a:cubicBezTo>
                  <a:lnTo>
                    <a:pt x="6718" y="36141"/>
                  </a:lnTo>
                  <a:lnTo>
                    <a:pt x="20305" y="1"/>
                  </a:ln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0"/>
            <p:cNvSpPr/>
            <p:nvPr/>
          </p:nvSpPr>
          <p:spPr>
            <a:xfrm flipH="1">
              <a:off x="7622225" y="-1487000"/>
              <a:ext cx="50175" cy="46875"/>
            </a:xfrm>
            <a:custGeom>
              <a:avLst/>
              <a:gdLst/>
              <a:ahLst/>
              <a:cxnLst/>
              <a:rect l="l" t="t" r="r" b="b"/>
              <a:pathLst>
                <a:path w="2007" h="1875" extrusionOk="0">
                  <a:moveTo>
                    <a:pt x="988" y="1"/>
                  </a:moveTo>
                  <a:cubicBezTo>
                    <a:pt x="539" y="1"/>
                    <a:pt x="117" y="351"/>
                    <a:pt x="61" y="858"/>
                  </a:cubicBezTo>
                  <a:cubicBezTo>
                    <a:pt x="0" y="1345"/>
                    <a:pt x="365" y="1831"/>
                    <a:pt x="912" y="1861"/>
                  </a:cubicBezTo>
                  <a:cubicBezTo>
                    <a:pt x="959" y="1870"/>
                    <a:pt x="1007" y="1875"/>
                    <a:pt x="1054" y="1875"/>
                  </a:cubicBezTo>
                  <a:cubicBezTo>
                    <a:pt x="1489" y="1875"/>
                    <a:pt x="1891" y="1507"/>
                    <a:pt x="1946" y="1041"/>
                  </a:cubicBezTo>
                  <a:cubicBezTo>
                    <a:pt x="2006" y="494"/>
                    <a:pt x="1642" y="38"/>
                    <a:pt x="1094" y="7"/>
                  </a:cubicBezTo>
                  <a:cubicBezTo>
                    <a:pt x="1059" y="3"/>
                    <a:pt x="1024" y="1"/>
                    <a:pt x="988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0"/>
            <p:cNvSpPr/>
            <p:nvPr/>
          </p:nvSpPr>
          <p:spPr>
            <a:xfrm flipH="1">
              <a:off x="7290925" y="-1581225"/>
              <a:ext cx="50175" cy="46900"/>
            </a:xfrm>
            <a:custGeom>
              <a:avLst/>
              <a:gdLst/>
              <a:ahLst/>
              <a:cxnLst/>
              <a:rect l="l" t="t" r="r" b="b"/>
              <a:pathLst>
                <a:path w="2007" h="1876" extrusionOk="0">
                  <a:moveTo>
                    <a:pt x="989" y="1"/>
                  </a:moveTo>
                  <a:cubicBezTo>
                    <a:pt x="540" y="1"/>
                    <a:pt x="120" y="351"/>
                    <a:pt x="92" y="858"/>
                  </a:cubicBezTo>
                  <a:cubicBezTo>
                    <a:pt x="1" y="1345"/>
                    <a:pt x="396" y="1831"/>
                    <a:pt x="913" y="1861"/>
                  </a:cubicBezTo>
                  <a:cubicBezTo>
                    <a:pt x="963" y="1871"/>
                    <a:pt x="1013" y="1875"/>
                    <a:pt x="1064" y="1875"/>
                  </a:cubicBezTo>
                  <a:cubicBezTo>
                    <a:pt x="1500" y="1875"/>
                    <a:pt x="1919" y="1531"/>
                    <a:pt x="1946" y="1041"/>
                  </a:cubicBezTo>
                  <a:cubicBezTo>
                    <a:pt x="2007" y="524"/>
                    <a:pt x="1642" y="68"/>
                    <a:pt x="1095" y="7"/>
                  </a:cubicBezTo>
                  <a:cubicBezTo>
                    <a:pt x="1060" y="3"/>
                    <a:pt x="1024" y="1"/>
                    <a:pt x="989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0"/>
            <p:cNvSpPr/>
            <p:nvPr/>
          </p:nvSpPr>
          <p:spPr>
            <a:xfrm flipH="1">
              <a:off x="7580425" y="-156357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548" y="0"/>
                  </a:moveTo>
                  <a:cubicBezTo>
                    <a:pt x="244" y="0"/>
                    <a:pt x="0" y="243"/>
                    <a:pt x="0" y="578"/>
                  </a:cubicBezTo>
                  <a:cubicBezTo>
                    <a:pt x="0" y="882"/>
                    <a:pt x="244" y="1125"/>
                    <a:pt x="548" y="1125"/>
                  </a:cubicBezTo>
                  <a:cubicBezTo>
                    <a:pt x="882" y="1125"/>
                    <a:pt x="1125" y="882"/>
                    <a:pt x="1125" y="578"/>
                  </a:cubicBezTo>
                  <a:cubicBezTo>
                    <a:pt x="1125" y="243"/>
                    <a:pt x="882" y="0"/>
                    <a:pt x="548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0"/>
            <p:cNvSpPr/>
            <p:nvPr/>
          </p:nvSpPr>
          <p:spPr>
            <a:xfrm flipH="1">
              <a:off x="7253675" y="-1495200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548" y="1"/>
                  </a:moveTo>
                  <a:cubicBezTo>
                    <a:pt x="244" y="1"/>
                    <a:pt x="1" y="274"/>
                    <a:pt x="1" y="578"/>
                  </a:cubicBezTo>
                  <a:cubicBezTo>
                    <a:pt x="1" y="882"/>
                    <a:pt x="244" y="1126"/>
                    <a:pt x="548" y="1126"/>
                  </a:cubicBezTo>
                  <a:cubicBezTo>
                    <a:pt x="852" y="1126"/>
                    <a:pt x="1125" y="882"/>
                    <a:pt x="1125" y="578"/>
                  </a:cubicBezTo>
                  <a:cubicBezTo>
                    <a:pt x="1125" y="274"/>
                    <a:pt x="852" y="1"/>
                    <a:pt x="548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0"/>
            <p:cNvSpPr/>
            <p:nvPr/>
          </p:nvSpPr>
          <p:spPr>
            <a:xfrm flipH="1">
              <a:off x="7394250" y="-1691250"/>
              <a:ext cx="28150" cy="28900"/>
            </a:xfrm>
            <a:custGeom>
              <a:avLst/>
              <a:gdLst/>
              <a:ahLst/>
              <a:cxnLst/>
              <a:rect l="l" t="t" r="r" b="b"/>
              <a:pathLst>
                <a:path w="1126" h="1156" extrusionOk="0">
                  <a:moveTo>
                    <a:pt x="548" y="1"/>
                  </a:moveTo>
                  <a:cubicBezTo>
                    <a:pt x="244" y="1"/>
                    <a:pt x="0" y="274"/>
                    <a:pt x="0" y="578"/>
                  </a:cubicBezTo>
                  <a:cubicBezTo>
                    <a:pt x="0" y="882"/>
                    <a:pt x="244" y="1156"/>
                    <a:pt x="548" y="1156"/>
                  </a:cubicBezTo>
                  <a:cubicBezTo>
                    <a:pt x="851" y="1156"/>
                    <a:pt x="1125" y="882"/>
                    <a:pt x="1125" y="578"/>
                  </a:cubicBezTo>
                  <a:cubicBezTo>
                    <a:pt x="1125" y="274"/>
                    <a:pt x="851" y="1"/>
                    <a:pt x="548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0"/>
            <p:cNvSpPr/>
            <p:nvPr/>
          </p:nvSpPr>
          <p:spPr>
            <a:xfrm flipH="1">
              <a:off x="7494575" y="-13948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1" y="395"/>
                    <a:pt x="1" y="882"/>
                  </a:cubicBezTo>
                  <a:cubicBezTo>
                    <a:pt x="1" y="1368"/>
                    <a:pt x="396" y="1763"/>
                    <a:pt x="882" y="1763"/>
                  </a:cubicBezTo>
                  <a:cubicBezTo>
                    <a:pt x="1369" y="1763"/>
                    <a:pt x="1764" y="1368"/>
                    <a:pt x="1764" y="882"/>
                  </a:cubicBezTo>
                  <a:cubicBezTo>
                    <a:pt x="1764" y="426"/>
                    <a:pt x="1369" y="0"/>
                    <a:pt x="882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0"/>
            <p:cNvSpPr/>
            <p:nvPr/>
          </p:nvSpPr>
          <p:spPr>
            <a:xfrm flipH="1">
              <a:off x="7515850" y="-2521050"/>
              <a:ext cx="129950" cy="31950"/>
            </a:xfrm>
            <a:custGeom>
              <a:avLst/>
              <a:gdLst/>
              <a:ahLst/>
              <a:cxnLst/>
              <a:rect l="l" t="t" r="r" b="b"/>
              <a:pathLst>
                <a:path w="5198" h="1278" extrusionOk="0">
                  <a:moveTo>
                    <a:pt x="638" y="1"/>
                  </a:moveTo>
                  <a:cubicBezTo>
                    <a:pt x="304" y="1"/>
                    <a:pt x="0" y="305"/>
                    <a:pt x="0" y="639"/>
                  </a:cubicBezTo>
                  <a:cubicBezTo>
                    <a:pt x="0" y="974"/>
                    <a:pt x="304" y="1277"/>
                    <a:pt x="638" y="1277"/>
                  </a:cubicBezTo>
                  <a:lnTo>
                    <a:pt x="4559" y="1277"/>
                  </a:lnTo>
                  <a:cubicBezTo>
                    <a:pt x="4894" y="1277"/>
                    <a:pt x="5198" y="974"/>
                    <a:pt x="5198" y="639"/>
                  </a:cubicBezTo>
                  <a:cubicBezTo>
                    <a:pt x="5198" y="305"/>
                    <a:pt x="4894" y="1"/>
                    <a:pt x="4559" y="1"/>
                  </a:cubicBezTo>
                  <a:close/>
                </a:path>
              </a:pathLst>
            </a:custGeom>
            <a:solidFill>
              <a:srgbClr val="5C69A5">
                <a:alpha val="29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0"/>
            <p:cNvSpPr/>
            <p:nvPr/>
          </p:nvSpPr>
          <p:spPr>
            <a:xfrm flipH="1">
              <a:off x="7465700" y="-2518000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608" y="0"/>
                  </a:moveTo>
                  <a:cubicBezTo>
                    <a:pt x="274" y="0"/>
                    <a:pt x="0" y="244"/>
                    <a:pt x="0" y="608"/>
                  </a:cubicBezTo>
                  <a:cubicBezTo>
                    <a:pt x="0" y="943"/>
                    <a:pt x="274" y="1216"/>
                    <a:pt x="608" y="1216"/>
                  </a:cubicBezTo>
                  <a:cubicBezTo>
                    <a:pt x="942" y="1216"/>
                    <a:pt x="1216" y="943"/>
                    <a:pt x="1216" y="608"/>
                  </a:cubicBezTo>
                  <a:cubicBezTo>
                    <a:pt x="1216" y="244"/>
                    <a:pt x="942" y="0"/>
                    <a:pt x="608" y="0"/>
                  </a:cubicBezTo>
                  <a:close/>
                </a:path>
              </a:pathLst>
            </a:custGeom>
            <a:solidFill>
              <a:srgbClr val="5C69A5">
                <a:alpha val="29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0"/>
            <p:cNvSpPr/>
            <p:nvPr/>
          </p:nvSpPr>
          <p:spPr>
            <a:xfrm flipH="1">
              <a:off x="3848600" y="-369800"/>
              <a:ext cx="1090475" cy="971175"/>
            </a:xfrm>
            <a:custGeom>
              <a:avLst/>
              <a:gdLst/>
              <a:ahLst/>
              <a:cxnLst/>
              <a:rect l="l" t="t" r="r" b="b"/>
              <a:pathLst>
                <a:path w="43619" h="38847" extrusionOk="0">
                  <a:moveTo>
                    <a:pt x="7417" y="1"/>
                  </a:moveTo>
                  <a:lnTo>
                    <a:pt x="7417" y="31"/>
                  </a:lnTo>
                  <a:cubicBezTo>
                    <a:pt x="7417" y="426"/>
                    <a:pt x="2250" y="26931"/>
                    <a:pt x="365" y="35746"/>
                  </a:cubicBezTo>
                  <a:cubicBezTo>
                    <a:pt x="1" y="37357"/>
                    <a:pt x="1216" y="38846"/>
                    <a:pt x="2827" y="38846"/>
                  </a:cubicBezTo>
                  <a:lnTo>
                    <a:pt x="41004" y="38846"/>
                  </a:lnTo>
                  <a:cubicBezTo>
                    <a:pt x="42494" y="38846"/>
                    <a:pt x="43618" y="37479"/>
                    <a:pt x="43314" y="35989"/>
                  </a:cubicBezTo>
                  <a:lnTo>
                    <a:pt x="36263" y="1"/>
                  </a:lnTo>
                  <a:close/>
                </a:path>
              </a:pathLst>
            </a:custGeom>
            <a:solidFill>
              <a:srgbClr val="5C69A5">
                <a:alpha val="29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0"/>
            <p:cNvSpPr/>
            <p:nvPr/>
          </p:nvSpPr>
          <p:spPr>
            <a:xfrm flipH="1">
              <a:off x="3848600" y="-78500"/>
              <a:ext cx="1090475" cy="679875"/>
            </a:xfrm>
            <a:custGeom>
              <a:avLst/>
              <a:gdLst/>
              <a:ahLst/>
              <a:cxnLst/>
              <a:rect l="l" t="t" r="r" b="b"/>
              <a:pathLst>
                <a:path w="43619" h="27195" extrusionOk="0">
                  <a:moveTo>
                    <a:pt x="30540" y="0"/>
                  </a:moveTo>
                  <a:cubicBezTo>
                    <a:pt x="28194" y="0"/>
                    <a:pt x="25503" y="21"/>
                    <a:pt x="22706" y="81"/>
                  </a:cubicBezTo>
                  <a:cubicBezTo>
                    <a:pt x="19900" y="152"/>
                    <a:pt x="17022" y="176"/>
                    <a:pt x="14433" y="176"/>
                  </a:cubicBezTo>
                  <a:cubicBezTo>
                    <a:pt x="9254" y="176"/>
                    <a:pt x="5229" y="81"/>
                    <a:pt x="5229" y="81"/>
                  </a:cubicBezTo>
                  <a:cubicBezTo>
                    <a:pt x="4469" y="3972"/>
                    <a:pt x="852" y="21814"/>
                    <a:pt x="365" y="24094"/>
                  </a:cubicBezTo>
                  <a:cubicBezTo>
                    <a:pt x="1" y="25705"/>
                    <a:pt x="1186" y="27194"/>
                    <a:pt x="2827" y="27194"/>
                  </a:cubicBezTo>
                  <a:lnTo>
                    <a:pt x="41004" y="27194"/>
                  </a:lnTo>
                  <a:cubicBezTo>
                    <a:pt x="42494" y="27194"/>
                    <a:pt x="43618" y="25827"/>
                    <a:pt x="43314" y="24337"/>
                  </a:cubicBezTo>
                  <a:lnTo>
                    <a:pt x="41491" y="15066"/>
                  </a:lnTo>
                  <a:lnTo>
                    <a:pt x="38542" y="81"/>
                  </a:lnTo>
                  <a:cubicBezTo>
                    <a:pt x="38542" y="81"/>
                    <a:pt x="35233" y="0"/>
                    <a:pt x="305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0"/>
            <p:cNvSpPr/>
            <p:nvPr/>
          </p:nvSpPr>
          <p:spPr>
            <a:xfrm flipH="1">
              <a:off x="4042375" y="600700"/>
              <a:ext cx="725725" cy="2200"/>
            </a:xfrm>
            <a:custGeom>
              <a:avLst/>
              <a:gdLst/>
              <a:ahLst/>
              <a:cxnLst/>
              <a:rect l="l" t="t" r="r" b="b"/>
              <a:pathLst>
                <a:path w="29029" h="88" extrusionOk="0">
                  <a:moveTo>
                    <a:pt x="21401" y="0"/>
                  </a:moveTo>
                  <a:cubicBezTo>
                    <a:pt x="19357" y="0"/>
                    <a:pt x="17018" y="7"/>
                    <a:pt x="14530" y="26"/>
                  </a:cubicBezTo>
                  <a:cubicBezTo>
                    <a:pt x="6505" y="26"/>
                    <a:pt x="1" y="57"/>
                    <a:pt x="1" y="57"/>
                  </a:cubicBezTo>
                  <a:cubicBezTo>
                    <a:pt x="1" y="57"/>
                    <a:pt x="6505" y="87"/>
                    <a:pt x="14530" y="87"/>
                  </a:cubicBezTo>
                  <a:cubicBezTo>
                    <a:pt x="22554" y="87"/>
                    <a:pt x="29028" y="87"/>
                    <a:pt x="29028" y="57"/>
                  </a:cubicBezTo>
                  <a:cubicBezTo>
                    <a:pt x="29028" y="36"/>
                    <a:pt x="25947" y="0"/>
                    <a:pt x="214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0"/>
            <p:cNvSpPr/>
            <p:nvPr/>
          </p:nvSpPr>
          <p:spPr>
            <a:xfrm flipH="1">
              <a:off x="4285550" y="396925"/>
              <a:ext cx="53200" cy="53225"/>
            </a:xfrm>
            <a:custGeom>
              <a:avLst/>
              <a:gdLst/>
              <a:ahLst/>
              <a:cxnLst/>
              <a:rect l="l" t="t" r="r" b="b"/>
              <a:pathLst>
                <a:path w="2128" h="2129" extrusionOk="0">
                  <a:moveTo>
                    <a:pt x="1064" y="1"/>
                  </a:moveTo>
                  <a:cubicBezTo>
                    <a:pt x="456" y="1"/>
                    <a:pt x="0" y="487"/>
                    <a:pt x="0" y="1065"/>
                  </a:cubicBezTo>
                  <a:cubicBezTo>
                    <a:pt x="0" y="1673"/>
                    <a:pt x="456" y="2129"/>
                    <a:pt x="1064" y="2129"/>
                  </a:cubicBezTo>
                  <a:cubicBezTo>
                    <a:pt x="1672" y="2129"/>
                    <a:pt x="2128" y="1642"/>
                    <a:pt x="2128" y="1065"/>
                  </a:cubicBezTo>
                  <a:cubicBezTo>
                    <a:pt x="2128" y="487"/>
                    <a:pt x="1672" y="1"/>
                    <a:pt x="1064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0"/>
            <p:cNvSpPr/>
            <p:nvPr/>
          </p:nvSpPr>
          <p:spPr>
            <a:xfrm flipH="1">
              <a:off x="4708800" y="431900"/>
              <a:ext cx="51700" cy="51675"/>
            </a:xfrm>
            <a:custGeom>
              <a:avLst/>
              <a:gdLst/>
              <a:ahLst/>
              <a:cxnLst/>
              <a:rect l="l" t="t" r="r" b="b"/>
              <a:pathLst>
                <a:path w="2068" h="2067" extrusionOk="0">
                  <a:moveTo>
                    <a:pt x="1034" y="0"/>
                  </a:moveTo>
                  <a:cubicBezTo>
                    <a:pt x="456" y="0"/>
                    <a:pt x="1" y="456"/>
                    <a:pt x="1" y="1034"/>
                  </a:cubicBezTo>
                  <a:cubicBezTo>
                    <a:pt x="1" y="1611"/>
                    <a:pt x="456" y="2067"/>
                    <a:pt x="1034" y="2067"/>
                  </a:cubicBezTo>
                  <a:cubicBezTo>
                    <a:pt x="1612" y="2067"/>
                    <a:pt x="2067" y="1611"/>
                    <a:pt x="2067" y="1034"/>
                  </a:cubicBezTo>
                  <a:cubicBezTo>
                    <a:pt x="2067" y="456"/>
                    <a:pt x="1612" y="0"/>
                    <a:pt x="1034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0"/>
            <p:cNvSpPr/>
            <p:nvPr/>
          </p:nvSpPr>
          <p:spPr>
            <a:xfrm flipH="1">
              <a:off x="4125975" y="457725"/>
              <a:ext cx="92725" cy="92725"/>
            </a:xfrm>
            <a:custGeom>
              <a:avLst/>
              <a:gdLst/>
              <a:ahLst/>
              <a:cxnLst/>
              <a:rect l="l" t="t" r="r" b="b"/>
              <a:pathLst>
                <a:path w="3709" h="3709" extrusionOk="0">
                  <a:moveTo>
                    <a:pt x="1855" y="1"/>
                  </a:moveTo>
                  <a:cubicBezTo>
                    <a:pt x="821" y="1"/>
                    <a:pt x="1" y="821"/>
                    <a:pt x="1" y="1855"/>
                  </a:cubicBezTo>
                  <a:cubicBezTo>
                    <a:pt x="1" y="2888"/>
                    <a:pt x="821" y="3709"/>
                    <a:pt x="1855" y="3709"/>
                  </a:cubicBezTo>
                  <a:cubicBezTo>
                    <a:pt x="2888" y="3709"/>
                    <a:pt x="3709" y="2888"/>
                    <a:pt x="3709" y="1855"/>
                  </a:cubicBezTo>
                  <a:cubicBezTo>
                    <a:pt x="3709" y="821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0"/>
            <p:cNvSpPr/>
            <p:nvPr/>
          </p:nvSpPr>
          <p:spPr>
            <a:xfrm flipH="1">
              <a:off x="4371400" y="392375"/>
              <a:ext cx="32700" cy="31950"/>
            </a:xfrm>
            <a:custGeom>
              <a:avLst/>
              <a:gdLst/>
              <a:ahLst/>
              <a:cxnLst/>
              <a:rect l="l" t="t" r="r" b="b"/>
              <a:pathLst>
                <a:path w="1308" h="1278" extrusionOk="0">
                  <a:moveTo>
                    <a:pt x="638" y="1"/>
                  </a:moveTo>
                  <a:cubicBezTo>
                    <a:pt x="274" y="1"/>
                    <a:pt x="0" y="304"/>
                    <a:pt x="0" y="639"/>
                  </a:cubicBezTo>
                  <a:cubicBezTo>
                    <a:pt x="0" y="1004"/>
                    <a:pt x="304" y="1277"/>
                    <a:pt x="638" y="1277"/>
                  </a:cubicBezTo>
                  <a:cubicBezTo>
                    <a:pt x="1034" y="1277"/>
                    <a:pt x="1307" y="973"/>
                    <a:pt x="1307" y="639"/>
                  </a:cubicBezTo>
                  <a:cubicBezTo>
                    <a:pt x="1307" y="304"/>
                    <a:pt x="1034" y="1"/>
                    <a:pt x="638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0"/>
            <p:cNvSpPr/>
            <p:nvPr/>
          </p:nvSpPr>
          <p:spPr>
            <a:xfrm flipH="1">
              <a:off x="3921550" y="330075"/>
              <a:ext cx="31950" cy="32700"/>
            </a:xfrm>
            <a:custGeom>
              <a:avLst/>
              <a:gdLst/>
              <a:ahLst/>
              <a:cxnLst/>
              <a:rect l="l" t="t" r="r" b="b"/>
              <a:pathLst>
                <a:path w="1278" h="1308" extrusionOk="0">
                  <a:moveTo>
                    <a:pt x="639" y="0"/>
                  </a:moveTo>
                  <a:cubicBezTo>
                    <a:pt x="244" y="0"/>
                    <a:pt x="1" y="304"/>
                    <a:pt x="1" y="669"/>
                  </a:cubicBezTo>
                  <a:cubicBezTo>
                    <a:pt x="1" y="1034"/>
                    <a:pt x="305" y="1307"/>
                    <a:pt x="639" y="1307"/>
                  </a:cubicBezTo>
                  <a:cubicBezTo>
                    <a:pt x="1004" y="1307"/>
                    <a:pt x="1277" y="1003"/>
                    <a:pt x="1277" y="669"/>
                  </a:cubicBezTo>
                  <a:cubicBezTo>
                    <a:pt x="1277" y="304"/>
                    <a:pt x="973" y="0"/>
                    <a:pt x="639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0"/>
            <p:cNvSpPr/>
            <p:nvPr/>
          </p:nvSpPr>
          <p:spPr>
            <a:xfrm flipH="1">
              <a:off x="3922325" y="-445025"/>
              <a:ext cx="952150" cy="72225"/>
            </a:xfrm>
            <a:custGeom>
              <a:avLst/>
              <a:gdLst/>
              <a:ahLst/>
              <a:cxnLst/>
              <a:rect l="l" t="t" r="r" b="b"/>
              <a:pathLst>
                <a:path w="38086" h="2889" extrusionOk="0">
                  <a:moveTo>
                    <a:pt x="1520" y="1"/>
                  </a:moveTo>
                  <a:cubicBezTo>
                    <a:pt x="699" y="1"/>
                    <a:pt x="0" y="639"/>
                    <a:pt x="0" y="1460"/>
                  </a:cubicBezTo>
                  <a:cubicBezTo>
                    <a:pt x="0" y="2250"/>
                    <a:pt x="699" y="2888"/>
                    <a:pt x="1520" y="2888"/>
                  </a:cubicBezTo>
                  <a:lnTo>
                    <a:pt x="36536" y="2888"/>
                  </a:lnTo>
                  <a:cubicBezTo>
                    <a:pt x="37387" y="2888"/>
                    <a:pt x="38086" y="2250"/>
                    <a:pt x="38056" y="1460"/>
                  </a:cubicBezTo>
                  <a:cubicBezTo>
                    <a:pt x="38056" y="639"/>
                    <a:pt x="37357" y="1"/>
                    <a:pt x="36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0"/>
            <p:cNvSpPr/>
            <p:nvPr/>
          </p:nvSpPr>
          <p:spPr>
            <a:xfrm flipH="1">
              <a:off x="3921550" y="-447425"/>
              <a:ext cx="956725" cy="76900"/>
            </a:xfrm>
            <a:custGeom>
              <a:avLst/>
              <a:gdLst/>
              <a:ahLst/>
              <a:cxnLst/>
              <a:rect l="l" t="t" r="r" b="b"/>
              <a:pathLst>
                <a:path w="38269" h="3076" extrusionOk="0">
                  <a:moveTo>
                    <a:pt x="38086" y="2072"/>
                  </a:moveTo>
                  <a:cubicBezTo>
                    <a:pt x="37974" y="2341"/>
                    <a:pt x="37797" y="2527"/>
                    <a:pt x="37626" y="2655"/>
                  </a:cubicBezTo>
                  <a:lnTo>
                    <a:pt x="37626" y="2655"/>
                  </a:lnTo>
                  <a:cubicBezTo>
                    <a:pt x="37811" y="2524"/>
                    <a:pt x="37979" y="2351"/>
                    <a:pt x="38086" y="2072"/>
                  </a:cubicBezTo>
                  <a:close/>
                  <a:moveTo>
                    <a:pt x="37626" y="2655"/>
                  </a:moveTo>
                  <a:cubicBezTo>
                    <a:pt x="37548" y="2709"/>
                    <a:pt x="37468" y="2757"/>
                    <a:pt x="37387" y="2802"/>
                  </a:cubicBezTo>
                  <a:cubicBezTo>
                    <a:pt x="37201" y="2908"/>
                    <a:pt x="36992" y="2945"/>
                    <a:pt x="36861" y="2973"/>
                  </a:cubicBezTo>
                  <a:lnTo>
                    <a:pt x="36861" y="2973"/>
                  </a:lnTo>
                  <a:cubicBezTo>
                    <a:pt x="36994" y="2962"/>
                    <a:pt x="37198" y="2921"/>
                    <a:pt x="37448" y="2771"/>
                  </a:cubicBezTo>
                  <a:cubicBezTo>
                    <a:pt x="37504" y="2739"/>
                    <a:pt x="37565" y="2701"/>
                    <a:pt x="37626" y="2655"/>
                  </a:cubicBezTo>
                  <a:close/>
                  <a:moveTo>
                    <a:pt x="36861" y="2973"/>
                  </a:moveTo>
                  <a:cubicBezTo>
                    <a:pt x="36750" y="2982"/>
                    <a:pt x="36688" y="2970"/>
                    <a:pt x="36688" y="2984"/>
                  </a:cubicBezTo>
                  <a:lnTo>
                    <a:pt x="36809" y="2984"/>
                  </a:lnTo>
                  <a:cubicBezTo>
                    <a:pt x="36825" y="2980"/>
                    <a:pt x="36842" y="2977"/>
                    <a:pt x="36861" y="2973"/>
                  </a:cubicBezTo>
                  <a:close/>
                  <a:moveTo>
                    <a:pt x="1561" y="1"/>
                  </a:moveTo>
                  <a:cubicBezTo>
                    <a:pt x="873" y="1"/>
                    <a:pt x="236" y="529"/>
                    <a:pt x="91" y="1221"/>
                  </a:cubicBezTo>
                  <a:cubicBezTo>
                    <a:pt x="0" y="1586"/>
                    <a:pt x="31" y="1981"/>
                    <a:pt x="243" y="2285"/>
                  </a:cubicBezTo>
                  <a:cubicBezTo>
                    <a:pt x="426" y="2589"/>
                    <a:pt x="699" y="2802"/>
                    <a:pt x="1034" y="2954"/>
                  </a:cubicBezTo>
                  <a:cubicBezTo>
                    <a:pt x="1216" y="3045"/>
                    <a:pt x="1368" y="3075"/>
                    <a:pt x="1550" y="3075"/>
                  </a:cubicBezTo>
                  <a:lnTo>
                    <a:pt x="12432" y="3075"/>
                  </a:lnTo>
                  <a:cubicBezTo>
                    <a:pt x="17174" y="3045"/>
                    <a:pt x="21429" y="3045"/>
                    <a:pt x="25046" y="3045"/>
                  </a:cubicBezTo>
                  <a:cubicBezTo>
                    <a:pt x="28663" y="2984"/>
                    <a:pt x="31551" y="2984"/>
                    <a:pt x="33557" y="2984"/>
                  </a:cubicBezTo>
                  <a:lnTo>
                    <a:pt x="36688" y="2984"/>
                  </a:lnTo>
                  <a:cubicBezTo>
                    <a:pt x="36688" y="2984"/>
                    <a:pt x="36597" y="2984"/>
                    <a:pt x="36475" y="2954"/>
                  </a:cubicBezTo>
                  <a:lnTo>
                    <a:pt x="33557" y="2954"/>
                  </a:lnTo>
                  <a:cubicBezTo>
                    <a:pt x="31551" y="2954"/>
                    <a:pt x="28633" y="2923"/>
                    <a:pt x="25046" y="2923"/>
                  </a:cubicBezTo>
                  <a:cubicBezTo>
                    <a:pt x="21429" y="2893"/>
                    <a:pt x="17174" y="2893"/>
                    <a:pt x="12432" y="2893"/>
                  </a:cubicBezTo>
                  <a:lnTo>
                    <a:pt x="1581" y="2893"/>
                  </a:lnTo>
                  <a:cubicBezTo>
                    <a:pt x="1429" y="2893"/>
                    <a:pt x="1246" y="2832"/>
                    <a:pt x="1125" y="2771"/>
                  </a:cubicBezTo>
                  <a:cubicBezTo>
                    <a:pt x="851" y="2650"/>
                    <a:pt x="578" y="2407"/>
                    <a:pt x="426" y="2163"/>
                  </a:cubicBezTo>
                  <a:cubicBezTo>
                    <a:pt x="243" y="1890"/>
                    <a:pt x="213" y="1556"/>
                    <a:pt x="274" y="1252"/>
                  </a:cubicBezTo>
                  <a:cubicBezTo>
                    <a:pt x="395" y="644"/>
                    <a:pt x="1034" y="188"/>
                    <a:pt x="1672" y="188"/>
                  </a:cubicBezTo>
                  <a:cubicBezTo>
                    <a:pt x="12614" y="127"/>
                    <a:pt x="22554" y="127"/>
                    <a:pt x="29727" y="127"/>
                  </a:cubicBezTo>
                  <a:lnTo>
                    <a:pt x="36566" y="127"/>
                  </a:lnTo>
                  <a:cubicBezTo>
                    <a:pt x="36594" y="126"/>
                    <a:pt x="36622" y="125"/>
                    <a:pt x="36650" y="125"/>
                  </a:cubicBezTo>
                  <a:cubicBezTo>
                    <a:pt x="37221" y="125"/>
                    <a:pt x="37704" y="420"/>
                    <a:pt x="37964" y="826"/>
                  </a:cubicBezTo>
                  <a:cubicBezTo>
                    <a:pt x="38238" y="1252"/>
                    <a:pt x="38238" y="1738"/>
                    <a:pt x="38086" y="2072"/>
                  </a:cubicBezTo>
                  <a:cubicBezTo>
                    <a:pt x="38268" y="1738"/>
                    <a:pt x="38268" y="1252"/>
                    <a:pt x="37995" y="796"/>
                  </a:cubicBezTo>
                  <a:cubicBezTo>
                    <a:pt x="37733" y="359"/>
                    <a:pt x="37248" y="34"/>
                    <a:pt x="36647" y="34"/>
                  </a:cubicBezTo>
                  <a:cubicBezTo>
                    <a:pt x="36620" y="34"/>
                    <a:pt x="36593" y="35"/>
                    <a:pt x="36566" y="36"/>
                  </a:cubicBezTo>
                  <a:lnTo>
                    <a:pt x="29727" y="36"/>
                  </a:lnTo>
                  <a:cubicBezTo>
                    <a:pt x="22523" y="36"/>
                    <a:pt x="12614" y="5"/>
                    <a:pt x="1672" y="5"/>
                  </a:cubicBezTo>
                  <a:cubicBezTo>
                    <a:pt x="1635" y="2"/>
                    <a:pt x="1598" y="1"/>
                    <a:pt x="1561" y="1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0"/>
            <p:cNvSpPr/>
            <p:nvPr/>
          </p:nvSpPr>
          <p:spPr>
            <a:xfrm flipH="1">
              <a:off x="6372975" y="-3021050"/>
              <a:ext cx="98050" cy="3696125"/>
            </a:xfrm>
            <a:custGeom>
              <a:avLst/>
              <a:gdLst/>
              <a:ahLst/>
              <a:cxnLst/>
              <a:rect l="l" t="t" r="r" b="b"/>
              <a:pathLst>
                <a:path w="3922" h="147845" extrusionOk="0">
                  <a:moveTo>
                    <a:pt x="1" y="1"/>
                  </a:moveTo>
                  <a:lnTo>
                    <a:pt x="1" y="147845"/>
                  </a:lnTo>
                  <a:lnTo>
                    <a:pt x="3922" y="147845"/>
                  </a:lnTo>
                  <a:lnTo>
                    <a:pt x="39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0"/>
            <p:cNvSpPr/>
            <p:nvPr/>
          </p:nvSpPr>
          <p:spPr>
            <a:xfrm flipH="1">
              <a:off x="6354725" y="-2443525"/>
              <a:ext cx="138325" cy="137550"/>
            </a:xfrm>
            <a:custGeom>
              <a:avLst/>
              <a:gdLst/>
              <a:ahLst/>
              <a:cxnLst/>
              <a:rect l="l" t="t" r="r" b="b"/>
              <a:pathLst>
                <a:path w="5533" h="5502" extrusionOk="0">
                  <a:moveTo>
                    <a:pt x="0" y="0"/>
                  </a:moveTo>
                  <a:lnTo>
                    <a:pt x="0" y="5502"/>
                  </a:lnTo>
                  <a:lnTo>
                    <a:pt x="5532" y="5502"/>
                  </a:lnTo>
                  <a:lnTo>
                    <a:pt x="55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0"/>
            <p:cNvSpPr/>
            <p:nvPr/>
          </p:nvSpPr>
          <p:spPr>
            <a:xfrm flipH="1">
              <a:off x="5735425" y="-1442750"/>
              <a:ext cx="631475" cy="93475"/>
            </a:xfrm>
            <a:custGeom>
              <a:avLst/>
              <a:gdLst/>
              <a:ahLst/>
              <a:cxnLst/>
              <a:rect l="l" t="t" r="r" b="b"/>
              <a:pathLst>
                <a:path w="25259" h="3739" extrusionOk="0">
                  <a:moveTo>
                    <a:pt x="0" y="0"/>
                  </a:moveTo>
                  <a:lnTo>
                    <a:pt x="0" y="3739"/>
                  </a:lnTo>
                  <a:lnTo>
                    <a:pt x="25259" y="3739"/>
                  </a:lnTo>
                  <a:lnTo>
                    <a:pt x="252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0"/>
            <p:cNvSpPr/>
            <p:nvPr/>
          </p:nvSpPr>
          <p:spPr>
            <a:xfrm flipH="1">
              <a:off x="6344850" y="-1457950"/>
              <a:ext cx="138325" cy="137550"/>
            </a:xfrm>
            <a:custGeom>
              <a:avLst/>
              <a:gdLst/>
              <a:ahLst/>
              <a:cxnLst/>
              <a:rect l="l" t="t" r="r" b="b"/>
              <a:pathLst>
                <a:path w="5533" h="5502" extrusionOk="0">
                  <a:moveTo>
                    <a:pt x="0" y="0"/>
                  </a:moveTo>
                  <a:lnTo>
                    <a:pt x="0" y="5502"/>
                  </a:lnTo>
                  <a:lnTo>
                    <a:pt x="5533" y="5502"/>
                  </a:lnTo>
                  <a:lnTo>
                    <a:pt x="55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0"/>
            <p:cNvSpPr/>
            <p:nvPr/>
          </p:nvSpPr>
          <p:spPr>
            <a:xfrm flipH="1">
              <a:off x="5041625" y="-1492150"/>
              <a:ext cx="1080600" cy="1352625"/>
            </a:xfrm>
            <a:custGeom>
              <a:avLst/>
              <a:gdLst/>
              <a:ahLst/>
              <a:cxnLst/>
              <a:rect l="l" t="t" r="r" b="b"/>
              <a:pathLst>
                <a:path w="43224" h="54105" extrusionOk="0">
                  <a:moveTo>
                    <a:pt x="17296" y="0"/>
                  </a:moveTo>
                  <a:cubicBezTo>
                    <a:pt x="17296" y="335"/>
                    <a:pt x="19119" y="17721"/>
                    <a:pt x="15472" y="23375"/>
                  </a:cubicBezTo>
                  <a:cubicBezTo>
                    <a:pt x="11794" y="29059"/>
                    <a:pt x="0" y="31430"/>
                    <a:pt x="1064" y="39910"/>
                  </a:cubicBezTo>
                  <a:cubicBezTo>
                    <a:pt x="2035" y="47824"/>
                    <a:pt x="10053" y="54105"/>
                    <a:pt x="21529" y="54105"/>
                  </a:cubicBezTo>
                  <a:cubicBezTo>
                    <a:pt x="21556" y="54105"/>
                    <a:pt x="21584" y="54105"/>
                    <a:pt x="21612" y="54105"/>
                  </a:cubicBezTo>
                  <a:cubicBezTo>
                    <a:pt x="21639" y="54105"/>
                    <a:pt x="21667" y="54105"/>
                    <a:pt x="21694" y="54105"/>
                  </a:cubicBezTo>
                  <a:cubicBezTo>
                    <a:pt x="33170" y="54105"/>
                    <a:pt x="41189" y="47794"/>
                    <a:pt x="42159" y="39910"/>
                  </a:cubicBezTo>
                  <a:cubicBezTo>
                    <a:pt x="43223" y="31399"/>
                    <a:pt x="31430" y="29059"/>
                    <a:pt x="27721" y="23375"/>
                  </a:cubicBezTo>
                  <a:cubicBezTo>
                    <a:pt x="24074" y="17721"/>
                    <a:pt x="25989" y="335"/>
                    <a:pt x="25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0"/>
            <p:cNvSpPr/>
            <p:nvPr/>
          </p:nvSpPr>
          <p:spPr>
            <a:xfrm flipH="1">
              <a:off x="5065200" y="-1493675"/>
              <a:ext cx="1035750" cy="1356100"/>
            </a:xfrm>
            <a:custGeom>
              <a:avLst/>
              <a:gdLst/>
              <a:ahLst/>
              <a:cxnLst/>
              <a:rect l="l" t="t" r="r" b="b"/>
              <a:pathLst>
                <a:path w="41430" h="54244" extrusionOk="0">
                  <a:moveTo>
                    <a:pt x="26870" y="23436"/>
                  </a:moveTo>
                  <a:lnTo>
                    <a:pt x="27113" y="23800"/>
                  </a:lnTo>
                  <a:cubicBezTo>
                    <a:pt x="27144" y="23831"/>
                    <a:pt x="27174" y="23892"/>
                    <a:pt x="27235" y="23983"/>
                  </a:cubicBezTo>
                  <a:cubicBezTo>
                    <a:pt x="27265" y="24044"/>
                    <a:pt x="27326" y="24135"/>
                    <a:pt x="27417" y="24196"/>
                  </a:cubicBezTo>
                  <a:cubicBezTo>
                    <a:pt x="27539" y="24348"/>
                    <a:pt x="27691" y="24560"/>
                    <a:pt x="27873" y="24743"/>
                  </a:cubicBezTo>
                  <a:cubicBezTo>
                    <a:pt x="28542" y="25503"/>
                    <a:pt x="29728" y="26536"/>
                    <a:pt x="31369" y="27630"/>
                  </a:cubicBezTo>
                  <a:cubicBezTo>
                    <a:pt x="32159" y="28208"/>
                    <a:pt x="33101" y="28816"/>
                    <a:pt x="34105" y="29454"/>
                  </a:cubicBezTo>
                  <a:cubicBezTo>
                    <a:pt x="35077" y="30153"/>
                    <a:pt x="36202" y="30852"/>
                    <a:pt x="37296" y="31764"/>
                  </a:cubicBezTo>
                  <a:cubicBezTo>
                    <a:pt x="37813" y="32220"/>
                    <a:pt x="38390" y="32737"/>
                    <a:pt x="38877" y="33253"/>
                  </a:cubicBezTo>
                  <a:cubicBezTo>
                    <a:pt x="39424" y="33770"/>
                    <a:pt x="39910" y="34408"/>
                    <a:pt x="40275" y="35108"/>
                  </a:cubicBezTo>
                  <a:cubicBezTo>
                    <a:pt x="40532" y="35530"/>
                    <a:pt x="40745" y="35975"/>
                    <a:pt x="40913" y="36441"/>
                  </a:cubicBezTo>
                  <a:lnTo>
                    <a:pt x="40913" y="36441"/>
                  </a:lnTo>
                  <a:cubicBezTo>
                    <a:pt x="40743" y="35939"/>
                    <a:pt x="40528" y="35474"/>
                    <a:pt x="40275" y="35047"/>
                  </a:cubicBezTo>
                  <a:cubicBezTo>
                    <a:pt x="39910" y="34348"/>
                    <a:pt x="39424" y="33740"/>
                    <a:pt x="38877" y="33223"/>
                  </a:cubicBezTo>
                  <a:cubicBezTo>
                    <a:pt x="38360" y="32676"/>
                    <a:pt x="37813" y="32190"/>
                    <a:pt x="37296" y="31734"/>
                  </a:cubicBezTo>
                  <a:cubicBezTo>
                    <a:pt x="36171" y="30822"/>
                    <a:pt x="35108" y="30092"/>
                    <a:pt x="34105" y="29424"/>
                  </a:cubicBezTo>
                  <a:cubicBezTo>
                    <a:pt x="33101" y="28725"/>
                    <a:pt x="32159" y="28117"/>
                    <a:pt x="31369" y="27569"/>
                  </a:cubicBezTo>
                  <a:cubicBezTo>
                    <a:pt x="29728" y="26414"/>
                    <a:pt x="28542" y="25411"/>
                    <a:pt x="27873" y="24621"/>
                  </a:cubicBezTo>
                  <a:cubicBezTo>
                    <a:pt x="27691" y="24439"/>
                    <a:pt x="27539" y="24256"/>
                    <a:pt x="27417" y="24104"/>
                  </a:cubicBezTo>
                  <a:cubicBezTo>
                    <a:pt x="27326" y="24013"/>
                    <a:pt x="27296" y="23952"/>
                    <a:pt x="27235" y="23861"/>
                  </a:cubicBezTo>
                  <a:cubicBezTo>
                    <a:pt x="27174" y="23800"/>
                    <a:pt x="27144" y="23770"/>
                    <a:pt x="27113" y="23679"/>
                  </a:cubicBezTo>
                  <a:cubicBezTo>
                    <a:pt x="26962" y="23557"/>
                    <a:pt x="26870" y="23436"/>
                    <a:pt x="26870" y="23436"/>
                  </a:cubicBezTo>
                  <a:close/>
                  <a:moveTo>
                    <a:pt x="16445" y="1"/>
                  </a:moveTo>
                  <a:lnTo>
                    <a:pt x="16445" y="31"/>
                  </a:lnTo>
                  <a:cubicBezTo>
                    <a:pt x="16445" y="40"/>
                    <a:pt x="16446" y="49"/>
                    <a:pt x="16447" y="58"/>
                  </a:cubicBezTo>
                  <a:lnTo>
                    <a:pt x="16447" y="58"/>
                  </a:lnTo>
                  <a:lnTo>
                    <a:pt x="16445" y="61"/>
                  </a:lnTo>
                  <a:lnTo>
                    <a:pt x="16447" y="61"/>
                  </a:lnTo>
                  <a:cubicBezTo>
                    <a:pt x="16689" y="3304"/>
                    <a:pt x="16931" y="6668"/>
                    <a:pt x="16901" y="10214"/>
                  </a:cubicBezTo>
                  <a:cubicBezTo>
                    <a:pt x="16840" y="12007"/>
                    <a:pt x="16809" y="13831"/>
                    <a:pt x="16627" y="15685"/>
                  </a:cubicBezTo>
                  <a:cubicBezTo>
                    <a:pt x="16445" y="17569"/>
                    <a:pt x="16171" y="19454"/>
                    <a:pt x="15563" y="21278"/>
                  </a:cubicBezTo>
                  <a:cubicBezTo>
                    <a:pt x="15259" y="22189"/>
                    <a:pt x="14834" y="23071"/>
                    <a:pt x="14256" y="23861"/>
                  </a:cubicBezTo>
                  <a:cubicBezTo>
                    <a:pt x="13709" y="24652"/>
                    <a:pt x="12979" y="25351"/>
                    <a:pt x="12220" y="25989"/>
                  </a:cubicBezTo>
                  <a:cubicBezTo>
                    <a:pt x="10669" y="27235"/>
                    <a:pt x="8937" y="28360"/>
                    <a:pt x="7235" y="29484"/>
                  </a:cubicBezTo>
                  <a:cubicBezTo>
                    <a:pt x="6353" y="30062"/>
                    <a:pt x="5533" y="30639"/>
                    <a:pt x="4681" y="31278"/>
                  </a:cubicBezTo>
                  <a:cubicBezTo>
                    <a:pt x="3891" y="31916"/>
                    <a:pt x="3101" y="32615"/>
                    <a:pt x="2371" y="33405"/>
                  </a:cubicBezTo>
                  <a:cubicBezTo>
                    <a:pt x="1642" y="34196"/>
                    <a:pt x="1034" y="35077"/>
                    <a:pt x="608" y="36050"/>
                  </a:cubicBezTo>
                  <a:cubicBezTo>
                    <a:pt x="213" y="37053"/>
                    <a:pt x="1" y="38147"/>
                    <a:pt x="61" y="39211"/>
                  </a:cubicBezTo>
                  <a:cubicBezTo>
                    <a:pt x="92" y="39910"/>
                    <a:pt x="183" y="40579"/>
                    <a:pt x="304" y="41217"/>
                  </a:cubicBezTo>
                  <a:cubicBezTo>
                    <a:pt x="396" y="41582"/>
                    <a:pt x="517" y="41886"/>
                    <a:pt x="578" y="42220"/>
                  </a:cubicBezTo>
                  <a:lnTo>
                    <a:pt x="730" y="42706"/>
                  </a:lnTo>
                  <a:lnTo>
                    <a:pt x="821" y="42950"/>
                  </a:lnTo>
                  <a:lnTo>
                    <a:pt x="882" y="43162"/>
                  </a:lnTo>
                  <a:lnTo>
                    <a:pt x="1064" y="43618"/>
                  </a:lnTo>
                  <a:lnTo>
                    <a:pt x="1308" y="44074"/>
                  </a:lnTo>
                  <a:lnTo>
                    <a:pt x="1520" y="44530"/>
                  </a:lnTo>
                  <a:lnTo>
                    <a:pt x="1763" y="44986"/>
                  </a:lnTo>
                  <a:lnTo>
                    <a:pt x="2037" y="45412"/>
                  </a:lnTo>
                  <a:lnTo>
                    <a:pt x="2128" y="45624"/>
                  </a:lnTo>
                  <a:lnTo>
                    <a:pt x="2280" y="45837"/>
                  </a:lnTo>
                  <a:lnTo>
                    <a:pt x="2554" y="46263"/>
                  </a:lnTo>
                  <a:lnTo>
                    <a:pt x="2858" y="46628"/>
                  </a:lnTo>
                  <a:cubicBezTo>
                    <a:pt x="3648" y="47691"/>
                    <a:pt x="4621" y="48603"/>
                    <a:pt x="5593" y="49424"/>
                  </a:cubicBezTo>
                  <a:cubicBezTo>
                    <a:pt x="6596" y="50275"/>
                    <a:pt x="7691" y="51004"/>
                    <a:pt x="8815" y="51582"/>
                  </a:cubicBezTo>
                  <a:cubicBezTo>
                    <a:pt x="11095" y="52737"/>
                    <a:pt x="13527" y="53497"/>
                    <a:pt x="15958" y="53892"/>
                  </a:cubicBezTo>
                  <a:cubicBezTo>
                    <a:pt x="17579" y="54135"/>
                    <a:pt x="19187" y="54243"/>
                    <a:pt x="20781" y="54243"/>
                  </a:cubicBezTo>
                  <a:cubicBezTo>
                    <a:pt x="21578" y="54243"/>
                    <a:pt x="22372" y="54216"/>
                    <a:pt x="23162" y="54166"/>
                  </a:cubicBezTo>
                  <a:cubicBezTo>
                    <a:pt x="25472" y="53953"/>
                    <a:pt x="27752" y="53467"/>
                    <a:pt x="29849" y="52737"/>
                  </a:cubicBezTo>
                  <a:cubicBezTo>
                    <a:pt x="31977" y="52038"/>
                    <a:pt x="33892" y="51004"/>
                    <a:pt x="35533" y="49697"/>
                  </a:cubicBezTo>
                  <a:cubicBezTo>
                    <a:pt x="37174" y="48421"/>
                    <a:pt x="38542" y="46901"/>
                    <a:pt x="39515" y="45229"/>
                  </a:cubicBezTo>
                  <a:cubicBezTo>
                    <a:pt x="40518" y="43558"/>
                    <a:pt x="41096" y="41734"/>
                    <a:pt x="41308" y="39971"/>
                  </a:cubicBezTo>
                  <a:cubicBezTo>
                    <a:pt x="41430" y="39120"/>
                    <a:pt x="41399" y="38238"/>
                    <a:pt x="41187" y="37387"/>
                  </a:cubicBezTo>
                  <a:cubicBezTo>
                    <a:pt x="41115" y="37062"/>
                    <a:pt x="41023" y="36747"/>
                    <a:pt x="40913" y="36441"/>
                  </a:cubicBezTo>
                  <a:lnTo>
                    <a:pt x="40913" y="36441"/>
                  </a:lnTo>
                  <a:cubicBezTo>
                    <a:pt x="41009" y="36725"/>
                    <a:pt x="41091" y="37020"/>
                    <a:pt x="41156" y="37326"/>
                  </a:cubicBezTo>
                  <a:cubicBezTo>
                    <a:pt x="41339" y="38147"/>
                    <a:pt x="41399" y="39029"/>
                    <a:pt x="41278" y="39910"/>
                  </a:cubicBezTo>
                  <a:cubicBezTo>
                    <a:pt x="41035" y="41643"/>
                    <a:pt x="40488" y="43436"/>
                    <a:pt x="39485" y="45108"/>
                  </a:cubicBezTo>
                  <a:cubicBezTo>
                    <a:pt x="38512" y="46749"/>
                    <a:pt x="37144" y="48299"/>
                    <a:pt x="35503" y="49545"/>
                  </a:cubicBezTo>
                  <a:cubicBezTo>
                    <a:pt x="33861" y="50852"/>
                    <a:pt x="31916" y="51886"/>
                    <a:pt x="29849" y="52585"/>
                  </a:cubicBezTo>
                  <a:cubicBezTo>
                    <a:pt x="27752" y="53315"/>
                    <a:pt x="25472" y="53801"/>
                    <a:pt x="23162" y="53953"/>
                  </a:cubicBezTo>
                  <a:cubicBezTo>
                    <a:pt x="22317" y="54029"/>
                    <a:pt x="21468" y="54066"/>
                    <a:pt x="20616" y="54066"/>
                  </a:cubicBezTo>
                  <a:cubicBezTo>
                    <a:pt x="19076" y="54066"/>
                    <a:pt x="17523" y="53944"/>
                    <a:pt x="15958" y="53710"/>
                  </a:cubicBezTo>
                  <a:cubicBezTo>
                    <a:pt x="13527" y="53284"/>
                    <a:pt x="11156" y="52555"/>
                    <a:pt x="8876" y="51369"/>
                  </a:cubicBezTo>
                  <a:cubicBezTo>
                    <a:pt x="7721" y="50822"/>
                    <a:pt x="6627" y="50123"/>
                    <a:pt x="5624" y="49302"/>
                  </a:cubicBezTo>
                  <a:cubicBezTo>
                    <a:pt x="4621" y="48451"/>
                    <a:pt x="3709" y="47539"/>
                    <a:pt x="2888" y="46476"/>
                  </a:cubicBezTo>
                  <a:lnTo>
                    <a:pt x="2584" y="46111"/>
                  </a:lnTo>
                  <a:lnTo>
                    <a:pt x="2341" y="45685"/>
                  </a:lnTo>
                  <a:lnTo>
                    <a:pt x="2189" y="45503"/>
                  </a:lnTo>
                  <a:lnTo>
                    <a:pt x="2067" y="45260"/>
                  </a:lnTo>
                  <a:lnTo>
                    <a:pt x="1794" y="44834"/>
                  </a:lnTo>
                  <a:lnTo>
                    <a:pt x="1581" y="44378"/>
                  </a:lnTo>
                  <a:lnTo>
                    <a:pt x="1338" y="43922"/>
                  </a:lnTo>
                  <a:lnTo>
                    <a:pt x="1156" y="43466"/>
                  </a:lnTo>
                  <a:lnTo>
                    <a:pt x="973" y="43010"/>
                  </a:lnTo>
                  <a:lnTo>
                    <a:pt x="882" y="42798"/>
                  </a:lnTo>
                  <a:lnTo>
                    <a:pt x="821" y="42555"/>
                  </a:lnTo>
                  <a:lnTo>
                    <a:pt x="669" y="42068"/>
                  </a:lnTo>
                  <a:cubicBezTo>
                    <a:pt x="548" y="41734"/>
                    <a:pt x="487" y="41430"/>
                    <a:pt x="396" y="41065"/>
                  </a:cubicBezTo>
                  <a:cubicBezTo>
                    <a:pt x="244" y="40427"/>
                    <a:pt x="183" y="39789"/>
                    <a:pt x="122" y="39089"/>
                  </a:cubicBezTo>
                  <a:cubicBezTo>
                    <a:pt x="92" y="38026"/>
                    <a:pt x="274" y="36962"/>
                    <a:pt x="700" y="35989"/>
                  </a:cubicBezTo>
                  <a:cubicBezTo>
                    <a:pt x="1095" y="35047"/>
                    <a:pt x="1703" y="34135"/>
                    <a:pt x="2402" y="33375"/>
                  </a:cubicBezTo>
                  <a:cubicBezTo>
                    <a:pt x="3131" y="32615"/>
                    <a:pt x="3891" y="31916"/>
                    <a:pt x="4742" y="31278"/>
                  </a:cubicBezTo>
                  <a:cubicBezTo>
                    <a:pt x="5563" y="30670"/>
                    <a:pt x="6444" y="30062"/>
                    <a:pt x="7265" y="29484"/>
                  </a:cubicBezTo>
                  <a:cubicBezTo>
                    <a:pt x="8998" y="28360"/>
                    <a:pt x="10730" y="27296"/>
                    <a:pt x="12250" y="25989"/>
                  </a:cubicBezTo>
                  <a:cubicBezTo>
                    <a:pt x="13010" y="25351"/>
                    <a:pt x="13739" y="24652"/>
                    <a:pt x="14317" y="23861"/>
                  </a:cubicBezTo>
                  <a:cubicBezTo>
                    <a:pt x="14925" y="23071"/>
                    <a:pt x="15290" y="22159"/>
                    <a:pt x="15594" y="21247"/>
                  </a:cubicBezTo>
                  <a:cubicBezTo>
                    <a:pt x="16201" y="19423"/>
                    <a:pt x="16475" y="17509"/>
                    <a:pt x="16657" y="15654"/>
                  </a:cubicBezTo>
                  <a:cubicBezTo>
                    <a:pt x="16840" y="13800"/>
                    <a:pt x="16931" y="11977"/>
                    <a:pt x="16931" y="10183"/>
                  </a:cubicBezTo>
                  <a:cubicBezTo>
                    <a:pt x="16931" y="6650"/>
                    <a:pt x="16751" y="3236"/>
                    <a:pt x="16480" y="61"/>
                  </a:cubicBezTo>
                  <a:lnTo>
                    <a:pt x="25071" y="61"/>
                  </a:lnTo>
                  <a:cubicBezTo>
                    <a:pt x="24408" y="7359"/>
                    <a:pt x="24440" y="13325"/>
                    <a:pt x="25016" y="17357"/>
                  </a:cubicBezTo>
                  <a:cubicBezTo>
                    <a:pt x="25168" y="18390"/>
                    <a:pt x="25320" y="19302"/>
                    <a:pt x="25503" y="20062"/>
                  </a:cubicBezTo>
                  <a:cubicBezTo>
                    <a:pt x="25624" y="20457"/>
                    <a:pt x="25715" y="20822"/>
                    <a:pt x="25806" y="21126"/>
                  </a:cubicBezTo>
                  <a:cubicBezTo>
                    <a:pt x="25837" y="21278"/>
                    <a:pt x="25928" y="21430"/>
                    <a:pt x="25958" y="21582"/>
                  </a:cubicBezTo>
                  <a:cubicBezTo>
                    <a:pt x="25989" y="21734"/>
                    <a:pt x="26080" y="21886"/>
                    <a:pt x="26110" y="22007"/>
                  </a:cubicBezTo>
                  <a:cubicBezTo>
                    <a:pt x="26232" y="22281"/>
                    <a:pt x="26354" y="22463"/>
                    <a:pt x="26414" y="22645"/>
                  </a:cubicBezTo>
                  <a:cubicBezTo>
                    <a:pt x="26475" y="22767"/>
                    <a:pt x="26506" y="22858"/>
                    <a:pt x="26536" y="22919"/>
                  </a:cubicBezTo>
                  <a:cubicBezTo>
                    <a:pt x="26566" y="23010"/>
                    <a:pt x="26597" y="23041"/>
                    <a:pt x="26658" y="23101"/>
                  </a:cubicBezTo>
                  <a:lnTo>
                    <a:pt x="26870" y="23436"/>
                  </a:lnTo>
                  <a:cubicBezTo>
                    <a:pt x="26870" y="23436"/>
                    <a:pt x="26840" y="23345"/>
                    <a:pt x="26718" y="23101"/>
                  </a:cubicBezTo>
                  <a:cubicBezTo>
                    <a:pt x="26688" y="23071"/>
                    <a:pt x="26658" y="22980"/>
                    <a:pt x="26627" y="22919"/>
                  </a:cubicBezTo>
                  <a:cubicBezTo>
                    <a:pt x="26566" y="22828"/>
                    <a:pt x="26536" y="22737"/>
                    <a:pt x="26506" y="22645"/>
                  </a:cubicBezTo>
                  <a:cubicBezTo>
                    <a:pt x="26414" y="22463"/>
                    <a:pt x="26323" y="22281"/>
                    <a:pt x="26232" y="22007"/>
                  </a:cubicBezTo>
                  <a:cubicBezTo>
                    <a:pt x="26202" y="21855"/>
                    <a:pt x="26110" y="21734"/>
                    <a:pt x="26080" y="21582"/>
                  </a:cubicBezTo>
                  <a:cubicBezTo>
                    <a:pt x="26050" y="21430"/>
                    <a:pt x="25958" y="21278"/>
                    <a:pt x="25928" y="21126"/>
                  </a:cubicBezTo>
                  <a:cubicBezTo>
                    <a:pt x="25806" y="20791"/>
                    <a:pt x="25746" y="20457"/>
                    <a:pt x="25624" y="20062"/>
                  </a:cubicBezTo>
                  <a:cubicBezTo>
                    <a:pt x="25442" y="19271"/>
                    <a:pt x="25290" y="18390"/>
                    <a:pt x="25138" y="17357"/>
                  </a:cubicBezTo>
                  <a:cubicBezTo>
                    <a:pt x="24560" y="13314"/>
                    <a:pt x="24530" y="7326"/>
                    <a:pt x="25199" y="31"/>
                  </a:cubicBezTo>
                  <a:lnTo>
                    <a:pt x="2519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0"/>
            <p:cNvSpPr/>
            <p:nvPr/>
          </p:nvSpPr>
          <p:spPr>
            <a:xfrm flipH="1">
              <a:off x="5416250" y="-1544575"/>
              <a:ext cx="334400" cy="104125"/>
            </a:xfrm>
            <a:custGeom>
              <a:avLst/>
              <a:gdLst/>
              <a:ahLst/>
              <a:cxnLst/>
              <a:rect l="l" t="t" r="r" b="b"/>
              <a:pathLst>
                <a:path w="13376" h="4165" extrusionOk="0">
                  <a:moveTo>
                    <a:pt x="2068" y="0"/>
                  </a:moveTo>
                  <a:cubicBezTo>
                    <a:pt x="943" y="0"/>
                    <a:pt x="1" y="942"/>
                    <a:pt x="1" y="2097"/>
                  </a:cubicBezTo>
                  <a:cubicBezTo>
                    <a:pt x="1" y="3222"/>
                    <a:pt x="943" y="4164"/>
                    <a:pt x="2068" y="4164"/>
                  </a:cubicBezTo>
                  <a:lnTo>
                    <a:pt x="11278" y="4164"/>
                  </a:lnTo>
                  <a:cubicBezTo>
                    <a:pt x="12402" y="4164"/>
                    <a:pt x="13314" y="3222"/>
                    <a:pt x="13375" y="2097"/>
                  </a:cubicBezTo>
                  <a:cubicBezTo>
                    <a:pt x="13375" y="942"/>
                    <a:pt x="12402" y="0"/>
                    <a:pt x="112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0"/>
            <p:cNvSpPr/>
            <p:nvPr/>
          </p:nvSpPr>
          <p:spPr>
            <a:xfrm flipH="1">
              <a:off x="5108500" y="-1440475"/>
              <a:ext cx="949900" cy="1250050"/>
            </a:xfrm>
            <a:custGeom>
              <a:avLst/>
              <a:gdLst/>
              <a:ahLst/>
              <a:cxnLst/>
              <a:rect l="l" t="t" r="r" b="b"/>
              <a:pathLst>
                <a:path w="37996" h="50002" extrusionOk="0">
                  <a:moveTo>
                    <a:pt x="16080" y="0"/>
                  </a:moveTo>
                  <a:cubicBezTo>
                    <a:pt x="16475" y="0"/>
                    <a:pt x="17904" y="17204"/>
                    <a:pt x="14682" y="22189"/>
                  </a:cubicBezTo>
                  <a:cubicBezTo>
                    <a:pt x="11460" y="27174"/>
                    <a:pt x="1" y="30062"/>
                    <a:pt x="943" y="37539"/>
                  </a:cubicBezTo>
                  <a:cubicBezTo>
                    <a:pt x="1822" y="44480"/>
                    <a:pt x="8838" y="50001"/>
                    <a:pt x="18915" y="50001"/>
                  </a:cubicBezTo>
                  <a:cubicBezTo>
                    <a:pt x="18943" y="50001"/>
                    <a:pt x="18970" y="50001"/>
                    <a:pt x="18998" y="50001"/>
                  </a:cubicBezTo>
                  <a:cubicBezTo>
                    <a:pt x="19053" y="50001"/>
                    <a:pt x="19107" y="50002"/>
                    <a:pt x="19162" y="50002"/>
                  </a:cubicBezTo>
                  <a:cubicBezTo>
                    <a:pt x="29166" y="50002"/>
                    <a:pt x="36176" y="44462"/>
                    <a:pt x="37023" y="37539"/>
                  </a:cubicBezTo>
                  <a:cubicBezTo>
                    <a:pt x="37995" y="30062"/>
                    <a:pt x="27995" y="27721"/>
                    <a:pt x="24378" y="23040"/>
                  </a:cubicBezTo>
                  <a:cubicBezTo>
                    <a:pt x="20396" y="17903"/>
                    <a:pt x="22098" y="304"/>
                    <a:pt x="22098" y="0"/>
                  </a:cubicBezTo>
                  <a:close/>
                </a:path>
              </a:pathLst>
            </a:custGeom>
            <a:solidFill>
              <a:srgbClr val="5C69A5">
                <a:alpha val="29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0"/>
            <p:cNvSpPr/>
            <p:nvPr/>
          </p:nvSpPr>
          <p:spPr>
            <a:xfrm flipH="1">
              <a:off x="5125225" y="-760525"/>
              <a:ext cx="917225" cy="570100"/>
            </a:xfrm>
            <a:custGeom>
              <a:avLst/>
              <a:gdLst/>
              <a:ahLst/>
              <a:cxnLst/>
              <a:rect l="l" t="t" r="r" b="b"/>
              <a:pathLst>
                <a:path w="36689" h="22804" extrusionOk="0">
                  <a:moveTo>
                    <a:pt x="21947" y="1009"/>
                  </a:moveTo>
                  <a:cubicBezTo>
                    <a:pt x="23406" y="1009"/>
                    <a:pt x="24530" y="2134"/>
                    <a:pt x="24530" y="3593"/>
                  </a:cubicBezTo>
                  <a:cubicBezTo>
                    <a:pt x="24530" y="5022"/>
                    <a:pt x="23406" y="6177"/>
                    <a:pt x="21947" y="6177"/>
                  </a:cubicBezTo>
                  <a:cubicBezTo>
                    <a:pt x="20518" y="6177"/>
                    <a:pt x="19363" y="5022"/>
                    <a:pt x="19363" y="3593"/>
                  </a:cubicBezTo>
                  <a:cubicBezTo>
                    <a:pt x="19363" y="2134"/>
                    <a:pt x="20518" y="1009"/>
                    <a:pt x="21947" y="1009"/>
                  </a:cubicBezTo>
                  <a:close/>
                  <a:moveTo>
                    <a:pt x="15108" y="3897"/>
                  </a:moveTo>
                  <a:cubicBezTo>
                    <a:pt x="15837" y="3897"/>
                    <a:pt x="16415" y="4475"/>
                    <a:pt x="16415" y="5174"/>
                  </a:cubicBezTo>
                  <a:cubicBezTo>
                    <a:pt x="16415" y="5873"/>
                    <a:pt x="15837" y="6481"/>
                    <a:pt x="15108" y="6481"/>
                  </a:cubicBezTo>
                  <a:cubicBezTo>
                    <a:pt x="14409" y="6481"/>
                    <a:pt x="13831" y="5903"/>
                    <a:pt x="13831" y="5174"/>
                  </a:cubicBezTo>
                  <a:cubicBezTo>
                    <a:pt x="13831" y="4475"/>
                    <a:pt x="14409" y="3897"/>
                    <a:pt x="15108" y="3897"/>
                  </a:cubicBezTo>
                  <a:close/>
                  <a:moveTo>
                    <a:pt x="28573" y="3988"/>
                  </a:moveTo>
                  <a:cubicBezTo>
                    <a:pt x="29485" y="3988"/>
                    <a:pt x="30214" y="4718"/>
                    <a:pt x="30214" y="5630"/>
                  </a:cubicBezTo>
                  <a:cubicBezTo>
                    <a:pt x="30245" y="6511"/>
                    <a:pt x="29485" y="7271"/>
                    <a:pt x="28573" y="7271"/>
                  </a:cubicBezTo>
                  <a:cubicBezTo>
                    <a:pt x="27661" y="7271"/>
                    <a:pt x="26932" y="6541"/>
                    <a:pt x="26932" y="5630"/>
                  </a:cubicBezTo>
                  <a:cubicBezTo>
                    <a:pt x="26932" y="4718"/>
                    <a:pt x="27661" y="3988"/>
                    <a:pt x="28573" y="3988"/>
                  </a:cubicBezTo>
                  <a:close/>
                  <a:moveTo>
                    <a:pt x="9424" y="2560"/>
                  </a:moveTo>
                  <a:cubicBezTo>
                    <a:pt x="10852" y="2560"/>
                    <a:pt x="12007" y="3684"/>
                    <a:pt x="12007" y="5143"/>
                  </a:cubicBezTo>
                  <a:cubicBezTo>
                    <a:pt x="12007" y="6602"/>
                    <a:pt x="10822" y="7727"/>
                    <a:pt x="9424" y="7727"/>
                  </a:cubicBezTo>
                  <a:cubicBezTo>
                    <a:pt x="8025" y="7727"/>
                    <a:pt x="6840" y="6602"/>
                    <a:pt x="6840" y="5143"/>
                  </a:cubicBezTo>
                  <a:cubicBezTo>
                    <a:pt x="6840" y="3684"/>
                    <a:pt x="7965" y="2560"/>
                    <a:pt x="9424" y="2560"/>
                  </a:cubicBezTo>
                  <a:close/>
                  <a:moveTo>
                    <a:pt x="18086" y="5174"/>
                  </a:moveTo>
                  <a:cubicBezTo>
                    <a:pt x="18786" y="5174"/>
                    <a:pt x="19363" y="5751"/>
                    <a:pt x="19363" y="6481"/>
                  </a:cubicBezTo>
                  <a:cubicBezTo>
                    <a:pt x="19363" y="7210"/>
                    <a:pt x="18786" y="7757"/>
                    <a:pt x="18086" y="7757"/>
                  </a:cubicBezTo>
                  <a:cubicBezTo>
                    <a:pt x="17357" y="7757"/>
                    <a:pt x="16779" y="7210"/>
                    <a:pt x="16779" y="6481"/>
                  </a:cubicBezTo>
                  <a:cubicBezTo>
                    <a:pt x="16779" y="5751"/>
                    <a:pt x="17357" y="5174"/>
                    <a:pt x="18086" y="5174"/>
                  </a:cubicBezTo>
                  <a:close/>
                  <a:moveTo>
                    <a:pt x="21955" y="0"/>
                  </a:moveTo>
                  <a:cubicBezTo>
                    <a:pt x="21882" y="0"/>
                    <a:pt x="21808" y="2"/>
                    <a:pt x="21734" y="6"/>
                  </a:cubicBezTo>
                  <a:cubicBezTo>
                    <a:pt x="19515" y="128"/>
                    <a:pt x="17600" y="1982"/>
                    <a:pt x="17357" y="4201"/>
                  </a:cubicBezTo>
                  <a:cubicBezTo>
                    <a:pt x="16914" y="3374"/>
                    <a:pt x="16040" y="2862"/>
                    <a:pt x="15126" y="2862"/>
                  </a:cubicBezTo>
                  <a:cubicBezTo>
                    <a:pt x="15099" y="2862"/>
                    <a:pt x="15073" y="2863"/>
                    <a:pt x="15047" y="2864"/>
                  </a:cubicBezTo>
                  <a:cubicBezTo>
                    <a:pt x="14074" y="2894"/>
                    <a:pt x="13223" y="3502"/>
                    <a:pt x="12798" y="4353"/>
                  </a:cubicBezTo>
                  <a:cubicBezTo>
                    <a:pt x="12463" y="2772"/>
                    <a:pt x="10943" y="1557"/>
                    <a:pt x="9363" y="1557"/>
                  </a:cubicBezTo>
                  <a:cubicBezTo>
                    <a:pt x="9343" y="1556"/>
                    <a:pt x="9323" y="1556"/>
                    <a:pt x="9303" y="1556"/>
                  </a:cubicBezTo>
                  <a:cubicBezTo>
                    <a:pt x="7744" y="1556"/>
                    <a:pt x="6257" y="2731"/>
                    <a:pt x="5837" y="4231"/>
                  </a:cubicBezTo>
                  <a:cubicBezTo>
                    <a:pt x="5409" y="3946"/>
                    <a:pt x="4898" y="3811"/>
                    <a:pt x="4382" y="3811"/>
                  </a:cubicBezTo>
                  <a:cubicBezTo>
                    <a:pt x="3470" y="3811"/>
                    <a:pt x="2543" y="4234"/>
                    <a:pt x="2038" y="4991"/>
                  </a:cubicBezTo>
                  <a:lnTo>
                    <a:pt x="1916" y="4991"/>
                  </a:lnTo>
                  <a:cubicBezTo>
                    <a:pt x="700" y="6511"/>
                    <a:pt x="1" y="8274"/>
                    <a:pt x="244" y="10341"/>
                  </a:cubicBezTo>
                  <a:cubicBezTo>
                    <a:pt x="1123" y="17282"/>
                    <a:pt x="8169" y="22803"/>
                    <a:pt x="18216" y="22803"/>
                  </a:cubicBezTo>
                  <a:cubicBezTo>
                    <a:pt x="18244" y="22803"/>
                    <a:pt x="18272" y="22803"/>
                    <a:pt x="18299" y="22803"/>
                  </a:cubicBezTo>
                  <a:cubicBezTo>
                    <a:pt x="18354" y="22803"/>
                    <a:pt x="18409" y="22804"/>
                    <a:pt x="18463" y="22804"/>
                  </a:cubicBezTo>
                  <a:cubicBezTo>
                    <a:pt x="28497" y="22804"/>
                    <a:pt x="35478" y="17264"/>
                    <a:pt x="36354" y="10341"/>
                  </a:cubicBezTo>
                  <a:cubicBezTo>
                    <a:pt x="36689" y="8517"/>
                    <a:pt x="35929" y="6177"/>
                    <a:pt x="34774" y="4991"/>
                  </a:cubicBezTo>
                  <a:lnTo>
                    <a:pt x="34409" y="4991"/>
                  </a:lnTo>
                  <a:cubicBezTo>
                    <a:pt x="33849" y="4292"/>
                    <a:pt x="32935" y="3895"/>
                    <a:pt x="32011" y="3895"/>
                  </a:cubicBezTo>
                  <a:cubicBezTo>
                    <a:pt x="31530" y="3895"/>
                    <a:pt x="31047" y="4002"/>
                    <a:pt x="30609" y="4231"/>
                  </a:cubicBezTo>
                  <a:cubicBezTo>
                    <a:pt x="30275" y="3472"/>
                    <a:pt x="29515" y="2955"/>
                    <a:pt x="28695" y="2833"/>
                  </a:cubicBezTo>
                  <a:cubicBezTo>
                    <a:pt x="28591" y="2818"/>
                    <a:pt x="28488" y="2811"/>
                    <a:pt x="28386" y="2811"/>
                  </a:cubicBezTo>
                  <a:cubicBezTo>
                    <a:pt x="27648" y="2811"/>
                    <a:pt x="26956" y="3184"/>
                    <a:pt x="26476" y="3745"/>
                  </a:cubicBezTo>
                  <a:cubicBezTo>
                    <a:pt x="26064" y="1660"/>
                    <a:pt x="24064" y="0"/>
                    <a:pt x="21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0"/>
            <p:cNvSpPr/>
            <p:nvPr/>
          </p:nvSpPr>
          <p:spPr>
            <a:xfrm flipH="1">
              <a:off x="5696650" y="-480150"/>
              <a:ext cx="50200" cy="46875"/>
            </a:xfrm>
            <a:custGeom>
              <a:avLst/>
              <a:gdLst/>
              <a:ahLst/>
              <a:cxnLst/>
              <a:rect l="l" t="t" r="r" b="b"/>
              <a:pathLst>
                <a:path w="2008" h="1875" extrusionOk="0">
                  <a:moveTo>
                    <a:pt x="988" y="1"/>
                  </a:moveTo>
                  <a:cubicBezTo>
                    <a:pt x="536" y="1"/>
                    <a:pt x="90" y="351"/>
                    <a:pt x="62" y="858"/>
                  </a:cubicBezTo>
                  <a:cubicBezTo>
                    <a:pt x="1" y="1345"/>
                    <a:pt x="366" y="1831"/>
                    <a:pt x="913" y="1862"/>
                  </a:cubicBezTo>
                  <a:cubicBezTo>
                    <a:pt x="960" y="1870"/>
                    <a:pt x="1007" y="1875"/>
                    <a:pt x="1054" y="1875"/>
                  </a:cubicBezTo>
                  <a:cubicBezTo>
                    <a:pt x="1489" y="1875"/>
                    <a:pt x="1888" y="1507"/>
                    <a:pt x="1916" y="1041"/>
                  </a:cubicBezTo>
                  <a:cubicBezTo>
                    <a:pt x="2007" y="494"/>
                    <a:pt x="1612" y="38"/>
                    <a:pt x="1095" y="7"/>
                  </a:cubicBezTo>
                  <a:cubicBezTo>
                    <a:pt x="1060" y="3"/>
                    <a:pt x="1024" y="1"/>
                    <a:pt x="988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0"/>
            <p:cNvSpPr/>
            <p:nvPr/>
          </p:nvSpPr>
          <p:spPr>
            <a:xfrm flipH="1">
              <a:off x="5697425" y="-608450"/>
              <a:ext cx="38025" cy="36600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63" y="0"/>
                  </a:moveTo>
                  <a:cubicBezTo>
                    <a:pt x="366" y="0"/>
                    <a:pt x="60" y="293"/>
                    <a:pt x="31" y="641"/>
                  </a:cubicBezTo>
                  <a:cubicBezTo>
                    <a:pt x="1" y="1066"/>
                    <a:pt x="305" y="1401"/>
                    <a:pt x="670" y="1462"/>
                  </a:cubicBezTo>
                  <a:cubicBezTo>
                    <a:pt x="689" y="1463"/>
                    <a:pt x="709" y="1464"/>
                    <a:pt x="728" y="1464"/>
                  </a:cubicBezTo>
                  <a:cubicBezTo>
                    <a:pt x="1125" y="1464"/>
                    <a:pt x="1431" y="1171"/>
                    <a:pt x="1460" y="823"/>
                  </a:cubicBezTo>
                  <a:cubicBezTo>
                    <a:pt x="1521" y="428"/>
                    <a:pt x="1247" y="63"/>
                    <a:pt x="822" y="3"/>
                  </a:cubicBezTo>
                  <a:cubicBezTo>
                    <a:pt x="802" y="1"/>
                    <a:pt x="782" y="0"/>
                    <a:pt x="763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0"/>
            <p:cNvSpPr/>
            <p:nvPr/>
          </p:nvSpPr>
          <p:spPr>
            <a:xfrm flipH="1">
              <a:off x="5623700" y="-590250"/>
              <a:ext cx="25875" cy="23175"/>
            </a:xfrm>
            <a:custGeom>
              <a:avLst/>
              <a:gdLst/>
              <a:ahLst/>
              <a:cxnLst/>
              <a:rect l="l" t="t" r="r" b="b"/>
              <a:pathLst>
                <a:path w="1035" h="927" extrusionOk="0">
                  <a:moveTo>
                    <a:pt x="506" y="0"/>
                  </a:moveTo>
                  <a:cubicBezTo>
                    <a:pt x="371" y="0"/>
                    <a:pt x="241" y="62"/>
                    <a:pt x="153" y="186"/>
                  </a:cubicBezTo>
                  <a:cubicBezTo>
                    <a:pt x="1" y="430"/>
                    <a:pt x="31" y="703"/>
                    <a:pt x="274" y="855"/>
                  </a:cubicBezTo>
                  <a:cubicBezTo>
                    <a:pt x="356" y="902"/>
                    <a:pt x="447" y="926"/>
                    <a:pt x="537" y="926"/>
                  </a:cubicBezTo>
                  <a:cubicBezTo>
                    <a:pt x="680" y="926"/>
                    <a:pt x="819" y="864"/>
                    <a:pt x="912" y="734"/>
                  </a:cubicBezTo>
                  <a:cubicBezTo>
                    <a:pt x="1034" y="490"/>
                    <a:pt x="1004" y="186"/>
                    <a:pt x="791" y="95"/>
                  </a:cubicBezTo>
                  <a:cubicBezTo>
                    <a:pt x="702" y="32"/>
                    <a:pt x="603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0"/>
            <p:cNvSpPr/>
            <p:nvPr/>
          </p:nvSpPr>
          <p:spPr>
            <a:xfrm flipH="1">
              <a:off x="5885875" y="-602650"/>
              <a:ext cx="50175" cy="47025"/>
            </a:xfrm>
            <a:custGeom>
              <a:avLst/>
              <a:gdLst/>
              <a:ahLst/>
              <a:cxnLst/>
              <a:rect l="l" t="t" r="r" b="b"/>
              <a:pathLst>
                <a:path w="2007" h="1881" extrusionOk="0">
                  <a:moveTo>
                    <a:pt x="953" y="1"/>
                  </a:moveTo>
                  <a:cubicBezTo>
                    <a:pt x="518" y="1"/>
                    <a:pt x="116" y="368"/>
                    <a:pt x="61" y="834"/>
                  </a:cubicBezTo>
                  <a:cubicBezTo>
                    <a:pt x="0" y="1351"/>
                    <a:pt x="365" y="1837"/>
                    <a:pt x="912" y="1868"/>
                  </a:cubicBezTo>
                  <a:cubicBezTo>
                    <a:pt x="960" y="1877"/>
                    <a:pt x="1007" y="1881"/>
                    <a:pt x="1054" y="1881"/>
                  </a:cubicBezTo>
                  <a:cubicBezTo>
                    <a:pt x="1489" y="1881"/>
                    <a:pt x="1891" y="1514"/>
                    <a:pt x="1946" y="1047"/>
                  </a:cubicBezTo>
                  <a:cubicBezTo>
                    <a:pt x="2007" y="530"/>
                    <a:pt x="1611" y="44"/>
                    <a:pt x="1095" y="14"/>
                  </a:cubicBezTo>
                  <a:cubicBezTo>
                    <a:pt x="1047" y="5"/>
                    <a:pt x="1000" y="1"/>
                    <a:pt x="953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0"/>
            <p:cNvSpPr/>
            <p:nvPr/>
          </p:nvSpPr>
          <p:spPr>
            <a:xfrm flipH="1">
              <a:off x="5494525" y="-426875"/>
              <a:ext cx="85150" cy="80875"/>
            </a:xfrm>
            <a:custGeom>
              <a:avLst/>
              <a:gdLst/>
              <a:ahLst/>
              <a:cxnLst/>
              <a:rect l="l" t="t" r="r" b="b"/>
              <a:pathLst>
                <a:path w="3406" h="3235" extrusionOk="0">
                  <a:moveTo>
                    <a:pt x="1739" y="0"/>
                  </a:moveTo>
                  <a:cubicBezTo>
                    <a:pt x="903" y="0"/>
                    <a:pt x="149" y="620"/>
                    <a:pt x="62" y="1463"/>
                  </a:cubicBezTo>
                  <a:cubicBezTo>
                    <a:pt x="1" y="2314"/>
                    <a:pt x="639" y="3165"/>
                    <a:pt x="1521" y="3226"/>
                  </a:cubicBezTo>
                  <a:cubicBezTo>
                    <a:pt x="1575" y="3232"/>
                    <a:pt x="1629" y="3235"/>
                    <a:pt x="1684" y="3235"/>
                  </a:cubicBezTo>
                  <a:cubicBezTo>
                    <a:pt x="2477" y="3235"/>
                    <a:pt x="3227" y="2623"/>
                    <a:pt x="3284" y="1797"/>
                  </a:cubicBezTo>
                  <a:cubicBezTo>
                    <a:pt x="3405" y="916"/>
                    <a:pt x="2767" y="126"/>
                    <a:pt x="1855" y="4"/>
                  </a:cubicBezTo>
                  <a:cubicBezTo>
                    <a:pt x="1816" y="1"/>
                    <a:pt x="1777" y="0"/>
                    <a:pt x="1739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0"/>
            <p:cNvSpPr/>
            <p:nvPr/>
          </p:nvSpPr>
          <p:spPr>
            <a:xfrm flipH="1">
              <a:off x="5583450" y="-488400"/>
              <a:ext cx="41800" cy="39800"/>
            </a:xfrm>
            <a:custGeom>
              <a:avLst/>
              <a:gdLst/>
              <a:ahLst/>
              <a:cxnLst/>
              <a:rect l="l" t="t" r="r" b="b"/>
              <a:pathLst>
                <a:path w="1672" h="1592" extrusionOk="0">
                  <a:moveTo>
                    <a:pt x="853" y="1"/>
                  </a:moveTo>
                  <a:cubicBezTo>
                    <a:pt x="448" y="1"/>
                    <a:pt x="60" y="298"/>
                    <a:pt x="31" y="733"/>
                  </a:cubicBezTo>
                  <a:cubicBezTo>
                    <a:pt x="0" y="1128"/>
                    <a:pt x="304" y="1553"/>
                    <a:pt x="760" y="1584"/>
                  </a:cubicBezTo>
                  <a:cubicBezTo>
                    <a:pt x="794" y="1589"/>
                    <a:pt x="828" y="1591"/>
                    <a:pt x="862" y="1591"/>
                  </a:cubicBezTo>
                  <a:cubicBezTo>
                    <a:pt x="1225" y="1591"/>
                    <a:pt x="1583" y="1301"/>
                    <a:pt x="1611" y="885"/>
                  </a:cubicBezTo>
                  <a:cubicBezTo>
                    <a:pt x="1672" y="429"/>
                    <a:pt x="1338" y="33"/>
                    <a:pt x="912" y="3"/>
                  </a:cubicBezTo>
                  <a:cubicBezTo>
                    <a:pt x="893" y="2"/>
                    <a:pt x="873" y="1"/>
                    <a:pt x="853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0"/>
            <p:cNvSpPr/>
            <p:nvPr/>
          </p:nvSpPr>
          <p:spPr>
            <a:xfrm flipH="1">
              <a:off x="5213375" y="-1440475"/>
              <a:ext cx="383000" cy="1041075"/>
            </a:xfrm>
            <a:custGeom>
              <a:avLst/>
              <a:gdLst/>
              <a:ahLst/>
              <a:cxnLst/>
              <a:rect l="l" t="t" r="r" b="b"/>
              <a:pathLst>
                <a:path w="15320" h="4164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3" y="21186"/>
                    <a:pt x="1003" y="23405"/>
                  </a:cubicBezTo>
                  <a:cubicBezTo>
                    <a:pt x="2432" y="27387"/>
                    <a:pt x="7204" y="34043"/>
                    <a:pt x="7204" y="41642"/>
                  </a:cubicBezTo>
                  <a:lnTo>
                    <a:pt x="14742" y="40031"/>
                  </a:lnTo>
                  <a:cubicBezTo>
                    <a:pt x="14742" y="40031"/>
                    <a:pt x="15320" y="33922"/>
                    <a:pt x="5228" y="24712"/>
                  </a:cubicBezTo>
                  <a:cubicBezTo>
                    <a:pt x="5168" y="24651"/>
                    <a:pt x="5137" y="24590"/>
                    <a:pt x="5076" y="24560"/>
                  </a:cubicBezTo>
                  <a:cubicBezTo>
                    <a:pt x="3496" y="22797"/>
                    <a:pt x="2584" y="20548"/>
                    <a:pt x="2402" y="18207"/>
                  </a:cubicBezTo>
                  <a:cubicBezTo>
                    <a:pt x="2371" y="16809"/>
                    <a:pt x="2280" y="15168"/>
                    <a:pt x="2250" y="13648"/>
                  </a:cubicBezTo>
                  <a:lnTo>
                    <a:pt x="2189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0"/>
            <p:cNvSpPr/>
            <p:nvPr/>
          </p:nvSpPr>
          <p:spPr>
            <a:xfrm flipH="1">
              <a:off x="5675375" y="-7505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8" y="1733"/>
                    <a:pt x="1733" y="133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0"/>
            <p:cNvSpPr/>
            <p:nvPr/>
          </p:nvSpPr>
          <p:spPr>
            <a:xfrm flipH="1">
              <a:off x="5621425" y="-831800"/>
              <a:ext cx="63100" cy="63100"/>
            </a:xfrm>
            <a:custGeom>
              <a:avLst/>
              <a:gdLst/>
              <a:ahLst/>
              <a:cxnLst/>
              <a:rect l="l" t="t" r="r" b="b"/>
              <a:pathLst>
                <a:path w="2524" h="2524" extrusionOk="0">
                  <a:moveTo>
                    <a:pt x="1247" y="0"/>
                  </a:moveTo>
                  <a:cubicBezTo>
                    <a:pt x="578" y="0"/>
                    <a:pt x="0" y="578"/>
                    <a:pt x="0" y="1277"/>
                  </a:cubicBezTo>
                  <a:cubicBezTo>
                    <a:pt x="0" y="1946"/>
                    <a:pt x="578" y="2523"/>
                    <a:pt x="1247" y="2523"/>
                  </a:cubicBezTo>
                  <a:cubicBezTo>
                    <a:pt x="1946" y="2523"/>
                    <a:pt x="2523" y="1946"/>
                    <a:pt x="2523" y="1277"/>
                  </a:cubicBezTo>
                  <a:cubicBezTo>
                    <a:pt x="2523" y="578"/>
                    <a:pt x="1946" y="0"/>
                    <a:pt x="1247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0"/>
            <p:cNvSpPr/>
            <p:nvPr/>
          </p:nvSpPr>
          <p:spPr>
            <a:xfrm flipH="1">
              <a:off x="5955775" y="-606875"/>
              <a:ext cx="82100" cy="270550"/>
            </a:xfrm>
            <a:custGeom>
              <a:avLst/>
              <a:gdLst/>
              <a:ahLst/>
              <a:cxnLst/>
              <a:rect l="l" t="t" r="r" b="b"/>
              <a:pathLst>
                <a:path w="3284" h="10822" extrusionOk="0">
                  <a:moveTo>
                    <a:pt x="1064" y="0"/>
                  </a:moveTo>
                  <a:cubicBezTo>
                    <a:pt x="1064" y="0"/>
                    <a:pt x="1034" y="31"/>
                    <a:pt x="973" y="92"/>
                  </a:cubicBezTo>
                  <a:cubicBezTo>
                    <a:pt x="943" y="183"/>
                    <a:pt x="882" y="244"/>
                    <a:pt x="791" y="395"/>
                  </a:cubicBezTo>
                  <a:cubicBezTo>
                    <a:pt x="639" y="669"/>
                    <a:pt x="487" y="1064"/>
                    <a:pt x="335" y="1581"/>
                  </a:cubicBezTo>
                  <a:cubicBezTo>
                    <a:pt x="31" y="2614"/>
                    <a:pt x="0" y="4134"/>
                    <a:pt x="426" y="5715"/>
                  </a:cubicBezTo>
                  <a:cubicBezTo>
                    <a:pt x="608" y="6535"/>
                    <a:pt x="882" y="7234"/>
                    <a:pt x="1216" y="7903"/>
                  </a:cubicBezTo>
                  <a:cubicBezTo>
                    <a:pt x="1520" y="8541"/>
                    <a:pt x="1885" y="9058"/>
                    <a:pt x="2219" y="9484"/>
                  </a:cubicBezTo>
                  <a:cubicBezTo>
                    <a:pt x="2523" y="9909"/>
                    <a:pt x="2766" y="10244"/>
                    <a:pt x="2979" y="10487"/>
                  </a:cubicBezTo>
                  <a:cubicBezTo>
                    <a:pt x="3070" y="10578"/>
                    <a:pt x="3162" y="10669"/>
                    <a:pt x="3192" y="10730"/>
                  </a:cubicBezTo>
                  <a:lnTo>
                    <a:pt x="3244" y="10782"/>
                  </a:lnTo>
                  <a:lnTo>
                    <a:pt x="3244" y="10782"/>
                  </a:lnTo>
                  <a:cubicBezTo>
                    <a:pt x="3232" y="10763"/>
                    <a:pt x="3222" y="10736"/>
                    <a:pt x="3222" y="10700"/>
                  </a:cubicBezTo>
                  <a:cubicBezTo>
                    <a:pt x="3192" y="10639"/>
                    <a:pt x="3101" y="10548"/>
                    <a:pt x="3040" y="10426"/>
                  </a:cubicBezTo>
                  <a:cubicBezTo>
                    <a:pt x="2858" y="10213"/>
                    <a:pt x="2584" y="9879"/>
                    <a:pt x="2280" y="9423"/>
                  </a:cubicBezTo>
                  <a:cubicBezTo>
                    <a:pt x="2006" y="8997"/>
                    <a:pt x="1642" y="8450"/>
                    <a:pt x="1338" y="7812"/>
                  </a:cubicBezTo>
                  <a:cubicBezTo>
                    <a:pt x="1034" y="7204"/>
                    <a:pt x="760" y="6475"/>
                    <a:pt x="517" y="5684"/>
                  </a:cubicBezTo>
                  <a:cubicBezTo>
                    <a:pt x="122" y="4134"/>
                    <a:pt x="152" y="2614"/>
                    <a:pt x="426" y="1581"/>
                  </a:cubicBezTo>
                  <a:cubicBezTo>
                    <a:pt x="517" y="1095"/>
                    <a:pt x="669" y="669"/>
                    <a:pt x="821" y="395"/>
                  </a:cubicBezTo>
                  <a:cubicBezTo>
                    <a:pt x="973" y="122"/>
                    <a:pt x="1064" y="0"/>
                    <a:pt x="1064" y="0"/>
                  </a:cubicBezTo>
                  <a:close/>
                  <a:moveTo>
                    <a:pt x="3244" y="10782"/>
                  </a:moveTo>
                  <a:cubicBezTo>
                    <a:pt x="3261" y="10810"/>
                    <a:pt x="3283" y="10821"/>
                    <a:pt x="3283" y="10821"/>
                  </a:cubicBezTo>
                  <a:lnTo>
                    <a:pt x="3244" y="107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0"/>
            <p:cNvSpPr/>
            <p:nvPr/>
          </p:nvSpPr>
          <p:spPr>
            <a:xfrm flipH="1">
              <a:off x="5638150" y="-1323450"/>
              <a:ext cx="29650" cy="369325"/>
            </a:xfrm>
            <a:custGeom>
              <a:avLst/>
              <a:gdLst/>
              <a:ahLst/>
              <a:cxnLst/>
              <a:rect l="l" t="t" r="r" b="b"/>
              <a:pathLst>
                <a:path w="1186" h="14773" extrusionOk="0">
                  <a:moveTo>
                    <a:pt x="973" y="0"/>
                  </a:moveTo>
                  <a:cubicBezTo>
                    <a:pt x="973" y="0"/>
                    <a:pt x="973" y="91"/>
                    <a:pt x="912" y="213"/>
                  </a:cubicBezTo>
                  <a:lnTo>
                    <a:pt x="912" y="639"/>
                  </a:lnTo>
                  <a:cubicBezTo>
                    <a:pt x="973" y="1034"/>
                    <a:pt x="973" y="1550"/>
                    <a:pt x="1003" y="2250"/>
                  </a:cubicBezTo>
                  <a:cubicBezTo>
                    <a:pt x="1034" y="3557"/>
                    <a:pt x="1064" y="5472"/>
                    <a:pt x="973" y="7508"/>
                  </a:cubicBezTo>
                  <a:cubicBezTo>
                    <a:pt x="912" y="8541"/>
                    <a:pt x="851" y="9545"/>
                    <a:pt x="730" y="10396"/>
                  </a:cubicBezTo>
                  <a:cubicBezTo>
                    <a:pt x="608" y="11277"/>
                    <a:pt x="517" y="12067"/>
                    <a:pt x="395" y="12766"/>
                  </a:cubicBezTo>
                  <a:cubicBezTo>
                    <a:pt x="365" y="13101"/>
                    <a:pt x="274" y="13405"/>
                    <a:pt x="243" y="13678"/>
                  </a:cubicBezTo>
                  <a:cubicBezTo>
                    <a:pt x="152" y="13952"/>
                    <a:pt x="122" y="14165"/>
                    <a:pt x="91" y="14347"/>
                  </a:cubicBezTo>
                  <a:cubicBezTo>
                    <a:pt x="61" y="14499"/>
                    <a:pt x="61" y="14651"/>
                    <a:pt x="0" y="14773"/>
                  </a:cubicBezTo>
                  <a:cubicBezTo>
                    <a:pt x="61" y="14651"/>
                    <a:pt x="91" y="14560"/>
                    <a:pt x="122" y="14347"/>
                  </a:cubicBezTo>
                  <a:cubicBezTo>
                    <a:pt x="152" y="14165"/>
                    <a:pt x="243" y="13952"/>
                    <a:pt x="274" y="13678"/>
                  </a:cubicBezTo>
                  <a:cubicBezTo>
                    <a:pt x="365" y="13405"/>
                    <a:pt x="395" y="13101"/>
                    <a:pt x="456" y="12766"/>
                  </a:cubicBezTo>
                  <a:cubicBezTo>
                    <a:pt x="608" y="12128"/>
                    <a:pt x="730" y="11277"/>
                    <a:pt x="851" y="10396"/>
                  </a:cubicBezTo>
                  <a:cubicBezTo>
                    <a:pt x="942" y="9484"/>
                    <a:pt x="1034" y="8511"/>
                    <a:pt x="1094" y="7478"/>
                  </a:cubicBezTo>
                  <a:cubicBezTo>
                    <a:pt x="1186" y="5380"/>
                    <a:pt x="1155" y="3526"/>
                    <a:pt x="1094" y="2158"/>
                  </a:cubicBezTo>
                  <a:cubicBezTo>
                    <a:pt x="1094" y="1490"/>
                    <a:pt x="1034" y="943"/>
                    <a:pt x="1003" y="578"/>
                  </a:cubicBezTo>
                  <a:cubicBezTo>
                    <a:pt x="1003" y="426"/>
                    <a:pt x="973" y="274"/>
                    <a:pt x="973" y="152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0"/>
            <p:cNvSpPr/>
            <p:nvPr/>
          </p:nvSpPr>
          <p:spPr>
            <a:xfrm flipH="1">
              <a:off x="5125225" y="-670700"/>
              <a:ext cx="78300" cy="307775"/>
            </a:xfrm>
            <a:custGeom>
              <a:avLst/>
              <a:gdLst/>
              <a:ahLst/>
              <a:cxnLst/>
              <a:rect l="l" t="t" r="r" b="b"/>
              <a:pathLst>
                <a:path w="3132" h="12311" extrusionOk="0">
                  <a:moveTo>
                    <a:pt x="1" y="0"/>
                  </a:moveTo>
                  <a:cubicBezTo>
                    <a:pt x="1" y="0"/>
                    <a:pt x="1" y="31"/>
                    <a:pt x="62" y="122"/>
                  </a:cubicBezTo>
                  <a:cubicBezTo>
                    <a:pt x="92" y="182"/>
                    <a:pt x="214" y="304"/>
                    <a:pt x="335" y="426"/>
                  </a:cubicBezTo>
                  <a:cubicBezTo>
                    <a:pt x="578" y="669"/>
                    <a:pt x="913" y="1064"/>
                    <a:pt x="1277" y="1550"/>
                  </a:cubicBezTo>
                  <a:cubicBezTo>
                    <a:pt x="1673" y="2037"/>
                    <a:pt x="2037" y="2645"/>
                    <a:pt x="2341" y="3404"/>
                  </a:cubicBezTo>
                  <a:cubicBezTo>
                    <a:pt x="2493" y="3800"/>
                    <a:pt x="2615" y="4195"/>
                    <a:pt x="2736" y="4620"/>
                  </a:cubicBezTo>
                  <a:cubicBezTo>
                    <a:pt x="2828" y="5076"/>
                    <a:pt x="2858" y="5532"/>
                    <a:pt x="2919" y="5988"/>
                  </a:cubicBezTo>
                  <a:cubicBezTo>
                    <a:pt x="2980" y="6900"/>
                    <a:pt x="2828" y="7812"/>
                    <a:pt x="2584" y="8572"/>
                  </a:cubicBezTo>
                  <a:cubicBezTo>
                    <a:pt x="2311" y="9332"/>
                    <a:pt x="2007" y="10031"/>
                    <a:pt x="1703" y="10547"/>
                  </a:cubicBezTo>
                  <a:cubicBezTo>
                    <a:pt x="1399" y="11125"/>
                    <a:pt x="1125" y="11550"/>
                    <a:pt x="974" y="11854"/>
                  </a:cubicBezTo>
                  <a:cubicBezTo>
                    <a:pt x="913" y="12006"/>
                    <a:pt x="822" y="12128"/>
                    <a:pt x="791" y="12189"/>
                  </a:cubicBezTo>
                  <a:cubicBezTo>
                    <a:pt x="700" y="12280"/>
                    <a:pt x="700" y="12310"/>
                    <a:pt x="700" y="12310"/>
                  </a:cubicBezTo>
                  <a:cubicBezTo>
                    <a:pt x="700" y="12310"/>
                    <a:pt x="761" y="12280"/>
                    <a:pt x="852" y="12098"/>
                  </a:cubicBezTo>
                  <a:cubicBezTo>
                    <a:pt x="913" y="12037"/>
                    <a:pt x="974" y="11915"/>
                    <a:pt x="1065" y="11763"/>
                  </a:cubicBezTo>
                  <a:cubicBezTo>
                    <a:pt x="1217" y="11520"/>
                    <a:pt x="1460" y="11034"/>
                    <a:pt x="1764" y="10517"/>
                  </a:cubicBezTo>
                  <a:cubicBezTo>
                    <a:pt x="2068" y="10000"/>
                    <a:pt x="2433" y="9301"/>
                    <a:pt x="2676" y="8541"/>
                  </a:cubicBezTo>
                  <a:cubicBezTo>
                    <a:pt x="2949" y="7781"/>
                    <a:pt x="3132" y="6870"/>
                    <a:pt x="3071" y="5927"/>
                  </a:cubicBezTo>
                  <a:cubicBezTo>
                    <a:pt x="3071" y="5471"/>
                    <a:pt x="2980" y="4985"/>
                    <a:pt x="2888" y="4559"/>
                  </a:cubicBezTo>
                  <a:cubicBezTo>
                    <a:pt x="2767" y="4134"/>
                    <a:pt x="2615" y="3708"/>
                    <a:pt x="2463" y="3344"/>
                  </a:cubicBezTo>
                  <a:cubicBezTo>
                    <a:pt x="2129" y="2584"/>
                    <a:pt x="1733" y="1915"/>
                    <a:pt x="1369" y="1429"/>
                  </a:cubicBezTo>
                  <a:cubicBezTo>
                    <a:pt x="974" y="942"/>
                    <a:pt x="639" y="578"/>
                    <a:pt x="396" y="334"/>
                  </a:cubicBezTo>
                  <a:cubicBezTo>
                    <a:pt x="244" y="213"/>
                    <a:pt x="183" y="152"/>
                    <a:pt x="92" y="61"/>
                  </a:cubicBezTo>
                  <a:cubicBezTo>
                    <a:pt x="31" y="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0"/>
            <p:cNvSpPr/>
            <p:nvPr/>
          </p:nvSpPr>
          <p:spPr>
            <a:xfrm flipH="1">
              <a:off x="3973975" y="-1490625"/>
              <a:ext cx="4950" cy="5100"/>
            </a:xfrm>
            <a:custGeom>
              <a:avLst/>
              <a:gdLst/>
              <a:ahLst/>
              <a:cxnLst/>
              <a:rect l="l" t="t" r="r" b="b"/>
              <a:pathLst>
                <a:path w="198" h="204" extrusionOk="0">
                  <a:moveTo>
                    <a:pt x="45" y="0"/>
                  </a:moveTo>
                  <a:lnTo>
                    <a:pt x="15" y="31"/>
                  </a:lnTo>
                  <a:lnTo>
                    <a:pt x="23" y="71"/>
                  </a:lnTo>
                  <a:lnTo>
                    <a:pt x="23" y="71"/>
                  </a:lnTo>
                  <a:cubicBezTo>
                    <a:pt x="29" y="59"/>
                    <a:pt x="37" y="47"/>
                    <a:pt x="45" y="37"/>
                  </a:cubicBezTo>
                  <a:lnTo>
                    <a:pt x="45" y="37"/>
                  </a:lnTo>
                  <a:lnTo>
                    <a:pt x="45" y="31"/>
                  </a:lnTo>
                  <a:lnTo>
                    <a:pt x="45" y="0"/>
                  </a:lnTo>
                  <a:close/>
                  <a:moveTo>
                    <a:pt x="45" y="152"/>
                  </a:moveTo>
                  <a:cubicBezTo>
                    <a:pt x="43" y="152"/>
                    <a:pt x="41" y="152"/>
                    <a:pt x="39" y="153"/>
                  </a:cubicBezTo>
                  <a:lnTo>
                    <a:pt x="39" y="153"/>
                  </a:lnTo>
                  <a:lnTo>
                    <a:pt x="45" y="183"/>
                  </a:lnTo>
                  <a:lnTo>
                    <a:pt x="76" y="183"/>
                  </a:lnTo>
                  <a:cubicBezTo>
                    <a:pt x="136" y="183"/>
                    <a:pt x="136" y="183"/>
                    <a:pt x="45" y="152"/>
                  </a:cubicBezTo>
                  <a:close/>
                  <a:moveTo>
                    <a:pt x="106" y="0"/>
                  </a:moveTo>
                  <a:cubicBezTo>
                    <a:pt x="84" y="0"/>
                    <a:pt x="63" y="16"/>
                    <a:pt x="45" y="37"/>
                  </a:cubicBezTo>
                  <a:lnTo>
                    <a:pt x="45" y="37"/>
                  </a:lnTo>
                  <a:lnTo>
                    <a:pt x="45" y="91"/>
                  </a:lnTo>
                  <a:cubicBezTo>
                    <a:pt x="37" y="91"/>
                    <a:pt x="32" y="93"/>
                    <a:pt x="28" y="97"/>
                  </a:cubicBezTo>
                  <a:lnTo>
                    <a:pt x="28" y="97"/>
                  </a:lnTo>
                  <a:lnTo>
                    <a:pt x="23" y="71"/>
                  </a:lnTo>
                  <a:lnTo>
                    <a:pt x="23" y="71"/>
                  </a:lnTo>
                  <a:cubicBezTo>
                    <a:pt x="6" y="104"/>
                    <a:pt x="0" y="138"/>
                    <a:pt x="15" y="152"/>
                  </a:cubicBezTo>
                  <a:cubicBezTo>
                    <a:pt x="15" y="162"/>
                    <a:pt x="15" y="166"/>
                    <a:pt x="16" y="166"/>
                  </a:cubicBezTo>
                  <a:cubicBezTo>
                    <a:pt x="18" y="166"/>
                    <a:pt x="23" y="155"/>
                    <a:pt x="39" y="153"/>
                  </a:cubicBezTo>
                  <a:lnTo>
                    <a:pt x="39" y="153"/>
                  </a:lnTo>
                  <a:lnTo>
                    <a:pt x="37" y="144"/>
                  </a:lnTo>
                  <a:lnTo>
                    <a:pt x="37" y="144"/>
                  </a:lnTo>
                  <a:cubicBezTo>
                    <a:pt x="40" y="147"/>
                    <a:pt x="42" y="149"/>
                    <a:pt x="45" y="152"/>
                  </a:cubicBezTo>
                  <a:cubicBezTo>
                    <a:pt x="65" y="142"/>
                    <a:pt x="79" y="139"/>
                    <a:pt x="86" y="139"/>
                  </a:cubicBezTo>
                  <a:cubicBezTo>
                    <a:pt x="99" y="139"/>
                    <a:pt x="86" y="152"/>
                    <a:pt x="45" y="152"/>
                  </a:cubicBezTo>
                  <a:cubicBezTo>
                    <a:pt x="86" y="152"/>
                    <a:pt x="113" y="139"/>
                    <a:pt x="117" y="139"/>
                  </a:cubicBezTo>
                  <a:lnTo>
                    <a:pt x="117" y="139"/>
                  </a:lnTo>
                  <a:cubicBezTo>
                    <a:pt x="119" y="139"/>
                    <a:pt x="116" y="142"/>
                    <a:pt x="106" y="152"/>
                  </a:cubicBezTo>
                  <a:cubicBezTo>
                    <a:pt x="129" y="152"/>
                    <a:pt x="134" y="204"/>
                    <a:pt x="136" y="204"/>
                  </a:cubicBezTo>
                  <a:cubicBezTo>
                    <a:pt x="136" y="204"/>
                    <a:pt x="136" y="198"/>
                    <a:pt x="136" y="183"/>
                  </a:cubicBezTo>
                  <a:lnTo>
                    <a:pt x="167" y="183"/>
                  </a:lnTo>
                  <a:cubicBezTo>
                    <a:pt x="197" y="183"/>
                    <a:pt x="167" y="183"/>
                    <a:pt x="197" y="152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0"/>
            <p:cNvSpPr/>
            <p:nvPr/>
          </p:nvSpPr>
          <p:spPr>
            <a:xfrm flipH="1">
              <a:off x="4112275" y="-1289250"/>
              <a:ext cx="6125" cy="3825"/>
            </a:xfrm>
            <a:custGeom>
              <a:avLst/>
              <a:gdLst/>
              <a:ahLst/>
              <a:cxnLst/>
              <a:rect l="l" t="t" r="r" b="b"/>
              <a:pathLst>
                <a:path w="245" h="153" extrusionOk="0">
                  <a:moveTo>
                    <a:pt x="62" y="0"/>
                  </a:moveTo>
                  <a:cubicBezTo>
                    <a:pt x="50" y="18"/>
                    <a:pt x="43" y="33"/>
                    <a:pt x="39" y="47"/>
                  </a:cubicBezTo>
                  <a:lnTo>
                    <a:pt x="39" y="47"/>
                  </a:lnTo>
                  <a:lnTo>
                    <a:pt x="1" y="31"/>
                  </a:lnTo>
                  <a:lnTo>
                    <a:pt x="1" y="91"/>
                  </a:lnTo>
                  <a:lnTo>
                    <a:pt x="1" y="122"/>
                  </a:lnTo>
                  <a:cubicBezTo>
                    <a:pt x="62" y="152"/>
                    <a:pt x="62" y="152"/>
                    <a:pt x="92" y="152"/>
                  </a:cubicBezTo>
                  <a:cubicBezTo>
                    <a:pt x="123" y="152"/>
                    <a:pt x="153" y="122"/>
                    <a:pt x="214" y="122"/>
                  </a:cubicBezTo>
                  <a:lnTo>
                    <a:pt x="150" y="94"/>
                  </a:lnTo>
                  <a:lnTo>
                    <a:pt x="150" y="94"/>
                  </a:lnTo>
                  <a:cubicBezTo>
                    <a:pt x="160" y="84"/>
                    <a:pt x="171" y="73"/>
                    <a:pt x="183" y="61"/>
                  </a:cubicBezTo>
                  <a:lnTo>
                    <a:pt x="244" y="6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0"/>
            <p:cNvSpPr/>
            <p:nvPr/>
          </p:nvSpPr>
          <p:spPr>
            <a:xfrm flipH="1">
              <a:off x="5066700" y="-514925"/>
              <a:ext cx="1021325" cy="375400"/>
            </a:xfrm>
            <a:custGeom>
              <a:avLst/>
              <a:gdLst/>
              <a:ahLst/>
              <a:cxnLst/>
              <a:rect l="l" t="t" r="r" b="b"/>
              <a:pathLst>
                <a:path w="40853" h="15016" extrusionOk="0">
                  <a:moveTo>
                    <a:pt x="40791" y="0"/>
                  </a:moveTo>
                  <a:cubicBezTo>
                    <a:pt x="35928" y="5897"/>
                    <a:pt x="28572" y="9605"/>
                    <a:pt x="20943" y="10000"/>
                  </a:cubicBezTo>
                  <a:cubicBezTo>
                    <a:pt x="20444" y="10024"/>
                    <a:pt x="19945" y="10036"/>
                    <a:pt x="19445" y="10036"/>
                  </a:cubicBezTo>
                  <a:cubicBezTo>
                    <a:pt x="12265" y="10036"/>
                    <a:pt x="5030" y="7583"/>
                    <a:pt x="0" y="2553"/>
                  </a:cubicBezTo>
                  <a:lnTo>
                    <a:pt x="0" y="2553"/>
                  </a:lnTo>
                  <a:cubicBezTo>
                    <a:pt x="1880" y="9616"/>
                    <a:pt x="9532" y="15016"/>
                    <a:pt x="20154" y="15016"/>
                  </a:cubicBezTo>
                  <a:cubicBezTo>
                    <a:pt x="20184" y="15016"/>
                    <a:pt x="20214" y="15016"/>
                    <a:pt x="20244" y="15016"/>
                  </a:cubicBezTo>
                  <a:cubicBezTo>
                    <a:pt x="20271" y="15016"/>
                    <a:pt x="20299" y="15016"/>
                    <a:pt x="20326" y="15016"/>
                  </a:cubicBezTo>
                  <a:cubicBezTo>
                    <a:pt x="31802" y="15016"/>
                    <a:pt x="39821" y="8705"/>
                    <a:pt x="40791" y="821"/>
                  </a:cubicBezTo>
                  <a:cubicBezTo>
                    <a:pt x="40852" y="608"/>
                    <a:pt x="40852" y="395"/>
                    <a:pt x="40852" y="183"/>
                  </a:cubicBezTo>
                  <a:lnTo>
                    <a:pt x="40791" y="0"/>
                  </a:lnTo>
                  <a:close/>
                </a:path>
              </a:pathLst>
            </a:custGeom>
            <a:solidFill>
              <a:srgbClr val="FF725E">
                <a:alpha val="38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0"/>
            <p:cNvSpPr/>
            <p:nvPr/>
          </p:nvSpPr>
          <p:spPr>
            <a:xfrm flipH="1">
              <a:off x="4477825" y="-825725"/>
              <a:ext cx="1525" cy="3450"/>
            </a:xfrm>
            <a:custGeom>
              <a:avLst/>
              <a:gdLst/>
              <a:ahLst/>
              <a:cxnLst/>
              <a:rect l="l" t="t" r="r" b="b"/>
              <a:pathLst>
                <a:path w="61" h="138" extrusionOk="0">
                  <a:moveTo>
                    <a:pt x="1" y="0"/>
                  </a:moveTo>
                  <a:cubicBezTo>
                    <a:pt x="1" y="64"/>
                    <a:pt x="12" y="102"/>
                    <a:pt x="20" y="121"/>
                  </a:cubicBezTo>
                  <a:lnTo>
                    <a:pt x="20" y="121"/>
                  </a:lnTo>
                  <a:cubicBezTo>
                    <a:pt x="61" y="114"/>
                    <a:pt x="55" y="81"/>
                    <a:pt x="1" y="0"/>
                  </a:cubicBezTo>
                  <a:close/>
                  <a:moveTo>
                    <a:pt x="20" y="121"/>
                  </a:moveTo>
                  <a:cubicBezTo>
                    <a:pt x="14" y="122"/>
                    <a:pt x="8" y="122"/>
                    <a:pt x="1" y="122"/>
                  </a:cubicBezTo>
                  <a:cubicBezTo>
                    <a:pt x="20" y="131"/>
                    <a:pt x="27" y="138"/>
                    <a:pt x="28" y="138"/>
                  </a:cubicBezTo>
                  <a:cubicBezTo>
                    <a:pt x="29" y="138"/>
                    <a:pt x="25" y="133"/>
                    <a:pt x="20" y="12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0"/>
            <p:cNvSpPr/>
            <p:nvPr/>
          </p:nvSpPr>
          <p:spPr>
            <a:xfrm flipH="1">
              <a:off x="4476275" y="-825725"/>
              <a:ext cx="5350" cy="6100"/>
            </a:xfrm>
            <a:custGeom>
              <a:avLst/>
              <a:gdLst/>
              <a:ahLst/>
              <a:cxnLst/>
              <a:rect l="l" t="t" r="r" b="b"/>
              <a:pathLst>
                <a:path w="214" h="244" extrusionOk="0">
                  <a:moveTo>
                    <a:pt x="92" y="0"/>
                  </a:moveTo>
                  <a:cubicBezTo>
                    <a:pt x="92" y="0"/>
                    <a:pt x="114" y="11"/>
                    <a:pt x="105" y="20"/>
                  </a:cubicBezTo>
                  <a:lnTo>
                    <a:pt x="105" y="20"/>
                  </a:lnTo>
                  <a:cubicBezTo>
                    <a:pt x="92" y="11"/>
                    <a:pt x="92" y="0"/>
                    <a:pt x="92" y="0"/>
                  </a:cubicBezTo>
                  <a:close/>
                  <a:moveTo>
                    <a:pt x="92" y="0"/>
                  </a:moveTo>
                  <a:cubicBezTo>
                    <a:pt x="62" y="0"/>
                    <a:pt x="62" y="0"/>
                    <a:pt x="31" y="31"/>
                  </a:cubicBezTo>
                  <a:cubicBezTo>
                    <a:pt x="21" y="21"/>
                    <a:pt x="14" y="17"/>
                    <a:pt x="10" y="17"/>
                  </a:cubicBezTo>
                  <a:cubicBezTo>
                    <a:pt x="1" y="17"/>
                    <a:pt x="1" y="31"/>
                    <a:pt x="1" y="31"/>
                  </a:cubicBezTo>
                  <a:lnTo>
                    <a:pt x="1" y="92"/>
                  </a:lnTo>
                  <a:lnTo>
                    <a:pt x="1" y="122"/>
                  </a:lnTo>
                  <a:lnTo>
                    <a:pt x="31" y="122"/>
                  </a:lnTo>
                  <a:lnTo>
                    <a:pt x="31" y="152"/>
                  </a:lnTo>
                  <a:lnTo>
                    <a:pt x="153" y="244"/>
                  </a:lnTo>
                  <a:lnTo>
                    <a:pt x="214" y="152"/>
                  </a:lnTo>
                  <a:cubicBezTo>
                    <a:pt x="214" y="140"/>
                    <a:pt x="214" y="130"/>
                    <a:pt x="213" y="122"/>
                  </a:cubicBezTo>
                  <a:lnTo>
                    <a:pt x="214" y="122"/>
                  </a:lnTo>
                  <a:lnTo>
                    <a:pt x="214" y="92"/>
                  </a:lnTo>
                  <a:lnTo>
                    <a:pt x="184" y="32"/>
                  </a:lnTo>
                  <a:lnTo>
                    <a:pt x="184" y="32"/>
                  </a:lnTo>
                  <a:cubicBezTo>
                    <a:pt x="184" y="32"/>
                    <a:pt x="183" y="31"/>
                    <a:pt x="183" y="31"/>
                  </a:cubicBezTo>
                  <a:cubicBezTo>
                    <a:pt x="183" y="31"/>
                    <a:pt x="183" y="0"/>
                    <a:pt x="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0"/>
            <p:cNvSpPr/>
            <p:nvPr/>
          </p:nvSpPr>
          <p:spPr>
            <a:xfrm flipH="1">
              <a:off x="4342525" y="-2310325"/>
              <a:ext cx="1275125" cy="2518825"/>
            </a:xfrm>
            <a:custGeom>
              <a:avLst/>
              <a:gdLst/>
              <a:ahLst/>
              <a:cxnLst/>
              <a:rect l="l" t="t" r="r" b="b"/>
              <a:pathLst>
                <a:path w="51005" h="100753" extrusionOk="0">
                  <a:moveTo>
                    <a:pt x="34002" y="31840"/>
                  </a:moveTo>
                  <a:cubicBezTo>
                    <a:pt x="35017" y="31840"/>
                    <a:pt x="35871" y="31933"/>
                    <a:pt x="36749" y="32120"/>
                  </a:cubicBezTo>
                  <a:cubicBezTo>
                    <a:pt x="38208" y="32424"/>
                    <a:pt x="39606" y="32910"/>
                    <a:pt x="40852" y="33579"/>
                  </a:cubicBezTo>
                  <a:cubicBezTo>
                    <a:pt x="40791" y="33974"/>
                    <a:pt x="40670" y="34338"/>
                    <a:pt x="40518" y="34734"/>
                  </a:cubicBezTo>
                  <a:cubicBezTo>
                    <a:pt x="39971" y="36740"/>
                    <a:pt x="38603" y="38563"/>
                    <a:pt x="36566" y="39354"/>
                  </a:cubicBezTo>
                  <a:cubicBezTo>
                    <a:pt x="35422" y="39806"/>
                    <a:pt x="34245" y="39995"/>
                    <a:pt x="33056" y="39995"/>
                  </a:cubicBezTo>
                  <a:cubicBezTo>
                    <a:pt x="31687" y="39995"/>
                    <a:pt x="30303" y="39744"/>
                    <a:pt x="28937" y="39354"/>
                  </a:cubicBezTo>
                  <a:cubicBezTo>
                    <a:pt x="28785" y="39323"/>
                    <a:pt x="28633" y="39293"/>
                    <a:pt x="28481" y="39202"/>
                  </a:cubicBezTo>
                  <a:lnTo>
                    <a:pt x="28238" y="39141"/>
                  </a:lnTo>
                  <a:cubicBezTo>
                    <a:pt x="28055" y="39050"/>
                    <a:pt x="27873" y="38959"/>
                    <a:pt x="27691" y="38837"/>
                  </a:cubicBezTo>
                  <a:cubicBezTo>
                    <a:pt x="27113" y="38503"/>
                    <a:pt x="26809" y="38259"/>
                    <a:pt x="26353" y="37773"/>
                  </a:cubicBezTo>
                  <a:cubicBezTo>
                    <a:pt x="26110" y="37500"/>
                    <a:pt x="26080" y="37500"/>
                    <a:pt x="25928" y="37287"/>
                  </a:cubicBezTo>
                  <a:lnTo>
                    <a:pt x="25715" y="36922"/>
                  </a:lnTo>
                  <a:lnTo>
                    <a:pt x="25593" y="36709"/>
                  </a:lnTo>
                  <a:cubicBezTo>
                    <a:pt x="25563" y="36618"/>
                    <a:pt x="25563" y="36588"/>
                    <a:pt x="25502" y="36527"/>
                  </a:cubicBezTo>
                  <a:cubicBezTo>
                    <a:pt x="25502" y="36527"/>
                    <a:pt x="25472" y="36253"/>
                    <a:pt x="25441" y="36253"/>
                  </a:cubicBezTo>
                  <a:lnTo>
                    <a:pt x="25441" y="35949"/>
                  </a:lnTo>
                  <a:lnTo>
                    <a:pt x="25441" y="35858"/>
                  </a:lnTo>
                  <a:cubicBezTo>
                    <a:pt x="25441" y="35797"/>
                    <a:pt x="25472" y="35706"/>
                    <a:pt x="25472" y="35645"/>
                  </a:cubicBezTo>
                  <a:cubicBezTo>
                    <a:pt x="25472" y="35645"/>
                    <a:pt x="25563" y="35402"/>
                    <a:pt x="25563" y="35372"/>
                  </a:cubicBezTo>
                  <a:cubicBezTo>
                    <a:pt x="25593" y="35250"/>
                    <a:pt x="25654" y="35190"/>
                    <a:pt x="25715" y="35068"/>
                  </a:cubicBezTo>
                  <a:cubicBezTo>
                    <a:pt x="25897" y="34764"/>
                    <a:pt x="25897" y="34764"/>
                    <a:pt x="26080" y="34551"/>
                  </a:cubicBezTo>
                  <a:cubicBezTo>
                    <a:pt x="26505" y="34034"/>
                    <a:pt x="26809" y="33822"/>
                    <a:pt x="27265" y="33518"/>
                  </a:cubicBezTo>
                  <a:cubicBezTo>
                    <a:pt x="28238" y="32879"/>
                    <a:pt x="29150" y="32576"/>
                    <a:pt x="30426" y="32272"/>
                  </a:cubicBezTo>
                  <a:cubicBezTo>
                    <a:pt x="30913" y="32150"/>
                    <a:pt x="31399" y="32028"/>
                    <a:pt x="31885" y="31968"/>
                  </a:cubicBezTo>
                  <a:cubicBezTo>
                    <a:pt x="31976" y="31968"/>
                    <a:pt x="32159" y="31907"/>
                    <a:pt x="32159" y="31907"/>
                  </a:cubicBezTo>
                  <a:cubicBezTo>
                    <a:pt x="32311" y="31907"/>
                    <a:pt x="32463" y="31876"/>
                    <a:pt x="32584" y="31876"/>
                  </a:cubicBezTo>
                  <a:cubicBezTo>
                    <a:pt x="32919" y="31846"/>
                    <a:pt x="33253" y="31846"/>
                    <a:pt x="33557" y="31846"/>
                  </a:cubicBezTo>
                  <a:cubicBezTo>
                    <a:pt x="33709" y="31842"/>
                    <a:pt x="33857" y="31840"/>
                    <a:pt x="34002" y="31840"/>
                  </a:cubicBezTo>
                  <a:close/>
                  <a:moveTo>
                    <a:pt x="36907" y="49130"/>
                  </a:moveTo>
                  <a:cubicBezTo>
                    <a:pt x="37700" y="49130"/>
                    <a:pt x="38500" y="49225"/>
                    <a:pt x="39241" y="49415"/>
                  </a:cubicBezTo>
                  <a:cubicBezTo>
                    <a:pt x="39758" y="49567"/>
                    <a:pt x="40305" y="49779"/>
                    <a:pt x="40761" y="49962"/>
                  </a:cubicBezTo>
                  <a:cubicBezTo>
                    <a:pt x="41065" y="50114"/>
                    <a:pt x="41369" y="50266"/>
                    <a:pt x="41673" y="50448"/>
                  </a:cubicBezTo>
                  <a:cubicBezTo>
                    <a:pt x="41794" y="50539"/>
                    <a:pt x="41946" y="50600"/>
                    <a:pt x="42037" y="50691"/>
                  </a:cubicBezTo>
                  <a:cubicBezTo>
                    <a:pt x="42098" y="50722"/>
                    <a:pt x="42129" y="50722"/>
                    <a:pt x="42129" y="50752"/>
                  </a:cubicBezTo>
                  <a:cubicBezTo>
                    <a:pt x="42189" y="50782"/>
                    <a:pt x="42250" y="50874"/>
                    <a:pt x="42311" y="50904"/>
                  </a:cubicBezTo>
                  <a:lnTo>
                    <a:pt x="42889" y="51482"/>
                  </a:lnTo>
                  <a:cubicBezTo>
                    <a:pt x="42949" y="51542"/>
                    <a:pt x="43041" y="51634"/>
                    <a:pt x="43101" y="51755"/>
                  </a:cubicBezTo>
                  <a:cubicBezTo>
                    <a:pt x="43101" y="51786"/>
                    <a:pt x="43253" y="51968"/>
                    <a:pt x="43253" y="51968"/>
                  </a:cubicBezTo>
                  <a:cubicBezTo>
                    <a:pt x="43557" y="52424"/>
                    <a:pt x="43861" y="52880"/>
                    <a:pt x="44104" y="53427"/>
                  </a:cubicBezTo>
                  <a:cubicBezTo>
                    <a:pt x="44165" y="53518"/>
                    <a:pt x="44226" y="53670"/>
                    <a:pt x="44287" y="53792"/>
                  </a:cubicBezTo>
                  <a:cubicBezTo>
                    <a:pt x="44104" y="53974"/>
                    <a:pt x="43861" y="54187"/>
                    <a:pt x="43648" y="54369"/>
                  </a:cubicBezTo>
                  <a:cubicBezTo>
                    <a:pt x="43496" y="54369"/>
                    <a:pt x="43405" y="54460"/>
                    <a:pt x="43314" y="54521"/>
                  </a:cubicBezTo>
                  <a:cubicBezTo>
                    <a:pt x="43253" y="54552"/>
                    <a:pt x="43101" y="54673"/>
                    <a:pt x="43101" y="54673"/>
                  </a:cubicBezTo>
                  <a:cubicBezTo>
                    <a:pt x="42919" y="54795"/>
                    <a:pt x="42767" y="54947"/>
                    <a:pt x="42585" y="55038"/>
                  </a:cubicBezTo>
                  <a:cubicBezTo>
                    <a:pt x="42098" y="55342"/>
                    <a:pt x="41582" y="55615"/>
                    <a:pt x="41095" y="55889"/>
                  </a:cubicBezTo>
                  <a:cubicBezTo>
                    <a:pt x="40974" y="55919"/>
                    <a:pt x="40882" y="56011"/>
                    <a:pt x="40761" y="56041"/>
                  </a:cubicBezTo>
                  <a:cubicBezTo>
                    <a:pt x="40730" y="56041"/>
                    <a:pt x="40730" y="56071"/>
                    <a:pt x="40670" y="56071"/>
                  </a:cubicBezTo>
                  <a:cubicBezTo>
                    <a:pt x="40639" y="56071"/>
                    <a:pt x="40639" y="56071"/>
                    <a:pt x="40609" y="56102"/>
                  </a:cubicBezTo>
                  <a:cubicBezTo>
                    <a:pt x="40366" y="56193"/>
                    <a:pt x="40123" y="56314"/>
                    <a:pt x="39879" y="56375"/>
                  </a:cubicBezTo>
                  <a:cubicBezTo>
                    <a:pt x="39393" y="56527"/>
                    <a:pt x="38907" y="56679"/>
                    <a:pt x="38360" y="56770"/>
                  </a:cubicBezTo>
                  <a:cubicBezTo>
                    <a:pt x="38238" y="56801"/>
                    <a:pt x="38086" y="56801"/>
                    <a:pt x="37995" y="56831"/>
                  </a:cubicBezTo>
                  <a:lnTo>
                    <a:pt x="37843" y="56831"/>
                  </a:lnTo>
                  <a:cubicBezTo>
                    <a:pt x="37569" y="56862"/>
                    <a:pt x="37326" y="56862"/>
                    <a:pt x="37083" y="56922"/>
                  </a:cubicBezTo>
                  <a:cubicBezTo>
                    <a:pt x="36944" y="56931"/>
                    <a:pt x="36806" y="56934"/>
                    <a:pt x="36668" y="56934"/>
                  </a:cubicBezTo>
                  <a:cubicBezTo>
                    <a:pt x="36291" y="56934"/>
                    <a:pt x="35919" y="56906"/>
                    <a:pt x="35563" y="56862"/>
                  </a:cubicBezTo>
                  <a:cubicBezTo>
                    <a:pt x="35472" y="56862"/>
                    <a:pt x="35350" y="56862"/>
                    <a:pt x="35290" y="56831"/>
                  </a:cubicBezTo>
                  <a:cubicBezTo>
                    <a:pt x="35259" y="56831"/>
                    <a:pt x="35046" y="56801"/>
                    <a:pt x="35046" y="56801"/>
                  </a:cubicBezTo>
                  <a:cubicBezTo>
                    <a:pt x="34803" y="56770"/>
                    <a:pt x="34560" y="56679"/>
                    <a:pt x="34287" y="56649"/>
                  </a:cubicBezTo>
                  <a:cubicBezTo>
                    <a:pt x="34043" y="56558"/>
                    <a:pt x="33800" y="56497"/>
                    <a:pt x="33527" y="56406"/>
                  </a:cubicBezTo>
                  <a:cubicBezTo>
                    <a:pt x="33435" y="56375"/>
                    <a:pt x="33314" y="56345"/>
                    <a:pt x="33162" y="56314"/>
                  </a:cubicBezTo>
                  <a:cubicBezTo>
                    <a:pt x="33071" y="56254"/>
                    <a:pt x="33010" y="56223"/>
                    <a:pt x="32919" y="56223"/>
                  </a:cubicBezTo>
                  <a:cubicBezTo>
                    <a:pt x="32919" y="56223"/>
                    <a:pt x="32888" y="56223"/>
                    <a:pt x="32888" y="56193"/>
                  </a:cubicBezTo>
                  <a:cubicBezTo>
                    <a:pt x="32432" y="55950"/>
                    <a:pt x="31976" y="55737"/>
                    <a:pt x="31551" y="55403"/>
                  </a:cubicBezTo>
                  <a:cubicBezTo>
                    <a:pt x="31521" y="55342"/>
                    <a:pt x="31338" y="55190"/>
                    <a:pt x="31338" y="55190"/>
                  </a:cubicBezTo>
                  <a:cubicBezTo>
                    <a:pt x="31217" y="55099"/>
                    <a:pt x="31095" y="55007"/>
                    <a:pt x="31034" y="54886"/>
                  </a:cubicBezTo>
                  <a:cubicBezTo>
                    <a:pt x="30943" y="54795"/>
                    <a:pt x="30852" y="54703"/>
                    <a:pt x="30761" y="54582"/>
                  </a:cubicBezTo>
                  <a:cubicBezTo>
                    <a:pt x="30761" y="54582"/>
                    <a:pt x="30578" y="54339"/>
                    <a:pt x="30548" y="54248"/>
                  </a:cubicBezTo>
                  <a:cubicBezTo>
                    <a:pt x="30457" y="54126"/>
                    <a:pt x="30396" y="54035"/>
                    <a:pt x="30335" y="53883"/>
                  </a:cubicBezTo>
                  <a:cubicBezTo>
                    <a:pt x="30305" y="53822"/>
                    <a:pt x="30305" y="53792"/>
                    <a:pt x="30305" y="53792"/>
                  </a:cubicBezTo>
                  <a:cubicBezTo>
                    <a:pt x="30305" y="53761"/>
                    <a:pt x="30305" y="53761"/>
                    <a:pt x="30274" y="53731"/>
                  </a:cubicBezTo>
                  <a:cubicBezTo>
                    <a:pt x="30244" y="53609"/>
                    <a:pt x="30183" y="53457"/>
                    <a:pt x="30153" y="53336"/>
                  </a:cubicBezTo>
                  <a:lnTo>
                    <a:pt x="30153" y="53305"/>
                  </a:lnTo>
                  <a:lnTo>
                    <a:pt x="30153" y="53275"/>
                  </a:lnTo>
                  <a:lnTo>
                    <a:pt x="30153" y="52910"/>
                  </a:lnTo>
                  <a:lnTo>
                    <a:pt x="30153" y="52819"/>
                  </a:lnTo>
                  <a:cubicBezTo>
                    <a:pt x="30153" y="52758"/>
                    <a:pt x="30183" y="52758"/>
                    <a:pt x="30183" y="52697"/>
                  </a:cubicBezTo>
                  <a:cubicBezTo>
                    <a:pt x="30244" y="52606"/>
                    <a:pt x="30244" y="52515"/>
                    <a:pt x="30274" y="52424"/>
                  </a:cubicBezTo>
                  <a:cubicBezTo>
                    <a:pt x="30274" y="52425"/>
                    <a:pt x="30275" y="52426"/>
                    <a:pt x="30275" y="52426"/>
                  </a:cubicBezTo>
                  <a:cubicBezTo>
                    <a:pt x="30286" y="52426"/>
                    <a:pt x="30397" y="52149"/>
                    <a:pt x="30426" y="52120"/>
                  </a:cubicBezTo>
                  <a:cubicBezTo>
                    <a:pt x="30487" y="51998"/>
                    <a:pt x="30578" y="51907"/>
                    <a:pt x="30609" y="51786"/>
                  </a:cubicBezTo>
                  <a:cubicBezTo>
                    <a:pt x="30639" y="51755"/>
                    <a:pt x="30639" y="51755"/>
                    <a:pt x="30639" y="51694"/>
                  </a:cubicBezTo>
                  <a:lnTo>
                    <a:pt x="30730" y="51634"/>
                  </a:lnTo>
                  <a:cubicBezTo>
                    <a:pt x="30913" y="51451"/>
                    <a:pt x="31095" y="51208"/>
                    <a:pt x="31308" y="51056"/>
                  </a:cubicBezTo>
                  <a:cubicBezTo>
                    <a:pt x="31642" y="50752"/>
                    <a:pt x="31976" y="50539"/>
                    <a:pt x="32463" y="50235"/>
                  </a:cubicBezTo>
                  <a:cubicBezTo>
                    <a:pt x="33375" y="49688"/>
                    <a:pt x="34347" y="49384"/>
                    <a:pt x="35502" y="49232"/>
                  </a:cubicBezTo>
                  <a:cubicBezTo>
                    <a:pt x="35958" y="49164"/>
                    <a:pt x="36431" y="49130"/>
                    <a:pt x="36907" y="49130"/>
                  </a:cubicBezTo>
                  <a:close/>
                  <a:moveTo>
                    <a:pt x="19588" y="1"/>
                  </a:moveTo>
                  <a:cubicBezTo>
                    <a:pt x="16917" y="1"/>
                    <a:pt x="14244" y="120"/>
                    <a:pt x="11581" y="356"/>
                  </a:cubicBezTo>
                  <a:cubicBezTo>
                    <a:pt x="8693" y="599"/>
                    <a:pt x="5502" y="721"/>
                    <a:pt x="3131" y="2666"/>
                  </a:cubicBezTo>
                  <a:cubicBezTo>
                    <a:pt x="942" y="4460"/>
                    <a:pt x="487" y="7499"/>
                    <a:pt x="335" y="10144"/>
                  </a:cubicBezTo>
                  <a:cubicBezTo>
                    <a:pt x="152" y="13183"/>
                    <a:pt x="91" y="16223"/>
                    <a:pt x="61" y="19262"/>
                  </a:cubicBezTo>
                  <a:cubicBezTo>
                    <a:pt x="31" y="23153"/>
                    <a:pt x="0" y="27013"/>
                    <a:pt x="0" y="30904"/>
                  </a:cubicBezTo>
                  <a:lnTo>
                    <a:pt x="0" y="41907"/>
                  </a:lnTo>
                  <a:cubicBezTo>
                    <a:pt x="0" y="44278"/>
                    <a:pt x="0" y="46618"/>
                    <a:pt x="31" y="48989"/>
                  </a:cubicBezTo>
                  <a:lnTo>
                    <a:pt x="31" y="49962"/>
                  </a:lnTo>
                  <a:cubicBezTo>
                    <a:pt x="31" y="50691"/>
                    <a:pt x="639" y="51330"/>
                    <a:pt x="1398" y="51330"/>
                  </a:cubicBezTo>
                  <a:cubicBezTo>
                    <a:pt x="2128" y="51330"/>
                    <a:pt x="2766" y="50722"/>
                    <a:pt x="2766" y="49962"/>
                  </a:cubicBezTo>
                  <a:cubicBezTo>
                    <a:pt x="2736" y="45889"/>
                    <a:pt x="2736" y="41785"/>
                    <a:pt x="2736" y="37743"/>
                  </a:cubicBezTo>
                  <a:cubicBezTo>
                    <a:pt x="2736" y="30600"/>
                    <a:pt x="2736" y="23396"/>
                    <a:pt x="2888" y="16253"/>
                  </a:cubicBezTo>
                  <a:lnTo>
                    <a:pt x="2979" y="12150"/>
                  </a:lnTo>
                  <a:cubicBezTo>
                    <a:pt x="3070" y="10235"/>
                    <a:pt x="3070" y="8502"/>
                    <a:pt x="3678" y="6739"/>
                  </a:cubicBezTo>
                  <a:cubicBezTo>
                    <a:pt x="3982" y="5858"/>
                    <a:pt x="4560" y="4946"/>
                    <a:pt x="5350" y="4460"/>
                  </a:cubicBezTo>
                  <a:cubicBezTo>
                    <a:pt x="6262" y="3852"/>
                    <a:pt x="7356" y="3609"/>
                    <a:pt x="8572" y="3426"/>
                  </a:cubicBezTo>
                  <a:cubicBezTo>
                    <a:pt x="8876" y="3396"/>
                    <a:pt x="8876" y="3396"/>
                    <a:pt x="9271" y="3335"/>
                  </a:cubicBezTo>
                  <a:lnTo>
                    <a:pt x="10396" y="3244"/>
                  </a:lnTo>
                  <a:cubicBezTo>
                    <a:pt x="11155" y="3153"/>
                    <a:pt x="11915" y="3092"/>
                    <a:pt x="12675" y="3031"/>
                  </a:cubicBezTo>
                  <a:cubicBezTo>
                    <a:pt x="14195" y="2940"/>
                    <a:pt x="15715" y="2849"/>
                    <a:pt x="17235" y="2818"/>
                  </a:cubicBezTo>
                  <a:cubicBezTo>
                    <a:pt x="18017" y="2795"/>
                    <a:pt x="18798" y="2784"/>
                    <a:pt x="19578" y="2784"/>
                  </a:cubicBezTo>
                  <a:cubicBezTo>
                    <a:pt x="21917" y="2784"/>
                    <a:pt x="24248" y="2887"/>
                    <a:pt x="26596" y="3092"/>
                  </a:cubicBezTo>
                  <a:cubicBezTo>
                    <a:pt x="28116" y="3183"/>
                    <a:pt x="29636" y="3335"/>
                    <a:pt x="31156" y="3578"/>
                  </a:cubicBezTo>
                  <a:cubicBezTo>
                    <a:pt x="32372" y="3730"/>
                    <a:pt x="33587" y="3912"/>
                    <a:pt x="34742" y="4338"/>
                  </a:cubicBezTo>
                  <a:cubicBezTo>
                    <a:pt x="35806" y="4672"/>
                    <a:pt x="36688" y="5250"/>
                    <a:pt x="37448" y="6131"/>
                  </a:cubicBezTo>
                  <a:cubicBezTo>
                    <a:pt x="38086" y="6830"/>
                    <a:pt x="38603" y="8046"/>
                    <a:pt x="38937" y="9080"/>
                  </a:cubicBezTo>
                  <a:cubicBezTo>
                    <a:pt x="39758" y="11755"/>
                    <a:pt x="40214" y="14581"/>
                    <a:pt x="40609" y="17317"/>
                  </a:cubicBezTo>
                  <a:cubicBezTo>
                    <a:pt x="41034" y="20296"/>
                    <a:pt x="41278" y="23244"/>
                    <a:pt x="41369" y="26253"/>
                  </a:cubicBezTo>
                  <a:cubicBezTo>
                    <a:pt x="41399" y="27773"/>
                    <a:pt x="41490" y="29323"/>
                    <a:pt x="41369" y="30904"/>
                  </a:cubicBezTo>
                  <a:cubicBezTo>
                    <a:pt x="40305" y="30387"/>
                    <a:pt x="39211" y="29992"/>
                    <a:pt x="38056" y="29718"/>
                  </a:cubicBezTo>
                  <a:cubicBezTo>
                    <a:pt x="36712" y="29398"/>
                    <a:pt x="35343" y="29238"/>
                    <a:pt x="33971" y="29238"/>
                  </a:cubicBezTo>
                  <a:cubicBezTo>
                    <a:pt x="32736" y="29238"/>
                    <a:pt x="31498" y="29368"/>
                    <a:pt x="30274" y="29627"/>
                  </a:cubicBezTo>
                  <a:cubicBezTo>
                    <a:pt x="27691" y="30174"/>
                    <a:pt x="25016" y="31360"/>
                    <a:pt x="23496" y="33579"/>
                  </a:cubicBezTo>
                  <a:cubicBezTo>
                    <a:pt x="22706" y="34764"/>
                    <a:pt x="22432" y="36284"/>
                    <a:pt x="22949" y="37621"/>
                  </a:cubicBezTo>
                  <a:cubicBezTo>
                    <a:pt x="23435" y="38989"/>
                    <a:pt x="24408" y="40053"/>
                    <a:pt x="25593" y="40874"/>
                  </a:cubicBezTo>
                  <a:cubicBezTo>
                    <a:pt x="26688" y="41694"/>
                    <a:pt x="27995" y="42089"/>
                    <a:pt x="29332" y="42393"/>
                  </a:cubicBezTo>
                  <a:cubicBezTo>
                    <a:pt x="30514" y="42689"/>
                    <a:pt x="31736" y="42845"/>
                    <a:pt x="32966" y="42845"/>
                  </a:cubicBezTo>
                  <a:cubicBezTo>
                    <a:pt x="33254" y="42845"/>
                    <a:pt x="33542" y="42836"/>
                    <a:pt x="33831" y="42819"/>
                  </a:cubicBezTo>
                  <a:cubicBezTo>
                    <a:pt x="36718" y="42636"/>
                    <a:pt x="39515" y="41542"/>
                    <a:pt x="41278" y="39202"/>
                  </a:cubicBezTo>
                  <a:cubicBezTo>
                    <a:pt x="42189" y="38077"/>
                    <a:pt x="42797" y="36770"/>
                    <a:pt x="43253" y="35402"/>
                  </a:cubicBezTo>
                  <a:cubicBezTo>
                    <a:pt x="43496" y="35615"/>
                    <a:pt x="43709" y="35828"/>
                    <a:pt x="43922" y="36071"/>
                  </a:cubicBezTo>
                  <a:cubicBezTo>
                    <a:pt x="44104" y="36253"/>
                    <a:pt x="44287" y="36466"/>
                    <a:pt x="44469" y="36679"/>
                  </a:cubicBezTo>
                  <a:cubicBezTo>
                    <a:pt x="44560" y="36770"/>
                    <a:pt x="44621" y="36861"/>
                    <a:pt x="44712" y="36983"/>
                  </a:cubicBezTo>
                  <a:cubicBezTo>
                    <a:pt x="44712" y="36983"/>
                    <a:pt x="44895" y="37226"/>
                    <a:pt x="44925" y="37287"/>
                  </a:cubicBezTo>
                  <a:cubicBezTo>
                    <a:pt x="45229" y="37682"/>
                    <a:pt x="45503" y="38108"/>
                    <a:pt x="45776" y="38563"/>
                  </a:cubicBezTo>
                  <a:cubicBezTo>
                    <a:pt x="45928" y="38807"/>
                    <a:pt x="46050" y="39050"/>
                    <a:pt x="46141" y="39323"/>
                  </a:cubicBezTo>
                  <a:cubicBezTo>
                    <a:pt x="46232" y="39445"/>
                    <a:pt x="46262" y="39597"/>
                    <a:pt x="46354" y="39718"/>
                  </a:cubicBezTo>
                  <a:cubicBezTo>
                    <a:pt x="46384" y="39779"/>
                    <a:pt x="46414" y="39870"/>
                    <a:pt x="46445" y="39962"/>
                  </a:cubicBezTo>
                  <a:cubicBezTo>
                    <a:pt x="46445" y="40022"/>
                    <a:pt x="46445" y="40022"/>
                    <a:pt x="46506" y="40053"/>
                  </a:cubicBezTo>
                  <a:cubicBezTo>
                    <a:pt x="46901" y="41117"/>
                    <a:pt x="47205" y="42181"/>
                    <a:pt x="47417" y="43275"/>
                  </a:cubicBezTo>
                  <a:cubicBezTo>
                    <a:pt x="47478" y="43731"/>
                    <a:pt x="47509" y="44126"/>
                    <a:pt x="47569" y="44734"/>
                  </a:cubicBezTo>
                  <a:cubicBezTo>
                    <a:pt x="47600" y="45281"/>
                    <a:pt x="47600" y="45828"/>
                    <a:pt x="47569" y="46405"/>
                  </a:cubicBezTo>
                  <a:cubicBezTo>
                    <a:pt x="47569" y="46649"/>
                    <a:pt x="47509" y="46922"/>
                    <a:pt x="47478" y="47165"/>
                  </a:cubicBezTo>
                  <a:cubicBezTo>
                    <a:pt x="47478" y="47226"/>
                    <a:pt x="47448" y="47409"/>
                    <a:pt x="47448" y="47409"/>
                  </a:cubicBezTo>
                  <a:cubicBezTo>
                    <a:pt x="47417" y="47561"/>
                    <a:pt x="47417" y="47682"/>
                    <a:pt x="47357" y="47834"/>
                  </a:cubicBezTo>
                  <a:cubicBezTo>
                    <a:pt x="47266" y="48381"/>
                    <a:pt x="47144" y="48928"/>
                    <a:pt x="46962" y="49475"/>
                  </a:cubicBezTo>
                  <a:cubicBezTo>
                    <a:pt x="46870" y="49749"/>
                    <a:pt x="46749" y="49992"/>
                    <a:pt x="46688" y="50266"/>
                  </a:cubicBezTo>
                  <a:cubicBezTo>
                    <a:pt x="46688" y="50296"/>
                    <a:pt x="46658" y="50357"/>
                    <a:pt x="46658" y="50357"/>
                  </a:cubicBezTo>
                  <a:cubicBezTo>
                    <a:pt x="46658" y="50387"/>
                    <a:pt x="46597" y="50387"/>
                    <a:pt x="46597" y="50418"/>
                  </a:cubicBezTo>
                  <a:cubicBezTo>
                    <a:pt x="46536" y="50539"/>
                    <a:pt x="46506" y="50691"/>
                    <a:pt x="46414" y="50813"/>
                  </a:cubicBezTo>
                  <a:cubicBezTo>
                    <a:pt x="46293" y="51026"/>
                    <a:pt x="46202" y="51269"/>
                    <a:pt x="46050" y="51482"/>
                  </a:cubicBezTo>
                  <a:cubicBezTo>
                    <a:pt x="45655" y="50813"/>
                    <a:pt x="45168" y="50144"/>
                    <a:pt x="44621" y="49597"/>
                  </a:cubicBezTo>
                  <a:cubicBezTo>
                    <a:pt x="42702" y="47560"/>
                    <a:pt x="39750" y="46555"/>
                    <a:pt x="36964" y="46555"/>
                  </a:cubicBezTo>
                  <a:cubicBezTo>
                    <a:pt x="36882" y="46555"/>
                    <a:pt x="36800" y="46556"/>
                    <a:pt x="36718" y="46557"/>
                  </a:cubicBezTo>
                  <a:cubicBezTo>
                    <a:pt x="33983" y="46588"/>
                    <a:pt x="31217" y="47409"/>
                    <a:pt x="29210" y="49323"/>
                  </a:cubicBezTo>
                  <a:cubicBezTo>
                    <a:pt x="28207" y="50235"/>
                    <a:pt x="27508" y="51421"/>
                    <a:pt x="27356" y="52789"/>
                  </a:cubicBezTo>
                  <a:cubicBezTo>
                    <a:pt x="27144" y="54217"/>
                    <a:pt x="27812" y="55585"/>
                    <a:pt x="28724" y="56679"/>
                  </a:cubicBezTo>
                  <a:cubicBezTo>
                    <a:pt x="30396" y="58655"/>
                    <a:pt x="33040" y="59567"/>
                    <a:pt x="35563" y="59780"/>
                  </a:cubicBezTo>
                  <a:cubicBezTo>
                    <a:pt x="35863" y="59801"/>
                    <a:pt x="36163" y="59812"/>
                    <a:pt x="36462" y="59812"/>
                  </a:cubicBezTo>
                  <a:cubicBezTo>
                    <a:pt x="39557" y="59812"/>
                    <a:pt x="42580" y="58680"/>
                    <a:pt x="45047" y="56740"/>
                  </a:cubicBezTo>
                  <a:cubicBezTo>
                    <a:pt x="45229" y="57652"/>
                    <a:pt x="45381" y="58594"/>
                    <a:pt x="45533" y="59536"/>
                  </a:cubicBezTo>
                  <a:lnTo>
                    <a:pt x="45533" y="59658"/>
                  </a:lnTo>
                  <a:lnTo>
                    <a:pt x="45533" y="59719"/>
                  </a:lnTo>
                  <a:cubicBezTo>
                    <a:pt x="45594" y="59932"/>
                    <a:pt x="45594" y="60114"/>
                    <a:pt x="45624" y="60266"/>
                  </a:cubicBezTo>
                  <a:cubicBezTo>
                    <a:pt x="45655" y="60691"/>
                    <a:pt x="45685" y="61087"/>
                    <a:pt x="45776" y="61512"/>
                  </a:cubicBezTo>
                  <a:cubicBezTo>
                    <a:pt x="45837" y="62363"/>
                    <a:pt x="45928" y="63184"/>
                    <a:pt x="45989" y="64065"/>
                  </a:cubicBezTo>
                  <a:cubicBezTo>
                    <a:pt x="46141" y="66011"/>
                    <a:pt x="46262" y="67895"/>
                    <a:pt x="46354" y="69840"/>
                  </a:cubicBezTo>
                  <a:cubicBezTo>
                    <a:pt x="46718" y="78199"/>
                    <a:pt x="46749" y="86588"/>
                    <a:pt x="46718" y="94947"/>
                  </a:cubicBezTo>
                  <a:lnTo>
                    <a:pt x="46718" y="99385"/>
                  </a:lnTo>
                  <a:cubicBezTo>
                    <a:pt x="46718" y="100114"/>
                    <a:pt x="47357" y="100753"/>
                    <a:pt x="48086" y="100753"/>
                  </a:cubicBezTo>
                  <a:cubicBezTo>
                    <a:pt x="48846" y="100753"/>
                    <a:pt x="49454" y="100145"/>
                    <a:pt x="49454" y="99385"/>
                  </a:cubicBezTo>
                  <a:cubicBezTo>
                    <a:pt x="49454" y="95707"/>
                    <a:pt x="49484" y="92060"/>
                    <a:pt x="49454" y="88382"/>
                  </a:cubicBezTo>
                  <a:cubicBezTo>
                    <a:pt x="49424" y="83640"/>
                    <a:pt x="49393" y="78990"/>
                    <a:pt x="49241" y="74400"/>
                  </a:cubicBezTo>
                  <a:cubicBezTo>
                    <a:pt x="49120" y="70205"/>
                    <a:pt x="48968" y="66041"/>
                    <a:pt x="48542" y="61907"/>
                  </a:cubicBezTo>
                  <a:cubicBezTo>
                    <a:pt x="48299" y="59476"/>
                    <a:pt x="48056" y="56801"/>
                    <a:pt x="47326" y="54339"/>
                  </a:cubicBezTo>
                  <a:cubicBezTo>
                    <a:pt x="47509" y="54096"/>
                    <a:pt x="47661" y="53883"/>
                    <a:pt x="47873" y="53640"/>
                  </a:cubicBezTo>
                  <a:cubicBezTo>
                    <a:pt x="50761" y="49597"/>
                    <a:pt x="51004" y="43913"/>
                    <a:pt x="49241" y="39354"/>
                  </a:cubicBezTo>
                  <a:cubicBezTo>
                    <a:pt x="48329" y="37013"/>
                    <a:pt x="46901" y="34794"/>
                    <a:pt x="44986" y="33123"/>
                  </a:cubicBezTo>
                  <a:lnTo>
                    <a:pt x="43952" y="32332"/>
                  </a:lnTo>
                  <a:cubicBezTo>
                    <a:pt x="44013" y="31755"/>
                    <a:pt x="44074" y="31208"/>
                    <a:pt x="44104" y="30630"/>
                  </a:cubicBezTo>
                  <a:cubicBezTo>
                    <a:pt x="44287" y="27439"/>
                    <a:pt x="44074" y="24156"/>
                    <a:pt x="43770" y="21025"/>
                  </a:cubicBezTo>
                  <a:cubicBezTo>
                    <a:pt x="43466" y="17773"/>
                    <a:pt x="42949" y="14521"/>
                    <a:pt x="42311" y="11329"/>
                  </a:cubicBezTo>
                  <a:cubicBezTo>
                    <a:pt x="41733" y="8654"/>
                    <a:pt x="41034" y="5858"/>
                    <a:pt x="39119" y="3852"/>
                  </a:cubicBezTo>
                  <a:cubicBezTo>
                    <a:pt x="37022" y="1633"/>
                    <a:pt x="33983" y="1146"/>
                    <a:pt x="31095" y="751"/>
                  </a:cubicBezTo>
                  <a:cubicBezTo>
                    <a:pt x="27289" y="249"/>
                    <a:pt x="23441" y="1"/>
                    <a:pt x="1958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0"/>
            <p:cNvSpPr/>
            <p:nvPr/>
          </p:nvSpPr>
          <p:spPr>
            <a:xfrm flipH="1">
              <a:off x="4509700" y="-1081575"/>
              <a:ext cx="357175" cy="196400"/>
            </a:xfrm>
            <a:custGeom>
              <a:avLst/>
              <a:gdLst/>
              <a:ahLst/>
              <a:cxnLst/>
              <a:rect l="l" t="t" r="r" b="b"/>
              <a:pathLst>
                <a:path w="14287" h="7856" extrusionOk="0">
                  <a:moveTo>
                    <a:pt x="6937" y="0"/>
                  </a:moveTo>
                  <a:cubicBezTo>
                    <a:pt x="6063" y="0"/>
                    <a:pt x="5144" y="115"/>
                    <a:pt x="4225" y="356"/>
                  </a:cubicBezTo>
                  <a:cubicBezTo>
                    <a:pt x="3587" y="538"/>
                    <a:pt x="2979" y="812"/>
                    <a:pt x="2371" y="1146"/>
                  </a:cubicBezTo>
                  <a:cubicBezTo>
                    <a:pt x="2067" y="1298"/>
                    <a:pt x="1763" y="1480"/>
                    <a:pt x="1490" y="1724"/>
                  </a:cubicBezTo>
                  <a:cubicBezTo>
                    <a:pt x="1216" y="1906"/>
                    <a:pt x="1003" y="2180"/>
                    <a:pt x="730" y="2453"/>
                  </a:cubicBezTo>
                  <a:lnTo>
                    <a:pt x="578" y="2605"/>
                  </a:lnTo>
                  <a:lnTo>
                    <a:pt x="335" y="2939"/>
                  </a:lnTo>
                  <a:cubicBezTo>
                    <a:pt x="304" y="2970"/>
                    <a:pt x="274" y="3091"/>
                    <a:pt x="243" y="3122"/>
                  </a:cubicBezTo>
                  <a:lnTo>
                    <a:pt x="183" y="3213"/>
                  </a:lnTo>
                  <a:lnTo>
                    <a:pt x="164" y="3232"/>
                  </a:lnTo>
                  <a:lnTo>
                    <a:pt x="31" y="3213"/>
                  </a:lnTo>
                  <a:lnTo>
                    <a:pt x="31" y="3213"/>
                  </a:lnTo>
                  <a:cubicBezTo>
                    <a:pt x="31" y="3213"/>
                    <a:pt x="31" y="3243"/>
                    <a:pt x="91" y="3274"/>
                  </a:cubicBezTo>
                  <a:cubicBezTo>
                    <a:pt x="91" y="3291"/>
                    <a:pt x="101" y="3299"/>
                    <a:pt x="116" y="3302"/>
                  </a:cubicBezTo>
                  <a:lnTo>
                    <a:pt x="116" y="3302"/>
                  </a:lnTo>
                  <a:cubicBezTo>
                    <a:pt x="84" y="3441"/>
                    <a:pt x="29" y="3555"/>
                    <a:pt x="0" y="3669"/>
                  </a:cubicBezTo>
                  <a:lnTo>
                    <a:pt x="0" y="3699"/>
                  </a:lnTo>
                  <a:lnTo>
                    <a:pt x="0" y="3730"/>
                  </a:lnTo>
                  <a:lnTo>
                    <a:pt x="0" y="3973"/>
                  </a:lnTo>
                  <a:lnTo>
                    <a:pt x="0" y="4064"/>
                  </a:lnTo>
                  <a:lnTo>
                    <a:pt x="0" y="4155"/>
                  </a:lnTo>
                  <a:lnTo>
                    <a:pt x="0" y="4186"/>
                  </a:lnTo>
                  <a:lnTo>
                    <a:pt x="31" y="4186"/>
                  </a:lnTo>
                  <a:lnTo>
                    <a:pt x="0" y="4216"/>
                  </a:lnTo>
                  <a:cubicBezTo>
                    <a:pt x="31" y="4429"/>
                    <a:pt x="122" y="4581"/>
                    <a:pt x="152" y="4763"/>
                  </a:cubicBezTo>
                  <a:cubicBezTo>
                    <a:pt x="243" y="4915"/>
                    <a:pt x="304" y="5067"/>
                    <a:pt x="395" y="5189"/>
                  </a:cubicBezTo>
                  <a:cubicBezTo>
                    <a:pt x="395" y="5250"/>
                    <a:pt x="456" y="5280"/>
                    <a:pt x="486" y="5371"/>
                  </a:cubicBezTo>
                  <a:lnTo>
                    <a:pt x="578" y="5432"/>
                  </a:lnTo>
                  <a:lnTo>
                    <a:pt x="608" y="5493"/>
                  </a:lnTo>
                  <a:lnTo>
                    <a:pt x="608" y="5523"/>
                  </a:lnTo>
                  <a:cubicBezTo>
                    <a:pt x="608" y="5523"/>
                    <a:pt x="608" y="5537"/>
                    <a:pt x="617" y="5537"/>
                  </a:cubicBezTo>
                  <a:cubicBezTo>
                    <a:pt x="622" y="5537"/>
                    <a:pt x="628" y="5533"/>
                    <a:pt x="638" y="5523"/>
                  </a:cubicBezTo>
                  <a:cubicBezTo>
                    <a:pt x="699" y="5523"/>
                    <a:pt x="699" y="5493"/>
                    <a:pt x="699" y="5493"/>
                  </a:cubicBezTo>
                  <a:cubicBezTo>
                    <a:pt x="709" y="5472"/>
                    <a:pt x="716" y="5466"/>
                    <a:pt x="721" y="5466"/>
                  </a:cubicBezTo>
                  <a:cubicBezTo>
                    <a:pt x="730" y="5466"/>
                    <a:pt x="730" y="5493"/>
                    <a:pt x="730" y="5493"/>
                  </a:cubicBezTo>
                  <a:lnTo>
                    <a:pt x="638" y="5553"/>
                  </a:lnTo>
                  <a:lnTo>
                    <a:pt x="942" y="5857"/>
                  </a:lnTo>
                  <a:lnTo>
                    <a:pt x="1246" y="6161"/>
                  </a:lnTo>
                  <a:lnTo>
                    <a:pt x="1368" y="6040"/>
                  </a:lnTo>
                  <a:lnTo>
                    <a:pt x="1368" y="6101"/>
                  </a:lnTo>
                  <a:lnTo>
                    <a:pt x="1307" y="6161"/>
                  </a:lnTo>
                  <a:cubicBezTo>
                    <a:pt x="1338" y="6161"/>
                    <a:pt x="1307" y="6192"/>
                    <a:pt x="1307" y="6192"/>
                  </a:cubicBezTo>
                  <a:lnTo>
                    <a:pt x="1338" y="6253"/>
                  </a:lnTo>
                  <a:lnTo>
                    <a:pt x="1368" y="6283"/>
                  </a:lnTo>
                  <a:lnTo>
                    <a:pt x="1429" y="6313"/>
                  </a:lnTo>
                  <a:lnTo>
                    <a:pt x="1459" y="6344"/>
                  </a:lnTo>
                  <a:cubicBezTo>
                    <a:pt x="1976" y="6769"/>
                    <a:pt x="2523" y="7043"/>
                    <a:pt x="3101" y="7256"/>
                  </a:cubicBezTo>
                  <a:cubicBezTo>
                    <a:pt x="3344" y="7377"/>
                    <a:pt x="3648" y="7468"/>
                    <a:pt x="3921" y="7529"/>
                  </a:cubicBezTo>
                  <a:cubicBezTo>
                    <a:pt x="4195" y="7620"/>
                    <a:pt x="4499" y="7651"/>
                    <a:pt x="4772" y="7712"/>
                  </a:cubicBezTo>
                  <a:cubicBezTo>
                    <a:pt x="5319" y="7818"/>
                    <a:pt x="5859" y="7856"/>
                    <a:pt x="6379" y="7856"/>
                  </a:cubicBezTo>
                  <a:cubicBezTo>
                    <a:pt x="6900" y="7856"/>
                    <a:pt x="7402" y="7818"/>
                    <a:pt x="7873" y="7772"/>
                  </a:cubicBezTo>
                  <a:cubicBezTo>
                    <a:pt x="8420" y="7681"/>
                    <a:pt x="8936" y="7560"/>
                    <a:pt x="9392" y="7408"/>
                  </a:cubicBezTo>
                  <a:cubicBezTo>
                    <a:pt x="9848" y="7256"/>
                    <a:pt x="10274" y="7104"/>
                    <a:pt x="10639" y="6952"/>
                  </a:cubicBezTo>
                  <a:cubicBezTo>
                    <a:pt x="11520" y="6587"/>
                    <a:pt x="12219" y="6161"/>
                    <a:pt x="12614" y="5857"/>
                  </a:cubicBezTo>
                  <a:cubicBezTo>
                    <a:pt x="12858" y="5705"/>
                    <a:pt x="13010" y="5584"/>
                    <a:pt x="13131" y="5523"/>
                  </a:cubicBezTo>
                  <a:lnTo>
                    <a:pt x="13283" y="5371"/>
                  </a:lnTo>
                  <a:lnTo>
                    <a:pt x="13283" y="5371"/>
                  </a:lnTo>
                  <a:cubicBezTo>
                    <a:pt x="13283" y="5371"/>
                    <a:pt x="13256" y="5385"/>
                    <a:pt x="13193" y="5385"/>
                  </a:cubicBezTo>
                  <a:cubicBezTo>
                    <a:pt x="13161" y="5385"/>
                    <a:pt x="13121" y="5381"/>
                    <a:pt x="13070" y="5371"/>
                  </a:cubicBezTo>
                  <a:cubicBezTo>
                    <a:pt x="12979" y="5432"/>
                    <a:pt x="12827" y="5553"/>
                    <a:pt x="12584" y="5705"/>
                  </a:cubicBezTo>
                  <a:cubicBezTo>
                    <a:pt x="12128" y="6009"/>
                    <a:pt x="11490" y="6405"/>
                    <a:pt x="10578" y="6769"/>
                  </a:cubicBezTo>
                  <a:cubicBezTo>
                    <a:pt x="10183" y="6891"/>
                    <a:pt x="9788" y="7073"/>
                    <a:pt x="9332" y="7195"/>
                  </a:cubicBezTo>
                  <a:cubicBezTo>
                    <a:pt x="8815" y="7347"/>
                    <a:pt x="8329" y="7468"/>
                    <a:pt x="7812" y="7529"/>
                  </a:cubicBezTo>
                  <a:cubicBezTo>
                    <a:pt x="7326" y="7575"/>
                    <a:pt x="6832" y="7613"/>
                    <a:pt x="6319" y="7613"/>
                  </a:cubicBezTo>
                  <a:cubicBezTo>
                    <a:pt x="5806" y="7613"/>
                    <a:pt x="5274" y="7575"/>
                    <a:pt x="4711" y="7468"/>
                  </a:cubicBezTo>
                  <a:cubicBezTo>
                    <a:pt x="4468" y="7408"/>
                    <a:pt x="4164" y="7347"/>
                    <a:pt x="3891" y="7286"/>
                  </a:cubicBezTo>
                  <a:cubicBezTo>
                    <a:pt x="3617" y="7195"/>
                    <a:pt x="3313" y="7134"/>
                    <a:pt x="3040" y="7012"/>
                  </a:cubicBezTo>
                  <a:cubicBezTo>
                    <a:pt x="2523" y="6830"/>
                    <a:pt x="1976" y="6526"/>
                    <a:pt x="1490" y="6131"/>
                  </a:cubicBezTo>
                  <a:lnTo>
                    <a:pt x="1368" y="6009"/>
                  </a:lnTo>
                  <a:lnTo>
                    <a:pt x="1338" y="5979"/>
                  </a:lnTo>
                  <a:lnTo>
                    <a:pt x="1307" y="5949"/>
                  </a:lnTo>
                  <a:lnTo>
                    <a:pt x="1003" y="5645"/>
                  </a:lnTo>
                  <a:lnTo>
                    <a:pt x="730" y="5341"/>
                  </a:lnTo>
                  <a:lnTo>
                    <a:pt x="730" y="5280"/>
                  </a:lnTo>
                  <a:lnTo>
                    <a:pt x="699" y="5250"/>
                  </a:lnTo>
                  <a:lnTo>
                    <a:pt x="608" y="5189"/>
                  </a:lnTo>
                  <a:cubicBezTo>
                    <a:pt x="578" y="5098"/>
                    <a:pt x="547" y="5067"/>
                    <a:pt x="486" y="4976"/>
                  </a:cubicBezTo>
                  <a:cubicBezTo>
                    <a:pt x="426" y="4824"/>
                    <a:pt x="335" y="4733"/>
                    <a:pt x="274" y="4581"/>
                  </a:cubicBezTo>
                  <a:lnTo>
                    <a:pt x="274" y="4611"/>
                  </a:lnTo>
                  <a:cubicBezTo>
                    <a:pt x="243" y="4459"/>
                    <a:pt x="152" y="4277"/>
                    <a:pt x="122" y="4064"/>
                  </a:cubicBezTo>
                  <a:lnTo>
                    <a:pt x="122" y="3608"/>
                  </a:lnTo>
                  <a:cubicBezTo>
                    <a:pt x="147" y="3507"/>
                    <a:pt x="172" y="3406"/>
                    <a:pt x="215" y="3304"/>
                  </a:cubicBezTo>
                  <a:lnTo>
                    <a:pt x="274" y="3304"/>
                  </a:lnTo>
                  <a:lnTo>
                    <a:pt x="220" y="3293"/>
                  </a:lnTo>
                  <a:lnTo>
                    <a:pt x="220" y="3293"/>
                  </a:lnTo>
                  <a:cubicBezTo>
                    <a:pt x="222" y="3290"/>
                    <a:pt x="223" y="3286"/>
                    <a:pt x="225" y="3282"/>
                  </a:cubicBezTo>
                  <a:lnTo>
                    <a:pt x="225" y="3282"/>
                  </a:lnTo>
                  <a:cubicBezTo>
                    <a:pt x="236" y="3278"/>
                    <a:pt x="243" y="3274"/>
                    <a:pt x="243" y="3274"/>
                  </a:cubicBezTo>
                  <a:lnTo>
                    <a:pt x="243" y="3243"/>
                  </a:lnTo>
                  <a:lnTo>
                    <a:pt x="274" y="3213"/>
                  </a:lnTo>
                  <a:lnTo>
                    <a:pt x="304" y="3122"/>
                  </a:lnTo>
                  <a:cubicBezTo>
                    <a:pt x="365" y="3061"/>
                    <a:pt x="365" y="3000"/>
                    <a:pt x="395" y="2939"/>
                  </a:cubicBezTo>
                  <a:lnTo>
                    <a:pt x="608" y="2605"/>
                  </a:lnTo>
                  <a:lnTo>
                    <a:pt x="608" y="2636"/>
                  </a:lnTo>
                  <a:lnTo>
                    <a:pt x="760" y="2484"/>
                  </a:lnTo>
                  <a:cubicBezTo>
                    <a:pt x="1003" y="2210"/>
                    <a:pt x="1216" y="1967"/>
                    <a:pt x="1490" y="1754"/>
                  </a:cubicBezTo>
                  <a:cubicBezTo>
                    <a:pt x="1763" y="1541"/>
                    <a:pt x="2006" y="1329"/>
                    <a:pt x="2310" y="1207"/>
                  </a:cubicBezTo>
                  <a:cubicBezTo>
                    <a:pt x="2888" y="842"/>
                    <a:pt x="3526" y="629"/>
                    <a:pt x="4164" y="447"/>
                  </a:cubicBezTo>
                  <a:cubicBezTo>
                    <a:pt x="5080" y="179"/>
                    <a:pt x="5997" y="75"/>
                    <a:pt x="6876" y="75"/>
                  </a:cubicBezTo>
                  <a:cubicBezTo>
                    <a:pt x="7193" y="75"/>
                    <a:pt x="7506" y="89"/>
                    <a:pt x="7812" y="113"/>
                  </a:cubicBezTo>
                  <a:cubicBezTo>
                    <a:pt x="8359" y="173"/>
                    <a:pt x="8906" y="295"/>
                    <a:pt x="9423" y="447"/>
                  </a:cubicBezTo>
                  <a:cubicBezTo>
                    <a:pt x="9970" y="569"/>
                    <a:pt x="10456" y="751"/>
                    <a:pt x="10882" y="994"/>
                  </a:cubicBezTo>
                  <a:cubicBezTo>
                    <a:pt x="11095" y="1116"/>
                    <a:pt x="11338" y="1237"/>
                    <a:pt x="11520" y="1329"/>
                  </a:cubicBezTo>
                  <a:cubicBezTo>
                    <a:pt x="11702" y="1450"/>
                    <a:pt x="11946" y="1572"/>
                    <a:pt x="12098" y="1724"/>
                  </a:cubicBezTo>
                  <a:lnTo>
                    <a:pt x="12554" y="2180"/>
                  </a:lnTo>
                  <a:cubicBezTo>
                    <a:pt x="12706" y="2301"/>
                    <a:pt x="12858" y="2453"/>
                    <a:pt x="12979" y="2605"/>
                  </a:cubicBezTo>
                  <a:cubicBezTo>
                    <a:pt x="13579" y="3385"/>
                    <a:pt x="13912" y="4076"/>
                    <a:pt x="14126" y="4590"/>
                  </a:cubicBezTo>
                  <a:lnTo>
                    <a:pt x="14126" y="4590"/>
                  </a:lnTo>
                  <a:cubicBezTo>
                    <a:pt x="13885" y="4859"/>
                    <a:pt x="13646" y="5039"/>
                    <a:pt x="13496" y="5189"/>
                  </a:cubicBezTo>
                  <a:cubicBezTo>
                    <a:pt x="13344" y="5310"/>
                    <a:pt x="13283" y="5371"/>
                    <a:pt x="13283" y="5371"/>
                  </a:cubicBezTo>
                  <a:cubicBezTo>
                    <a:pt x="13307" y="5371"/>
                    <a:pt x="13351" y="5332"/>
                    <a:pt x="13508" y="5332"/>
                  </a:cubicBezTo>
                  <a:cubicBezTo>
                    <a:pt x="13547" y="5332"/>
                    <a:pt x="13593" y="5335"/>
                    <a:pt x="13648" y="5341"/>
                  </a:cubicBezTo>
                  <a:cubicBezTo>
                    <a:pt x="13800" y="5189"/>
                    <a:pt x="14013" y="4976"/>
                    <a:pt x="14286" y="4763"/>
                  </a:cubicBezTo>
                  <a:lnTo>
                    <a:pt x="14286" y="4733"/>
                  </a:lnTo>
                  <a:cubicBezTo>
                    <a:pt x="14073" y="4186"/>
                    <a:pt x="13709" y="3426"/>
                    <a:pt x="13161" y="2666"/>
                  </a:cubicBezTo>
                  <a:cubicBezTo>
                    <a:pt x="13040" y="2514"/>
                    <a:pt x="12888" y="2362"/>
                    <a:pt x="12736" y="2210"/>
                  </a:cubicBezTo>
                  <a:cubicBezTo>
                    <a:pt x="12584" y="2058"/>
                    <a:pt x="12462" y="1906"/>
                    <a:pt x="12280" y="1754"/>
                  </a:cubicBezTo>
                  <a:cubicBezTo>
                    <a:pt x="12098" y="1602"/>
                    <a:pt x="11885" y="1480"/>
                    <a:pt x="11702" y="1329"/>
                  </a:cubicBezTo>
                  <a:cubicBezTo>
                    <a:pt x="11490" y="1237"/>
                    <a:pt x="11277" y="1116"/>
                    <a:pt x="11064" y="994"/>
                  </a:cubicBezTo>
                  <a:cubicBezTo>
                    <a:pt x="10639" y="721"/>
                    <a:pt x="10152" y="538"/>
                    <a:pt x="9605" y="386"/>
                  </a:cubicBezTo>
                  <a:cubicBezTo>
                    <a:pt x="9088" y="234"/>
                    <a:pt x="8511" y="113"/>
                    <a:pt x="7933" y="52"/>
                  </a:cubicBezTo>
                  <a:cubicBezTo>
                    <a:pt x="7610" y="18"/>
                    <a:pt x="7277" y="0"/>
                    <a:pt x="69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0"/>
            <p:cNvSpPr/>
            <p:nvPr/>
          </p:nvSpPr>
          <p:spPr>
            <a:xfrm flipH="1">
              <a:off x="4590250" y="-1515575"/>
              <a:ext cx="390625" cy="206600"/>
            </a:xfrm>
            <a:custGeom>
              <a:avLst/>
              <a:gdLst/>
              <a:ahLst/>
              <a:cxnLst/>
              <a:rect l="l" t="t" r="r" b="b"/>
              <a:pathLst>
                <a:path w="15625" h="8264" extrusionOk="0">
                  <a:moveTo>
                    <a:pt x="8617" y="0"/>
                  </a:moveTo>
                  <a:cubicBezTo>
                    <a:pt x="8020" y="0"/>
                    <a:pt x="7415" y="31"/>
                    <a:pt x="6809" y="86"/>
                  </a:cubicBezTo>
                  <a:lnTo>
                    <a:pt x="6809" y="26"/>
                  </a:lnTo>
                  <a:lnTo>
                    <a:pt x="6688" y="26"/>
                  </a:lnTo>
                  <a:cubicBezTo>
                    <a:pt x="6688" y="26"/>
                    <a:pt x="6749" y="26"/>
                    <a:pt x="6749" y="86"/>
                  </a:cubicBezTo>
                  <a:cubicBezTo>
                    <a:pt x="6779" y="178"/>
                    <a:pt x="6688" y="208"/>
                    <a:pt x="6688" y="208"/>
                  </a:cubicBezTo>
                  <a:cubicBezTo>
                    <a:pt x="6658" y="223"/>
                    <a:pt x="6643" y="223"/>
                    <a:pt x="6628" y="223"/>
                  </a:cubicBezTo>
                  <a:lnTo>
                    <a:pt x="6628" y="223"/>
                  </a:lnTo>
                  <a:cubicBezTo>
                    <a:pt x="6632" y="168"/>
                    <a:pt x="6657" y="117"/>
                    <a:pt x="6657" y="117"/>
                  </a:cubicBezTo>
                  <a:lnTo>
                    <a:pt x="6536" y="117"/>
                  </a:lnTo>
                  <a:lnTo>
                    <a:pt x="6293" y="178"/>
                  </a:lnTo>
                  <a:lnTo>
                    <a:pt x="5715" y="269"/>
                  </a:lnTo>
                  <a:cubicBezTo>
                    <a:pt x="5320" y="360"/>
                    <a:pt x="4925" y="421"/>
                    <a:pt x="4530" y="542"/>
                  </a:cubicBezTo>
                  <a:cubicBezTo>
                    <a:pt x="3618" y="816"/>
                    <a:pt x="2736" y="1150"/>
                    <a:pt x="1977" y="1637"/>
                  </a:cubicBezTo>
                  <a:cubicBezTo>
                    <a:pt x="1612" y="1880"/>
                    <a:pt x="1217" y="2153"/>
                    <a:pt x="913" y="2488"/>
                  </a:cubicBezTo>
                  <a:cubicBezTo>
                    <a:pt x="761" y="2640"/>
                    <a:pt x="609" y="2792"/>
                    <a:pt x="457" y="2974"/>
                  </a:cubicBezTo>
                  <a:cubicBezTo>
                    <a:pt x="366" y="3156"/>
                    <a:pt x="274" y="3369"/>
                    <a:pt x="153" y="3552"/>
                  </a:cubicBezTo>
                  <a:lnTo>
                    <a:pt x="153" y="3582"/>
                  </a:lnTo>
                  <a:lnTo>
                    <a:pt x="92" y="3825"/>
                  </a:lnTo>
                  <a:lnTo>
                    <a:pt x="1" y="4038"/>
                  </a:lnTo>
                  <a:lnTo>
                    <a:pt x="1" y="4129"/>
                  </a:lnTo>
                  <a:lnTo>
                    <a:pt x="1" y="4463"/>
                  </a:lnTo>
                  <a:lnTo>
                    <a:pt x="1" y="4494"/>
                  </a:lnTo>
                  <a:cubicBezTo>
                    <a:pt x="62" y="4615"/>
                    <a:pt x="62" y="4767"/>
                    <a:pt x="122" y="4919"/>
                  </a:cubicBezTo>
                  <a:lnTo>
                    <a:pt x="214" y="4889"/>
                  </a:lnTo>
                  <a:lnTo>
                    <a:pt x="214" y="4889"/>
                  </a:lnTo>
                  <a:cubicBezTo>
                    <a:pt x="214" y="4919"/>
                    <a:pt x="153" y="4919"/>
                    <a:pt x="153" y="4919"/>
                  </a:cubicBezTo>
                  <a:lnTo>
                    <a:pt x="122" y="4950"/>
                  </a:lnTo>
                  <a:lnTo>
                    <a:pt x="122" y="4980"/>
                  </a:lnTo>
                  <a:lnTo>
                    <a:pt x="153" y="5041"/>
                  </a:lnTo>
                  <a:lnTo>
                    <a:pt x="214" y="5132"/>
                  </a:lnTo>
                  <a:lnTo>
                    <a:pt x="305" y="5375"/>
                  </a:lnTo>
                  <a:cubicBezTo>
                    <a:pt x="396" y="5527"/>
                    <a:pt x="457" y="5649"/>
                    <a:pt x="578" y="5801"/>
                  </a:cubicBezTo>
                  <a:cubicBezTo>
                    <a:pt x="821" y="6044"/>
                    <a:pt x="1034" y="6257"/>
                    <a:pt x="1277" y="6469"/>
                  </a:cubicBezTo>
                  <a:cubicBezTo>
                    <a:pt x="1733" y="6895"/>
                    <a:pt x="2250" y="7169"/>
                    <a:pt x="2797" y="7412"/>
                  </a:cubicBezTo>
                  <a:cubicBezTo>
                    <a:pt x="4563" y="8030"/>
                    <a:pt x="6184" y="8263"/>
                    <a:pt x="7510" y="8263"/>
                  </a:cubicBezTo>
                  <a:cubicBezTo>
                    <a:pt x="8010" y="8263"/>
                    <a:pt x="8468" y="8230"/>
                    <a:pt x="8876" y="8172"/>
                  </a:cubicBezTo>
                  <a:cubicBezTo>
                    <a:pt x="9575" y="8080"/>
                    <a:pt x="10153" y="7928"/>
                    <a:pt x="10548" y="7807"/>
                  </a:cubicBezTo>
                  <a:cubicBezTo>
                    <a:pt x="10730" y="7776"/>
                    <a:pt x="10852" y="7685"/>
                    <a:pt x="10943" y="7655"/>
                  </a:cubicBezTo>
                  <a:cubicBezTo>
                    <a:pt x="11065" y="7625"/>
                    <a:pt x="11095" y="7564"/>
                    <a:pt x="11095" y="7564"/>
                  </a:cubicBezTo>
                  <a:cubicBezTo>
                    <a:pt x="11095" y="7564"/>
                    <a:pt x="11065" y="7564"/>
                    <a:pt x="10974" y="7503"/>
                  </a:cubicBezTo>
                  <a:cubicBezTo>
                    <a:pt x="10913" y="7503"/>
                    <a:pt x="10761" y="7564"/>
                    <a:pt x="10579" y="7594"/>
                  </a:cubicBezTo>
                  <a:cubicBezTo>
                    <a:pt x="10183" y="7716"/>
                    <a:pt x="9606" y="7868"/>
                    <a:pt x="8907" y="7959"/>
                  </a:cubicBezTo>
                  <a:cubicBezTo>
                    <a:pt x="8563" y="7994"/>
                    <a:pt x="8186" y="8014"/>
                    <a:pt x="7779" y="8014"/>
                  </a:cubicBezTo>
                  <a:cubicBezTo>
                    <a:pt x="6420" y="8014"/>
                    <a:pt x="4729" y="7786"/>
                    <a:pt x="2858" y="7108"/>
                  </a:cubicBezTo>
                  <a:cubicBezTo>
                    <a:pt x="2372" y="6865"/>
                    <a:pt x="1825" y="6591"/>
                    <a:pt x="1369" y="6166"/>
                  </a:cubicBezTo>
                  <a:cubicBezTo>
                    <a:pt x="1156" y="5983"/>
                    <a:pt x="913" y="5740"/>
                    <a:pt x="730" y="5527"/>
                  </a:cubicBezTo>
                  <a:cubicBezTo>
                    <a:pt x="609" y="5406"/>
                    <a:pt x="548" y="5284"/>
                    <a:pt x="457" y="5132"/>
                  </a:cubicBezTo>
                  <a:cubicBezTo>
                    <a:pt x="426" y="5102"/>
                    <a:pt x="396" y="5041"/>
                    <a:pt x="366" y="4950"/>
                  </a:cubicBezTo>
                  <a:lnTo>
                    <a:pt x="305" y="4828"/>
                  </a:lnTo>
                  <a:lnTo>
                    <a:pt x="274" y="4798"/>
                  </a:lnTo>
                  <a:lnTo>
                    <a:pt x="274" y="4767"/>
                  </a:lnTo>
                  <a:cubicBezTo>
                    <a:pt x="271" y="4767"/>
                    <a:pt x="269" y="4767"/>
                    <a:pt x="266" y="4767"/>
                  </a:cubicBezTo>
                  <a:lnTo>
                    <a:pt x="266" y="4767"/>
                  </a:lnTo>
                  <a:cubicBezTo>
                    <a:pt x="234" y="4646"/>
                    <a:pt x="181" y="4481"/>
                    <a:pt x="153" y="4342"/>
                  </a:cubicBezTo>
                  <a:lnTo>
                    <a:pt x="153" y="4068"/>
                  </a:lnTo>
                  <a:lnTo>
                    <a:pt x="153" y="4007"/>
                  </a:lnTo>
                  <a:lnTo>
                    <a:pt x="183" y="3764"/>
                  </a:lnTo>
                  <a:lnTo>
                    <a:pt x="274" y="3521"/>
                  </a:lnTo>
                  <a:lnTo>
                    <a:pt x="274" y="3552"/>
                  </a:lnTo>
                  <a:cubicBezTo>
                    <a:pt x="335" y="3400"/>
                    <a:pt x="457" y="3217"/>
                    <a:pt x="578" y="3004"/>
                  </a:cubicBezTo>
                  <a:cubicBezTo>
                    <a:pt x="700" y="2822"/>
                    <a:pt x="852" y="2670"/>
                    <a:pt x="1004" y="2518"/>
                  </a:cubicBezTo>
                  <a:cubicBezTo>
                    <a:pt x="1308" y="2214"/>
                    <a:pt x="1642" y="1941"/>
                    <a:pt x="2007" y="1728"/>
                  </a:cubicBezTo>
                  <a:cubicBezTo>
                    <a:pt x="2767" y="1241"/>
                    <a:pt x="3618" y="877"/>
                    <a:pt x="4530" y="664"/>
                  </a:cubicBezTo>
                  <a:cubicBezTo>
                    <a:pt x="4925" y="542"/>
                    <a:pt x="5290" y="482"/>
                    <a:pt x="5685" y="390"/>
                  </a:cubicBezTo>
                  <a:lnTo>
                    <a:pt x="6232" y="269"/>
                  </a:lnTo>
                  <a:lnTo>
                    <a:pt x="6505" y="238"/>
                  </a:lnTo>
                  <a:lnTo>
                    <a:pt x="6566" y="238"/>
                  </a:lnTo>
                  <a:cubicBezTo>
                    <a:pt x="6597" y="223"/>
                    <a:pt x="6612" y="223"/>
                    <a:pt x="6627" y="223"/>
                  </a:cubicBezTo>
                  <a:cubicBezTo>
                    <a:pt x="6627" y="223"/>
                    <a:pt x="6627" y="223"/>
                    <a:pt x="6628" y="223"/>
                  </a:cubicBezTo>
                  <a:lnTo>
                    <a:pt x="6628" y="223"/>
                  </a:lnTo>
                  <a:cubicBezTo>
                    <a:pt x="6627" y="228"/>
                    <a:pt x="6627" y="233"/>
                    <a:pt x="6627" y="238"/>
                  </a:cubicBezTo>
                  <a:cubicBezTo>
                    <a:pt x="6657" y="269"/>
                    <a:pt x="6688" y="269"/>
                    <a:pt x="6688" y="330"/>
                  </a:cubicBezTo>
                  <a:lnTo>
                    <a:pt x="6809" y="330"/>
                  </a:lnTo>
                  <a:lnTo>
                    <a:pt x="6809" y="208"/>
                  </a:lnTo>
                  <a:cubicBezTo>
                    <a:pt x="7418" y="152"/>
                    <a:pt x="8027" y="120"/>
                    <a:pt x="8626" y="120"/>
                  </a:cubicBezTo>
                  <a:cubicBezTo>
                    <a:pt x="9643" y="120"/>
                    <a:pt x="10633" y="210"/>
                    <a:pt x="11551" y="421"/>
                  </a:cubicBezTo>
                  <a:cubicBezTo>
                    <a:pt x="13019" y="720"/>
                    <a:pt x="14339" y="1256"/>
                    <a:pt x="15424" y="1853"/>
                  </a:cubicBezTo>
                  <a:lnTo>
                    <a:pt x="15424" y="1853"/>
                  </a:lnTo>
                  <a:cubicBezTo>
                    <a:pt x="15280" y="2376"/>
                    <a:pt x="15161" y="2873"/>
                    <a:pt x="14986" y="3369"/>
                  </a:cubicBezTo>
                  <a:cubicBezTo>
                    <a:pt x="14804" y="3855"/>
                    <a:pt x="14560" y="4311"/>
                    <a:pt x="14348" y="4676"/>
                  </a:cubicBezTo>
                  <a:cubicBezTo>
                    <a:pt x="13892" y="5497"/>
                    <a:pt x="13345" y="6105"/>
                    <a:pt x="12858" y="6500"/>
                  </a:cubicBezTo>
                  <a:cubicBezTo>
                    <a:pt x="12372" y="6925"/>
                    <a:pt x="11916" y="7199"/>
                    <a:pt x="11612" y="7351"/>
                  </a:cubicBezTo>
                  <a:cubicBezTo>
                    <a:pt x="11247" y="7503"/>
                    <a:pt x="11095" y="7564"/>
                    <a:pt x="11095" y="7564"/>
                  </a:cubicBezTo>
                  <a:lnTo>
                    <a:pt x="11247" y="7564"/>
                  </a:lnTo>
                  <a:cubicBezTo>
                    <a:pt x="11369" y="7533"/>
                    <a:pt x="11490" y="7503"/>
                    <a:pt x="11642" y="7412"/>
                  </a:cubicBezTo>
                  <a:cubicBezTo>
                    <a:pt x="11977" y="7260"/>
                    <a:pt x="12433" y="7017"/>
                    <a:pt x="12919" y="6591"/>
                  </a:cubicBezTo>
                  <a:cubicBezTo>
                    <a:pt x="13466" y="6166"/>
                    <a:pt x="13983" y="5558"/>
                    <a:pt x="14500" y="4767"/>
                  </a:cubicBezTo>
                  <a:cubicBezTo>
                    <a:pt x="14712" y="4342"/>
                    <a:pt x="14955" y="3916"/>
                    <a:pt x="15138" y="3430"/>
                  </a:cubicBezTo>
                  <a:cubicBezTo>
                    <a:pt x="15320" y="2974"/>
                    <a:pt x="15472" y="2457"/>
                    <a:pt x="15624" y="1880"/>
                  </a:cubicBezTo>
                  <a:lnTo>
                    <a:pt x="15624" y="1849"/>
                  </a:lnTo>
                  <a:lnTo>
                    <a:pt x="15594" y="1789"/>
                  </a:lnTo>
                  <a:cubicBezTo>
                    <a:pt x="14439" y="1181"/>
                    <a:pt x="13132" y="664"/>
                    <a:pt x="11642" y="330"/>
                  </a:cubicBezTo>
                  <a:cubicBezTo>
                    <a:pt x="10692" y="97"/>
                    <a:pt x="9668" y="0"/>
                    <a:pt x="86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0"/>
            <p:cNvSpPr/>
            <p:nvPr/>
          </p:nvSpPr>
          <p:spPr>
            <a:xfrm flipH="1">
              <a:off x="4351650" y="-2313875"/>
              <a:ext cx="1268275" cy="2520925"/>
            </a:xfrm>
            <a:custGeom>
              <a:avLst/>
              <a:gdLst/>
              <a:ahLst/>
              <a:cxnLst/>
              <a:rect l="l" t="t" r="r" b="b"/>
              <a:pathLst>
                <a:path w="50731" h="100837" extrusionOk="0">
                  <a:moveTo>
                    <a:pt x="36834" y="46432"/>
                  </a:moveTo>
                  <a:cubicBezTo>
                    <a:pt x="36447" y="46432"/>
                    <a:pt x="36063" y="46451"/>
                    <a:pt x="35685" y="46487"/>
                  </a:cubicBezTo>
                  <a:cubicBezTo>
                    <a:pt x="33709" y="46699"/>
                    <a:pt x="31794" y="47307"/>
                    <a:pt x="30244" y="48432"/>
                  </a:cubicBezTo>
                  <a:cubicBezTo>
                    <a:pt x="29453" y="49010"/>
                    <a:pt x="28754" y="49648"/>
                    <a:pt x="28238" y="50438"/>
                  </a:cubicBezTo>
                  <a:cubicBezTo>
                    <a:pt x="28202" y="50495"/>
                    <a:pt x="28168" y="50552"/>
                    <a:pt x="28134" y="50609"/>
                  </a:cubicBezTo>
                  <a:lnTo>
                    <a:pt x="28134" y="50609"/>
                  </a:lnTo>
                  <a:cubicBezTo>
                    <a:pt x="28138" y="50603"/>
                    <a:pt x="28142" y="50596"/>
                    <a:pt x="28146" y="50590"/>
                  </a:cubicBezTo>
                  <a:cubicBezTo>
                    <a:pt x="28694" y="49769"/>
                    <a:pt x="29423" y="49070"/>
                    <a:pt x="30213" y="48493"/>
                  </a:cubicBezTo>
                  <a:cubicBezTo>
                    <a:pt x="31794" y="47368"/>
                    <a:pt x="33739" y="46730"/>
                    <a:pt x="35745" y="46517"/>
                  </a:cubicBezTo>
                  <a:cubicBezTo>
                    <a:pt x="36135" y="46481"/>
                    <a:pt x="36530" y="46463"/>
                    <a:pt x="36927" y="46463"/>
                  </a:cubicBezTo>
                  <a:cubicBezTo>
                    <a:pt x="37734" y="46463"/>
                    <a:pt x="38550" y="46538"/>
                    <a:pt x="39356" y="46692"/>
                  </a:cubicBezTo>
                  <a:lnTo>
                    <a:pt x="39356" y="46692"/>
                  </a:lnTo>
                  <a:cubicBezTo>
                    <a:pt x="38520" y="46517"/>
                    <a:pt x="37669" y="46432"/>
                    <a:pt x="36834" y="46432"/>
                  </a:cubicBezTo>
                  <a:close/>
                  <a:moveTo>
                    <a:pt x="46212" y="51339"/>
                  </a:moveTo>
                  <a:cubicBezTo>
                    <a:pt x="46188" y="51384"/>
                    <a:pt x="46164" y="51429"/>
                    <a:pt x="46141" y="51472"/>
                  </a:cubicBezTo>
                  <a:lnTo>
                    <a:pt x="46293" y="51472"/>
                  </a:lnTo>
                  <a:cubicBezTo>
                    <a:pt x="46266" y="51427"/>
                    <a:pt x="46239" y="51383"/>
                    <a:pt x="46212" y="51339"/>
                  </a:cubicBezTo>
                  <a:close/>
                  <a:moveTo>
                    <a:pt x="47649" y="44678"/>
                  </a:moveTo>
                  <a:cubicBezTo>
                    <a:pt x="47653" y="44846"/>
                    <a:pt x="47648" y="45013"/>
                    <a:pt x="47630" y="45180"/>
                  </a:cubicBezTo>
                  <a:lnTo>
                    <a:pt x="47630" y="46031"/>
                  </a:lnTo>
                  <a:cubicBezTo>
                    <a:pt x="47630" y="46335"/>
                    <a:pt x="47600" y="46608"/>
                    <a:pt x="47569" y="46912"/>
                  </a:cubicBezTo>
                  <a:cubicBezTo>
                    <a:pt x="47417" y="48067"/>
                    <a:pt x="47113" y="49162"/>
                    <a:pt x="46718" y="50195"/>
                  </a:cubicBezTo>
                  <a:cubicBezTo>
                    <a:pt x="46551" y="50556"/>
                    <a:pt x="46359" y="50943"/>
                    <a:pt x="46165" y="51262"/>
                  </a:cubicBezTo>
                  <a:lnTo>
                    <a:pt x="46165" y="51262"/>
                  </a:lnTo>
                  <a:cubicBezTo>
                    <a:pt x="45651" y="50434"/>
                    <a:pt x="45077" y="49685"/>
                    <a:pt x="44347" y="49040"/>
                  </a:cubicBezTo>
                  <a:cubicBezTo>
                    <a:pt x="43557" y="48341"/>
                    <a:pt x="42676" y="47824"/>
                    <a:pt x="41733" y="47399"/>
                  </a:cubicBezTo>
                  <a:cubicBezTo>
                    <a:pt x="40964" y="47081"/>
                    <a:pt x="40165" y="46847"/>
                    <a:pt x="39356" y="46692"/>
                  </a:cubicBezTo>
                  <a:lnTo>
                    <a:pt x="39356" y="46692"/>
                  </a:lnTo>
                  <a:cubicBezTo>
                    <a:pt x="40095" y="46847"/>
                    <a:pt x="40823" y="47071"/>
                    <a:pt x="41521" y="47368"/>
                  </a:cubicBezTo>
                  <a:cubicBezTo>
                    <a:pt x="42432" y="47763"/>
                    <a:pt x="43314" y="48280"/>
                    <a:pt x="44074" y="48979"/>
                  </a:cubicBezTo>
                  <a:cubicBezTo>
                    <a:pt x="44834" y="49648"/>
                    <a:pt x="45442" y="50499"/>
                    <a:pt x="45958" y="51350"/>
                  </a:cubicBezTo>
                  <a:lnTo>
                    <a:pt x="46050" y="51502"/>
                  </a:lnTo>
                  <a:lnTo>
                    <a:pt x="46110" y="51350"/>
                  </a:lnTo>
                  <a:cubicBezTo>
                    <a:pt x="46129" y="51321"/>
                    <a:pt x="46147" y="51292"/>
                    <a:pt x="46165" y="51262"/>
                  </a:cubicBezTo>
                  <a:lnTo>
                    <a:pt x="46165" y="51262"/>
                  </a:lnTo>
                  <a:cubicBezTo>
                    <a:pt x="46181" y="51288"/>
                    <a:pt x="46196" y="51313"/>
                    <a:pt x="46212" y="51339"/>
                  </a:cubicBezTo>
                  <a:lnTo>
                    <a:pt x="46212" y="51339"/>
                  </a:lnTo>
                  <a:cubicBezTo>
                    <a:pt x="46378" y="51028"/>
                    <a:pt x="46563" y="50657"/>
                    <a:pt x="46749" y="50286"/>
                  </a:cubicBezTo>
                  <a:cubicBezTo>
                    <a:pt x="47113" y="49253"/>
                    <a:pt x="47448" y="48189"/>
                    <a:pt x="47569" y="47064"/>
                  </a:cubicBezTo>
                  <a:cubicBezTo>
                    <a:pt x="47569" y="46791"/>
                    <a:pt x="47660" y="46487"/>
                    <a:pt x="47660" y="46213"/>
                  </a:cubicBezTo>
                  <a:lnTo>
                    <a:pt x="47660" y="45362"/>
                  </a:lnTo>
                  <a:cubicBezTo>
                    <a:pt x="47672" y="45135"/>
                    <a:pt x="47666" y="44907"/>
                    <a:pt x="47649" y="44678"/>
                  </a:cubicBezTo>
                  <a:close/>
                  <a:moveTo>
                    <a:pt x="19360" y="0"/>
                  </a:moveTo>
                  <a:cubicBezTo>
                    <a:pt x="17539" y="0"/>
                    <a:pt x="15692" y="53"/>
                    <a:pt x="13830" y="164"/>
                  </a:cubicBezTo>
                  <a:cubicBezTo>
                    <a:pt x="12918" y="225"/>
                    <a:pt x="12037" y="285"/>
                    <a:pt x="11125" y="377"/>
                  </a:cubicBezTo>
                  <a:cubicBezTo>
                    <a:pt x="10213" y="437"/>
                    <a:pt x="9301" y="529"/>
                    <a:pt x="8389" y="620"/>
                  </a:cubicBezTo>
                  <a:cubicBezTo>
                    <a:pt x="7477" y="741"/>
                    <a:pt x="6565" y="924"/>
                    <a:pt x="5714" y="1228"/>
                  </a:cubicBezTo>
                  <a:cubicBezTo>
                    <a:pt x="4833" y="1532"/>
                    <a:pt x="3951" y="1988"/>
                    <a:pt x="3222" y="2565"/>
                  </a:cubicBezTo>
                  <a:cubicBezTo>
                    <a:pt x="2492" y="3143"/>
                    <a:pt x="1885" y="3903"/>
                    <a:pt x="1489" y="4784"/>
                  </a:cubicBezTo>
                  <a:cubicBezTo>
                    <a:pt x="1064" y="5635"/>
                    <a:pt x="790" y="6547"/>
                    <a:pt x="608" y="7520"/>
                  </a:cubicBezTo>
                  <a:cubicBezTo>
                    <a:pt x="456" y="8462"/>
                    <a:pt x="334" y="9404"/>
                    <a:pt x="304" y="10346"/>
                  </a:cubicBezTo>
                  <a:cubicBezTo>
                    <a:pt x="274" y="11319"/>
                    <a:pt x="213" y="12292"/>
                    <a:pt x="182" y="13234"/>
                  </a:cubicBezTo>
                  <a:cubicBezTo>
                    <a:pt x="61" y="17125"/>
                    <a:pt x="61" y="21076"/>
                    <a:pt x="30" y="25058"/>
                  </a:cubicBezTo>
                  <a:cubicBezTo>
                    <a:pt x="30" y="27064"/>
                    <a:pt x="0" y="29100"/>
                    <a:pt x="0" y="31107"/>
                  </a:cubicBezTo>
                  <a:lnTo>
                    <a:pt x="0" y="37216"/>
                  </a:lnTo>
                  <a:cubicBezTo>
                    <a:pt x="0" y="41350"/>
                    <a:pt x="30" y="45544"/>
                    <a:pt x="30" y="49769"/>
                  </a:cubicBezTo>
                  <a:cubicBezTo>
                    <a:pt x="30" y="49982"/>
                    <a:pt x="61" y="50286"/>
                    <a:pt x="182" y="50560"/>
                  </a:cubicBezTo>
                  <a:cubicBezTo>
                    <a:pt x="334" y="50833"/>
                    <a:pt x="517" y="51046"/>
                    <a:pt x="760" y="51198"/>
                  </a:cubicBezTo>
                  <a:cubicBezTo>
                    <a:pt x="982" y="51346"/>
                    <a:pt x="1256" y="51422"/>
                    <a:pt x="1530" y="51422"/>
                  </a:cubicBezTo>
                  <a:cubicBezTo>
                    <a:pt x="1818" y="51422"/>
                    <a:pt x="2107" y="51339"/>
                    <a:pt x="2340" y="51168"/>
                  </a:cubicBezTo>
                  <a:cubicBezTo>
                    <a:pt x="2584" y="51016"/>
                    <a:pt x="2766" y="50772"/>
                    <a:pt x="2888" y="50529"/>
                  </a:cubicBezTo>
                  <a:cubicBezTo>
                    <a:pt x="3009" y="50256"/>
                    <a:pt x="3009" y="49952"/>
                    <a:pt x="3009" y="49678"/>
                  </a:cubicBezTo>
                  <a:lnTo>
                    <a:pt x="3009" y="48098"/>
                  </a:lnTo>
                  <a:cubicBezTo>
                    <a:pt x="2948" y="45970"/>
                    <a:pt x="2948" y="43782"/>
                    <a:pt x="2948" y="41623"/>
                  </a:cubicBezTo>
                  <a:cubicBezTo>
                    <a:pt x="2918" y="37307"/>
                    <a:pt x="2948" y="32930"/>
                    <a:pt x="3009" y="28493"/>
                  </a:cubicBezTo>
                  <a:cubicBezTo>
                    <a:pt x="3009" y="26274"/>
                    <a:pt x="3040" y="24024"/>
                    <a:pt x="3040" y="21806"/>
                  </a:cubicBezTo>
                  <a:cubicBezTo>
                    <a:pt x="3070" y="20650"/>
                    <a:pt x="3070" y="19556"/>
                    <a:pt x="3070" y="18401"/>
                  </a:cubicBezTo>
                  <a:cubicBezTo>
                    <a:pt x="3070" y="17277"/>
                    <a:pt x="3070" y="16182"/>
                    <a:pt x="3100" y="15027"/>
                  </a:cubicBezTo>
                  <a:cubicBezTo>
                    <a:pt x="3100" y="13933"/>
                    <a:pt x="3161" y="12778"/>
                    <a:pt x="3192" y="11653"/>
                  </a:cubicBezTo>
                  <a:cubicBezTo>
                    <a:pt x="3222" y="10498"/>
                    <a:pt x="3252" y="9374"/>
                    <a:pt x="3465" y="8279"/>
                  </a:cubicBezTo>
                  <a:cubicBezTo>
                    <a:pt x="3647" y="7155"/>
                    <a:pt x="3951" y="6030"/>
                    <a:pt x="4711" y="5179"/>
                  </a:cubicBezTo>
                  <a:cubicBezTo>
                    <a:pt x="5076" y="4723"/>
                    <a:pt x="5562" y="4419"/>
                    <a:pt x="6079" y="4206"/>
                  </a:cubicBezTo>
                  <a:cubicBezTo>
                    <a:pt x="6626" y="3963"/>
                    <a:pt x="7143" y="3811"/>
                    <a:pt x="7721" y="3720"/>
                  </a:cubicBezTo>
                  <a:cubicBezTo>
                    <a:pt x="8845" y="3447"/>
                    <a:pt x="10000" y="3355"/>
                    <a:pt x="11125" y="3264"/>
                  </a:cubicBezTo>
                  <a:lnTo>
                    <a:pt x="12857" y="3112"/>
                  </a:lnTo>
                  <a:lnTo>
                    <a:pt x="14590" y="3021"/>
                  </a:lnTo>
                  <a:cubicBezTo>
                    <a:pt x="15745" y="2991"/>
                    <a:pt x="16870" y="2869"/>
                    <a:pt x="18055" y="2869"/>
                  </a:cubicBezTo>
                  <a:cubicBezTo>
                    <a:pt x="18648" y="2854"/>
                    <a:pt x="19225" y="2846"/>
                    <a:pt x="19803" y="2846"/>
                  </a:cubicBezTo>
                  <a:cubicBezTo>
                    <a:pt x="20380" y="2846"/>
                    <a:pt x="20958" y="2854"/>
                    <a:pt x="21551" y="2869"/>
                  </a:cubicBezTo>
                  <a:cubicBezTo>
                    <a:pt x="23344" y="2899"/>
                    <a:pt x="25107" y="3021"/>
                    <a:pt x="26900" y="3173"/>
                  </a:cubicBezTo>
                  <a:cubicBezTo>
                    <a:pt x="27782" y="3264"/>
                    <a:pt x="28694" y="3355"/>
                    <a:pt x="29575" y="3447"/>
                  </a:cubicBezTo>
                  <a:cubicBezTo>
                    <a:pt x="30487" y="3568"/>
                    <a:pt x="31338" y="3629"/>
                    <a:pt x="32219" y="3781"/>
                  </a:cubicBezTo>
                  <a:cubicBezTo>
                    <a:pt x="33101" y="3933"/>
                    <a:pt x="33982" y="4115"/>
                    <a:pt x="34803" y="4389"/>
                  </a:cubicBezTo>
                  <a:cubicBezTo>
                    <a:pt x="35654" y="4662"/>
                    <a:pt x="36414" y="5118"/>
                    <a:pt x="37052" y="5726"/>
                  </a:cubicBezTo>
                  <a:cubicBezTo>
                    <a:pt x="37691" y="6334"/>
                    <a:pt x="38147" y="7094"/>
                    <a:pt x="38481" y="7884"/>
                  </a:cubicBezTo>
                  <a:cubicBezTo>
                    <a:pt x="38846" y="8675"/>
                    <a:pt x="39089" y="9526"/>
                    <a:pt x="39332" y="10346"/>
                  </a:cubicBezTo>
                  <a:cubicBezTo>
                    <a:pt x="39788" y="12079"/>
                    <a:pt x="40092" y="13781"/>
                    <a:pt x="40366" y="15483"/>
                  </a:cubicBezTo>
                  <a:cubicBezTo>
                    <a:pt x="40609" y="17185"/>
                    <a:pt x="40882" y="18918"/>
                    <a:pt x="41034" y="20620"/>
                  </a:cubicBezTo>
                  <a:cubicBezTo>
                    <a:pt x="41186" y="22322"/>
                    <a:pt x="41308" y="24024"/>
                    <a:pt x="41369" y="25757"/>
                  </a:cubicBezTo>
                  <a:cubicBezTo>
                    <a:pt x="41428" y="27415"/>
                    <a:pt x="41487" y="29073"/>
                    <a:pt x="41378" y="30703"/>
                  </a:cubicBezTo>
                  <a:lnTo>
                    <a:pt x="41378" y="30703"/>
                  </a:lnTo>
                  <a:cubicBezTo>
                    <a:pt x="39085" y="29602"/>
                    <a:pt x="36583" y="29069"/>
                    <a:pt x="34096" y="29069"/>
                  </a:cubicBezTo>
                  <a:cubicBezTo>
                    <a:pt x="32332" y="29069"/>
                    <a:pt x="30576" y="29337"/>
                    <a:pt x="28906" y="29860"/>
                  </a:cubicBezTo>
                  <a:cubicBezTo>
                    <a:pt x="27934" y="30164"/>
                    <a:pt x="26931" y="30559"/>
                    <a:pt x="26019" y="31137"/>
                  </a:cubicBezTo>
                  <a:cubicBezTo>
                    <a:pt x="25107" y="31714"/>
                    <a:pt x="24317" y="32444"/>
                    <a:pt x="23709" y="33295"/>
                  </a:cubicBezTo>
                  <a:cubicBezTo>
                    <a:pt x="23070" y="34176"/>
                    <a:pt x="22706" y="35240"/>
                    <a:pt x="22766" y="36304"/>
                  </a:cubicBezTo>
                  <a:cubicBezTo>
                    <a:pt x="22766" y="36851"/>
                    <a:pt x="22858" y="37368"/>
                    <a:pt x="23101" y="37854"/>
                  </a:cubicBezTo>
                  <a:cubicBezTo>
                    <a:pt x="23314" y="38371"/>
                    <a:pt x="23587" y="38827"/>
                    <a:pt x="23891" y="39222"/>
                  </a:cubicBezTo>
                  <a:cubicBezTo>
                    <a:pt x="24560" y="40043"/>
                    <a:pt x="25350" y="40742"/>
                    <a:pt x="26232" y="41289"/>
                  </a:cubicBezTo>
                  <a:cubicBezTo>
                    <a:pt x="27083" y="41806"/>
                    <a:pt x="28086" y="42171"/>
                    <a:pt x="29058" y="42383"/>
                  </a:cubicBezTo>
                  <a:cubicBezTo>
                    <a:pt x="30406" y="42715"/>
                    <a:pt x="31796" y="42919"/>
                    <a:pt x="33171" y="42919"/>
                  </a:cubicBezTo>
                  <a:cubicBezTo>
                    <a:pt x="33811" y="42919"/>
                    <a:pt x="34449" y="42875"/>
                    <a:pt x="35077" y="42778"/>
                  </a:cubicBezTo>
                  <a:cubicBezTo>
                    <a:pt x="37052" y="42474"/>
                    <a:pt x="38998" y="41715"/>
                    <a:pt x="40457" y="40377"/>
                  </a:cubicBezTo>
                  <a:cubicBezTo>
                    <a:pt x="41904" y="39078"/>
                    <a:pt x="42834" y="37348"/>
                    <a:pt x="43444" y="35578"/>
                  </a:cubicBezTo>
                  <a:lnTo>
                    <a:pt x="43444" y="35578"/>
                  </a:lnTo>
                  <a:cubicBezTo>
                    <a:pt x="43950" y="36067"/>
                    <a:pt x="44404" y="36577"/>
                    <a:pt x="44803" y="37034"/>
                  </a:cubicBezTo>
                  <a:lnTo>
                    <a:pt x="44803" y="36942"/>
                  </a:lnTo>
                  <a:lnTo>
                    <a:pt x="45837" y="38553"/>
                  </a:lnTo>
                  <a:cubicBezTo>
                    <a:pt x="46141" y="39070"/>
                    <a:pt x="46384" y="39617"/>
                    <a:pt x="46627" y="40195"/>
                  </a:cubicBezTo>
                  <a:cubicBezTo>
                    <a:pt x="47083" y="41289"/>
                    <a:pt x="47387" y="42414"/>
                    <a:pt x="47539" y="43599"/>
                  </a:cubicBezTo>
                  <a:cubicBezTo>
                    <a:pt x="47576" y="43968"/>
                    <a:pt x="47624" y="44325"/>
                    <a:pt x="47649" y="44678"/>
                  </a:cubicBezTo>
                  <a:lnTo>
                    <a:pt x="47649" y="44678"/>
                  </a:lnTo>
                  <a:cubicBezTo>
                    <a:pt x="47641" y="44266"/>
                    <a:pt x="47582" y="43849"/>
                    <a:pt x="47539" y="43417"/>
                  </a:cubicBezTo>
                  <a:cubicBezTo>
                    <a:pt x="47387" y="42231"/>
                    <a:pt x="47022" y="41107"/>
                    <a:pt x="46627" y="39952"/>
                  </a:cubicBezTo>
                  <a:cubicBezTo>
                    <a:pt x="46384" y="39374"/>
                    <a:pt x="46110" y="38857"/>
                    <a:pt x="45806" y="38310"/>
                  </a:cubicBezTo>
                  <a:lnTo>
                    <a:pt x="45320" y="37550"/>
                  </a:lnTo>
                  <a:lnTo>
                    <a:pt x="45107" y="37186"/>
                  </a:lnTo>
                  <a:cubicBezTo>
                    <a:pt x="44986" y="37064"/>
                    <a:pt x="44955" y="37003"/>
                    <a:pt x="44834" y="36882"/>
                  </a:cubicBezTo>
                  <a:lnTo>
                    <a:pt x="44834" y="36791"/>
                  </a:lnTo>
                  <a:cubicBezTo>
                    <a:pt x="44439" y="36304"/>
                    <a:pt x="43922" y="35727"/>
                    <a:pt x="43375" y="35240"/>
                  </a:cubicBezTo>
                  <a:lnTo>
                    <a:pt x="43283" y="35119"/>
                  </a:lnTo>
                  <a:lnTo>
                    <a:pt x="43223" y="35271"/>
                  </a:lnTo>
                  <a:cubicBezTo>
                    <a:pt x="42676" y="37094"/>
                    <a:pt x="41703" y="38857"/>
                    <a:pt x="40274" y="40134"/>
                  </a:cubicBezTo>
                  <a:cubicBezTo>
                    <a:pt x="38815" y="41441"/>
                    <a:pt x="36931" y="42201"/>
                    <a:pt x="34985" y="42505"/>
                  </a:cubicBezTo>
                  <a:cubicBezTo>
                    <a:pt x="34345" y="42605"/>
                    <a:pt x="33697" y="42652"/>
                    <a:pt x="33046" y="42652"/>
                  </a:cubicBezTo>
                  <a:cubicBezTo>
                    <a:pt x="31722" y="42652"/>
                    <a:pt x="30383" y="42456"/>
                    <a:pt x="29058" y="42110"/>
                  </a:cubicBezTo>
                  <a:cubicBezTo>
                    <a:pt x="28086" y="41897"/>
                    <a:pt x="27113" y="41563"/>
                    <a:pt x="26262" y="41016"/>
                  </a:cubicBezTo>
                  <a:cubicBezTo>
                    <a:pt x="25411" y="40499"/>
                    <a:pt x="24621" y="39800"/>
                    <a:pt x="24013" y="39009"/>
                  </a:cubicBezTo>
                  <a:cubicBezTo>
                    <a:pt x="23405" y="38219"/>
                    <a:pt x="22949" y="37246"/>
                    <a:pt x="22918" y="36243"/>
                  </a:cubicBezTo>
                  <a:cubicBezTo>
                    <a:pt x="22858" y="35240"/>
                    <a:pt x="23222" y="34207"/>
                    <a:pt x="23830" y="33386"/>
                  </a:cubicBezTo>
                  <a:cubicBezTo>
                    <a:pt x="24438" y="32535"/>
                    <a:pt x="25228" y="31866"/>
                    <a:pt x="26110" y="31289"/>
                  </a:cubicBezTo>
                  <a:cubicBezTo>
                    <a:pt x="26961" y="30711"/>
                    <a:pt x="27964" y="30316"/>
                    <a:pt x="28937" y="30012"/>
                  </a:cubicBezTo>
                  <a:cubicBezTo>
                    <a:pt x="30607" y="29485"/>
                    <a:pt x="32366" y="29217"/>
                    <a:pt x="34126" y="29217"/>
                  </a:cubicBezTo>
                  <a:cubicBezTo>
                    <a:pt x="36628" y="29217"/>
                    <a:pt x="39134" y="29757"/>
                    <a:pt x="41399" y="30863"/>
                  </a:cubicBezTo>
                  <a:lnTo>
                    <a:pt x="41521" y="30955"/>
                  </a:lnTo>
                  <a:lnTo>
                    <a:pt x="41521" y="30803"/>
                  </a:lnTo>
                  <a:cubicBezTo>
                    <a:pt x="41642" y="29100"/>
                    <a:pt x="41612" y="27368"/>
                    <a:pt x="41521" y="25666"/>
                  </a:cubicBezTo>
                  <a:cubicBezTo>
                    <a:pt x="41490" y="23964"/>
                    <a:pt x="41369" y="22261"/>
                    <a:pt x="41186" y="20529"/>
                  </a:cubicBezTo>
                  <a:cubicBezTo>
                    <a:pt x="41004" y="18796"/>
                    <a:pt x="40761" y="17094"/>
                    <a:pt x="40487" y="15362"/>
                  </a:cubicBezTo>
                  <a:cubicBezTo>
                    <a:pt x="40244" y="13659"/>
                    <a:pt x="39940" y="11957"/>
                    <a:pt x="39484" y="10255"/>
                  </a:cubicBezTo>
                  <a:cubicBezTo>
                    <a:pt x="39241" y="9404"/>
                    <a:pt x="38967" y="8523"/>
                    <a:pt x="38633" y="7732"/>
                  </a:cubicBezTo>
                  <a:cubicBezTo>
                    <a:pt x="38299" y="6942"/>
                    <a:pt x="37843" y="6152"/>
                    <a:pt x="37144" y="5544"/>
                  </a:cubicBezTo>
                  <a:cubicBezTo>
                    <a:pt x="36505" y="4936"/>
                    <a:pt x="35715" y="4480"/>
                    <a:pt x="34864" y="4176"/>
                  </a:cubicBezTo>
                  <a:cubicBezTo>
                    <a:pt x="34013" y="3903"/>
                    <a:pt x="33131" y="3720"/>
                    <a:pt x="32250" y="3568"/>
                  </a:cubicBezTo>
                  <a:cubicBezTo>
                    <a:pt x="31368" y="3416"/>
                    <a:pt x="30487" y="3325"/>
                    <a:pt x="29605" y="3203"/>
                  </a:cubicBezTo>
                  <a:cubicBezTo>
                    <a:pt x="28724" y="3143"/>
                    <a:pt x="27812" y="3051"/>
                    <a:pt x="26931" y="2960"/>
                  </a:cubicBezTo>
                  <a:cubicBezTo>
                    <a:pt x="25168" y="2747"/>
                    <a:pt x="23314" y="2687"/>
                    <a:pt x="21551" y="2656"/>
                  </a:cubicBezTo>
                  <a:cubicBezTo>
                    <a:pt x="20760" y="2656"/>
                    <a:pt x="19997" y="2629"/>
                    <a:pt x="19225" y="2629"/>
                  </a:cubicBezTo>
                  <a:cubicBezTo>
                    <a:pt x="18839" y="2629"/>
                    <a:pt x="18450" y="2636"/>
                    <a:pt x="18055" y="2656"/>
                  </a:cubicBezTo>
                  <a:cubicBezTo>
                    <a:pt x="16870" y="2656"/>
                    <a:pt x="15684" y="2747"/>
                    <a:pt x="14560" y="2808"/>
                  </a:cubicBezTo>
                  <a:lnTo>
                    <a:pt x="12797" y="2869"/>
                  </a:lnTo>
                  <a:lnTo>
                    <a:pt x="11094" y="3021"/>
                  </a:lnTo>
                  <a:cubicBezTo>
                    <a:pt x="9970" y="3143"/>
                    <a:pt x="8815" y="3264"/>
                    <a:pt x="7690" y="3477"/>
                  </a:cubicBezTo>
                  <a:cubicBezTo>
                    <a:pt x="7113" y="3599"/>
                    <a:pt x="6535" y="3781"/>
                    <a:pt x="6018" y="4024"/>
                  </a:cubicBezTo>
                  <a:cubicBezTo>
                    <a:pt x="5471" y="4237"/>
                    <a:pt x="4985" y="4571"/>
                    <a:pt x="4590" y="5027"/>
                  </a:cubicBezTo>
                  <a:cubicBezTo>
                    <a:pt x="4225" y="5483"/>
                    <a:pt x="3921" y="6030"/>
                    <a:pt x="3739" y="6547"/>
                  </a:cubicBezTo>
                  <a:cubicBezTo>
                    <a:pt x="3526" y="7094"/>
                    <a:pt x="3404" y="7672"/>
                    <a:pt x="3313" y="8219"/>
                  </a:cubicBezTo>
                  <a:cubicBezTo>
                    <a:pt x="3100" y="9374"/>
                    <a:pt x="3070" y="10498"/>
                    <a:pt x="3040" y="11653"/>
                  </a:cubicBezTo>
                  <a:cubicBezTo>
                    <a:pt x="3040" y="12748"/>
                    <a:pt x="3009" y="13903"/>
                    <a:pt x="2979" y="15027"/>
                  </a:cubicBezTo>
                  <a:cubicBezTo>
                    <a:pt x="2918" y="16182"/>
                    <a:pt x="2918" y="17277"/>
                    <a:pt x="2918" y="18401"/>
                  </a:cubicBezTo>
                  <a:cubicBezTo>
                    <a:pt x="2888" y="19556"/>
                    <a:pt x="2888" y="20681"/>
                    <a:pt x="2888" y="21806"/>
                  </a:cubicBezTo>
                  <a:cubicBezTo>
                    <a:pt x="2888" y="24024"/>
                    <a:pt x="2857" y="26274"/>
                    <a:pt x="2857" y="28493"/>
                  </a:cubicBezTo>
                  <a:cubicBezTo>
                    <a:pt x="2857" y="32900"/>
                    <a:pt x="2766" y="37307"/>
                    <a:pt x="2796" y="41623"/>
                  </a:cubicBezTo>
                  <a:cubicBezTo>
                    <a:pt x="2857" y="43782"/>
                    <a:pt x="2857" y="45970"/>
                    <a:pt x="2857" y="48098"/>
                  </a:cubicBezTo>
                  <a:lnTo>
                    <a:pt x="2857" y="49678"/>
                  </a:lnTo>
                  <a:cubicBezTo>
                    <a:pt x="2857" y="49952"/>
                    <a:pt x="2888" y="50225"/>
                    <a:pt x="2766" y="50438"/>
                  </a:cubicBezTo>
                  <a:cubicBezTo>
                    <a:pt x="2705" y="50681"/>
                    <a:pt x="2492" y="50864"/>
                    <a:pt x="2310" y="51016"/>
                  </a:cubicBezTo>
                  <a:cubicBezTo>
                    <a:pt x="2092" y="51172"/>
                    <a:pt x="1841" y="51248"/>
                    <a:pt x="1592" y="51248"/>
                  </a:cubicBezTo>
                  <a:cubicBezTo>
                    <a:pt x="1355" y="51248"/>
                    <a:pt x="1119" y="51179"/>
                    <a:pt x="912" y="51046"/>
                  </a:cubicBezTo>
                  <a:cubicBezTo>
                    <a:pt x="669" y="50924"/>
                    <a:pt x="517" y="50742"/>
                    <a:pt x="426" y="50529"/>
                  </a:cubicBezTo>
                  <a:cubicBezTo>
                    <a:pt x="304" y="50286"/>
                    <a:pt x="304" y="50073"/>
                    <a:pt x="304" y="49800"/>
                  </a:cubicBezTo>
                  <a:cubicBezTo>
                    <a:pt x="304" y="45544"/>
                    <a:pt x="274" y="41350"/>
                    <a:pt x="274" y="37246"/>
                  </a:cubicBezTo>
                  <a:lnTo>
                    <a:pt x="274" y="31137"/>
                  </a:lnTo>
                  <a:cubicBezTo>
                    <a:pt x="274" y="29131"/>
                    <a:pt x="304" y="27125"/>
                    <a:pt x="304" y="25088"/>
                  </a:cubicBezTo>
                  <a:cubicBezTo>
                    <a:pt x="334" y="21076"/>
                    <a:pt x="334" y="17155"/>
                    <a:pt x="456" y="13295"/>
                  </a:cubicBezTo>
                  <a:cubicBezTo>
                    <a:pt x="456" y="12292"/>
                    <a:pt x="486" y="11349"/>
                    <a:pt x="578" y="10407"/>
                  </a:cubicBezTo>
                  <a:cubicBezTo>
                    <a:pt x="608" y="9404"/>
                    <a:pt x="669" y="8462"/>
                    <a:pt x="881" y="7550"/>
                  </a:cubicBezTo>
                  <a:cubicBezTo>
                    <a:pt x="1033" y="6638"/>
                    <a:pt x="1277" y="5726"/>
                    <a:pt x="1702" y="4875"/>
                  </a:cubicBezTo>
                  <a:cubicBezTo>
                    <a:pt x="2128" y="4054"/>
                    <a:pt x="2705" y="3295"/>
                    <a:pt x="3404" y="2717"/>
                  </a:cubicBezTo>
                  <a:cubicBezTo>
                    <a:pt x="4134" y="2140"/>
                    <a:pt x="4985" y="1744"/>
                    <a:pt x="5836" y="1440"/>
                  </a:cubicBezTo>
                  <a:cubicBezTo>
                    <a:pt x="6717" y="1137"/>
                    <a:pt x="7599" y="924"/>
                    <a:pt x="8511" y="833"/>
                  </a:cubicBezTo>
                  <a:cubicBezTo>
                    <a:pt x="9392" y="711"/>
                    <a:pt x="10304" y="620"/>
                    <a:pt x="11216" y="559"/>
                  </a:cubicBezTo>
                  <a:cubicBezTo>
                    <a:pt x="12128" y="437"/>
                    <a:pt x="13009" y="377"/>
                    <a:pt x="13891" y="316"/>
                  </a:cubicBezTo>
                  <a:cubicBezTo>
                    <a:pt x="15753" y="205"/>
                    <a:pt x="17599" y="152"/>
                    <a:pt x="19425" y="152"/>
                  </a:cubicBezTo>
                  <a:cubicBezTo>
                    <a:pt x="21115" y="152"/>
                    <a:pt x="22787" y="198"/>
                    <a:pt x="24438" y="285"/>
                  </a:cubicBezTo>
                  <a:cubicBezTo>
                    <a:pt x="26140" y="377"/>
                    <a:pt x="27812" y="529"/>
                    <a:pt x="29484" y="711"/>
                  </a:cubicBezTo>
                  <a:cubicBezTo>
                    <a:pt x="31156" y="924"/>
                    <a:pt x="32797" y="1076"/>
                    <a:pt x="34378" y="1471"/>
                  </a:cubicBezTo>
                  <a:cubicBezTo>
                    <a:pt x="35928" y="1836"/>
                    <a:pt x="37508" y="2444"/>
                    <a:pt x="38663" y="3538"/>
                  </a:cubicBezTo>
                  <a:cubicBezTo>
                    <a:pt x="39849" y="4571"/>
                    <a:pt x="40639" y="5939"/>
                    <a:pt x="41217" y="7398"/>
                  </a:cubicBezTo>
                  <a:cubicBezTo>
                    <a:pt x="41764" y="8827"/>
                    <a:pt x="42098" y="10316"/>
                    <a:pt x="42402" y="11805"/>
                  </a:cubicBezTo>
                  <a:cubicBezTo>
                    <a:pt x="42706" y="13295"/>
                    <a:pt x="42980" y="14723"/>
                    <a:pt x="43192" y="16182"/>
                  </a:cubicBezTo>
                  <a:cubicBezTo>
                    <a:pt x="43618" y="19070"/>
                    <a:pt x="43891" y="21866"/>
                    <a:pt x="44074" y="24602"/>
                  </a:cubicBezTo>
                  <a:cubicBezTo>
                    <a:pt x="44226" y="27307"/>
                    <a:pt x="44256" y="29952"/>
                    <a:pt x="43952" y="32474"/>
                  </a:cubicBezTo>
                  <a:lnTo>
                    <a:pt x="43952" y="32505"/>
                  </a:lnTo>
                  <a:lnTo>
                    <a:pt x="44013" y="32535"/>
                  </a:lnTo>
                  <a:cubicBezTo>
                    <a:pt x="46019" y="33994"/>
                    <a:pt x="47508" y="35939"/>
                    <a:pt x="48512" y="37946"/>
                  </a:cubicBezTo>
                  <a:cubicBezTo>
                    <a:pt x="49545" y="39952"/>
                    <a:pt x="50123" y="42049"/>
                    <a:pt x="50305" y="44085"/>
                  </a:cubicBezTo>
                  <a:cubicBezTo>
                    <a:pt x="50639" y="48158"/>
                    <a:pt x="49484" y="51928"/>
                    <a:pt x="47387" y="54481"/>
                  </a:cubicBezTo>
                  <a:lnTo>
                    <a:pt x="47387" y="54511"/>
                  </a:lnTo>
                  <a:cubicBezTo>
                    <a:pt x="47843" y="56061"/>
                    <a:pt x="48086" y="57581"/>
                    <a:pt x="48299" y="59040"/>
                  </a:cubicBezTo>
                  <a:cubicBezTo>
                    <a:pt x="48481" y="60469"/>
                    <a:pt x="48603" y="61806"/>
                    <a:pt x="48724" y="63052"/>
                  </a:cubicBezTo>
                  <a:cubicBezTo>
                    <a:pt x="48937" y="65575"/>
                    <a:pt x="49059" y="67642"/>
                    <a:pt x="49119" y="69375"/>
                  </a:cubicBezTo>
                  <a:cubicBezTo>
                    <a:pt x="49241" y="72748"/>
                    <a:pt x="49332" y="74390"/>
                    <a:pt x="49332" y="74542"/>
                  </a:cubicBezTo>
                  <a:cubicBezTo>
                    <a:pt x="49332" y="74542"/>
                    <a:pt x="49332" y="72748"/>
                    <a:pt x="49119" y="69314"/>
                  </a:cubicBezTo>
                  <a:cubicBezTo>
                    <a:pt x="49059" y="67612"/>
                    <a:pt x="48937" y="65514"/>
                    <a:pt x="48755" y="63022"/>
                  </a:cubicBezTo>
                  <a:cubicBezTo>
                    <a:pt x="48633" y="61776"/>
                    <a:pt x="48512" y="60438"/>
                    <a:pt x="48329" y="58979"/>
                  </a:cubicBezTo>
                  <a:cubicBezTo>
                    <a:pt x="48148" y="57588"/>
                    <a:pt x="47876" y="56046"/>
                    <a:pt x="47424" y="54503"/>
                  </a:cubicBezTo>
                  <a:lnTo>
                    <a:pt x="47424" y="54503"/>
                  </a:lnTo>
                  <a:cubicBezTo>
                    <a:pt x="49517" y="51950"/>
                    <a:pt x="50730" y="48154"/>
                    <a:pt x="50366" y="44055"/>
                  </a:cubicBezTo>
                  <a:cubicBezTo>
                    <a:pt x="50183" y="42019"/>
                    <a:pt x="49606" y="39891"/>
                    <a:pt x="48603" y="37854"/>
                  </a:cubicBezTo>
                  <a:cubicBezTo>
                    <a:pt x="47575" y="35859"/>
                    <a:pt x="46095" y="33893"/>
                    <a:pt x="44075" y="32466"/>
                  </a:cubicBezTo>
                  <a:lnTo>
                    <a:pt x="44075" y="32466"/>
                  </a:lnTo>
                  <a:cubicBezTo>
                    <a:pt x="44378" y="29946"/>
                    <a:pt x="44347" y="27304"/>
                    <a:pt x="44195" y="24571"/>
                  </a:cubicBezTo>
                  <a:cubicBezTo>
                    <a:pt x="44043" y="21836"/>
                    <a:pt x="43770" y="19009"/>
                    <a:pt x="43314" y="16122"/>
                  </a:cubicBezTo>
                  <a:cubicBezTo>
                    <a:pt x="43071" y="14693"/>
                    <a:pt x="42828" y="13234"/>
                    <a:pt x="42524" y="11775"/>
                  </a:cubicBezTo>
                  <a:cubicBezTo>
                    <a:pt x="42220" y="10286"/>
                    <a:pt x="41885" y="8766"/>
                    <a:pt x="41308" y="7307"/>
                  </a:cubicBezTo>
                  <a:cubicBezTo>
                    <a:pt x="40730" y="5878"/>
                    <a:pt x="39940" y="4480"/>
                    <a:pt x="38724" y="3416"/>
                  </a:cubicBezTo>
                  <a:cubicBezTo>
                    <a:pt x="37508" y="2292"/>
                    <a:pt x="35928" y="1684"/>
                    <a:pt x="34347" y="1319"/>
                  </a:cubicBezTo>
                  <a:cubicBezTo>
                    <a:pt x="32767" y="924"/>
                    <a:pt x="31125" y="741"/>
                    <a:pt x="29453" y="559"/>
                  </a:cubicBezTo>
                  <a:cubicBezTo>
                    <a:pt x="27782" y="377"/>
                    <a:pt x="26080" y="255"/>
                    <a:pt x="24347" y="133"/>
                  </a:cubicBezTo>
                  <a:cubicBezTo>
                    <a:pt x="22710" y="46"/>
                    <a:pt x="21046" y="0"/>
                    <a:pt x="19360" y="0"/>
                  </a:cubicBezTo>
                  <a:close/>
                  <a:moveTo>
                    <a:pt x="28134" y="50609"/>
                  </a:moveTo>
                  <a:cubicBezTo>
                    <a:pt x="27625" y="51396"/>
                    <a:pt x="27326" y="52361"/>
                    <a:pt x="27326" y="53326"/>
                  </a:cubicBezTo>
                  <a:cubicBezTo>
                    <a:pt x="27356" y="54329"/>
                    <a:pt x="27690" y="55241"/>
                    <a:pt x="28238" y="56031"/>
                  </a:cubicBezTo>
                  <a:cubicBezTo>
                    <a:pt x="28724" y="56821"/>
                    <a:pt x="29423" y="57520"/>
                    <a:pt x="30183" y="58037"/>
                  </a:cubicBezTo>
                  <a:cubicBezTo>
                    <a:pt x="31733" y="59101"/>
                    <a:pt x="33557" y="59648"/>
                    <a:pt x="35350" y="59830"/>
                  </a:cubicBezTo>
                  <a:cubicBezTo>
                    <a:pt x="35765" y="59873"/>
                    <a:pt x="36182" y="59894"/>
                    <a:pt x="36601" y="59894"/>
                  </a:cubicBezTo>
                  <a:cubicBezTo>
                    <a:pt x="37962" y="59894"/>
                    <a:pt x="39330" y="59671"/>
                    <a:pt x="40609" y="59253"/>
                  </a:cubicBezTo>
                  <a:cubicBezTo>
                    <a:pt x="42249" y="58746"/>
                    <a:pt x="43801" y="57917"/>
                    <a:pt x="45094" y="56881"/>
                  </a:cubicBezTo>
                  <a:lnTo>
                    <a:pt x="45094" y="56881"/>
                  </a:lnTo>
                  <a:cubicBezTo>
                    <a:pt x="45243" y="57685"/>
                    <a:pt x="45372" y="58506"/>
                    <a:pt x="45498" y="59222"/>
                  </a:cubicBezTo>
                  <a:lnTo>
                    <a:pt x="45442" y="59222"/>
                  </a:lnTo>
                  <a:lnTo>
                    <a:pt x="45442" y="59314"/>
                  </a:lnTo>
                  <a:lnTo>
                    <a:pt x="45514" y="59314"/>
                  </a:lnTo>
                  <a:cubicBezTo>
                    <a:pt x="45530" y="59407"/>
                    <a:pt x="45547" y="59498"/>
                    <a:pt x="45563" y="59587"/>
                  </a:cubicBezTo>
                  <a:lnTo>
                    <a:pt x="45571" y="59587"/>
                  </a:lnTo>
                  <a:cubicBezTo>
                    <a:pt x="45900" y="62181"/>
                    <a:pt x="46051" y="64774"/>
                    <a:pt x="46201" y="67308"/>
                  </a:cubicBezTo>
                  <a:cubicBezTo>
                    <a:pt x="46384" y="69831"/>
                    <a:pt x="46475" y="72323"/>
                    <a:pt x="46536" y="74724"/>
                  </a:cubicBezTo>
                  <a:cubicBezTo>
                    <a:pt x="46688" y="79557"/>
                    <a:pt x="46749" y="84086"/>
                    <a:pt x="46779" y="88311"/>
                  </a:cubicBezTo>
                  <a:lnTo>
                    <a:pt x="46779" y="88098"/>
                  </a:lnTo>
                  <a:cubicBezTo>
                    <a:pt x="46779" y="83843"/>
                    <a:pt x="46718" y="79314"/>
                    <a:pt x="46566" y="74511"/>
                  </a:cubicBezTo>
                  <a:cubicBezTo>
                    <a:pt x="46505" y="72080"/>
                    <a:pt x="46384" y="69587"/>
                    <a:pt x="46232" y="67065"/>
                  </a:cubicBezTo>
                  <a:cubicBezTo>
                    <a:pt x="46087" y="64627"/>
                    <a:pt x="45942" y="62135"/>
                    <a:pt x="45638" y="59587"/>
                  </a:cubicBezTo>
                  <a:lnTo>
                    <a:pt x="45715" y="59587"/>
                  </a:lnTo>
                  <a:lnTo>
                    <a:pt x="45715" y="59526"/>
                  </a:lnTo>
                  <a:lnTo>
                    <a:pt x="45631" y="59526"/>
                  </a:lnTo>
                  <a:cubicBezTo>
                    <a:pt x="45619" y="59425"/>
                    <a:pt x="45606" y="59324"/>
                    <a:pt x="45594" y="59222"/>
                  </a:cubicBezTo>
                  <a:lnTo>
                    <a:pt x="45577" y="59222"/>
                  </a:lnTo>
                  <a:cubicBezTo>
                    <a:pt x="45448" y="58489"/>
                    <a:pt x="45317" y="57670"/>
                    <a:pt x="45167" y="56822"/>
                  </a:cubicBezTo>
                  <a:lnTo>
                    <a:pt x="45167" y="56822"/>
                  </a:lnTo>
                  <a:cubicBezTo>
                    <a:pt x="45168" y="56822"/>
                    <a:pt x="45168" y="56821"/>
                    <a:pt x="45168" y="56821"/>
                  </a:cubicBezTo>
                  <a:lnTo>
                    <a:pt x="45167" y="56821"/>
                  </a:lnTo>
                  <a:lnTo>
                    <a:pt x="45167" y="56821"/>
                  </a:lnTo>
                  <a:cubicBezTo>
                    <a:pt x="45147" y="56710"/>
                    <a:pt x="45128" y="56599"/>
                    <a:pt x="45107" y="56487"/>
                  </a:cubicBezTo>
                  <a:lnTo>
                    <a:pt x="45046" y="56365"/>
                  </a:lnTo>
                  <a:lnTo>
                    <a:pt x="44986" y="56456"/>
                  </a:lnTo>
                  <a:cubicBezTo>
                    <a:pt x="43679" y="57520"/>
                    <a:pt x="42159" y="58341"/>
                    <a:pt x="40487" y="58888"/>
                  </a:cubicBezTo>
                  <a:cubicBezTo>
                    <a:pt x="39236" y="59290"/>
                    <a:pt x="37874" y="59526"/>
                    <a:pt x="36488" y="59526"/>
                  </a:cubicBezTo>
                  <a:cubicBezTo>
                    <a:pt x="36090" y="59526"/>
                    <a:pt x="35690" y="59506"/>
                    <a:pt x="35289" y="59466"/>
                  </a:cubicBezTo>
                  <a:cubicBezTo>
                    <a:pt x="33496" y="59253"/>
                    <a:pt x="31733" y="58767"/>
                    <a:pt x="30213" y="57703"/>
                  </a:cubicBezTo>
                  <a:cubicBezTo>
                    <a:pt x="29484" y="57186"/>
                    <a:pt x="28785" y="56517"/>
                    <a:pt x="28298" y="55727"/>
                  </a:cubicBezTo>
                  <a:cubicBezTo>
                    <a:pt x="27812" y="54937"/>
                    <a:pt x="27478" y="54055"/>
                    <a:pt x="27417" y="53113"/>
                  </a:cubicBezTo>
                  <a:cubicBezTo>
                    <a:pt x="27417" y="52264"/>
                    <a:pt x="27681" y="51388"/>
                    <a:pt x="28134" y="50609"/>
                  </a:cubicBezTo>
                  <a:close/>
                  <a:moveTo>
                    <a:pt x="46779" y="98555"/>
                  </a:moveTo>
                  <a:cubicBezTo>
                    <a:pt x="46779" y="98828"/>
                    <a:pt x="46746" y="99113"/>
                    <a:pt x="46779" y="99382"/>
                  </a:cubicBezTo>
                  <a:lnTo>
                    <a:pt x="46779" y="99382"/>
                  </a:lnTo>
                  <a:lnTo>
                    <a:pt x="46779" y="98767"/>
                  </a:lnTo>
                  <a:lnTo>
                    <a:pt x="46779" y="98555"/>
                  </a:lnTo>
                  <a:close/>
                  <a:moveTo>
                    <a:pt x="49332" y="74542"/>
                  </a:moveTo>
                  <a:cubicBezTo>
                    <a:pt x="49332" y="74542"/>
                    <a:pt x="49332" y="74907"/>
                    <a:pt x="49271" y="75514"/>
                  </a:cubicBezTo>
                  <a:cubicBezTo>
                    <a:pt x="49271" y="76335"/>
                    <a:pt x="49271" y="77551"/>
                    <a:pt x="49302" y="79101"/>
                  </a:cubicBezTo>
                  <a:cubicBezTo>
                    <a:pt x="49302" y="80682"/>
                    <a:pt x="49363" y="82627"/>
                    <a:pt x="49393" y="84907"/>
                  </a:cubicBezTo>
                  <a:cubicBezTo>
                    <a:pt x="49393" y="86062"/>
                    <a:pt x="49423" y="87278"/>
                    <a:pt x="49423" y="88585"/>
                  </a:cubicBezTo>
                  <a:lnTo>
                    <a:pt x="49423" y="92810"/>
                  </a:lnTo>
                  <a:lnTo>
                    <a:pt x="49423" y="97521"/>
                  </a:lnTo>
                  <a:lnTo>
                    <a:pt x="49423" y="98767"/>
                  </a:lnTo>
                  <a:cubicBezTo>
                    <a:pt x="49393" y="99010"/>
                    <a:pt x="49423" y="99223"/>
                    <a:pt x="49393" y="99436"/>
                  </a:cubicBezTo>
                  <a:cubicBezTo>
                    <a:pt x="49363" y="99618"/>
                    <a:pt x="49241" y="99831"/>
                    <a:pt x="49119" y="99983"/>
                  </a:cubicBezTo>
                  <a:cubicBezTo>
                    <a:pt x="48863" y="100325"/>
                    <a:pt x="48500" y="100533"/>
                    <a:pt x="48106" y="100533"/>
                  </a:cubicBezTo>
                  <a:cubicBezTo>
                    <a:pt x="48079" y="100533"/>
                    <a:pt x="48052" y="100532"/>
                    <a:pt x="48025" y="100530"/>
                  </a:cubicBezTo>
                  <a:cubicBezTo>
                    <a:pt x="47600" y="100530"/>
                    <a:pt x="47174" y="100256"/>
                    <a:pt x="46961" y="99892"/>
                  </a:cubicBezTo>
                  <a:cubicBezTo>
                    <a:pt x="46852" y="99734"/>
                    <a:pt x="46801" y="99561"/>
                    <a:pt x="46779" y="99382"/>
                  </a:cubicBezTo>
                  <a:lnTo>
                    <a:pt x="46779" y="99382"/>
                  </a:lnTo>
                  <a:lnTo>
                    <a:pt x="46779" y="99466"/>
                  </a:lnTo>
                  <a:cubicBezTo>
                    <a:pt x="46779" y="99709"/>
                    <a:pt x="46840" y="99953"/>
                    <a:pt x="46961" y="100135"/>
                  </a:cubicBezTo>
                  <a:cubicBezTo>
                    <a:pt x="47205" y="100530"/>
                    <a:pt x="47660" y="100834"/>
                    <a:pt x="48116" y="100834"/>
                  </a:cubicBezTo>
                  <a:cubicBezTo>
                    <a:pt x="48140" y="100836"/>
                    <a:pt x="48163" y="100836"/>
                    <a:pt x="48186" y="100836"/>
                  </a:cubicBezTo>
                  <a:cubicBezTo>
                    <a:pt x="48618" y="100836"/>
                    <a:pt x="49041" y="100574"/>
                    <a:pt x="49271" y="100256"/>
                  </a:cubicBezTo>
                  <a:cubicBezTo>
                    <a:pt x="49393" y="100074"/>
                    <a:pt x="49515" y="99892"/>
                    <a:pt x="49545" y="99649"/>
                  </a:cubicBezTo>
                  <a:cubicBezTo>
                    <a:pt x="49575" y="99436"/>
                    <a:pt x="49575" y="99223"/>
                    <a:pt x="49575" y="99010"/>
                  </a:cubicBezTo>
                  <a:lnTo>
                    <a:pt x="49575" y="97764"/>
                  </a:lnTo>
                  <a:lnTo>
                    <a:pt x="49575" y="93053"/>
                  </a:lnTo>
                  <a:lnTo>
                    <a:pt x="49575" y="88828"/>
                  </a:lnTo>
                  <a:cubicBezTo>
                    <a:pt x="49575" y="87521"/>
                    <a:pt x="49545" y="86275"/>
                    <a:pt x="49545" y="85150"/>
                  </a:cubicBezTo>
                  <a:cubicBezTo>
                    <a:pt x="49515" y="82809"/>
                    <a:pt x="49484" y="80895"/>
                    <a:pt x="49423" y="79314"/>
                  </a:cubicBezTo>
                  <a:cubicBezTo>
                    <a:pt x="49393" y="77764"/>
                    <a:pt x="49363" y="76548"/>
                    <a:pt x="49363" y="75758"/>
                  </a:cubicBezTo>
                  <a:cubicBezTo>
                    <a:pt x="49332" y="74967"/>
                    <a:pt x="49332" y="74542"/>
                    <a:pt x="49332" y="7454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0"/>
            <p:cNvSpPr/>
            <p:nvPr/>
          </p:nvSpPr>
          <p:spPr>
            <a:xfrm flipH="1">
              <a:off x="5590275" y="-1515625"/>
              <a:ext cx="1350" cy="134925"/>
            </a:xfrm>
            <a:custGeom>
              <a:avLst/>
              <a:gdLst/>
              <a:ahLst/>
              <a:cxnLst/>
              <a:rect l="l" t="t" r="r" b="b"/>
              <a:pathLst>
                <a:path w="54" h="5397" extrusionOk="0">
                  <a:moveTo>
                    <a:pt x="30" y="1"/>
                  </a:moveTo>
                  <a:cubicBezTo>
                    <a:pt x="0" y="1"/>
                    <a:pt x="0" y="5397"/>
                    <a:pt x="30" y="5397"/>
                  </a:cubicBezTo>
                  <a:cubicBezTo>
                    <a:pt x="36" y="5397"/>
                    <a:pt x="44" y="5143"/>
                    <a:pt x="53" y="4526"/>
                  </a:cubicBezTo>
                  <a:lnTo>
                    <a:pt x="53" y="4161"/>
                  </a:lnTo>
                  <a:lnTo>
                    <a:pt x="53" y="848"/>
                  </a:lnTo>
                  <a:cubicBezTo>
                    <a:pt x="44" y="248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0"/>
            <p:cNvSpPr/>
            <p:nvPr/>
          </p:nvSpPr>
          <p:spPr>
            <a:xfrm flipH="1">
              <a:off x="4379000" y="-2287325"/>
              <a:ext cx="1212825" cy="2468675"/>
            </a:xfrm>
            <a:custGeom>
              <a:avLst/>
              <a:gdLst/>
              <a:ahLst/>
              <a:cxnLst/>
              <a:rect l="l" t="t" r="r" b="b"/>
              <a:pathLst>
                <a:path w="48513" h="98747" extrusionOk="0">
                  <a:moveTo>
                    <a:pt x="32953" y="29887"/>
                  </a:moveTo>
                  <a:cubicBezTo>
                    <a:pt x="35814" y="29887"/>
                    <a:pt x="38681" y="30663"/>
                    <a:pt x="41096" y="32172"/>
                  </a:cubicBezTo>
                  <a:cubicBezTo>
                    <a:pt x="40700" y="34178"/>
                    <a:pt x="39941" y="36124"/>
                    <a:pt x="38542" y="37643"/>
                  </a:cubicBezTo>
                  <a:cubicBezTo>
                    <a:pt x="36853" y="39430"/>
                    <a:pt x="34415" y="40094"/>
                    <a:pt x="32006" y="40094"/>
                  </a:cubicBezTo>
                  <a:cubicBezTo>
                    <a:pt x="31423" y="40094"/>
                    <a:pt x="30843" y="40055"/>
                    <a:pt x="30275" y="39984"/>
                  </a:cubicBezTo>
                  <a:cubicBezTo>
                    <a:pt x="28846" y="39802"/>
                    <a:pt x="27326" y="39498"/>
                    <a:pt x="26080" y="38798"/>
                  </a:cubicBezTo>
                  <a:cubicBezTo>
                    <a:pt x="24986" y="38130"/>
                    <a:pt x="23831" y="37066"/>
                    <a:pt x="23497" y="35789"/>
                  </a:cubicBezTo>
                  <a:cubicBezTo>
                    <a:pt x="23132" y="34422"/>
                    <a:pt x="23983" y="33114"/>
                    <a:pt x="25016" y="32294"/>
                  </a:cubicBezTo>
                  <a:cubicBezTo>
                    <a:pt x="26050" y="31412"/>
                    <a:pt x="27326" y="30896"/>
                    <a:pt x="28633" y="30500"/>
                  </a:cubicBezTo>
                  <a:cubicBezTo>
                    <a:pt x="30031" y="30089"/>
                    <a:pt x="31491" y="29887"/>
                    <a:pt x="32953" y="29887"/>
                  </a:cubicBezTo>
                  <a:close/>
                  <a:moveTo>
                    <a:pt x="35827" y="47162"/>
                  </a:moveTo>
                  <a:cubicBezTo>
                    <a:pt x="36766" y="47162"/>
                    <a:pt x="37697" y="47283"/>
                    <a:pt x="38573" y="47522"/>
                  </a:cubicBezTo>
                  <a:cubicBezTo>
                    <a:pt x="39941" y="47917"/>
                    <a:pt x="41308" y="48586"/>
                    <a:pt x="42342" y="49619"/>
                  </a:cubicBezTo>
                  <a:cubicBezTo>
                    <a:pt x="43254" y="50531"/>
                    <a:pt x="43862" y="51717"/>
                    <a:pt x="44318" y="52932"/>
                  </a:cubicBezTo>
                  <a:cubicBezTo>
                    <a:pt x="44318" y="52963"/>
                    <a:pt x="44348" y="52993"/>
                    <a:pt x="44348" y="53024"/>
                  </a:cubicBezTo>
                  <a:cubicBezTo>
                    <a:pt x="42342" y="55242"/>
                    <a:pt x="39576" y="56671"/>
                    <a:pt x="36536" y="56975"/>
                  </a:cubicBezTo>
                  <a:cubicBezTo>
                    <a:pt x="36154" y="57014"/>
                    <a:pt x="35764" y="57034"/>
                    <a:pt x="35371" y="57034"/>
                  </a:cubicBezTo>
                  <a:cubicBezTo>
                    <a:pt x="33296" y="57034"/>
                    <a:pt x="31139" y="56470"/>
                    <a:pt x="29606" y="55091"/>
                  </a:cubicBezTo>
                  <a:cubicBezTo>
                    <a:pt x="28633" y="54209"/>
                    <a:pt x="27782" y="52963"/>
                    <a:pt x="28086" y="51595"/>
                  </a:cubicBezTo>
                  <a:cubicBezTo>
                    <a:pt x="28360" y="50379"/>
                    <a:pt x="29363" y="49437"/>
                    <a:pt x="30336" y="48738"/>
                  </a:cubicBezTo>
                  <a:cubicBezTo>
                    <a:pt x="31930" y="47675"/>
                    <a:pt x="33896" y="47162"/>
                    <a:pt x="35827" y="47162"/>
                  </a:cubicBezTo>
                  <a:close/>
                  <a:moveTo>
                    <a:pt x="18828" y="1"/>
                  </a:moveTo>
                  <a:cubicBezTo>
                    <a:pt x="15727" y="1"/>
                    <a:pt x="12609" y="153"/>
                    <a:pt x="9515" y="439"/>
                  </a:cubicBezTo>
                  <a:cubicBezTo>
                    <a:pt x="6718" y="713"/>
                    <a:pt x="3527" y="986"/>
                    <a:pt x="1794" y="3570"/>
                  </a:cubicBezTo>
                  <a:cubicBezTo>
                    <a:pt x="487" y="5485"/>
                    <a:pt x="396" y="8038"/>
                    <a:pt x="274" y="10318"/>
                  </a:cubicBezTo>
                  <a:cubicBezTo>
                    <a:pt x="244" y="11412"/>
                    <a:pt x="213" y="12537"/>
                    <a:pt x="183" y="13661"/>
                  </a:cubicBezTo>
                  <a:cubicBezTo>
                    <a:pt x="92" y="16883"/>
                    <a:pt x="61" y="20136"/>
                    <a:pt x="61" y="23358"/>
                  </a:cubicBezTo>
                  <a:cubicBezTo>
                    <a:pt x="1" y="27218"/>
                    <a:pt x="1" y="31108"/>
                    <a:pt x="1" y="35029"/>
                  </a:cubicBezTo>
                  <a:lnTo>
                    <a:pt x="1" y="41929"/>
                  </a:lnTo>
                  <a:cubicBezTo>
                    <a:pt x="1" y="43935"/>
                    <a:pt x="1" y="45972"/>
                    <a:pt x="61" y="48008"/>
                  </a:cubicBezTo>
                  <a:lnTo>
                    <a:pt x="61" y="48859"/>
                  </a:lnTo>
                  <a:cubicBezTo>
                    <a:pt x="61" y="49087"/>
                    <a:pt x="229" y="49201"/>
                    <a:pt x="396" y="49201"/>
                  </a:cubicBezTo>
                  <a:cubicBezTo>
                    <a:pt x="563" y="49201"/>
                    <a:pt x="730" y="49087"/>
                    <a:pt x="730" y="48859"/>
                  </a:cubicBezTo>
                  <a:lnTo>
                    <a:pt x="730" y="45881"/>
                  </a:lnTo>
                  <a:cubicBezTo>
                    <a:pt x="730" y="43297"/>
                    <a:pt x="730" y="40713"/>
                    <a:pt x="700" y="38130"/>
                  </a:cubicBezTo>
                  <a:lnTo>
                    <a:pt x="700" y="37522"/>
                  </a:lnTo>
                  <a:lnTo>
                    <a:pt x="700" y="31625"/>
                  </a:lnTo>
                  <a:cubicBezTo>
                    <a:pt x="700" y="27947"/>
                    <a:pt x="730" y="24300"/>
                    <a:pt x="761" y="20622"/>
                  </a:cubicBezTo>
                  <a:cubicBezTo>
                    <a:pt x="821" y="17795"/>
                    <a:pt x="852" y="15029"/>
                    <a:pt x="913" y="12233"/>
                  </a:cubicBezTo>
                  <a:cubicBezTo>
                    <a:pt x="973" y="11017"/>
                    <a:pt x="1004" y="9831"/>
                    <a:pt x="1065" y="8616"/>
                  </a:cubicBezTo>
                  <a:cubicBezTo>
                    <a:pt x="1186" y="7248"/>
                    <a:pt x="1429" y="5850"/>
                    <a:pt x="2037" y="4634"/>
                  </a:cubicBezTo>
                  <a:cubicBezTo>
                    <a:pt x="2675" y="3357"/>
                    <a:pt x="3770" y="2506"/>
                    <a:pt x="5107" y="1989"/>
                  </a:cubicBezTo>
                  <a:cubicBezTo>
                    <a:pt x="6505" y="1503"/>
                    <a:pt x="8025" y="1382"/>
                    <a:pt x="9515" y="1230"/>
                  </a:cubicBezTo>
                  <a:cubicBezTo>
                    <a:pt x="11217" y="1047"/>
                    <a:pt x="12949" y="926"/>
                    <a:pt x="14651" y="865"/>
                  </a:cubicBezTo>
                  <a:cubicBezTo>
                    <a:pt x="15889" y="811"/>
                    <a:pt x="17123" y="783"/>
                    <a:pt x="18355" y="783"/>
                  </a:cubicBezTo>
                  <a:cubicBezTo>
                    <a:pt x="20574" y="783"/>
                    <a:pt x="22789" y="871"/>
                    <a:pt x="25016" y="1047"/>
                  </a:cubicBezTo>
                  <a:cubicBezTo>
                    <a:pt x="26779" y="1169"/>
                    <a:pt x="28481" y="1351"/>
                    <a:pt x="30184" y="1594"/>
                  </a:cubicBezTo>
                  <a:cubicBezTo>
                    <a:pt x="31643" y="1777"/>
                    <a:pt x="33071" y="1989"/>
                    <a:pt x="34439" y="2537"/>
                  </a:cubicBezTo>
                  <a:cubicBezTo>
                    <a:pt x="35807" y="3114"/>
                    <a:pt x="36962" y="4026"/>
                    <a:pt x="37722" y="5303"/>
                  </a:cubicBezTo>
                  <a:cubicBezTo>
                    <a:pt x="38421" y="6488"/>
                    <a:pt x="38846" y="7825"/>
                    <a:pt x="39181" y="9132"/>
                  </a:cubicBezTo>
                  <a:cubicBezTo>
                    <a:pt x="40001" y="12415"/>
                    <a:pt x="40518" y="15759"/>
                    <a:pt x="40852" y="19072"/>
                  </a:cubicBezTo>
                  <a:cubicBezTo>
                    <a:pt x="41187" y="22415"/>
                    <a:pt x="41430" y="25820"/>
                    <a:pt x="41308" y="29163"/>
                  </a:cubicBezTo>
                  <a:cubicBezTo>
                    <a:pt x="41278" y="29923"/>
                    <a:pt x="41248" y="30713"/>
                    <a:pt x="41126" y="31534"/>
                  </a:cubicBezTo>
                  <a:cubicBezTo>
                    <a:pt x="40093" y="30926"/>
                    <a:pt x="38998" y="30409"/>
                    <a:pt x="37904" y="30045"/>
                  </a:cubicBezTo>
                  <a:cubicBezTo>
                    <a:pt x="36310" y="29519"/>
                    <a:pt x="34623" y="29260"/>
                    <a:pt x="32944" y="29260"/>
                  </a:cubicBezTo>
                  <a:cubicBezTo>
                    <a:pt x="31902" y="29260"/>
                    <a:pt x="30862" y="29360"/>
                    <a:pt x="29849" y="29558"/>
                  </a:cubicBezTo>
                  <a:cubicBezTo>
                    <a:pt x="27326" y="30045"/>
                    <a:pt x="24287" y="31139"/>
                    <a:pt x="23071" y="33570"/>
                  </a:cubicBezTo>
                  <a:cubicBezTo>
                    <a:pt x="21825" y="36154"/>
                    <a:pt x="24044" y="38677"/>
                    <a:pt x="26263" y="39680"/>
                  </a:cubicBezTo>
                  <a:cubicBezTo>
                    <a:pt x="27600" y="40288"/>
                    <a:pt x="29120" y="40592"/>
                    <a:pt x="30548" y="40744"/>
                  </a:cubicBezTo>
                  <a:cubicBezTo>
                    <a:pt x="31046" y="40792"/>
                    <a:pt x="31546" y="40818"/>
                    <a:pt x="32045" y="40818"/>
                  </a:cubicBezTo>
                  <a:cubicBezTo>
                    <a:pt x="33131" y="40818"/>
                    <a:pt x="34209" y="40691"/>
                    <a:pt x="35229" y="40379"/>
                  </a:cubicBezTo>
                  <a:cubicBezTo>
                    <a:pt x="38056" y="39528"/>
                    <a:pt x="40001" y="37522"/>
                    <a:pt x="41004" y="34817"/>
                  </a:cubicBezTo>
                  <a:cubicBezTo>
                    <a:pt x="41278" y="34148"/>
                    <a:pt x="41521" y="33388"/>
                    <a:pt x="41643" y="32659"/>
                  </a:cubicBezTo>
                  <a:cubicBezTo>
                    <a:pt x="42220" y="33084"/>
                    <a:pt x="42767" y="33510"/>
                    <a:pt x="43254" y="33996"/>
                  </a:cubicBezTo>
                  <a:cubicBezTo>
                    <a:pt x="46932" y="37552"/>
                    <a:pt x="48421" y="43297"/>
                    <a:pt x="47023" y="48251"/>
                  </a:cubicBezTo>
                  <a:cubicBezTo>
                    <a:pt x="46567" y="49802"/>
                    <a:pt x="45807" y="51230"/>
                    <a:pt x="44774" y="52507"/>
                  </a:cubicBezTo>
                  <a:cubicBezTo>
                    <a:pt x="44470" y="51747"/>
                    <a:pt x="44074" y="50987"/>
                    <a:pt x="43618" y="50318"/>
                  </a:cubicBezTo>
                  <a:cubicBezTo>
                    <a:pt x="42008" y="47948"/>
                    <a:pt x="39150" y="46732"/>
                    <a:pt x="36293" y="46580"/>
                  </a:cubicBezTo>
                  <a:cubicBezTo>
                    <a:pt x="36107" y="46571"/>
                    <a:pt x="35920" y="46567"/>
                    <a:pt x="35732" y="46567"/>
                  </a:cubicBezTo>
                  <a:cubicBezTo>
                    <a:pt x="33161" y="46567"/>
                    <a:pt x="30475" y="47354"/>
                    <a:pt x="28633" y="49224"/>
                  </a:cubicBezTo>
                  <a:cubicBezTo>
                    <a:pt x="27782" y="50106"/>
                    <a:pt x="27144" y="51200"/>
                    <a:pt x="27205" y="52446"/>
                  </a:cubicBezTo>
                  <a:cubicBezTo>
                    <a:pt x="27326" y="53753"/>
                    <a:pt x="28117" y="54878"/>
                    <a:pt x="29089" y="55729"/>
                  </a:cubicBezTo>
                  <a:cubicBezTo>
                    <a:pt x="30789" y="57161"/>
                    <a:pt x="32926" y="57780"/>
                    <a:pt x="35114" y="57780"/>
                  </a:cubicBezTo>
                  <a:cubicBezTo>
                    <a:pt x="37894" y="57780"/>
                    <a:pt x="40759" y="56781"/>
                    <a:pt x="42919" y="55182"/>
                  </a:cubicBezTo>
                  <a:cubicBezTo>
                    <a:pt x="43467" y="54787"/>
                    <a:pt x="43983" y="54331"/>
                    <a:pt x="44470" y="53814"/>
                  </a:cubicBezTo>
                  <a:cubicBezTo>
                    <a:pt x="45047" y="55607"/>
                    <a:pt x="45290" y="57522"/>
                    <a:pt x="45533" y="59376"/>
                  </a:cubicBezTo>
                  <a:cubicBezTo>
                    <a:pt x="45746" y="61322"/>
                    <a:pt x="45898" y="63237"/>
                    <a:pt x="46020" y="65212"/>
                  </a:cubicBezTo>
                  <a:cubicBezTo>
                    <a:pt x="46324" y="69984"/>
                    <a:pt x="46445" y="74756"/>
                    <a:pt x="46506" y="79529"/>
                  </a:cubicBezTo>
                  <a:cubicBezTo>
                    <a:pt x="46597" y="84118"/>
                    <a:pt x="46597" y="88738"/>
                    <a:pt x="46597" y="93328"/>
                  </a:cubicBezTo>
                  <a:lnTo>
                    <a:pt x="46597" y="98404"/>
                  </a:lnTo>
                  <a:cubicBezTo>
                    <a:pt x="46597" y="98632"/>
                    <a:pt x="46764" y="98746"/>
                    <a:pt x="46932" y="98746"/>
                  </a:cubicBezTo>
                  <a:cubicBezTo>
                    <a:pt x="47099" y="98746"/>
                    <a:pt x="47266" y="98632"/>
                    <a:pt x="47266" y="98404"/>
                  </a:cubicBezTo>
                  <a:cubicBezTo>
                    <a:pt x="47266" y="94210"/>
                    <a:pt x="47327" y="90045"/>
                    <a:pt x="47266" y="85851"/>
                  </a:cubicBezTo>
                  <a:cubicBezTo>
                    <a:pt x="47236" y="80684"/>
                    <a:pt x="47175" y="75547"/>
                    <a:pt x="46962" y="70410"/>
                  </a:cubicBezTo>
                  <a:cubicBezTo>
                    <a:pt x="46840" y="66185"/>
                    <a:pt x="46628" y="61930"/>
                    <a:pt x="46020" y="57735"/>
                  </a:cubicBezTo>
                  <a:cubicBezTo>
                    <a:pt x="45807" y="56276"/>
                    <a:pt x="45533" y="54756"/>
                    <a:pt x="45047" y="53297"/>
                  </a:cubicBezTo>
                  <a:cubicBezTo>
                    <a:pt x="46050" y="52112"/>
                    <a:pt x="46871" y="50744"/>
                    <a:pt x="47388" y="49255"/>
                  </a:cubicBezTo>
                  <a:cubicBezTo>
                    <a:pt x="48391" y="46701"/>
                    <a:pt x="48512" y="43905"/>
                    <a:pt x="47965" y="41321"/>
                  </a:cubicBezTo>
                  <a:cubicBezTo>
                    <a:pt x="47479" y="38738"/>
                    <a:pt x="46293" y="36306"/>
                    <a:pt x="44622" y="34300"/>
                  </a:cubicBezTo>
                  <a:cubicBezTo>
                    <a:pt x="43831" y="33358"/>
                    <a:pt x="42889" y="32567"/>
                    <a:pt x="41856" y="31868"/>
                  </a:cubicBezTo>
                  <a:cubicBezTo>
                    <a:pt x="42220" y="29467"/>
                    <a:pt x="42159" y="26944"/>
                    <a:pt x="42038" y="24543"/>
                  </a:cubicBezTo>
                  <a:cubicBezTo>
                    <a:pt x="41886" y="20987"/>
                    <a:pt x="41521" y="17461"/>
                    <a:pt x="40944" y="13935"/>
                  </a:cubicBezTo>
                  <a:cubicBezTo>
                    <a:pt x="40670" y="12233"/>
                    <a:pt x="40336" y="10561"/>
                    <a:pt x="39910" y="8889"/>
                  </a:cubicBezTo>
                  <a:cubicBezTo>
                    <a:pt x="39576" y="7521"/>
                    <a:pt x="39120" y="6154"/>
                    <a:pt x="38390" y="4938"/>
                  </a:cubicBezTo>
                  <a:cubicBezTo>
                    <a:pt x="37661" y="3722"/>
                    <a:pt x="36658" y="2719"/>
                    <a:pt x="35381" y="2111"/>
                  </a:cubicBezTo>
                  <a:cubicBezTo>
                    <a:pt x="34074" y="1473"/>
                    <a:pt x="32615" y="1169"/>
                    <a:pt x="31126" y="926"/>
                  </a:cubicBezTo>
                  <a:cubicBezTo>
                    <a:pt x="27570" y="409"/>
                    <a:pt x="23983" y="135"/>
                    <a:pt x="20396" y="14"/>
                  </a:cubicBezTo>
                  <a:cubicBezTo>
                    <a:pt x="19874" y="5"/>
                    <a:pt x="19351" y="1"/>
                    <a:pt x="18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0"/>
            <p:cNvSpPr/>
            <p:nvPr/>
          </p:nvSpPr>
          <p:spPr>
            <a:xfrm flipH="1">
              <a:off x="4097850" y="-78000"/>
              <a:ext cx="392875" cy="291825"/>
            </a:xfrm>
            <a:custGeom>
              <a:avLst/>
              <a:gdLst/>
              <a:ahLst/>
              <a:cxnLst/>
              <a:rect l="l" t="t" r="r" b="b"/>
              <a:pathLst>
                <a:path w="15715" h="11673" extrusionOk="0">
                  <a:moveTo>
                    <a:pt x="14742" y="1"/>
                  </a:moveTo>
                  <a:lnTo>
                    <a:pt x="1489" y="122"/>
                  </a:lnTo>
                  <a:lnTo>
                    <a:pt x="0" y="11673"/>
                  </a:lnTo>
                  <a:lnTo>
                    <a:pt x="15715" y="11673"/>
                  </a:lnTo>
                  <a:lnTo>
                    <a:pt x="14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0"/>
            <p:cNvSpPr/>
            <p:nvPr/>
          </p:nvSpPr>
          <p:spPr>
            <a:xfrm flipH="1">
              <a:off x="3932200" y="-373600"/>
              <a:ext cx="338925" cy="948375"/>
            </a:xfrm>
            <a:custGeom>
              <a:avLst/>
              <a:gdLst/>
              <a:ahLst/>
              <a:cxnLst/>
              <a:rect l="l" t="t" r="r" b="b"/>
              <a:pathLst>
                <a:path w="13557" h="37935" extrusionOk="0">
                  <a:moveTo>
                    <a:pt x="0" y="1"/>
                  </a:moveTo>
                  <a:lnTo>
                    <a:pt x="0" y="31"/>
                  </a:lnTo>
                  <a:lnTo>
                    <a:pt x="3982" y="37782"/>
                  </a:lnTo>
                  <a:lnTo>
                    <a:pt x="13101" y="37934"/>
                  </a:lnTo>
                  <a:cubicBezTo>
                    <a:pt x="13557" y="37083"/>
                    <a:pt x="7599" y="1"/>
                    <a:pt x="7599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0"/>
            <p:cNvSpPr/>
            <p:nvPr/>
          </p:nvSpPr>
          <p:spPr>
            <a:xfrm flipH="1">
              <a:off x="5415775" y="-1546850"/>
              <a:ext cx="336375" cy="106400"/>
            </a:xfrm>
            <a:custGeom>
              <a:avLst/>
              <a:gdLst/>
              <a:ahLst/>
              <a:cxnLst/>
              <a:rect l="l" t="t" r="r" b="b"/>
              <a:pathLst>
                <a:path w="13455" h="4256" extrusionOk="0">
                  <a:moveTo>
                    <a:pt x="2189" y="0"/>
                  </a:moveTo>
                  <a:cubicBezTo>
                    <a:pt x="1611" y="0"/>
                    <a:pt x="1064" y="243"/>
                    <a:pt x="699" y="608"/>
                  </a:cubicBezTo>
                  <a:cubicBezTo>
                    <a:pt x="304" y="973"/>
                    <a:pt x="91" y="1489"/>
                    <a:pt x="61" y="2037"/>
                  </a:cubicBezTo>
                  <a:cubicBezTo>
                    <a:pt x="0" y="2553"/>
                    <a:pt x="213" y="3100"/>
                    <a:pt x="517" y="3465"/>
                  </a:cubicBezTo>
                  <a:cubicBezTo>
                    <a:pt x="851" y="3891"/>
                    <a:pt x="1307" y="4103"/>
                    <a:pt x="1763" y="4225"/>
                  </a:cubicBezTo>
                  <a:cubicBezTo>
                    <a:pt x="1976" y="4255"/>
                    <a:pt x="2219" y="4255"/>
                    <a:pt x="2432" y="4255"/>
                  </a:cubicBezTo>
                  <a:lnTo>
                    <a:pt x="11338" y="4255"/>
                  </a:lnTo>
                  <a:cubicBezTo>
                    <a:pt x="11338" y="4255"/>
                    <a:pt x="11307" y="4255"/>
                    <a:pt x="11247" y="4225"/>
                  </a:cubicBezTo>
                  <a:lnTo>
                    <a:pt x="2432" y="4225"/>
                  </a:lnTo>
                  <a:cubicBezTo>
                    <a:pt x="2219" y="4225"/>
                    <a:pt x="1976" y="4225"/>
                    <a:pt x="1763" y="4195"/>
                  </a:cubicBezTo>
                  <a:cubicBezTo>
                    <a:pt x="1307" y="4103"/>
                    <a:pt x="882" y="3860"/>
                    <a:pt x="578" y="3465"/>
                  </a:cubicBezTo>
                  <a:cubicBezTo>
                    <a:pt x="274" y="3100"/>
                    <a:pt x="91" y="2584"/>
                    <a:pt x="122" y="2097"/>
                  </a:cubicBezTo>
                  <a:cubicBezTo>
                    <a:pt x="122" y="1611"/>
                    <a:pt x="335" y="1064"/>
                    <a:pt x="730" y="730"/>
                  </a:cubicBezTo>
                  <a:cubicBezTo>
                    <a:pt x="1064" y="395"/>
                    <a:pt x="1611" y="152"/>
                    <a:pt x="2128" y="152"/>
                  </a:cubicBezTo>
                  <a:lnTo>
                    <a:pt x="11520" y="152"/>
                  </a:lnTo>
                  <a:cubicBezTo>
                    <a:pt x="11703" y="213"/>
                    <a:pt x="11915" y="243"/>
                    <a:pt x="12098" y="304"/>
                  </a:cubicBezTo>
                  <a:cubicBezTo>
                    <a:pt x="12462" y="426"/>
                    <a:pt x="12766" y="699"/>
                    <a:pt x="12979" y="973"/>
                  </a:cubicBezTo>
                  <a:cubicBezTo>
                    <a:pt x="13353" y="1490"/>
                    <a:pt x="13455" y="2144"/>
                    <a:pt x="13336" y="2650"/>
                  </a:cubicBezTo>
                  <a:lnTo>
                    <a:pt x="13336" y="2650"/>
                  </a:lnTo>
                  <a:cubicBezTo>
                    <a:pt x="13435" y="2388"/>
                    <a:pt x="13431" y="2077"/>
                    <a:pt x="13374" y="1793"/>
                  </a:cubicBezTo>
                  <a:cubicBezTo>
                    <a:pt x="13344" y="1459"/>
                    <a:pt x="13222" y="1155"/>
                    <a:pt x="13010" y="851"/>
                  </a:cubicBezTo>
                  <a:cubicBezTo>
                    <a:pt x="12827" y="547"/>
                    <a:pt x="12523" y="304"/>
                    <a:pt x="12128" y="152"/>
                  </a:cubicBezTo>
                  <a:cubicBezTo>
                    <a:pt x="11976" y="91"/>
                    <a:pt x="11763" y="61"/>
                    <a:pt x="11551" y="0"/>
                  </a:cubicBezTo>
                  <a:close/>
                  <a:moveTo>
                    <a:pt x="13336" y="2650"/>
                  </a:moveTo>
                  <a:cubicBezTo>
                    <a:pt x="13329" y="2669"/>
                    <a:pt x="13322" y="2687"/>
                    <a:pt x="13313" y="2705"/>
                  </a:cubicBezTo>
                  <a:cubicBezTo>
                    <a:pt x="13161" y="3283"/>
                    <a:pt x="12766" y="3647"/>
                    <a:pt x="12462" y="3860"/>
                  </a:cubicBezTo>
                  <a:cubicBezTo>
                    <a:pt x="12128" y="4073"/>
                    <a:pt x="11824" y="4164"/>
                    <a:pt x="11611" y="4195"/>
                  </a:cubicBezTo>
                  <a:lnTo>
                    <a:pt x="11368" y="4195"/>
                  </a:lnTo>
                  <a:lnTo>
                    <a:pt x="11338" y="4255"/>
                  </a:lnTo>
                  <a:cubicBezTo>
                    <a:pt x="11338" y="4255"/>
                    <a:pt x="11459" y="4255"/>
                    <a:pt x="11642" y="4225"/>
                  </a:cubicBezTo>
                  <a:cubicBezTo>
                    <a:pt x="11824" y="4195"/>
                    <a:pt x="12128" y="4103"/>
                    <a:pt x="12462" y="3891"/>
                  </a:cubicBezTo>
                  <a:cubicBezTo>
                    <a:pt x="12766" y="3647"/>
                    <a:pt x="13161" y="3283"/>
                    <a:pt x="13313" y="2736"/>
                  </a:cubicBezTo>
                  <a:cubicBezTo>
                    <a:pt x="13322" y="2708"/>
                    <a:pt x="13329" y="2679"/>
                    <a:pt x="13336" y="2650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0"/>
            <p:cNvSpPr/>
            <p:nvPr/>
          </p:nvSpPr>
          <p:spPr>
            <a:xfrm flipH="1">
              <a:off x="5426150" y="-1451875"/>
              <a:ext cx="368575" cy="113250"/>
            </a:xfrm>
            <a:custGeom>
              <a:avLst/>
              <a:gdLst/>
              <a:ahLst/>
              <a:cxnLst/>
              <a:rect l="l" t="t" r="r" b="b"/>
              <a:pathLst>
                <a:path w="14743" h="4530" extrusionOk="0">
                  <a:moveTo>
                    <a:pt x="1" y="0"/>
                  </a:moveTo>
                  <a:lnTo>
                    <a:pt x="1" y="4529"/>
                  </a:lnTo>
                  <a:lnTo>
                    <a:pt x="14743" y="4529"/>
                  </a:lnTo>
                  <a:lnTo>
                    <a:pt x="147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0"/>
            <p:cNvSpPr/>
            <p:nvPr/>
          </p:nvSpPr>
          <p:spPr>
            <a:xfrm flipH="1">
              <a:off x="5518075" y="-67075"/>
              <a:ext cx="193050" cy="321350"/>
            </a:xfrm>
            <a:custGeom>
              <a:avLst/>
              <a:gdLst/>
              <a:ahLst/>
              <a:cxnLst/>
              <a:rect l="l" t="t" r="r" b="b"/>
              <a:pathLst>
                <a:path w="7722" h="12854" extrusionOk="0">
                  <a:moveTo>
                    <a:pt x="3655" y="1"/>
                  </a:moveTo>
                  <a:cubicBezTo>
                    <a:pt x="3518" y="1"/>
                    <a:pt x="3381" y="25"/>
                    <a:pt x="3253" y="80"/>
                  </a:cubicBezTo>
                  <a:cubicBezTo>
                    <a:pt x="2615" y="354"/>
                    <a:pt x="2493" y="1175"/>
                    <a:pt x="2371" y="1874"/>
                  </a:cubicBezTo>
                  <a:cubicBezTo>
                    <a:pt x="2128" y="2938"/>
                    <a:pt x="1672" y="3971"/>
                    <a:pt x="1216" y="4944"/>
                  </a:cubicBezTo>
                  <a:cubicBezTo>
                    <a:pt x="760" y="5947"/>
                    <a:pt x="335" y="6980"/>
                    <a:pt x="153" y="8074"/>
                  </a:cubicBezTo>
                  <a:cubicBezTo>
                    <a:pt x="1" y="9169"/>
                    <a:pt x="122" y="10293"/>
                    <a:pt x="730" y="11236"/>
                  </a:cubicBezTo>
                  <a:cubicBezTo>
                    <a:pt x="1307" y="12072"/>
                    <a:pt x="2349" y="12853"/>
                    <a:pt x="3700" y="12853"/>
                  </a:cubicBezTo>
                  <a:cubicBezTo>
                    <a:pt x="3773" y="12853"/>
                    <a:pt x="3847" y="12851"/>
                    <a:pt x="3922" y="12847"/>
                  </a:cubicBezTo>
                  <a:cubicBezTo>
                    <a:pt x="6809" y="12695"/>
                    <a:pt x="7721" y="9564"/>
                    <a:pt x="7691" y="7436"/>
                  </a:cubicBezTo>
                  <a:cubicBezTo>
                    <a:pt x="7630" y="5278"/>
                    <a:pt x="6353" y="3211"/>
                    <a:pt x="5320" y="1387"/>
                  </a:cubicBezTo>
                  <a:cubicBezTo>
                    <a:pt x="5107" y="992"/>
                    <a:pt x="4864" y="597"/>
                    <a:pt x="4529" y="324"/>
                  </a:cubicBezTo>
                  <a:cubicBezTo>
                    <a:pt x="4296" y="133"/>
                    <a:pt x="3974" y="1"/>
                    <a:pt x="36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0"/>
            <p:cNvSpPr/>
            <p:nvPr/>
          </p:nvSpPr>
          <p:spPr>
            <a:xfrm flipH="1">
              <a:off x="5562150" y="76100"/>
              <a:ext cx="104150" cy="177275"/>
            </a:xfrm>
            <a:custGeom>
              <a:avLst/>
              <a:gdLst/>
              <a:ahLst/>
              <a:cxnLst/>
              <a:rect l="l" t="t" r="r" b="b"/>
              <a:pathLst>
                <a:path w="4166" h="7091" extrusionOk="0">
                  <a:moveTo>
                    <a:pt x="1939" y="1"/>
                  </a:moveTo>
                  <a:cubicBezTo>
                    <a:pt x="1870" y="1"/>
                    <a:pt x="1800" y="12"/>
                    <a:pt x="1733" y="37"/>
                  </a:cubicBezTo>
                  <a:cubicBezTo>
                    <a:pt x="1399" y="189"/>
                    <a:pt x="1338" y="645"/>
                    <a:pt x="1247" y="1010"/>
                  </a:cubicBezTo>
                  <a:cubicBezTo>
                    <a:pt x="1126" y="1618"/>
                    <a:pt x="882" y="2165"/>
                    <a:pt x="639" y="2712"/>
                  </a:cubicBezTo>
                  <a:cubicBezTo>
                    <a:pt x="396" y="3259"/>
                    <a:pt x="153" y="3837"/>
                    <a:pt x="62" y="4445"/>
                  </a:cubicBezTo>
                  <a:cubicBezTo>
                    <a:pt x="1" y="5053"/>
                    <a:pt x="31" y="5691"/>
                    <a:pt x="366" y="6177"/>
                  </a:cubicBezTo>
                  <a:cubicBezTo>
                    <a:pt x="689" y="6648"/>
                    <a:pt x="1298" y="7091"/>
                    <a:pt x="2054" y="7091"/>
                  </a:cubicBezTo>
                  <a:cubicBezTo>
                    <a:pt x="2079" y="7091"/>
                    <a:pt x="2103" y="7090"/>
                    <a:pt x="2129" y="7089"/>
                  </a:cubicBezTo>
                  <a:cubicBezTo>
                    <a:pt x="3679" y="7059"/>
                    <a:pt x="4165" y="5296"/>
                    <a:pt x="4165" y="4141"/>
                  </a:cubicBezTo>
                  <a:cubicBezTo>
                    <a:pt x="4135" y="2955"/>
                    <a:pt x="3466" y="1800"/>
                    <a:pt x="2888" y="797"/>
                  </a:cubicBezTo>
                  <a:cubicBezTo>
                    <a:pt x="2767" y="554"/>
                    <a:pt x="2615" y="372"/>
                    <a:pt x="2433" y="189"/>
                  </a:cubicBezTo>
                  <a:cubicBezTo>
                    <a:pt x="2300" y="79"/>
                    <a:pt x="2120" y="1"/>
                    <a:pt x="1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0"/>
            <p:cNvSpPr/>
            <p:nvPr/>
          </p:nvSpPr>
          <p:spPr>
            <a:xfrm flipH="1">
              <a:off x="5541650" y="16400"/>
              <a:ext cx="145150" cy="240000"/>
            </a:xfrm>
            <a:custGeom>
              <a:avLst/>
              <a:gdLst/>
              <a:ahLst/>
              <a:cxnLst/>
              <a:rect l="l" t="t" r="r" b="b"/>
              <a:pathLst>
                <a:path w="5806" h="9600" extrusionOk="0">
                  <a:moveTo>
                    <a:pt x="2730" y="0"/>
                  </a:moveTo>
                  <a:cubicBezTo>
                    <a:pt x="2626" y="0"/>
                    <a:pt x="2525" y="17"/>
                    <a:pt x="2432" y="55"/>
                  </a:cubicBezTo>
                  <a:cubicBezTo>
                    <a:pt x="1946" y="237"/>
                    <a:pt x="1885" y="906"/>
                    <a:pt x="1763" y="1392"/>
                  </a:cubicBezTo>
                  <a:cubicBezTo>
                    <a:pt x="1611" y="2182"/>
                    <a:pt x="1216" y="2942"/>
                    <a:pt x="912" y="3702"/>
                  </a:cubicBezTo>
                  <a:cubicBezTo>
                    <a:pt x="578" y="4462"/>
                    <a:pt x="274" y="5222"/>
                    <a:pt x="122" y="6012"/>
                  </a:cubicBezTo>
                  <a:cubicBezTo>
                    <a:pt x="0" y="6833"/>
                    <a:pt x="91" y="7684"/>
                    <a:pt x="547" y="8383"/>
                  </a:cubicBezTo>
                  <a:cubicBezTo>
                    <a:pt x="992" y="9035"/>
                    <a:pt x="1783" y="9600"/>
                    <a:pt x="2864" y="9600"/>
                  </a:cubicBezTo>
                  <a:cubicBezTo>
                    <a:pt x="2892" y="9600"/>
                    <a:pt x="2920" y="9599"/>
                    <a:pt x="2949" y="9599"/>
                  </a:cubicBezTo>
                  <a:cubicBezTo>
                    <a:pt x="5107" y="9508"/>
                    <a:pt x="5806" y="7167"/>
                    <a:pt x="5745" y="5556"/>
                  </a:cubicBezTo>
                  <a:cubicBezTo>
                    <a:pt x="5715" y="3976"/>
                    <a:pt x="4772" y="2425"/>
                    <a:pt x="4012" y="1058"/>
                  </a:cubicBezTo>
                  <a:cubicBezTo>
                    <a:pt x="3860" y="754"/>
                    <a:pt x="3678" y="450"/>
                    <a:pt x="3405" y="237"/>
                  </a:cubicBezTo>
                  <a:cubicBezTo>
                    <a:pt x="3215" y="89"/>
                    <a:pt x="2966" y="0"/>
                    <a:pt x="2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0"/>
            <p:cNvSpPr/>
            <p:nvPr/>
          </p:nvSpPr>
          <p:spPr>
            <a:xfrm flipH="1">
              <a:off x="5691350" y="137825"/>
              <a:ext cx="9125" cy="54725"/>
            </a:xfrm>
            <a:custGeom>
              <a:avLst/>
              <a:gdLst/>
              <a:ahLst/>
              <a:cxnLst/>
              <a:rect l="l" t="t" r="r" b="b"/>
              <a:pathLst>
                <a:path w="365" h="2189" extrusionOk="0">
                  <a:moveTo>
                    <a:pt x="152" y="0"/>
                  </a:moveTo>
                  <a:cubicBezTo>
                    <a:pt x="152" y="0"/>
                    <a:pt x="0" y="486"/>
                    <a:pt x="61" y="1094"/>
                  </a:cubicBezTo>
                  <a:cubicBezTo>
                    <a:pt x="122" y="1733"/>
                    <a:pt x="304" y="2188"/>
                    <a:pt x="334" y="2188"/>
                  </a:cubicBezTo>
                  <a:cubicBezTo>
                    <a:pt x="365" y="2188"/>
                    <a:pt x="182" y="1702"/>
                    <a:pt x="152" y="1094"/>
                  </a:cubicBezTo>
                  <a:cubicBezTo>
                    <a:pt x="61" y="486"/>
                    <a:pt x="182" y="0"/>
                    <a:pt x="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0"/>
            <p:cNvSpPr/>
            <p:nvPr/>
          </p:nvSpPr>
          <p:spPr>
            <a:xfrm flipH="1">
              <a:off x="5324325" y="299675"/>
              <a:ext cx="578300" cy="375400"/>
            </a:xfrm>
            <a:custGeom>
              <a:avLst/>
              <a:gdLst/>
              <a:ahLst/>
              <a:cxnLst/>
              <a:rect l="l" t="t" r="r" b="b"/>
              <a:pathLst>
                <a:path w="23132" h="15016" extrusionOk="0">
                  <a:moveTo>
                    <a:pt x="7296" y="0"/>
                  </a:moveTo>
                  <a:lnTo>
                    <a:pt x="7296" y="0"/>
                  </a:lnTo>
                  <a:cubicBezTo>
                    <a:pt x="7326" y="122"/>
                    <a:pt x="7296" y="4955"/>
                    <a:pt x="7296" y="4955"/>
                  </a:cubicBezTo>
                  <a:lnTo>
                    <a:pt x="821" y="4955"/>
                  </a:lnTo>
                  <a:cubicBezTo>
                    <a:pt x="366" y="4955"/>
                    <a:pt x="1" y="5319"/>
                    <a:pt x="1" y="5775"/>
                  </a:cubicBezTo>
                  <a:lnTo>
                    <a:pt x="1" y="14195"/>
                  </a:lnTo>
                  <a:cubicBezTo>
                    <a:pt x="1" y="14651"/>
                    <a:pt x="366" y="15016"/>
                    <a:pt x="821" y="15016"/>
                  </a:cubicBezTo>
                  <a:lnTo>
                    <a:pt x="22250" y="15016"/>
                  </a:lnTo>
                  <a:cubicBezTo>
                    <a:pt x="22706" y="15016"/>
                    <a:pt x="23102" y="14651"/>
                    <a:pt x="23102" y="14195"/>
                  </a:cubicBezTo>
                  <a:lnTo>
                    <a:pt x="23102" y="5775"/>
                  </a:lnTo>
                  <a:cubicBezTo>
                    <a:pt x="23132" y="5319"/>
                    <a:pt x="22737" y="4955"/>
                    <a:pt x="22281" y="4955"/>
                  </a:cubicBezTo>
                  <a:lnTo>
                    <a:pt x="15837" y="4955"/>
                  </a:lnTo>
                  <a:cubicBezTo>
                    <a:pt x="15837" y="4955"/>
                    <a:pt x="15807" y="122"/>
                    <a:pt x="15837" y="0"/>
                  </a:cubicBezTo>
                  <a:lnTo>
                    <a:pt x="15837" y="0"/>
                  </a:lnTo>
                  <a:lnTo>
                    <a:pt x="11855" y="61"/>
                  </a:lnTo>
                  <a:lnTo>
                    <a:pt x="11278" y="61"/>
                  </a:lnTo>
                  <a:lnTo>
                    <a:pt x="7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0"/>
            <p:cNvSpPr/>
            <p:nvPr/>
          </p:nvSpPr>
          <p:spPr>
            <a:xfrm flipH="1">
              <a:off x="5322800" y="298150"/>
              <a:ext cx="581325" cy="379975"/>
            </a:xfrm>
            <a:custGeom>
              <a:avLst/>
              <a:gdLst/>
              <a:ahLst/>
              <a:cxnLst/>
              <a:rect l="l" t="t" r="r" b="b"/>
              <a:pathLst>
                <a:path w="23253" h="15199" extrusionOk="0">
                  <a:moveTo>
                    <a:pt x="22554" y="4864"/>
                  </a:moveTo>
                  <a:cubicBezTo>
                    <a:pt x="22432" y="5016"/>
                    <a:pt x="22341" y="5016"/>
                    <a:pt x="22341" y="5016"/>
                  </a:cubicBezTo>
                  <a:lnTo>
                    <a:pt x="22554" y="5016"/>
                  </a:lnTo>
                  <a:cubicBezTo>
                    <a:pt x="22645" y="5046"/>
                    <a:pt x="22858" y="5077"/>
                    <a:pt x="23040" y="5320"/>
                  </a:cubicBezTo>
                  <a:cubicBezTo>
                    <a:pt x="23073" y="5385"/>
                    <a:pt x="23114" y="5442"/>
                    <a:pt x="23150" y="5504"/>
                  </a:cubicBezTo>
                  <a:lnTo>
                    <a:pt x="23150" y="5504"/>
                  </a:lnTo>
                  <a:cubicBezTo>
                    <a:pt x="23097" y="5365"/>
                    <a:pt x="23066" y="5253"/>
                    <a:pt x="23010" y="5168"/>
                  </a:cubicBezTo>
                  <a:cubicBezTo>
                    <a:pt x="22858" y="4955"/>
                    <a:pt x="22645" y="4894"/>
                    <a:pt x="22554" y="4864"/>
                  </a:cubicBezTo>
                  <a:close/>
                  <a:moveTo>
                    <a:pt x="7356" y="0"/>
                  </a:moveTo>
                  <a:lnTo>
                    <a:pt x="7356" y="122"/>
                  </a:lnTo>
                  <a:lnTo>
                    <a:pt x="7356" y="669"/>
                  </a:lnTo>
                  <a:lnTo>
                    <a:pt x="7356" y="1277"/>
                  </a:lnTo>
                  <a:lnTo>
                    <a:pt x="7356" y="2493"/>
                  </a:lnTo>
                  <a:lnTo>
                    <a:pt x="7356" y="4925"/>
                  </a:lnTo>
                  <a:lnTo>
                    <a:pt x="881" y="4925"/>
                  </a:lnTo>
                  <a:cubicBezTo>
                    <a:pt x="730" y="4925"/>
                    <a:pt x="578" y="4985"/>
                    <a:pt x="456" y="5046"/>
                  </a:cubicBezTo>
                  <a:cubicBezTo>
                    <a:pt x="243" y="5198"/>
                    <a:pt x="61" y="5472"/>
                    <a:pt x="0" y="5776"/>
                  </a:cubicBezTo>
                  <a:lnTo>
                    <a:pt x="0" y="7417"/>
                  </a:lnTo>
                  <a:lnTo>
                    <a:pt x="0" y="10669"/>
                  </a:lnTo>
                  <a:lnTo>
                    <a:pt x="0" y="12615"/>
                  </a:lnTo>
                  <a:lnTo>
                    <a:pt x="0" y="13557"/>
                  </a:lnTo>
                  <a:lnTo>
                    <a:pt x="0" y="14013"/>
                  </a:lnTo>
                  <a:lnTo>
                    <a:pt x="0" y="14256"/>
                  </a:lnTo>
                  <a:cubicBezTo>
                    <a:pt x="0" y="14317"/>
                    <a:pt x="0" y="14438"/>
                    <a:pt x="61" y="14499"/>
                  </a:cubicBezTo>
                  <a:cubicBezTo>
                    <a:pt x="122" y="14864"/>
                    <a:pt x="426" y="15107"/>
                    <a:pt x="760" y="15198"/>
                  </a:cubicBezTo>
                  <a:lnTo>
                    <a:pt x="10578" y="15198"/>
                  </a:lnTo>
                  <a:cubicBezTo>
                    <a:pt x="15046" y="15168"/>
                    <a:pt x="19089" y="15168"/>
                    <a:pt x="22462" y="15168"/>
                  </a:cubicBezTo>
                  <a:cubicBezTo>
                    <a:pt x="22918" y="15107"/>
                    <a:pt x="23253" y="14651"/>
                    <a:pt x="23253" y="14256"/>
                  </a:cubicBezTo>
                  <a:lnTo>
                    <a:pt x="23253" y="13071"/>
                  </a:lnTo>
                  <a:lnTo>
                    <a:pt x="23253" y="10912"/>
                  </a:lnTo>
                  <a:lnTo>
                    <a:pt x="23253" y="7447"/>
                  </a:lnTo>
                  <a:lnTo>
                    <a:pt x="23253" y="6201"/>
                  </a:lnTo>
                  <a:cubicBezTo>
                    <a:pt x="23222" y="6049"/>
                    <a:pt x="23253" y="5836"/>
                    <a:pt x="23222" y="5684"/>
                  </a:cubicBezTo>
                  <a:cubicBezTo>
                    <a:pt x="23208" y="5614"/>
                    <a:pt x="23181" y="5557"/>
                    <a:pt x="23150" y="5504"/>
                  </a:cubicBezTo>
                  <a:lnTo>
                    <a:pt x="23150" y="5504"/>
                  </a:lnTo>
                  <a:cubicBezTo>
                    <a:pt x="23154" y="5513"/>
                    <a:pt x="23158" y="5523"/>
                    <a:pt x="23162" y="5532"/>
                  </a:cubicBezTo>
                  <a:lnTo>
                    <a:pt x="23162" y="6019"/>
                  </a:lnTo>
                  <a:lnTo>
                    <a:pt x="23162" y="7295"/>
                  </a:lnTo>
                  <a:lnTo>
                    <a:pt x="23162" y="10761"/>
                  </a:lnTo>
                  <a:lnTo>
                    <a:pt x="23162" y="12919"/>
                  </a:lnTo>
                  <a:lnTo>
                    <a:pt x="23162" y="14104"/>
                  </a:lnTo>
                  <a:cubicBezTo>
                    <a:pt x="23162" y="14469"/>
                    <a:pt x="22858" y="14864"/>
                    <a:pt x="22462" y="14894"/>
                  </a:cubicBezTo>
                  <a:lnTo>
                    <a:pt x="1246" y="14894"/>
                  </a:lnTo>
                  <a:cubicBezTo>
                    <a:pt x="1145" y="14894"/>
                    <a:pt x="1030" y="14908"/>
                    <a:pt x="929" y="14908"/>
                  </a:cubicBezTo>
                  <a:cubicBezTo>
                    <a:pt x="878" y="14908"/>
                    <a:pt x="831" y="14904"/>
                    <a:pt x="790" y="14894"/>
                  </a:cubicBezTo>
                  <a:cubicBezTo>
                    <a:pt x="547" y="14864"/>
                    <a:pt x="304" y="14621"/>
                    <a:pt x="243" y="14347"/>
                  </a:cubicBezTo>
                  <a:cubicBezTo>
                    <a:pt x="182" y="14317"/>
                    <a:pt x="182" y="14256"/>
                    <a:pt x="182" y="14165"/>
                  </a:cubicBezTo>
                  <a:lnTo>
                    <a:pt x="182" y="13952"/>
                  </a:lnTo>
                  <a:lnTo>
                    <a:pt x="182" y="13496"/>
                  </a:lnTo>
                  <a:lnTo>
                    <a:pt x="182" y="12523"/>
                  </a:lnTo>
                  <a:lnTo>
                    <a:pt x="182" y="10609"/>
                  </a:lnTo>
                  <a:lnTo>
                    <a:pt x="182" y="7326"/>
                  </a:lnTo>
                  <a:lnTo>
                    <a:pt x="182" y="5745"/>
                  </a:lnTo>
                  <a:cubicBezTo>
                    <a:pt x="243" y="5502"/>
                    <a:pt x="395" y="5289"/>
                    <a:pt x="578" y="5168"/>
                  </a:cubicBezTo>
                  <a:cubicBezTo>
                    <a:pt x="699" y="5077"/>
                    <a:pt x="790" y="5046"/>
                    <a:pt x="912" y="5046"/>
                  </a:cubicBezTo>
                  <a:lnTo>
                    <a:pt x="7477" y="5046"/>
                  </a:lnTo>
                  <a:lnTo>
                    <a:pt x="7477" y="4985"/>
                  </a:lnTo>
                  <a:lnTo>
                    <a:pt x="7477" y="2463"/>
                  </a:lnTo>
                  <a:lnTo>
                    <a:pt x="7477" y="1247"/>
                  </a:lnTo>
                  <a:lnTo>
                    <a:pt x="7477" y="639"/>
                  </a:lnTo>
                  <a:cubicBezTo>
                    <a:pt x="7453" y="492"/>
                    <a:pt x="7468" y="325"/>
                    <a:pt x="7459" y="154"/>
                  </a:cubicBezTo>
                  <a:lnTo>
                    <a:pt x="7459" y="154"/>
                  </a:lnTo>
                  <a:cubicBezTo>
                    <a:pt x="8984" y="183"/>
                    <a:pt x="10478" y="183"/>
                    <a:pt x="11854" y="183"/>
                  </a:cubicBezTo>
                  <a:cubicBezTo>
                    <a:pt x="13279" y="183"/>
                    <a:pt x="14558" y="154"/>
                    <a:pt x="15806" y="152"/>
                  </a:cubicBezTo>
                  <a:lnTo>
                    <a:pt x="15806" y="152"/>
                  </a:lnTo>
                  <a:lnTo>
                    <a:pt x="15806" y="1429"/>
                  </a:lnTo>
                  <a:lnTo>
                    <a:pt x="15806" y="2706"/>
                  </a:lnTo>
                  <a:cubicBezTo>
                    <a:pt x="15867" y="3526"/>
                    <a:pt x="15867" y="4286"/>
                    <a:pt x="15867" y="5016"/>
                  </a:cubicBezTo>
                  <a:lnTo>
                    <a:pt x="15867" y="5046"/>
                  </a:lnTo>
                  <a:lnTo>
                    <a:pt x="15897" y="5046"/>
                  </a:lnTo>
                  <a:cubicBezTo>
                    <a:pt x="17903" y="5016"/>
                    <a:pt x="19544" y="5016"/>
                    <a:pt x="20639" y="5016"/>
                  </a:cubicBezTo>
                  <a:lnTo>
                    <a:pt x="22341" y="5016"/>
                  </a:lnTo>
                  <a:cubicBezTo>
                    <a:pt x="22341" y="5016"/>
                    <a:pt x="22310" y="5016"/>
                    <a:pt x="22310" y="4985"/>
                  </a:cubicBezTo>
                  <a:lnTo>
                    <a:pt x="20730" y="4985"/>
                  </a:lnTo>
                  <a:cubicBezTo>
                    <a:pt x="19616" y="4985"/>
                    <a:pt x="18026" y="4926"/>
                    <a:pt x="16019" y="4925"/>
                  </a:cubicBezTo>
                  <a:lnTo>
                    <a:pt x="16019" y="4925"/>
                  </a:lnTo>
                  <a:lnTo>
                    <a:pt x="16019" y="2645"/>
                  </a:lnTo>
                  <a:cubicBezTo>
                    <a:pt x="16019" y="1855"/>
                    <a:pt x="15958" y="943"/>
                    <a:pt x="16019" y="61"/>
                  </a:cubicBezTo>
                  <a:lnTo>
                    <a:pt x="16019" y="0"/>
                  </a:lnTo>
                  <a:lnTo>
                    <a:pt x="15927" y="0"/>
                  </a:lnTo>
                  <a:cubicBezTo>
                    <a:pt x="14681" y="31"/>
                    <a:pt x="13313" y="31"/>
                    <a:pt x="11915" y="31"/>
                  </a:cubicBezTo>
                  <a:cubicBezTo>
                    <a:pt x="10487" y="31"/>
                    <a:pt x="8967" y="0"/>
                    <a:pt x="74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0"/>
            <p:cNvSpPr/>
            <p:nvPr/>
          </p:nvSpPr>
          <p:spPr>
            <a:xfrm flipH="1">
              <a:off x="5350150" y="317900"/>
              <a:ext cx="528900" cy="338175"/>
            </a:xfrm>
            <a:custGeom>
              <a:avLst/>
              <a:gdLst/>
              <a:ahLst/>
              <a:cxnLst/>
              <a:rect l="l" t="t" r="r" b="b"/>
              <a:pathLst>
                <a:path w="21156" h="13527" extrusionOk="0">
                  <a:moveTo>
                    <a:pt x="7265" y="1"/>
                  </a:moveTo>
                  <a:cubicBezTo>
                    <a:pt x="7295" y="92"/>
                    <a:pt x="7265" y="3010"/>
                    <a:pt x="7265" y="4317"/>
                  </a:cubicBezTo>
                  <a:cubicBezTo>
                    <a:pt x="7265" y="4682"/>
                    <a:pt x="6961" y="4986"/>
                    <a:pt x="6596" y="4986"/>
                  </a:cubicBezTo>
                  <a:lnTo>
                    <a:pt x="760" y="4986"/>
                  </a:lnTo>
                  <a:cubicBezTo>
                    <a:pt x="334" y="4986"/>
                    <a:pt x="0" y="5290"/>
                    <a:pt x="0" y="5685"/>
                  </a:cubicBezTo>
                  <a:lnTo>
                    <a:pt x="0" y="12797"/>
                  </a:lnTo>
                  <a:cubicBezTo>
                    <a:pt x="0" y="13192"/>
                    <a:pt x="334" y="13527"/>
                    <a:pt x="760" y="13527"/>
                  </a:cubicBezTo>
                  <a:lnTo>
                    <a:pt x="20365" y="13527"/>
                  </a:lnTo>
                  <a:cubicBezTo>
                    <a:pt x="20791" y="13527"/>
                    <a:pt x="21125" y="13223"/>
                    <a:pt x="21125" y="12797"/>
                  </a:cubicBezTo>
                  <a:lnTo>
                    <a:pt x="21125" y="5685"/>
                  </a:lnTo>
                  <a:cubicBezTo>
                    <a:pt x="21155" y="5320"/>
                    <a:pt x="20821" y="4986"/>
                    <a:pt x="20396" y="4986"/>
                  </a:cubicBezTo>
                  <a:lnTo>
                    <a:pt x="14924" y="4955"/>
                  </a:lnTo>
                  <a:cubicBezTo>
                    <a:pt x="14590" y="4955"/>
                    <a:pt x="14286" y="4651"/>
                    <a:pt x="14286" y="4287"/>
                  </a:cubicBezTo>
                  <a:lnTo>
                    <a:pt x="14286" y="1"/>
                  </a:lnTo>
                  <a:close/>
                </a:path>
              </a:pathLst>
            </a:custGeom>
            <a:solidFill>
              <a:srgbClr val="5C69A5">
                <a:alpha val="29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0"/>
            <p:cNvSpPr/>
            <p:nvPr/>
          </p:nvSpPr>
          <p:spPr>
            <a:xfrm flipH="1">
              <a:off x="5486925" y="283700"/>
              <a:ext cx="259925" cy="34225"/>
            </a:xfrm>
            <a:custGeom>
              <a:avLst/>
              <a:gdLst/>
              <a:ahLst/>
              <a:cxnLst/>
              <a:rect l="l" t="t" r="r" b="b"/>
              <a:pathLst>
                <a:path w="10397" h="1369" extrusionOk="0">
                  <a:moveTo>
                    <a:pt x="670" y="1"/>
                  </a:moveTo>
                  <a:cubicBezTo>
                    <a:pt x="305" y="1"/>
                    <a:pt x="1" y="305"/>
                    <a:pt x="1" y="700"/>
                  </a:cubicBezTo>
                  <a:cubicBezTo>
                    <a:pt x="1" y="1065"/>
                    <a:pt x="305" y="1369"/>
                    <a:pt x="670" y="1369"/>
                  </a:cubicBezTo>
                  <a:lnTo>
                    <a:pt x="9728" y="1369"/>
                  </a:lnTo>
                  <a:cubicBezTo>
                    <a:pt x="10092" y="1369"/>
                    <a:pt x="10396" y="1065"/>
                    <a:pt x="10396" y="700"/>
                  </a:cubicBezTo>
                  <a:cubicBezTo>
                    <a:pt x="10396" y="305"/>
                    <a:pt x="10092" y="1"/>
                    <a:pt x="9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0"/>
            <p:cNvSpPr/>
            <p:nvPr/>
          </p:nvSpPr>
          <p:spPr>
            <a:xfrm flipH="1">
              <a:off x="5483900" y="279900"/>
              <a:ext cx="268250" cy="41075"/>
            </a:xfrm>
            <a:custGeom>
              <a:avLst/>
              <a:gdLst/>
              <a:ahLst/>
              <a:cxnLst/>
              <a:rect l="l" t="t" r="r" b="b"/>
              <a:pathLst>
                <a:path w="10730" h="1643" extrusionOk="0">
                  <a:moveTo>
                    <a:pt x="851" y="1"/>
                  </a:moveTo>
                  <a:cubicBezTo>
                    <a:pt x="395" y="1"/>
                    <a:pt x="0" y="427"/>
                    <a:pt x="61" y="882"/>
                  </a:cubicBezTo>
                  <a:cubicBezTo>
                    <a:pt x="91" y="1095"/>
                    <a:pt x="213" y="1308"/>
                    <a:pt x="365" y="1460"/>
                  </a:cubicBezTo>
                  <a:cubicBezTo>
                    <a:pt x="517" y="1612"/>
                    <a:pt x="730" y="1642"/>
                    <a:pt x="912" y="1642"/>
                  </a:cubicBezTo>
                  <a:lnTo>
                    <a:pt x="3040" y="1642"/>
                  </a:lnTo>
                  <a:cubicBezTo>
                    <a:pt x="4377" y="1612"/>
                    <a:pt x="5593" y="1612"/>
                    <a:pt x="6626" y="1612"/>
                  </a:cubicBezTo>
                  <a:cubicBezTo>
                    <a:pt x="7660" y="1551"/>
                    <a:pt x="8450" y="1551"/>
                    <a:pt x="9058" y="1551"/>
                  </a:cubicBezTo>
                  <a:lnTo>
                    <a:pt x="9696" y="1551"/>
                  </a:lnTo>
                  <a:cubicBezTo>
                    <a:pt x="9848" y="1521"/>
                    <a:pt x="9940" y="1521"/>
                    <a:pt x="9940" y="1521"/>
                  </a:cubicBezTo>
                  <a:lnTo>
                    <a:pt x="9088" y="1521"/>
                  </a:lnTo>
                  <a:cubicBezTo>
                    <a:pt x="8481" y="1521"/>
                    <a:pt x="7660" y="1490"/>
                    <a:pt x="6657" y="1490"/>
                  </a:cubicBezTo>
                  <a:cubicBezTo>
                    <a:pt x="5623" y="1430"/>
                    <a:pt x="4408" y="1430"/>
                    <a:pt x="3101" y="1430"/>
                  </a:cubicBezTo>
                  <a:lnTo>
                    <a:pt x="973" y="1430"/>
                  </a:lnTo>
                  <a:cubicBezTo>
                    <a:pt x="938" y="1435"/>
                    <a:pt x="904" y="1438"/>
                    <a:pt x="870" y="1438"/>
                  </a:cubicBezTo>
                  <a:cubicBezTo>
                    <a:pt x="548" y="1438"/>
                    <a:pt x="274" y="1185"/>
                    <a:pt x="274" y="882"/>
                  </a:cubicBezTo>
                  <a:cubicBezTo>
                    <a:pt x="243" y="518"/>
                    <a:pt x="547" y="214"/>
                    <a:pt x="882" y="214"/>
                  </a:cubicBezTo>
                  <a:cubicBezTo>
                    <a:pt x="4012" y="183"/>
                    <a:pt x="6809" y="183"/>
                    <a:pt x="8876" y="183"/>
                  </a:cubicBezTo>
                  <a:lnTo>
                    <a:pt x="9575" y="183"/>
                  </a:lnTo>
                  <a:cubicBezTo>
                    <a:pt x="9696" y="183"/>
                    <a:pt x="9810" y="176"/>
                    <a:pt x="9913" y="176"/>
                  </a:cubicBezTo>
                  <a:cubicBezTo>
                    <a:pt x="10016" y="176"/>
                    <a:pt x="10107" y="183"/>
                    <a:pt x="10183" y="214"/>
                  </a:cubicBezTo>
                  <a:cubicBezTo>
                    <a:pt x="10547" y="396"/>
                    <a:pt x="10639" y="761"/>
                    <a:pt x="10578" y="1034"/>
                  </a:cubicBezTo>
                  <a:cubicBezTo>
                    <a:pt x="10487" y="1278"/>
                    <a:pt x="10274" y="1430"/>
                    <a:pt x="10152" y="1490"/>
                  </a:cubicBezTo>
                  <a:cubicBezTo>
                    <a:pt x="10000" y="1521"/>
                    <a:pt x="9940" y="1521"/>
                    <a:pt x="9940" y="1521"/>
                  </a:cubicBezTo>
                  <a:cubicBezTo>
                    <a:pt x="9940" y="1521"/>
                    <a:pt x="9955" y="1528"/>
                    <a:pt x="9993" y="1528"/>
                  </a:cubicBezTo>
                  <a:cubicBezTo>
                    <a:pt x="10031" y="1528"/>
                    <a:pt x="10092" y="1521"/>
                    <a:pt x="10183" y="1490"/>
                  </a:cubicBezTo>
                  <a:cubicBezTo>
                    <a:pt x="10304" y="1460"/>
                    <a:pt x="10547" y="1338"/>
                    <a:pt x="10639" y="1034"/>
                  </a:cubicBezTo>
                  <a:cubicBezTo>
                    <a:pt x="10699" y="882"/>
                    <a:pt x="10730" y="730"/>
                    <a:pt x="10639" y="548"/>
                  </a:cubicBezTo>
                  <a:cubicBezTo>
                    <a:pt x="10578" y="396"/>
                    <a:pt x="10426" y="183"/>
                    <a:pt x="10244" y="123"/>
                  </a:cubicBezTo>
                  <a:cubicBezTo>
                    <a:pt x="10122" y="31"/>
                    <a:pt x="10000" y="31"/>
                    <a:pt x="9879" y="31"/>
                  </a:cubicBezTo>
                  <a:lnTo>
                    <a:pt x="8815" y="31"/>
                  </a:lnTo>
                  <a:cubicBezTo>
                    <a:pt x="6748" y="31"/>
                    <a:pt x="3952" y="1"/>
                    <a:pt x="8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0"/>
            <p:cNvSpPr/>
            <p:nvPr/>
          </p:nvSpPr>
          <p:spPr>
            <a:xfrm flipH="1">
              <a:off x="5590275" y="276875"/>
              <a:ext cx="44850" cy="357175"/>
            </a:xfrm>
            <a:custGeom>
              <a:avLst/>
              <a:gdLst/>
              <a:ahLst/>
              <a:cxnLst/>
              <a:rect l="l" t="t" r="r" b="b"/>
              <a:pathLst>
                <a:path w="1794" h="14287" extrusionOk="0">
                  <a:moveTo>
                    <a:pt x="0" y="0"/>
                  </a:moveTo>
                  <a:lnTo>
                    <a:pt x="0" y="14286"/>
                  </a:lnTo>
                  <a:lnTo>
                    <a:pt x="1793" y="14286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0"/>
            <p:cNvSpPr/>
            <p:nvPr/>
          </p:nvSpPr>
          <p:spPr>
            <a:xfrm flipH="1">
              <a:off x="5543175" y="256350"/>
              <a:ext cx="155800" cy="26625"/>
            </a:xfrm>
            <a:custGeom>
              <a:avLst/>
              <a:gdLst/>
              <a:ahLst/>
              <a:cxnLst/>
              <a:rect l="l" t="t" r="r" b="b"/>
              <a:pathLst>
                <a:path w="6232" h="1065" extrusionOk="0">
                  <a:moveTo>
                    <a:pt x="396" y="1"/>
                  </a:moveTo>
                  <a:cubicBezTo>
                    <a:pt x="153" y="1"/>
                    <a:pt x="1" y="183"/>
                    <a:pt x="1" y="365"/>
                  </a:cubicBezTo>
                  <a:lnTo>
                    <a:pt x="1" y="669"/>
                  </a:lnTo>
                  <a:cubicBezTo>
                    <a:pt x="1" y="913"/>
                    <a:pt x="214" y="1065"/>
                    <a:pt x="396" y="1065"/>
                  </a:cubicBezTo>
                  <a:lnTo>
                    <a:pt x="5867" y="1065"/>
                  </a:lnTo>
                  <a:cubicBezTo>
                    <a:pt x="6080" y="1065"/>
                    <a:pt x="6232" y="913"/>
                    <a:pt x="6232" y="669"/>
                  </a:cubicBezTo>
                  <a:lnTo>
                    <a:pt x="6232" y="365"/>
                  </a:lnTo>
                  <a:cubicBezTo>
                    <a:pt x="6232" y="153"/>
                    <a:pt x="6050" y="1"/>
                    <a:pt x="5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0"/>
            <p:cNvSpPr/>
            <p:nvPr/>
          </p:nvSpPr>
          <p:spPr>
            <a:xfrm flipH="1">
              <a:off x="5349400" y="557275"/>
              <a:ext cx="529650" cy="98800"/>
            </a:xfrm>
            <a:custGeom>
              <a:avLst/>
              <a:gdLst/>
              <a:ahLst/>
              <a:cxnLst/>
              <a:rect l="l" t="t" r="r" b="b"/>
              <a:pathLst>
                <a:path w="21186" h="3952" extrusionOk="0">
                  <a:moveTo>
                    <a:pt x="0" y="0"/>
                  </a:moveTo>
                  <a:lnTo>
                    <a:pt x="0" y="2858"/>
                  </a:lnTo>
                  <a:cubicBezTo>
                    <a:pt x="0" y="3465"/>
                    <a:pt x="486" y="3952"/>
                    <a:pt x="1094" y="3952"/>
                  </a:cubicBezTo>
                  <a:lnTo>
                    <a:pt x="20092" y="3952"/>
                  </a:lnTo>
                  <a:cubicBezTo>
                    <a:pt x="20700" y="3952"/>
                    <a:pt x="21155" y="3465"/>
                    <a:pt x="21186" y="2858"/>
                  </a:cubicBezTo>
                  <a:lnTo>
                    <a:pt x="21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0"/>
            <p:cNvSpPr/>
            <p:nvPr/>
          </p:nvSpPr>
          <p:spPr>
            <a:xfrm flipH="1">
              <a:off x="5363075" y="455450"/>
              <a:ext cx="106400" cy="143650"/>
            </a:xfrm>
            <a:custGeom>
              <a:avLst/>
              <a:gdLst/>
              <a:ahLst/>
              <a:cxnLst/>
              <a:rect l="l" t="t" r="r" b="b"/>
              <a:pathLst>
                <a:path w="4256" h="5746" extrusionOk="0">
                  <a:moveTo>
                    <a:pt x="0" y="0"/>
                  </a:moveTo>
                  <a:lnTo>
                    <a:pt x="0" y="5745"/>
                  </a:lnTo>
                  <a:cubicBezTo>
                    <a:pt x="0" y="5745"/>
                    <a:pt x="1892" y="5732"/>
                    <a:pt x="3153" y="5732"/>
                  </a:cubicBezTo>
                  <a:cubicBezTo>
                    <a:pt x="3783" y="5732"/>
                    <a:pt x="4256" y="5735"/>
                    <a:pt x="4256" y="5745"/>
                  </a:cubicBezTo>
                  <a:lnTo>
                    <a:pt x="4256" y="5745"/>
                  </a:lnTo>
                  <a:cubicBezTo>
                    <a:pt x="4256" y="5715"/>
                    <a:pt x="4254" y="606"/>
                    <a:pt x="4013" y="304"/>
                  </a:cubicBezTo>
                  <a:cubicBezTo>
                    <a:pt x="3769" y="0"/>
                    <a:pt x="0" y="0"/>
                    <a:pt x="0" y="0"/>
                  </a:cubicBezTo>
                  <a:close/>
                  <a:moveTo>
                    <a:pt x="4256" y="5745"/>
                  </a:moveTo>
                  <a:cubicBezTo>
                    <a:pt x="4256" y="5745"/>
                    <a:pt x="4256" y="5745"/>
                    <a:pt x="4256" y="5745"/>
                  </a:cubicBezTo>
                  <a:cubicBezTo>
                    <a:pt x="4256" y="5745"/>
                    <a:pt x="4256" y="5745"/>
                    <a:pt x="4256" y="5745"/>
                  </a:cubicBezTo>
                  <a:cubicBezTo>
                    <a:pt x="4256" y="5745"/>
                    <a:pt x="4256" y="5745"/>
                    <a:pt x="4256" y="57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0"/>
            <p:cNvSpPr/>
            <p:nvPr/>
          </p:nvSpPr>
          <p:spPr>
            <a:xfrm flipH="1">
              <a:off x="5670825" y="292450"/>
              <a:ext cx="52450" cy="12875"/>
            </a:xfrm>
            <a:custGeom>
              <a:avLst/>
              <a:gdLst/>
              <a:ahLst/>
              <a:cxnLst/>
              <a:rect l="l" t="t" r="r" b="b"/>
              <a:pathLst>
                <a:path w="2098" h="515" extrusionOk="0">
                  <a:moveTo>
                    <a:pt x="1075" y="1"/>
                  </a:moveTo>
                  <a:cubicBezTo>
                    <a:pt x="768" y="1"/>
                    <a:pt x="456" y="31"/>
                    <a:pt x="152" y="76"/>
                  </a:cubicBezTo>
                  <a:lnTo>
                    <a:pt x="61" y="107"/>
                  </a:lnTo>
                  <a:cubicBezTo>
                    <a:pt x="0" y="198"/>
                    <a:pt x="0" y="259"/>
                    <a:pt x="31" y="350"/>
                  </a:cubicBezTo>
                  <a:cubicBezTo>
                    <a:pt x="61" y="411"/>
                    <a:pt x="152" y="411"/>
                    <a:pt x="213" y="441"/>
                  </a:cubicBezTo>
                  <a:cubicBezTo>
                    <a:pt x="444" y="490"/>
                    <a:pt x="680" y="514"/>
                    <a:pt x="917" y="514"/>
                  </a:cubicBezTo>
                  <a:cubicBezTo>
                    <a:pt x="1272" y="514"/>
                    <a:pt x="1629" y="459"/>
                    <a:pt x="1976" y="350"/>
                  </a:cubicBezTo>
                  <a:cubicBezTo>
                    <a:pt x="2006" y="350"/>
                    <a:pt x="2037" y="289"/>
                    <a:pt x="2097" y="259"/>
                  </a:cubicBezTo>
                  <a:cubicBezTo>
                    <a:pt x="2097" y="198"/>
                    <a:pt x="2006" y="137"/>
                    <a:pt x="1976" y="107"/>
                  </a:cubicBezTo>
                  <a:cubicBezTo>
                    <a:pt x="1687" y="31"/>
                    <a:pt x="1383" y="1"/>
                    <a:pt x="107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0"/>
            <p:cNvSpPr/>
            <p:nvPr/>
          </p:nvSpPr>
          <p:spPr>
            <a:xfrm flipH="1">
              <a:off x="7493800" y="-306725"/>
              <a:ext cx="686225" cy="328300"/>
            </a:xfrm>
            <a:custGeom>
              <a:avLst/>
              <a:gdLst/>
              <a:ahLst/>
              <a:cxnLst/>
              <a:rect l="l" t="t" r="r" b="b"/>
              <a:pathLst>
                <a:path w="27449" h="13132" extrusionOk="0">
                  <a:moveTo>
                    <a:pt x="5989" y="1"/>
                  </a:moveTo>
                  <a:cubicBezTo>
                    <a:pt x="2676" y="1"/>
                    <a:pt x="1" y="2919"/>
                    <a:pt x="1" y="6566"/>
                  </a:cubicBezTo>
                  <a:cubicBezTo>
                    <a:pt x="1" y="10214"/>
                    <a:pt x="2676" y="13131"/>
                    <a:pt x="5989" y="13131"/>
                  </a:cubicBezTo>
                  <a:lnTo>
                    <a:pt x="27448" y="13131"/>
                  </a:lnTo>
                  <a:lnTo>
                    <a:pt x="274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0"/>
            <p:cNvSpPr/>
            <p:nvPr/>
          </p:nvSpPr>
          <p:spPr>
            <a:xfrm flipH="1">
              <a:off x="6426150" y="-308250"/>
              <a:ext cx="1218150" cy="55500"/>
            </a:xfrm>
            <a:custGeom>
              <a:avLst/>
              <a:gdLst/>
              <a:ahLst/>
              <a:cxnLst/>
              <a:rect l="l" t="t" r="r" b="b"/>
              <a:pathLst>
                <a:path w="48726" h="2220" extrusionOk="0">
                  <a:moveTo>
                    <a:pt x="1" y="1"/>
                  </a:moveTo>
                  <a:lnTo>
                    <a:pt x="1" y="2220"/>
                  </a:lnTo>
                  <a:lnTo>
                    <a:pt x="47722" y="2220"/>
                  </a:lnTo>
                  <a:cubicBezTo>
                    <a:pt x="48269" y="2220"/>
                    <a:pt x="48725" y="1733"/>
                    <a:pt x="48725" y="1125"/>
                  </a:cubicBezTo>
                  <a:cubicBezTo>
                    <a:pt x="48725" y="518"/>
                    <a:pt x="48269" y="1"/>
                    <a:pt x="47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0"/>
            <p:cNvSpPr/>
            <p:nvPr/>
          </p:nvSpPr>
          <p:spPr>
            <a:xfrm flipH="1">
              <a:off x="6426150" y="-32400"/>
              <a:ext cx="1218150" cy="53975"/>
            </a:xfrm>
            <a:custGeom>
              <a:avLst/>
              <a:gdLst/>
              <a:ahLst/>
              <a:cxnLst/>
              <a:rect l="l" t="t" r="r" b="b"/>
              <a:pathLst>
                <a:path w="48726" h="2159" extrusionOk="0">
                  <a:moveTo>
                    <a:pt x="1" y="0"/>
                  </a:moveTo>
                  <a:lnTo>
                    <a:pt x="1" y="2158"/>
                  </a:lnTo>
                  <a:lnTo>
                    <a:pt x="47722" y="2158"/>
                  </a:lnTo>
                  <a:cubicBezTo>
                    <a:pt x="48269" y="2158"/>
                    <a:pt x="48725" y="1672"/>
                    <a:pt x="48725" y="1064"/>
                  </a:cubicBezTo>
                  <a:cubicBezTo>
                    <a:pt x="48725" y="456"/>
                    <a:pt x="48269" y="0"/>
                    <a:pt x="47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0"/>
            <p:cNvSpPr/>
            <p:nvPr/>
          </p:nvSpPr>
          <p:spPr>
            <a:xfrm flipH="1">
              <a:off x="6462625" y="-252000"/>
              <a:ext cx="1144425" cy="219625"/>
            </a:xfrm>
            <a:custGeom>
              <a:avLst/>
              <a:gdLst/>
              <a:ahLst/>
              <a:cxnLst/>
              <a:rect l="l" t="t" r="r" b="b"/>
              <a:pathLst>
                <a:path w="45777" h="8785" extrusionOk="0">
                  <a:moveTo>
                    <a:pt x="3982" y="0"/>
                  </a:moveTo>
                  <a:cubicBezTo>
                    <a:pt x="1794" y="0"/>
                    <a:pt x="0" y="1945"/>
                    <a:pt x="0" y="4377"/>
                  </a:cubicBezTo>
                  <a:cubicBezTo>
                    <a:pt x="0" y="6809"/>
                    <a:pt x="1794" y="8784"/>
                    <a:pt x="3982" y="8784"/>
                  </a:cubicBezTo>
                  <a:lnTo>
                    <a:pt x="45776" y="8784"/>
                  </a:lnTo>
                  <a:cubicBezTo>
                    <a:pt x="44652" y="5958"/>
                    <a:pt x="44652" y="2766"/>
                    <a:pt x="4577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0"/>
            <p:cNvSpPr/>
            <p:nvPr/>
          </p:nvSpPr>
          <p:spPr>
            <a:xfrm flipH="1">
              <a:off x="6589525" y="-135000"/>
              <a:ext cx="957500" cy="3825"/>
            </a:xfrm>
            <a:custGeom>
              <a:avLst/>
              <a:gdLst/>
              <a:ahLst/>
              <a:cxnLst/>
              <a:rect l="l" t="t" r="r" b="b"/>
              <a:pathLst>
                <a:path w="38300" h="153" extrusionOk="0">
                  <a:moveTo>
                    <a:pt x="19150" y="1"/>
                  </a:moveTo>
                  <a:cubicBezTo>
                    <a:pt x="8542" y="1"/>
                    <a:pt x="1" y="1"/>
                    <a:pt x="1" y="62"/>
                  </a:cubicBezTo>
                  <a:cubicBezTo>
                    <a:pt x="1" y="153"/>
                    <a:pt x="8542" y="153"/>
                    <a:pt x="19150" y="153"/>
                  </a:cubicBezTo>
                  <a:cubicBezTo>
                    <a:pt x="29758" y="153"/>
                    <a:pt x="38299" y="62"/>
                    <a:pt x="38299" y="62"/>
                  </a:cubicBezTo>
                  <a:cubicBezTo>
                    <a:pt x="38299" y="31"/>
                    <a:pt x="29758" y="31"/>
                    <a:pt x="19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0"/>
            <p:cNvSpPr/>
            <p:nvPr/>
          </p:nvSpPr>
          <p:spPr>
            <a:xfrm flipH="1">
              <a:off x="6490750" y="-85600"/>
              <a:ext cx="957500" cy="3825"/>
            </a:xfrm>
            <a:custGeom>
              <a:avLst/>
              <a:gdLst/>
              <a:ahLst/>
              <a:cxnLst/>
              <a:rect l="l" t="t" r="r" b="b"/>
              <a:pathLst>
                <a:path w="38300" h="153" extrusionOk="0">
                  <a:moveTo>
                    <a:pt x="19150" y="1"/>
                  </a:moveTo>
                  <a:cubicBezTo>
                    <a:pt x="8542" y="1"/>
                    <a:pt x="1" y="1"/>
                    <a:pt x="1" y="61"/>
                  </a:cubicBezTo>
                  <a:cubicBezTo>
                    <a:pt x="1" y="153"/>
                    <a:pt x="8542" y="153"/>
                    <a:pt x="19150" y="153"/>
                  </a:cubicBezTo>
                  <a:cubicBezTo>
                    <a:pt x="29758" y="153"/>
                    <a:pt x="38300" y="61"/>
                    <a:pt x="38300" y="61"/>
                  </a:cubicBezTo>
                  <a:cubicBezTo>
                    <a:pt x="38300" y="31"/>
                    <a:pt x="29758" y="1"/>
                    <a:pt x="19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0"/>
            <p:cNvSpPr/>
            <p:nvPr/>
          </p:nvSpPr>
          <p:spPr>
            <a:xfrm flipH="1">
              <a:off x="6520375" y="-202525"/>
              <a:ext cx="957500" cy="2975"/>
            </a:xfrm>
            <a:custGeom>
              <a:avLst/>
              <a:gdLst/>
              <a:ahLst/>
              <a:cxnLst/>
              <a:rect l="l" t="t" r="r" b="b"/>
              <a:pathLst>
                <a:path w="38300" h="119" extrusionOk="0">
                  <a:moveTo>
                    <a:pt x="2608" y="0"/>
                  </a:moveTo>
                  <a:cubicBezTo>
                    <a:pt x="950" y="0"/>
                    <a:pt x="1" y="7"/>
                    <a:pt x="1" y="27"/>
                  </a:cubicBezTo>
                  <a:cubicBezTo>
                    <a:pt x="1" y="118"/>
                    <a:pt x="8572" y="118"/>
                    <a:pt x="19150" y="118"/>
                  </a:cubicBezTo>
                  <a:cubicBezTo>
                    <a:pt x="29758" y="118"/>
                    <a:pt x="38299" y="27"/>
                    <a:pt x="38299" y="27"/>
                  </a:cubicBezTo>
                  <a:cubicBezTo>
                    <a:pt x="38299" y="7"/>
                    <a:pt x="37350" y="0"/>
                    <a:pt x="35692" y="0"/>
                  </a:cubicBezTo>
                  <a:cubicBezTo>
                    <a:pt x="32375" y="0"/>
                    <a:pt x="26222" y="27"/>
                    <a:pt x="19150" y="27"/>
                  </a:cubicBezTo>
                  <a:cubicBezTo>
                    <a:pt x="12078" y="27"/>
                    <a:pt x="5924" y="0"/>
                    <a:pt x="2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0"/>
            <p:cNvSpPr/>
            <p:nvPr/>
          </p:nvSpPr>
          <p:spPr>
            <a:xfrm flipH="1">
              <a:off x="7659475" y="-2775"/>
              <a:ext cx="448350" cy="3825"/>
            </a:xfrm>
            <a:custGeom>
              <a:avLst/>
              <a:gdLst/>
              <a:ahLst/>
              <a:cxnLst/>
              <a:rect l="l" t="t" r="r" b="b"/>
              <a:pathLst>
                <a:path w="17934" h="153" extrusionOk="0">
                  <a:moveTo>
                    <a:pt x="8967" y="1"/>
                  </a:moveTo>
                  <a:cubicBezTo>
                    <a:pt x="4043" y="1"/>
                    <a:pt x="0" y="1"/>
                    <a:pt x="0" y="62"/>
                  </a:cubicBezTo>
                  <a:cubicBezTo>
                    <a:pt x="0" y="153"/>
                    <a:pt x="4043" y="153"/>
                    <a:pt x="8967" y="153"/>
                  </a:cubicBezTo>
                  <a:cubicBezTo>
                    <a:pt x="13922" y="153"/>
                    <a:pt x="17934" y="62"/>
                    <a:pt x="17934" y="62"/>
                  </a:cubicBezTo>
                  <a:cubicBezTo>
                    <a:pt x="17934" y="31"/>
                    <a:pt x="13922" y="1"/>
                    <a:pt x="8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0"/>
            <p:cNvSpPr/>
            <p:nvPr/>
          </p:nvSpPr>
          <p:spPr>
            <a:xfrm flipH="1">
              <a:off x="7659475" y="-282400"/>
              <a:ext cx="448350" cy="3825"/>
            </a:xfrm>
            <a:custGeom>
              <a:avLst/>
              <a:gdLst/>
              <a:ahLst/>
              <a:cxnLst/>
              <a:rect l="l" t="t" r="r" b="b"/>
              <a:pathLst>
                <a:path w="17934" h="153" extrusionOk="0">
                  <a:moveTo>
                    <a:pt x="8967" y="0"/>
                  </a:moveTo>
                  <a:cubicBezTo>
                    <a:pt x="4043" y="0"/>
                    <a:pt x="0" y="0"/>
                    <a:pt x="0" y="91"/>
                  </a:cubicBezTo>
                  <a:cubicBezTo>
                    <a:pt x="0" y="152"/>
                    <a:pt x="4043" y="152"/>
                    <a:pt x="8967" y="152"/>
                  </a:cubicBezTo>
                  <a:cubicBezTo>
                    <a:pt x="13922" y="152"/>
                    <a:pt x="17934" y="91"/>
                    <a:pt x="17934" y="91"/>
                  </a:cubicBezTo>
                  <a:cubicBezTo>
                    <a:pt x="17934" y="31"/>
                    <a:pt x="13922" y="0"/>
                    <a:pt x="8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0"/>
            <p:cNvSpPr/>
            <p:nvPr/>
          </p:nvSpPr>
          <p:spPr>
            <a:xfrm flipH="1">
              <a:off x="7547750" y="251800"/>
              <a:ext cx="883025" cy="423275"/>
            </a:xfrm>
            <a:custGeom>
              <a:avLst/>
              <a:gdLst/>
              <a:ahLst/>
              <a:cxnLst/>
              <a:rect l="l" t="t" r="r" b="b"/>
              <a:pathLst>
                <a:path w="35321" h="16931" extrusionOk="0">
                  <a:moveTo>
                    <a:pt x="7690" y="0"/>
                  </a:moveTo>
                  <a:cubicBezTo>
                    <a:pt x="3435" y="0"/>
                    <a:pt x="0" y="3800"/>
                    <a:pt x="0" y="8450"/>
                  </a:cubicBezTo>
                  <a:cubicBezTo>
                    <a:pt x="0" y="13131"/>
                    <a:pt x="3465" y="16931"/>
                    <a:pt x="7690" y="16931"/>
                  </a:cubicBezTo>
                  <a:lnTo>
                    <a:pt x="34287" y="16931"/>
                  </a:lnTo>
                  <a:cubicBezTo>
                    <a:pt x="34864" y="16931"/>
                    <a:pt x="35320" y="16444"/>
                    <a:pt x="35320" y="15776"/>
                  </a:cubicBezTo>
                  <a:lnTo>
                    <a:pt x="35320" y="1095"/>
                  </a:lnTo>
                  <a:cubicBezTo>
                    <a:pt x="35320" y="487"/>
                    <a:pt x="34864" y="0"/>
                    <a:pt x="3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0"/>
            <p:cNvSpPr/>
            <p:nvPr/>
          </p:nvSpPr>
          <p:spPr>
            <a:xfrm flipH="1">
              <a:off x="6172350" y="252550"/>
              <a:ext cx="1566925" cy="69950"/>
            </a:xfrm>
            <a:custGeom>
              <a:avLst/>
              <a:gdLst/>
              <a:ahLst/>
              <a:cxnLst/>
              <a:rect l="l" t="t" r="r" b="b"/>
              <a:pathLst>
                <a:path w="62677" h="2798" extrusionOk="0">
                  <a:moveTo>
                    <a:pt x="0" y="1"/>
                  </a:moveTo>
                  <a:lnTo>
                    <a:pt x="0" y="2797"/>
                  </a:lnTo>
                  <a:lnTo>
                    <a:pt x="61491" y="2797"/>
                  </a:lnTo>
                  <a:cubicBezTo>
                    <a:pt x="62160" y="2767"/>
                    <a:pt x="62676" y="2128"/>
                    <a:pt x="62616" y="1369"/>
                  </a:cubicBezTo>
                  <a:cubicBezTo>
                    <a:pt x="62616" y="609"/>
                    <a:pt x="62099" y="1"/>
                    <a:pt x="61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0"/>
            <p:cNvSpPr/>
            <p:nvPr/>
          </p:nvSpPr>
          <p:spPr>
            <a:xfrm flipH="1">
              <a:off x="6172350" y="605150"/>
              <a:ext cx="1566925" cy="69925"/>
            </a:xfrm>
            <a:custGeom>
              <a:avLst/>
              <a:gdLst/>
              <a:ahLst/>
              <a:cxnLst/>
              <a:rect l="l" t="t" r="r" b="b"/>
              <a:pathLst>
                <a:path w="62677" h="2797" extrusionOk="0">
                  <a:moveTo>
                    <a:pt x="0" y="0"/>
                  </a:moveTo>
                  <a:lnTo>
                    <a:pt x="0" y="2797"/>
                  </a:lnTo>
                  <a:lnTo>
                    <a:pt x="61491" y="2797"/>
                  </a:lnTo>
                  <a:cubicBezTo>
                    <a:pt x="62160" y="2766"/>
                    <a:pt x="62676" y="2128"/>
                    <a:pt x="62616" y="1368"/>
                  </a:cubicBezTo>
                  <a:cubicBezTo>
                    <a:pt x="62616" y="608"/>
                    <a:pt x="62099" y="0"/>
                    <a:pt x="61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0"/>
            <p:cNvSpPr/>
            <p:nvPr/>
          </p:nvSpPr>
          <p:spPr>
            <a:xfrm flipH="1">
              <a:off x="6218700" y="321700"/>
              <a:ext cx="1473475" cy="283475"/>
            </a:xfrm>
            <a:custGeom>
              <a:avLst/>
              <a:gdLst/>
              <a:ahLst/>
              <a:cxnLst/>
              <a:rect l="l" t="t" r="r" b="b"/>
              <a:pathLst>
                <a:path w="58939" h="11339" extrusionOk="0">
                  <a:moveTo>
                    <a:pt x="5107" y="1"/>
                  </a:moveTo>
                  <a:cubicBezTo>
                    <a:pt x="2281" y="1"/>
                    <a:pt x="1" y="2554"/>
                    <a:pt x="1" y="5654"/>
                  </a:cubicBezTo>
                  <a:lnTo>
                    <a:pt x="1" y="5715"/>
                  </a:lnTo>
                  <a:cubicBezTo>
                    <a:pt x="1" y="8815"/>
                    <a:pt x="2311" y="11338"/>
                    <a:pt x="5107" y="11338"/>
                  </a:cubicBezTo>
                  <a:lnTo>
                    <a:pt x="58908" y="11338"/>
                  </a:lnTo>
                  <a:cubicBezTo>
                    <a:pt x="57479" y="7752"/>
                    <a:pt x="57479" y="3618"/>
                    <a:pt x="5893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0"/>
            <p:cNvSpPr/>
            <p:nvPr/>
          </p:nvSpPr>
          <p:spPr>
            <a:xfrm flipH="1">
              <a:off x="6382850" y="474450"/>
              <a:ext cx="1232575" cy="3825"/>
            </a:xfrm>
            <a:custGeom>
              <a:avLst/>
              <a:gdLst/>
              <a:ahLst/>
              <a:cxnLst/>
              <a:rect l="l" t="t" r="r" b="b"/>
              <a:pathLst>
                <a:path w="49303" h="153" extrusionOk="0">
                  <a:moveTo>
                    <a:pt x="24652" y="0"/>
                  </a:moveTo>
                  <a:cubicBezTo>
                    <a:pt x="11004" y="0"/>
                    <a:pt x="1" y="0"/>
                    <a:pt x="1" y="91"/>
                  </a:cubicBezTo>
                  <a:cubicBezTo>
                    <a:pt x="1" y="152"/>
                    <a:pt x="11004" y="152"/>
                    <a:pt x="24652" y="152"/>
                  </a:cubicBezTo>
                  <a:cubicBezTo>
                    <a:pt x="38299" y="152"/>
                    <a:pt x="49303" y="91"/>
                    <a:pt x="49303" y="91"/>
                  </a:cubicBezTo>
                  <a:cubicBezTo>
                    <a:pt x="49303" y="61"/>
                    <a:pt x="38330" y="0"/>
                    <a:pt x="24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0"/>
            <p:cNvSpPr/>
            <p:nvPr/>
          </p:nvSpPr>
          <p:spPr>
            <a:xfrm flipH="1">
              <a:off x="6255175" y="537525"/>
              <a:ext cx="1233350" cy="3825"/>
            </a:xfrm>
            <a:custGeom>
              <a:avLst/>
              <a:gdLst/>
              <a:ahLst/>
              <a:cxnLst/>
              <a:rect l="l" t="t" r="r" b="b"/>
              <a:pathLst>
                <a:path w="49334" h="153" extrusionOk="0">
                  <a:moveTo>
                    <a:pt x="24682" y="0"/>
                  </a:moveTo>
                  <a:cubicBezTo>
                    <a:pt x="11035" y="0"/>
                    <a:pt x="1" y="0"/>
                    <a:pt x="1" y="61"/>
                  </a:cubicBezTo>
                  <a:cubicBezTo>
                    <a:pt x="1" y="152"/>
                    <a:pt x="11004" y="152"/>
                    <a:pt x="24682" y="152"/>
                  </a:cubicBezTo>
                  <a:cubicBezTo>
                    <a:pt x="38300" y="152"/>
                    <a:pt x="49333" y="61"/>
                    <a:pt x="49333" y="61"/>
                  </a:cubicBezTo>
                  <a:cubicBezTo>
                    <a:pt x="49333" y="30"/>
                    <a:pt x="38300" y="0"/>
                    <a:pt x="24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0"/>
            <p:cNvSpPr/>
            <p:nvPr/>
          </p:nvSpPr>
          <p:spPr>
            <a:xfrm flipH="1">
              <a:off x="6293175" y="416700"/>
              <a:ext cx="1233325" cy="3825"/>
            </a:xfrm>
            <a:custGeom>
              <a:avLst/>
              <a:gdLst/>
              <a:ahLst/>
              <a:cxnLst/>
              <a:rect l="l" t="t" r="r" b="b"/>
              <a:pathLst>
                <a:path w="49333" h="153" extrusionOk="0">
                  <a:moveTo>
                    <a:pt x="24682" y="0"/>
                  </a:moveTo>
                  <a:cubicBezTo>
                    <a:pt x="11034" y="0"/>
                    <a:pt x="0" y="0"/>
                    <a:pt x="0" y="91"/>
                  </a:cubicBezTo>
                  <a:cubicBezTo>
                    <a:pt x="0" y="152"/>
                    <a:pt x="11034" y="152"/>
                    <a:pt x="24682" y="152"/>
                  </a:cubicBezTo>
                  <a:cubicBezTo>
                    <a:pt x="38299" y="152"/>
                    <a:pt x="49332" y="91"/>
                    <a:pt x="49332" y="91"/>
                  </a:cubicBezTo>
                  <a:cubicBezTo>
                    <a:pt x="49332" y="31"/>
                    <a:pt x="38360" y="0"/>
                    <a:pt x="24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0"/>
            <p:cNvSpPr/>
            <p:nvPr/>
          </p:nvSpPr>
          <p:spPr>
            <a:xfrm flipH="1">
              <a:off x="7759775" y="643900"/>
              <a:ext cx="577550" cy="3825"/>
            </a:xfrm>
            <a:custGeom>
              <a:avLst/>
              <a:gdLst/>
              <a:ahLst/>
              <a:cxnLst/>
              <a:rect l="l" t="t" r="r" b="b"/>
              <a:pathLst>
                <a:path w="23102" h="153" extrusionOk="0">
                  <a:moveTo>
                    <a:pt x="11551" y="0"/>
                  </a:moveTo>
                  <a:cubicBezTo>
                    <a:pt x="5168" y="0"/>
                    <a:pt x="1" y="0"/>
                    <a:pt x="1" y="61"/>
                  </a:cubicBezTo>
                  <a:cubicBezTo>
                    <a:pt x="1" y="152"/>
                    <a:pt x="5168" y="152"/>
                    <a:pt x="11551" y="152"/>
                  </a:cubicBezTo>
                  <a:cubicBezTo>
                    <a:pt x="17934" y="152"/>
                    <a:pt x="23102" y="61"/>
                    <a:pt x="23102" y="61"/>
                  </a:cubicBezTo>
                  <a:cubicBezTo>
                    <a:pt x="23102" y="31"/>
                    <a:pt x="17934" y="0"/>
                    <a:pt x="11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0"/>
            <p:cNvSpPr/>
            <p:nvPr/>
          </p:nvSpPr>
          <p:spPr>
            <a:xfrm flipH="1">
              <a:off x="7759775" y="286000"/>
              <a:ext cx="577550" cy="3825"/>
            </a:xfrm>
            <a:custGeom>
              <a:avLst/>
              <a:gdLst/>
              <a:ahLst/>
              <a:cxnLst/>
              <a:rect l="l" t="t" r="r" b="b"/>
              <a:pathLst>
                <a:path w="23102" h="153" extrusionOk="0">
                  <a:moveTo>
                    <a:pt x="11551" y="0"/>
                  </a:moveTo>
                  <a:cubicBezTo>
                    <a:pt x="5168" y="0"/>
                    <a:pt x="1" y="0"/>
                    <a:pt x="1" y="61"/>
                  </a:cubicBezTo>
                  <a:cubicBezTo>
                    <a:pt x="1" y="152"/>
                    <a:pt x="5168" y="152"/>
                    <a:pt x="11551" y="152"/>
                  </a:cubicBezTo>
                  <a:cubicBezTo>
                    <a:pt x="17934" y="152"/>
                    <a:pt x="23102" y="61"/>
                    <a:pt x="23102" y="61"/>
                  </a:cubicBezTo>
                  <a:cubicBezTo>
                    <a:pt x="23102" y="31"/>
                    <a:pt x="17934" y="0"/>
                    <a:pt x="11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0"/>
            <p:cNvSpPr/>
            <p:nvPr/>
          </p:nvSpPr>
          <p:spPr>
            <a:xfrm flipH="1">
              <a:off x="7319025" y="10900"/>
              <a:ext cx="717375" cy="243200"/>
            </a:xfrm>
            <a:custGeom>
              <a:avLst/>
              <a:gdLst/>
              <a:ahLst/>
              <a:cxnLst/>
              <a:rect l="l" t="t" r="r" b="b"/>
              <a:pathLst>
                <a:path w="28695" h="9728" extrusionOk="0">
                  <a:moveTo>
                    <a:pt x="4408" y="1"/>
                  </a:moveTo>
                  <a:cubicBezTo>
                    <a:pt x="1976" y="1"/>
                    <a:pt x="1" y="2220"/>
                    <a:pt x="1" y="4864"/>
                  </a:cubicBezTo>
                  <a:cubicBezTo>
                    <a:pt x="1" y="7569"/>
                    <a:pt x="1976" y="9728"/>
                    <a:pt x="4408" y="9728"/>
                  </a:cubicBezTo>
                  <a:lnTo>
                    <a:pt x="28694" y="9728"/>
                  </a:lnTo>
                  <a:lnTo>
                    <a:pt x="286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0"/>
            <p:cNvSpPr/>
            <p:nvPr/>
          </p:nvSpPr>
          <p:spPr>
            <a:xfrm flipH="1">
              <a:off x="6201225" y="10900"/>
              <a:ext cx="1272850" cy="57025"/>
            </a:xfrm>
            <a:custGeom>
              <a:avLst/>
              <a:gdLst/>
              <a:ahLst/>
              <a:cxnLst/>
              <a:rect l="l" t="t" r="r" b="b"/>
              <a:pathLst>
                <a:path w="50914" h="2281" extrusionOk="0">
                  <a:moveTo>
                    <a:pt x="0" y="1"/>
                  </a:moveTo>
                  <a:lnTo>
                    <a:pt x="0" y="2281"/>
                  </a:lnTo>
                  <a:lnTo>
                    <a:pt x="49880" y="2281"/>
                  </a:lnTo>
                  <a:cubicBezTo>
                    <a:pt x="50457" y="2281"/>
                    <a:pt x="50913" y="1794"/>
                    <a:pt x="50913" y="1156"/>
                  </a:cubicBezTo>
                  <a:cubicBezTo>
                    <a:pt x="50913" y="548"/>
                    <a:pt x="50457" y="1"/>
                    <a:pt x="498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0"/>
            <p:cNvSpPr/>
            <p:nvPr/>
          </p:nvSpPr>
          <p:spPr>
            <a:xfrm flipH="1">
              <a:off x="6201225" y="197075"/>
              <a:ext cx="1272850" cy="57025"/>
            </a:xfrm>
            <a:custGeom>
              <a:avLst/>
              <a:gdLst/>
              <a:ahLst/>
              <a:cxnLst/>
              <a:rect l="l" t="t" r="r" b="b"/>
              <a:pathLst>
                <a:path w="50914" h="2281" extrusionOk="0">
                  <a:moveTo>
                    <a:pt x="0" y="1"/>
                  </a:moveTo>
                  <a:lnTo>
                    <a:pt x="0" y="2281"/>
                  </a:lnTo>
                  <a:lnTo>
                    <a:pt x="49880" y="2281"/>
                  </a:lnTo>
                  <a:cubicBezTo>
                    <a:pt x="50457" y="2250"/>
                    <a:pt x="50913" y="1764"/>
                    <a:pt x="50913" y="1156"/>
                  </a:cubicBezTo>
                  <a:cubicBezTo>
                    <a:pt x="50913" y="548"/>
                    <a:pt x="50457" y="1"/>
                    <a:pt x="498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0"/>
            <p:cNvSpPr/>
            <p:nvPr/>
          </p:nvSpPr>
          <p:spPr>
            <a:xfrm flipH="1">
              <a:off x="6239225" y="69425"/>
              <a:ext cx="1196850" cy="126925"/>
            </a:xfrm>
            <a:custGeom>
              <a:avLst/>
              <a:gdLst/>
              <a:ahLst/>
              <a:cxnLst/>
              <a:rect l="l" t="t" r="r" b="b"/>
              <a:pathLst>
                <a:path w="47874" h="5077" extrusionOk="0">
                  <a:moveTo>
                    <a:pt x="2310" y="0"/>
                  </a:moveTo>
                  <a:cubicBezTo>
                    <a:pt x="1064" y="0"/>
                    <a:pt x="0" y="1125"/>
                    <a:pt x="0" y="2523"/>
                  </a:cubicBezTo>
                  <a:cubicBezTo>
                    <a:pt x="0" y="3952"/>
                    <a:pt x="1034" y="5076"/>
                    <a:pt x="2310" y="5076"/>
                  </a:cubicBezTo>
                  <a:lnTo>
                    <a:pt x="47874" y="5076"/>
                  </a:lnTo>
                  <a:cubicBezTo>
                    <a:pt x="46688" y="3648"/>
                    <a:pt x="46688" y="1429"/>
                    <a:pt x="4787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0"/>
            <p:cNvSpPr/>
            <p:nvPr/>
          </p:nvSpPr>
          <p:spPr>
            <a:xfrm flipH="1">
              <a:off x="6372200" y="120325"/>
              <a:ext cx="1002325" cy="3825"/>
            </a:xfrm>
            <a:custGeom>
              <a:avLst/>
              <a:gdLst/>
              <a:ahLst/>
              <a:cxnLst/>
              <a:rect l="l" t="t" r="r" b="b"/>
              <a:pathLst>
                <a:path w="40093" h="153" extrusionOk="0">
                  <a:moveTo>
                    <a:pt x="20061" y="1"/>
                  </a:moveTo>
                  <a:cubicBezTo>
                    <a:pt x="8967" y="1"/>
                    <a:pt x="0" y="1"/>
                    <a:pt x="0" y="92"/>
                  </a:cubicBezTo>
                  <a:cubicBezTo>
                    <a:pt x="0" y="153"/>
                    <a:pt x="9028" y="153"/>
                    <a:pt x="20061" y="153"/>
                  </a:cubicBezTo>
                  <a:cubicBezTo>
                    <a:pt x="31126" y="153"/>
                    <a:pt x="40092" y="92"/>
                    <a:pt x="40092" y="92"/>
                  </a:cubicBezTo>
                  <a:cubicBezTo>
                    <a:pt x="40092" y="31"/>
                    <a:pt x="31156" y="1"/>
                    <a:pt x="20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0"/>
            <p:cNvSpPr/>
            <p:nvPr/>
          </p:nvSpPr>
          <p:spPr>
            <a:xfrm flipH="1">
              <a:off x="6268850" y="155300"/>
              <a:ext cx="1002325" cy="3825"/>
            </a:xfrm>
            <a:custGeom>
              <a:avLst/>
              <a:gdLst/>
              <a:ahLst/>
              <a:cxnLst/>
              <a:rect l="l" t="t" r="r" b="b"/>
              <a:pathLst>
                <a:path w="40093" h="153" extrusionOk="0">
                  <a:moveTo>
                    <a:pt x="20061" y="0"/>
                  </a:moveTo>
                  <a:cubicBezTo>
                    <a:pt x="8967" y="0"/>
                    <a:pt x="0" y="0"/>
                    <a:pt x="0" y="91"/>
                  </a:cubicBezTo>
                  <a:cubicBezTo>
                    <a:pt x="0" y="152"/>
                    <a:pt x="9028" y="152"/>
                    <a:pt x="20061" y="152"/>
                  </a:cubicBezTo>
                  <a:cubicBezTo>
                    <a:pt x="31125" y="152"/>
                    <a:pt x="40092" y="91"/>
                    <a:pt x="40092" y="91"/>
                  </a:cubicBezTo>
                  <a:cubicBezTo>
                    <a:pt x="40092" y="0"/>
                    <a:pt x="31186" y="0"/>
                    <a:pt x="20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0"/>
            <p:cNvSpPr/>
            <p:nvPr/>
          </p:nvSpPr>
          <p:spPr>
            <a:xfrm flipH="1">
              <a:off x="7490775" y="227475"/>
              <a:ext cx="469625" cy="3825"/>
            </a:xfrm>
            <a:custGeom>
              <a:avLst/>
              <a:gdLst/>
              <a:ahLst/>
              <a:cxnLst/>
              <a:rect l="l" t="t" r="r" b="b"/>
              <a:pathLst>
                <a:path w="18785" h="153" extrusionOk="0">
                  <a:moveTo>
                    <a:pt x="9393" y="1"/>
                  </a:moveTo>
                  <a:cubicBezTo>
                    <a:pt x="4225" y="1"/>
                    <a:pt x="0" y="1"/>
                    <a:pt x="0" y="92"/>
                  </a:cubicBezTo>
                  <a:cubicBezTo>
                    <a:pt x="0" y="153"/>
                    <a:pt x="4195" y="153"/>
                    <a:pt x="9393" y="153"/>
                  </a:cubicBezTo>
                  <a:cubicBezTo>
                    <a:pt x="14590" y="153"/>
                    <a:pt x="18785" y="92"/>
                    <a:pt x="18785" y="92"/>
                  </a:cubicBezTo>
                  <a:cubicBezTo>
                    <a:pt x="18785" y="61"/>
                    <a:pt x="14560" y="1"/>
                    <a:pt x="9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0"/>
            <p:cNvSpPr/>
            <p:nvPr/>
          </p:nvSpPr>
          <p:spPr>
            <a:xfrm flipH="1">
              <a:off x="7490775" y="37500"/>
              <a:ext cx="469625" cy="3825"/>
            </a:xfrm>
            <a:custGeom>
              <a:avLst/>
              <a:gdLst/>
              <a:ahLst/>
              <a:cxnLst/>
              <a:rect l="l" t="t" r="r" b="b"/>
              <a:pathLst>
                <a:path w="18785" h="153" extrusionOk="0">
                  <a:moveTo>
                    <a:pt x="9393" y="1"/>
                  </a:moveTo>
                  <a:cubicBezTo>
                    <a:pt x="4225" y="1"/>
                    <a:pt x="0" y="1"/>
                    <a:pt x="0" y="92"/>
                  </a:cubicBezTo>
                  <a:cubicBezTo>
                    <a:pt x="0" y="153"/>
                    <a:pt x="4195" y="153"/>
                    <a:pt x="9393" y="153"/>
                  </a:cubicBezTo>
                  <a:cubicBezTo>
                    <a:pt x="14590" y="153"/>
                    <a:pt x="18785" y="92"/>
                    <a:pt x="18785" y="92"/>
                  </a:cubicBezTo>
                  <a:cubicBezTo>
                    <a:pt x="18785" y="62"/>
                    <a:pt x="14560" y="1"/>
                    <a:pt x="9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0"/>
            <p:cNvSpPr/>
            <p:nvPr/>
          </p:nvSpPr>
          <p:spPr>
            <a:xfrm flipH="1">
              <a:off x="6216425" y="10225"/>
              <a:ext cx="1721175" cy="3000"/>
            </a:xfrm>
            <a:custGeom>
              <a:avLst/>
              <a:gdLst/>
              <a:ahLst/>
              <a:cxnLst/>
              <a:rect l="l" t="t" r="r" b="b"/>
              <a:pathLst>
                <a:path w="68847" h="120" extrusionOk="0">
                  <a:moveTo>
                    <a:pt x="4693" y="1"/>
                  </a:moveTo>
                  <a:cubicBezTo>
                    <a:pt x="1709" y="1"/>
                    <a:pt x="0" y="8"/>
                    <a:pt x="0" y="28"/>
                  </a:cubicBezTo>
                  <a:cubicBezTo>
                    <a:pt x="0" y="119"/>
                    <a:pt x="15380" y="119"/>
                    <a:pt x="34438" y="119"/>
                  </a:cubicBezTo>
                  <a:cubicBezTo>
                    <a:pt x="53466" y="119"/>
                    <a:pt x="68846" y="28"/>
                    <a:pt x="68846" y="28"/>
                  </a:cubicBezTo>
                  <a:cubicBezTo>
                    <a:pt x="68846" y="18"/>
                    <a:pt x="67137" y="14"/>
                    <a:pt x="64154" y="14"/>
                  </a:cubicBezTo>
                  <a:cubicBezTo>
                    <a:pt x="58188" y="14"/>
                    <a:pt x="47124" y="28"/>
                    <a:pt x="34438" y="28"/>
                  </a:cubicBezTo>
                  <a:cubicBezTo>
                    <a:pt x="21733" y="28"/>
                    <a:pt x="10662" y="1"/>
                    <a:pt x="469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0"/>
            <p:cNvSpPr/>
            <p:nvPr/>
          </p:nvSpPr>
          <p:spPr>
            <a:xfrm flipH="1">
              <a:off x="7075875" y="-200350"/>
              <a:ext cx="87400" cy="131500"/>
            </a:xfrm>
            <a:custGeom>
              <a:avLst/>
              <a:gdLst/>
              <a:ahLst/>
              <a:cxnLst/>
              <a:rect l="l" t="t" r="r" b="b"/>
              <a:pathLst>
                <a:path w="3496" h="5260" extrusionOk="0">
                  <a:moveTo>
                    <a:pt x="0" y="1"/>
                  </a:moveTo>
                  <a:lnTo>
                    <a:pt x="0" y="5259"/>
                  </a:lnTo>
                  <a:lnTo>
                    <a:pt x="1611" y="4104"/>
                  </a:lnTo>
                  <a:lnTo>
                    <a:pt x="3496" y="5259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594178" y="1204783"/>
            <a:ext cx="37107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</a:rPr>
              <a:t>II. Hiệu suất phản ứng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591" y="91440"/>
            <a:ext cx="520996" cy="466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610;p28"/>
          <p:cNvSpPr txBox="1">
            <a:spLocks noGrp="1"/>
          </p:cNvSpPr>
          <p:nvPr>
            <p:ph type="title"/>
          </p:nvPr>
        </p:nvSpPr>
        <p:spPr>
          <a:xfrm>
            <a:off x="873353" y="271612"/>
            <a:ext cx="76162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C00000"/>
                </a:solidFill>
                <a:latin typeface="+mn-lt"/>
              </a:rPr>
              <a:t>1. Chất phản ứng hết, chất phản ứng dư</a:t>
            </a:r>
            <a:endParaRPr sz="2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089" y="194272"/>
            <a:ext cx="408401" cy="616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686" y="1796168"/>
            <a:ext cx="4881549" cy="2947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303870" y="1074727"/>
            <a:ext cx="6618022" cy="483406"/>
            <a:chOff x="2239317" y="937472"/>
            <a:chExt cx="13236044" cy="9668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9317" y="937472"/>
              <a:ext cx="998324" cy="96681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566161" y="1020768"/>
              <a:ext cx="119092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sát Hình 5.1 (SGK tr.34) và trả lời câu hỏi: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896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591" y="91440"/>
            <a:ext cx="520996" cy="466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610;p28"/>
          <p:cNvSpPr txBox="1">
            <a:spLocks noGrp="1"/>
          </p:cNvSpPr>
          <p:nvPr>
            <p:ph type="title"/>
          </p:nvPr>
        </p:nvSpPr>
        <p:spPr>
          <a:xfrm>
            <a:off x="873353" y="271612"/>
            <a:ext cx="76162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C00000"/>
                </a:solidFill>
                <a:latin typeface="+mn-lt"/>
              </a:rPr>
              <a:t>1. Chất phản ứng hết, chất phản ứng dư</a:t>
            </a:r>
            <a:endParaRPr sz="2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089" y="194272"/>
            <a:ext cx="408401" cy="61645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03870" y="1074727"/>
            <a:ext cx="6618022" cy="483406"/>
            <a:chOff x="2239317" y="937472"/>
            <a:chExt cx="13236044" cy="9668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9317" y="937472"/>
              <a:ext cx="998324" cy="96681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566161" y="1020768"/>
              <a:ext cx="119092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sát Hình 5.1 (SGK tr.34) và trả lời câu hỏi: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8499" y="1887509"/>
            <a:ext cx="2745843" cy="2890232"/>
            <a:chOff x="963742" y="3070383"/>
            <a:chExt cx="5491686" cy="5780463"/>
          </a:xfrm>
        </p:grpSpPr>
        <p:grpSp>
          <p:nvGrpSpPr>
            <p:cNvPr id="14" name="Group 3"/>
            <p:cNvGrpSpPr/>
            <p:nvPr/>
          </p:nvGrpSpPr>
          <p:grpSpPr>
            <a:xfrm>
              <a:off x="963742" y="3466186"/>
              <a:ext cx="5491686" cy="5384660"/>
              <a:chOff x="0" y="-38100"/>
              <a:chExt cx="1229792" cy="998327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0" y="0"/>
                <a:ext cx="1229792" cy="960227"/>
              </a:xfrm>
              <a:custGeom>
                <a:avLst/>
                <a:gdLst/>
                <a:ahLst/>
                <a:cxnLst/>
                <a:rect l="l" t="t" r="r" b="b"/>
                <a:pathLst>
                  <a:path w="1149303" h="1087828">
                    <a:moveTo>
                      <a:pt x="94671" y="0"/>
                    </a:moveTo>
                    <a:lnTo>
                      <a:pt x="1054632" y="0"/>
                    </a:lnTo>
                    <a:cubicBezTo>
                      <a:pt x="1106917" y="0"/>
                      <a:pt x="1149303" y="42386"/>
                      <a:pt x="1149303" y="94671"/>
                    </a:cubicBezTo>
                    <a:lnTo>
                      <a:pt x="1149303" y="993157"/>
                    </a:lnTo>
                    <a:cubicBezTo>
                      <a:pt x="1149303" y="1045442"/>
                      <a:pt x="1106917" y="1087828"/>
                      <a:pt x="1054632" y="1087828"/>
                    </a:cubicBezTo>
                    <a:lnTo>
                      <a:pt x="94671" y="1087828"/>
                    </a:lnTo>
                    <a:cubicBezTo>
                      <a:pt x="42386" y="1087828"/>
                      <a:pt x="0" y="1045442"/>
                      <a:pt x="0" y="993157"/>
                    </a:cubicBezTo>
                    <a:lnTo>
                      <a:pt x="0" y="94671"/>
                    </a:lnTo>
                    <a:cubicBezTo>
                      <a:pt x="0" y="42386"/>
                      <a:pt x="42386" y="0"/>
                      <a:pt x="94671" y="0"/>
                    </a:cubicBezTo>
                    <a:close/>
                  </a:path>
                </a:pathLst>
              </a:custGeom>
              <a:solidFill>
                <a:srgbClr val="FBC391"/>
              </a:solidFill>
              <a:ln w="19050">
                <a:solidFill>
                  <a:srgbClr val="FFFFFF"/>
                </a:solidFill>
              </a:ln>
            </p:spPr>
          </p:sp>
          <p:sp>
            <p:nvSpPr>
              <p:cNvPr id="18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  <a:spcBef>
                    <a:spcPct val="0"/>
                  </a:spcBef>
                </a:pPr>
                <a:endParaRPr sz="180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111804" y="4505361"/>
              <a:ext cx="5177886" cy="350865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800"/>
                <a:t>Cho biết số phân tử O</a:t>
              </a:r>
              <a:r>
                <a:rPr lang="fr-FR" sz="1800" baseline="-25000"/>
                <a:t>2</a:t>
              </a:r>
              <a:r>
                <a:rPr lang="fr-FR" sz="1800"/>
                <a:t>, H</a:t>
              </a:r>
              <a:r>
                <a:rPr lang="fr-FR" sz="1800" baseline="-25000"/>
                <a:t>2</a:t>
              </a:r>
              <a:r>
                <a:rPr lang="fr-FR" sz="1800"/>
                <a:t> trước phản ứng, tham gia phản ứng và còn lại sau phản ứng</a:t>
              </a:r>
              <a:endParaRPr lang="en-US" sz="180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850" y="3070383"/>
              <a:ext cx="1259796" cy="125979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235848" y="1889088"/>
            <a:ext cx="2745842" cy="2888653"/>
            <a:chOff x="888591" y="3073541"/>
            <a:chExt cx="5491682" cy="5777305"/>
          </a:xfrm>
        </p:grpSpPr>
        <p:grpSp>
          <p:nvGrpSpPr>
            <p:cNvPr id="20" name="Group 3"/>
            <p:cNvGrpSpPr/>
            <p:nvPr/>
          </p:nvGrpSpPr>
          <p:grpSpPr>
            <a:xfrm>
              <a:off x="888591" y="3466186"/>
              <a:ext cx="5491682" cy="5384660"/>
              <a:chOff x="-16829" y="-38100"/>
              <a:chExt cx="1229791" cy="998327"/>
            </a:xfrm>
          </p:grpSpPr>
          <p:sp>
            <p:nvSpPr>
              <p:cNvPr id="23" name="Freeform 4"/>
              <p:cNvSpPr/>
              <p:nvPr/>
            </p:nvSpPr>
            <p:spPr>
              <a:xfrm>
                <a:off x="-16829" y="0"/>
                <a:ext cx="1229791" cy="960227"/>
              </a:xfrm>
              <a:custGeom>
                <a:avLst/>
                <a:gdLst/>
                <a:ahLst/>
                <a:cxnLst/>
                <a:rect l="l" t="t" r="r" b="b"/>
                <a:pathLst>
                  <a:path w="1149303" h="1087828">
                    <a:moveTo>
                      <a:pt x="94671" y="0"/>
                    </a:moveTo>
                    <a:lnTo>
                      <a:pt x="1054632" y="0"/>
                    </a:lnTo>
                    <a:cubicBezTo>
                      <a:pt x="1106917" y="0"/>
                      <a:pt x="1149303" y="42386"/>
                      <a:pt x="1149303" y="94671"/>
                    </a:cubicBezTo>
                    <a:lnTo>
                      <a:pt x="1149303" y="993157"/>
                    </a:lnTo>
                    <a:cubicBezTo>
                      <a:pt x="1149303" y="1045442"/>
                      <a:pt x="1106917" y="1087828"/>
                      <a:pt x="1054632" y="1087828"/>
                    </a:cubicBezTo>
                    <a:lnTo>
                      <a:pt x="94671" y="1087828"/>
                    </a:lnTo>
                    <a:cubicBezTo>
                      <a:pt x="42386" y="1087828"/>
                      <a:pt x="0" y="1045442"/>
                      <a:pt x="0" y="993157"/>
                    </a:cubicBezTo>
                    <a:lnTo>
                      <a:pt x="0" y="94671"/>
                    </a:lnTo>
                    <a:cubicBezTo>
                      <a:pt x="0" y="42386"/>
                      <a:pt x="42386" y="0"/>
                      <a:pt x="94671" y="0"/>
                    </a:cubicBezTo>
                    <a:close/>
                  </a:path>
                </a:pathLst>
              </a:custGeom>
              <a:solidFill>
                <a:srgbClr val="C3D69B"/>
              </a:solidFill>
              <a:ln w="19050">
                <a:solidFill>
                  <a:srgbClr val="FFFFFF"/>
                </a:solidFill>
              </a:ln>
            </p:spPr>
          </p:sp>
          <p:sp>
            <p:nvSpPr>
              <p:cNvPr id="24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  <a:spcBef>
                    <a:spcPct val="0"/>
                  </a:spcBef>
                </a:pPr>
                <a:endParaRPr sz="1800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083067" y="4920859"/>
              <a:ext cx="5102730" cy="267765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800"/>
                <a:t>Cho biết số phân tử H</a:t>
              </a:r>
              <a:r>
                <a:rPr lang="fr-FR" sz="1800" baseline="-25000"/>
                <a:t>2</a:t>
              </a:r>
              <a:r>
                <a:rPr lang="fr-FR" sz="1800"/>
                <a:t>O tạo thành sau phản ứng</a:t>
              </a:r>
              <a:endParaRPr lang="en-US" sz="180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642" y="3073541"/>
              <a:ext cx="1259796" cy="1259796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203196" y="1887509"/>
            <a:ext cx="2745842" cy="2890231"/>
            <a:chOff x="877316" y="3073541"/>
            <a:chExt cx="5491683" cy="5780460"/>
          </a:xfrm>
        </p:grpSpPr>
        <p:grpSp>
          <p:nvGrpSpPr>
            <p:cNvPr id="26" name="Group 3"/>
            <p:cNvGrpSpPr/>
            <p:nvPr/>
          </p:nvGrpSpPr>
          <p:grpSpPr>
            <a:xfrm>
              <a:off x="877316" y="3466186"/>
              <a:ext cx="5491683" cy="5387815"/>
              <a:chOff x="-19354" y="-38100"/>
              <a:chExt cx="1229791" cy="998912"/>
            </a:xfrm>
          </p:grpSpPr>
          <p:sp>
            <p:nvSpPr>
              <p:cNvPr id="29" name="Freeform 4"/>
              <p:cNvSpPr/>
              <p:nvPr/>
            </p:nvSpPr>
            <p:spPr>
              <a:xfrm>
                <a:off x="-19354" y="0"/>
                <a:ext cx="1229791" cy="960812"/>
              </a:xfrm>
              <a:custGeom>
                <a:avLst/>
                <a:gdLst/>
                <a:ahLst/>
                <a:cxnLst/>
                <a:rect l="l" t="t" r="r" b="b"/>
                <a:pathLst>
                  <a:path w="1149303" h="1087828">
                    <a:moveTo>
                      <a:pt x="94671" y="0"/>
                    </a:moveTo>
                    <a:lnTo>
                      <a:pt x="1054632" y="0"/>
                    </a:lnTo>
                    <a:cubicBezTo>
                      <a:pt x="1106917" y="0"/>
                      <a:pt x="1149303" y="42386"/>
                      <a:pt x="1149303" y="94671"/>
                    </a:cubicBezTo>
                    <a:lnTo>
                      <a:pt x="1149303" y="993157"/>
                    </a:lnTo>
                    <a:cubicBezTo>
                      <a:pt x="1149303" y="1045442"/>
                      <a:pt x="1106917" y="1087828"/>
                      <a:pt x="1054632" y="1087828"/>
                    </a:cubicBezTo>
                    <a:lnTo>
                      <a:pt x="94671" y="1087828"/>
                    </a:lnTo>
                    <a:cubicBezTo>
                      <a:pt x="42386" y="1087828"/>
                      <a:pt x="0" y="1045442"/>
                      <a:pt x="0" y="993157"/>
                    </a:cubicBezTo>
                    <a:lnTo>
                      <a:pt x="0" y="94671"/>
                    </a:lnTo>
                    <a:cubicBezTo>
                      <a:pt x="0" y="42386"/>
                      <a:pt x="42386" y="0"/>
                      <a:pt x="94671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FFFFFF"/>
                </a:solidFill>
              </a:ln>
            </p:spPr>
          </p:sp>
          <p:sp>
            <p:nvSpPr>
              <p:cNvPr id="30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  <a:spcBef>
                    <a:spcPct val="0"/>
                  </a:spcBef>
                </a:pPr>
                <a:endParaRPr sz="1800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162194" y="4924016"/>
              <a:ext cx="5005521" cy="267765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800"/>
                <a:t>Khi phản ứng kết thúc, chất phản ứng nào hết và chất nào còn dư?</a:t>
              </a:r>
              <a:endParaRPr lang="en-US" sz="180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058" y="3073541"/>
              <a:ext cx="1259796" cy="1259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1229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591" y="91440"/>
            <a:ext cx="520996" cy="466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610;p28"/>
          <p:cNvSpPr txBox="1">
            <a:spLocks noGrp="1"/>
          </p:cNvSpPr>
          <p:nvPr>
            <p:ph type="title"/>
          </p:nvPr>
        </p:nvSpPr>
        <p:spPr>
          <a:xfrm>
            <a:off x="873353" y="271612"/>
            <a:ext cx="76162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C00000"/>
                </a:solidFill>
                <a:latin typeface="+mn-lt"/>
              </a:rPr>
              <a:t>1. Chất phản ứng hết, chất phản ứng dư</a:t>
            </a:r>
            <a:endParaRPr sz="2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089" y="194272"/>
            <a:ext cx="408401" cy="6164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9831251"/>
                  </p:ext>
                </p:extLst>
              </p:nvPr>
            </p:nvGraphicFramePr>
            <p:xfrm>
              <a:off x="561809" y="1151254"/>
              <a:ext cx="8086114" cy="2757805"/>
            </p:xfrm>
            <a:graphic>
              <a:graphicData uri="http://schemas.openxmlformats.org/drawingml/2006/table">
                <a:tbl>
                  <a:tblPr firstRow="1" firstCol="1" bandRow="1">
                    <a:tableStyleId>{09D6A1DD-AAB5-48D3-856D-E10BF3C0C790}</a:tableStyleId>
                  </a:tblPr>
                  <a:tblGrid>
                    <a:gridCol w="1432803">
                      <a:extLst>
                        <a:ext uri="{9D8B030D-6E8A-4147-A177-3AD203B41FA5}">
                          <a16:colId xmlns:a16="http://schemas.microsoft.com/office/drawing/2014/main" val="1338034447"/>
                        </a:ext>
                      </a:extLst>
                    </a:gridCol>
                    <a:gridCol w="1624316">
                      <a:extLst>
                        <a:ext uri="{9D8B030D-6E8A-4147-A177-3AD203B41FA5}">
                          <a16:colId xmlns:a16="http://schemas.microsoft.com/office/drawing/2014/main" val="2076456738"/>
                        </a:ext>
                      </a:extLst>
                    </a:gridCol>
                    <a:gridCol w="581633">
                      <a:extLst>
                        <a:ext uri="{9D8B030D-6E8A-4147-A177-3AD203B41FA5}">
                          <a16:colId xmlns:a16="http://schemas.microsoft.com/office/drawing/2014/main" val="2604731803"/>
                        </a:ext>
                      </a:extLst>
                    </a:gridCol>
                    <a:gridCol w="1787457">
                      <a:extLst>
                        <a:ext uri="{9D8B030D-6E8A-4147-A177-3AD203B41FA5}">
                          <a16:colId xmlns:a16="http://schemas.microsoft.com/office/drawing/2014/main" val="2208552308"/>
                        </a:ext>
                      </a:extLst>
                    </a:gridCol>
                    <a:gridCol w="844077">
                      <a:extLst>
                        <a:ext uri="{9D8B030D-6E8A-4147-A177-3AD203B41FA5}">
                          <a16:colId xmlns:a16="http://schemas.microsoft.com/office/drawing/2014/main" val="2960330747"/>
                        </a:ext>
                      </a:extLst>
                    </a:gridCol>
                    <a:gridCol w="1815828">
                      <a:extLst>
                        <a:ext uri="{9D8B030D-6E8A-4147-A177-3AD203B41FA5}">
                          <a16:colId xmlns:a16="http://schemas.microsoft.com/office/drawing/2014/main" val="666034403"/>
                        </a:ext>
                      </a:extLst>
                    </a:gridCol>
                  </a:tblGrid>
                  <a:tr h="4950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baseline="0">
                              <a:effectLst/>
                            </a:rPr>
                            <a:t>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+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O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⟶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2H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r>
                            <a:rPr lang="fr-FR" sz="1800">
                              <a:effectLst/>
                            </a:rPr>
                            <a:t>O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8926011"/>
                      </a:ext>
                    </a:extLst>
                  </a:tr>
                  <a:tr h="1369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Số phân tử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2 phân tử 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+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1 phân tử O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⟶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2 phân tử 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r>
                            <a:rPr lang="fr-FR" sz="1800">
                              <a:effectLst/>
                            </a:rPr>
                            <a:t>O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112871"/>
                      </a:ext>
                    </a:extLst>
                  </a:tr>
                  <a:tr h="89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Số mol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2 mol 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+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1 mol O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⟶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2 mol 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r>
                            <a:rPr lang="fr-FR" sz="1800">
                              <a:effectLst/>
                            </a:rPr>
                            <a:t>O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67889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9831251"/>
                  </p:ext>
                </p:extLst>
              </p:nvPr>
            </p:nvGraphicFramePr>
            <p:xfrm>
              <a:off x="561809" y="1151254"/>
              <a:ext cx="8086114" cy="2757805"/>
            </p:xfrm>
            <a:graphic>
              <a:graphicData uri="http://schemas.openxmlformats.org/drawingml/2006/table">
                <a:tbl>
                  <a:tblPr firstRow="1" firstCol="1" bandRow="1">
                    <a:tableStyleId>{09D6A1DD-AAB5-48D3-856D-E10BF3C0C790}</a:tableStyleId>
                  </a:tblPr>
                  <a:tblGrid>
                    <a:gridCol w="1432803">
                      <a:extLst>
                        <a:ext uri="{9D8B030D-6E8A-4147-A177-3AD203B41FA5}">
                          <a16:colId xmlns:a16="http://schemas.microsoft.com/office/drawing/2014/main" val="1338034447"/>
                        </a:ext>
                      </a:extLst>
                    </a:gridCol>
                    <a:gridCol w="1624316">
                      <a:extLst>
                        <a:ext uri="{9D8B030D-6E8A-4147-A177-3AD203B41FA5}">
                          <a16:colId xmlns:a16="http://schemas.microsoft.com/office/drawing/2014/main" val="2076456738"/>
                        </a:ext>
                      </a:extLst>
                    </a:gridCol>
                    <a:gridCol w="581633">
                      <a:extLst>
                        <a:ext uri="{9D8B030D-6E8A-4147-A177-3AD203B41FA5}">
                          <a16:colId xmlns:a16="http://schemas.microsoft.com/office/drawing/2014/main" val="2604731803"/>
                        </a:ext>
                      </a:extLst>
                    </a:gridCol>
                    <a:gridCol w="1787457">
                      <a:extLst>
                        <a:ext uri="{9D8B030D-6E8A-4147-A177-3AD203B41FA5}">
                          <a16:colId xmlns:a16="http://schemas.microsoft.com/office/drawing/2014/main" val="2208552308"/>
                        </a:ext>
                      </a:extLst>
                    </a:gridCol>
                    <a:gridCol w="844077">
                      <a:extLst>
                        <a:ext uri="{9D8B030D-6E8A-4147-A177-3AD203B41FA5}">
                          <a16:colId xmlns:a16="http://schemas.microsoft.com/office/drawing/2014/main" val="2960330747"/>
                        </a:ext>
                      </a:extLst>
                    </a:gridCol>
                    <a:gridCol w="1815828">
                      <a:extLst>
                        <a:ext uri="{9D8B030D-6E8A-4147-A177-3AD203B41FA5}">
                          <a16:colId xmlns:a16="http://schemas.microsoft.com/office/drawing/2014/main" val="666034403"/>
                        </a:ext>
                      </a:extLst>
                    </a:gridCol>
                  </a:tblGrid>
                  <a:tr h="4950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baseline="0" smtClean="0">
                              <a:effectLst/>
                            </a:rPr>
                            <a:t>H</a:t>
                          </a:r>
                          <a:r>
                            <a:rPr lang="fr-FR" sz="1800" baseline="-25000" smtClean="0">
                              <a:effectLst/>
                            </a:rPr>
                            <a:t>2</a:t>
                          </a:r>
                          <a:endParaRPr lang="en-US" sz="1800" smtClean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+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 smtClean="0">
                              <a:effectLst/>
                            </a:rPr>
                            <a:t>O</a:t>
                          </a:r>
                          <a:r>
                            <a:rPr lang="fr-FR" sz="1800" baseline="-25000" smtClean="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40288" r="-215108" b="-460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 smtClean="0">
                              <a:effectLst/>
                            </a:rPr>
                            <a:t>2H</a:t>
                          </a:r>
                          <a:r>
                            <a:rPr lang="fr-FR" sz="1800" baseline="-25000" smtClean="0">
                              <a:effectLst/>
                            </a:rPr>
                            <a:t>2</a:t>
                          </a:r>
                          <a:r>
                            <a:rPr lang="fr-FR" sz="1800" smtClean="0">
                              <a:effectLst/>
                            </a:rPr>
                            <a:t>O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8926011"/>
                      </a:ext>
                    </a:extLst>
                  </a:tr>
                  <a:tr h="13691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Số phân tử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2 phân tử 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+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1 phân tử O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40288" t="-35841" r="-215108" b="-650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2 phân tử 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r>
                            <a:rPr lang="fr-FR" sz="1800">
                              <a:effectLst/>
                            </a:rPr>
                            <a:t>O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112871"/>
                      </a:ext>
                    </a:extLst>
                  </a:tr>
                  <a:tr h="89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Số mol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2 mol 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+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1 mol O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40288" t="-208844" r="-215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2 mol 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r>
                            <a:rPr lang="fr-FR" sz="1800">
                              <a:effectLst/>
                            </a:rPr>
                            <a:t>O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67889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/>
          <p:cNvSpPr/>
          <p:nvPr/>
        </p:nvSpPr>
        <p:spPr>
          <a:xfrm>
            <a:off x="1493520" y="4274104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fr-FR" sz="18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Sau phản ứng, O</a:t>
            </a:r>
            <a:r>
              <a:rPr lang="fr-FR" sz="1800" baseline="-25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8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là chất phản ứng hết, H</a:t>
            </a:r>
            <a:r>
              <a:rPr lang="fr-FR" sz="1800" baseline="-25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8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là chất phản ứng dư. 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73353" y="4254101"/>
            <a:ext cx="464820" cy="409339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13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591" y="91440"/>
            <a:ext cx="520996" cy="466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610;p28"/>
          <p:cNvSpPr txBox="1">
            <a:spLocks noGrp="1"/>
          </p:cNvSpPr>
          <p:nvPr>
            <p:ph type="title"/>
          </p:nvPr>
        </p:nvSpPr>
        <p:spPr>
          <a:xfrm>
            <a:off x="873353" y="271612"/>
            <a:ext cx="76162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C00000"/>
                </a:solidFill>
                <a:latin typeface="+mn-lt"/>
              </a:rPr>
              <a:t>1. Chất phản ứng hết, chất phản ứng dư</a:t>
            </a:r>
            <a:endParaRPr sz="2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089" y="194272"/>
            <a:ext cx="408401" cy="616455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92289" y="2247900"/>
            <a:ext cx="2649718" cy="291846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02699" y="1279676"/>
            <a:ext cx="4956391" cy="3444724"/>
            <a:chOff x="7253088" y="1308989"/>
            <a:chExt cx="9912781" cy="6889448"/>
          </a:xfrm>
        </p:grpSpPr>
        <p:pic>
          <p:nvPicPr>
            <p:cNvPr id="11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7253088" y="1308989"/>
              <a:ext cx="9912781" cy="688944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950994" y="1827255"/>
              <a:ext cx="8516965" cy="4339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800" b="1">
                  <a:solidFill>
                    <a:srgbClr val="FF0000"/>
                  </a:solidFill>
                </a:rPr>
                <a:t>Câu hỏi 1 (SGK tr.33): </a:t>
              </a:r>
              <a:r>
                <a:rPr lang="fr-FR" sz="1800"/>
                <a:t>Đốt nóng bình chứa hỗn hợp gồm 1 mol khí hydrogen và 0,4 mol khí oxygen đến khi phản ứng xảy ra hoàn toàn. Cho biết chất nào còn dư sau phản ứng.</a:t>
              </a: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896695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591" y="91440"/>
            <a:ext cx="520996" cy="466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610;p28"/>
          <p:cNvSpPr txBox="1">
            <a:spLocks noGrp="1"/>
          </p:cNvSpPr>
          <p:nvPr>
            <p:ph type="title"/>
          </p:nvPr>
        </p:nvSpPr>
        <p:spPr>
          <a:xfrm>
            <a:off x="873353" y="271612"/>
            <a:ext cx="76162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C00000"/>
                </a:solidFill>
                <a:latin typeface="+mn-lt"/>
              </a:rPr>
              <a:t>1. Chất phản ứng hết, chất phản ứng dư</a:t>
            </a:r>
            <a:endParaRPr sz="2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089" y="194272"/>
            <a:ext cx="408401" cy="6164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3762753"/>
                  </p:ext>
                </p:extLst>
              </p:nvPr>
            </p:nvGraphicFramePr>
            <p:xfrm>
              <a:off x="974332" y="1943101"/>
              <a:ext cx="7414258" cy="3034030"/>
            </p:xfrm>
            <a:graphic>
              <a:graphicData uri="http://schemas.openxmlformats.org/drawingml/2006/table">
                <a:tbl>
                  <a:tblPr firstRow="1" firstCol="1" bandRow="1">
                    <a:tableStyleId>{09D6A1DD-AAB5-48D3-856D-E10BF3C0C790}</a:tableStyleId>
                  </a:tblPr>
                  <a:tblGrid>
                    <a:gridCol w="1712058">
                      <a:extLst>
                        <a:ext uri="{9D8B030D-6E8A-4147-A177-3AD203B41FA5}">
                          <a16:colId xmlns:a16="http://schemas.microsoft.com/office/drawing/2014/main" val="3229881091"/>
                        </a:ext>
                      </a:extLst>
                    </a:gridCol>
                    <a:gridCol w="1404586">
                      <a:extLst>
                        <a:ext uri="{9D8B030D-6E8A-4147-A177-3AD203B41FA5}">
                          <a16:colId xmlns:a16="http://schemas.microsoft.com/office/drawing/2014/main" val="4043244425"/>
                        </a:ext>
                      </a:extLst>
                    </a:gridCol>
                    <a:gridCol w="740727">
                      <a:extLst>
                        <a:ext uri="{9D8B030D-6E8A-4147-A177-3AD203B41FA5}">
                          <a16:colId xmlns:a16="http://schemas.microsoft.com/office/drawing/2014/main" val="3659492858"/>
                        </a:ext>
                      </a:extLst>
                    </a:gridCol>
                    <a:gridCol w="1516394">
                      <a:extLst>
                        <a:ext uri="{9D8B030D-6E8A-4147-A177-3AD203B41FA5}">
                          <a16:colId xmlns:a16="http://schemas.microsoft.com/office/drawing/2014/main" val="1557857688"/>
                        </a:ext>
                      </a:extLst>
                    </a:gridCol>
                    <a:gridCol w="614943">
                      <a:extLst>
                        <a:ext uri="{9D8B030D-6E8A-4147-A177-3AD203B41FA5}">
                          <a16:colId xmlns:a16="http://schemas.microsoft.com/office/drawing/2014/main" val="3364814317"/>
                        </a:ext>
                      </a:extLst>
                    </a:gridCol>
                    <a:gridCol w="1425550">
                      <a:extLst>
                        <a:ext uri="{9D8B030D-6E8A-4147-A177-3AD203B41FA5}">
                          <a16:colId xmlns:a16="http://schemas.microsoft.com/office/drawing/2014/main" val="1389129466"/>
                        </a:ext>
                      </a:extLst>
                    </a:gridCol>
                  </a:tblGrid>
                  <a:tr h="447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2H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+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O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⟶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2H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r>
                            <a:rPr lang="fr-FR" sz="1800">
                              <a:effectLst/>
                            </a:rPr>
                            <a:t>O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46051550"/>
                      </a:ext>
                    </a:extLst>
                  </a:tr>
                  <a:tr h="8555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Theo PTHH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2 mol 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+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1 mol O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⟶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2 mol 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r>
                            <a:rPr lang="fr-FR" sz="1800">
                              <a:effectLst/>
                            </a:rPr>
                            <a:t>O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2727915"/>
                      </a:ext>
                    </a:extLst>
                  </a:tr>
                  <a:tr h="4277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Ban đầu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1 mol 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+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0,4 mol O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09685523"/>
                      </a:ext>
                    </a:extLst>
                  </a:tr>
                  <a:tr h="447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Phản ứng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0,8 mol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⟵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0,4 mol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0,8 mol 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r>
                            <a:rPr lang="fr-FR" sz="1800">
                              <a:effectLst/>
                            </a:rPr>
                            <a:t>O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60647203"/>
                      </a:ext>
                    </a:extLst>
                  </a:tr>
                  <a:tr h="8555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Sau phản ứng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0,2 mol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0 mol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22160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3762753"/>
                  </p:ext>
                </p:extLst>
              </p:nvPr>
            </p:nvGraphicFramePr>
            <p:xfrm>
              <a:off x="974332" y="1943101"/>
              <a:ext cx="7414258" cy="3034030"/>
            </p:xfrm>
            <a:graphic>
              <a:graphicData uri="http://schemas.openxmlformats.org/drawingml/2006/table">
                <a:tbl>
                  <a:tblPr firstRow="1" firstCol="1" bandRow="1">
                    <a:tableStyleId>{09D6A1DD-AAB5-48D3-856D-E10BF3C0C790}</a:tableStyleId>
                  </a:tblPr>
                  <a:tblGrid>
                    <a:gridCol w="1712058">
                      <a:extLst>
                        <a:ext uri="{9D8B030D-6E8A-4147-A177-3AD203B41FA5}">
                          <a16:colId xmlns:a16="http://schemas.microsoft.com/office/drawing/2014/main" val="3229881091"/>
                        </a:ext>
                      </a:extLst>
                    </a:gridCol>
                    <a:gridCol w="1404586">
                      <a:extLst>
                        <a:ext uri="{9D8B030D-6E8A-4147-A177-3AD203B41FA5}">
                          <a16:colId xmlns:a16="http://schemas.microsoft.com/office/drawing/2014/main" val="4043244425"/>
                        </a:ext>
                      </a:extLst>
                    </a:gridCol>
                    <a:gridCol w="740727">
                      <a:extLst>
                        <a:ext uri="{9D8B030D-6E8A-4147-A177-3AD203B41FA5}">
                          <a16:colId xmlns:a16="http://schemas.microsoft.com/office/drawing/2014/main" val="3659492858"/>
                        </a:ext>
                      </a:extLst>
                    </a:gridCol>
                    <a:gridCol w="1516394">
                      <a:extLst>
                        <a:ext uri="{9D8B030D-6E8A-4147-A177-3AD203B41FA5}">
                          <a16:colId xmlns:a16="http://schemas.microsoft.com/office/drawing/2014/main" val="1557857688"/>
                        </a:ext>
                      </a:extLst>
                    </a:gridCol>
                    <a:gridCol w="614943">
                      <a:extLst>
                        <a:ext uri="{9D8B030D-6E8A-4147-A177-3AD203B41FA5}">
                          <a16:colId xmlns:a16="http://schemas.microsoft.com/office/drawing/2014/main" val="3364814317"/>
                        </a:ext>
                      </a:extLst>
                    </a:gridCol>
                    <a:gridCol w="1425550">
                      <a:extLst>
                        <a:ext uri="{9D8B030D-6E8A-4147-A177-3AD203B41FA5}">
                          <a16:colId xmlns:a16="http://schemas.microsoft.com/office/drawing/2014/main" val="1389129466"/>
                        </a:ext>
                      </a:extLst>
                    </a:gridCol>
                  </a:tblGrid>
                  <a:tr h="447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2H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+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O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74257" r="-232673" b="-574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2H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r>
                            <a:rPr lang="fr-FR" sz="1800">
                              <a:effectLst/>
                            </a:rPr>
                            <a:t>O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46051550"/>
                      </a:ext>
                    </a:extLst>
                  </a:tr>
                  <a:tr h="8555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Theo PTHH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2 mol 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+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1 mol O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74257" t="-52857" r="-232673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2 mol 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r>
                            <a:rPr lang="fr-FR" sz="1800">
                              <a:effectLst/>
                            </a:rPr>
                            <a:t>O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2727915"/>
                      </a:ext>
                    </a:extLst>
                  </a:tr>
                  <a:tr h="4277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Ban đầu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1 mol 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+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0,4 mol O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09685523"/>
                      </a:ext>
                    </a:extLst>
                  </a:tr>
                  <a:tr h="447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Phản ứng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0,8 mol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19672" t="-390411" r="-479508" b="-193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0,4 mol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74257" t="-390411" r="-232673" b="-193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0,8 mol H</a:t>
                          </a:r>
                          <a:r>
                            <a:rPr lang="fr-FR" sz="1800" baseline="-25000">
                              <a:effectLst/>
                            </a:rPr>
                            <a:t>2</a:t>
                          </a:r>
                          <a:r>
                            <a:rPr lang="fr-FR" sz="1800">
                              <a:effectLst/>
                            </a:rPr>
                            <a:t>O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60647203"/>
                      </a:ext>
                    </a:extLst>
                  </a:tr>
                  <a:tr h="8555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Sau phản ứng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0,2 mol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0 mol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22160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Pentagon 13"/>
          <p:cNvSpPr/>
          <p:nvPr/>
        </p:nvSpPr>
        <p:spPr>
          <a:xfrm>
            <a:off x="2782" y="1255726"/>
            <a:ext cx="1943100" cy="58831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Lời giải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84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591" y="91440"/>
            <a:ext cx="520996" cy="466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7591" y="2717349"/>
            <a:ext cx="520996" cy="595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11363" y="1640958"/>
            <a:ext cx="520996" cy="595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4"/>
          <p:cNvSpPr/>
          <p:nvPr/>
        </p:nvSpPr>
        <p:spPr>
          <a:xfrm>
            <a:off x="3463187" y="1394228"/>
            <a:ext cx="5124450" cy="2913611"/>
          </a:xfrm>
          <a:custGeom>
            <a:avLst/>
            <a:gdLst/>
            <a:ahLst/>
            <a:cxnLst/>
            <a:rect l="l" t="t" r="r" b="b"/>
            <a:pathLst>
              <a:path w="4274726" h="583443">
                <a:moveTo>
                  <a:pt x="24327" y="0"/>
                </a:moveTo>
                <a:lnTo>
                  <a:pt x="4250399" y="0"/>
                </a:lnTo>
                <a:cubicBezTo>
                  <a:pt x="4263834" y="0"/>
                  <a:pt x="4274726" y="10891"/>
                  <a:pt x="4274726" y="24327"/>
                </a:cubicBezTo>
                <a:lnTo>
                  <a:pt x="4274726" y="559116"/>
                </a:lnTo>
                <a:cubicBezTo>
                  <a:pt x="4274726" y="572552"/>
                  <a:pt x="4263834" y="583443"/>
                  <a:pt x="4250399" y="583443"/>
                </a:cubicBezTo>
                <a:lnTo>
                  <a:pt x="24327" y="583443"/>
                </a:lnTo>
                <a:cubicBezTo>
                  <a:pt x="10891" y="583443"/>
                  <a:pt x="0" y="572552"/>
                  <a:pt x="0" y="559116"/>
                </a:cubicBezTo>
                <a:lnTo>
                  <a:pt x="0" y="24327"/>
                </a:lnTo>
                <a:cubicBezTo>
                  <a:pt x="0" y="10891"/>
                  <a:pt x="10891" y="0"/>
                  <a:pt x="243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251570">
            <a:off x="7773601" y="1076233"/>
            <a:ext cx="875045" cy="709582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20944">
            <a:off x="3101938" y="3775455"/>
            <a:ext cx="875045" cy="70958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658597" y="1973870"/>
            <a:ext cx="4733630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b="1">
                <a:solidFill>
                  <a:srgbClr val="FF0000"/>
                </a:solidFill>
              </a:rPr>
              <a:t>Chất phản ứng hết </a:t>
            </a:r>
            <a:r>
              <a:rPr lang="fr-FR" sz="1800"/>
              <a:t>là chất không còn sau khi phản ứng kết thúc.</a:t>
            </a:r>
            <a:endParaRPr lang="en-US" sz="180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b="1">
                <a:solidFill>
                  <a:srgbClr val="FF0000"/>
                </a:solidFill>
              </a:rPr>
              <a:t>Chất phản ứng dư </a:t>
            </a:r>
            <a:r>
              <a:rPr lang="fr-FR" sz="1800"/>
              <a:t>là chất còn lại sau khi kết thúc phản ứng.</a:t>
            </a:r>
            <a:endParaRPr lang="en-US" sz="1800"/>
          </a:p>
        </p:txBody>
      </p:sp>
      <p:pic>
        <p:nvPicPr>
          <p:cNvPr id="2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7253" y="1394228"/>
            <a:ext cx="2329236" cy="3749272"/>
          </a:xfrm>
          <a:prstGeom prst="rect">
            <a:avLst/>
          </a:prstGeom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9B1F1F-6136-4AD1-8FAA-8BF99A8856B5}"/>
              </a:ext>
            </a:extLst>
          </p:cNvPr>
          <p:cNvSpPr txBox="1"/>
          <p:nvPr/>
        </p:nvSpPr>
        <p:spPr>
          <a:xfrm>
            <a:off x="189107" y="400050"/>
            <a:ext cx="8765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2800" dirty="0">
              <a:solidFill>
                <a:schemeClr val="accent3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77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591" y="91440"/>
            <a:ext cx="520996" cy="466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7591" y="2717349"/>
            <a:ext cx="520996" cy="595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11363" y="1640958"/>
            <a:ext cx="520996" cy="595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610;p28"/>
          <p:cNvSpPr txBox="1">
            <a:spLocks noGrp="1"/>
          </p:cNvSpPr>
          <p:nvPr>
            <p:ph type="title"/>
          </p:nvPr>
        </p:nvSpPr>
        <p:spPr>
          <a:xfrm>
            <a:off x="873353" y="271612"/>
            <a:ext cx="76162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C00000"/>
                </a:solidFill>
                <a:latin typeface="+mn-lt"/>
              </a:rPr>
              <a:t>2. Hiệu suất phản ứng</a:t>
            </a:r>
            <a:endParaRPr sz="2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405004">
            <a:off x="212939" y="232642"/>
            <a:ext cx="557849" cy="6506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7966" y="1071449"/>
            <a:ext cx="738698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800"/>
              <a:t>Khi đốt cháy than (thành phần chính là carbon) trong oxygen hoặc trong không khí sinh ra carbon dioxide:</a:t>
            </a:r>
            <a:endParaRPr lang="en-US" sz="1800"/>
          </a:p>
        </p:txBody>
      </p:sp>
      <p:pic>
        <p:nvPicPr>
          <p:cNvPr id="41990" name="Picture 6" descr="https://o.remove.bg/downloads/0fc0b8fa-528c-457c-889a-164de5193b0a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86" y="2129169"/>
            <a:ext cx="2303548" cy="43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388089" y="3072985"/>
            <a:ext cx="5082827" cy="1559975"/>
            <a:chOff x="-126061" y="1703689"/>
            <a:chExt cx="5082827" cy="1559975"/>
          </a:xfrm>
        </p:grpSpPr>
        <p:grpSp>
          <p:nvGrpSpPr>
            <p:cNvPr id="34" name="Group 33"/>
            <p:cNvGrpSpPr/>
            <p:nvPr/>
          </p:nvGrpSpPr>
          <p:grpSpPr>
            <a:xfrm>
              <a:off x="724261" y="1703689"/>
              <a:ext cx="4232505" cy="1559975"/>
              <a:chOff x="403951" y="1871330"/>
              <a:chExt cx="4232505" cy="1559975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403951" y="1871330"/>
                <a:ext cx="4232505" cy="1559975"/>
              </a:xfrm>
              <a:prstGeom prst="roundRect">
                <a:avLst>
                  <a:gd name="adj" fmla="val 10652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84227" y="2007551"/>
                <a:ext cx="3907370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1800"/>
                  <a:t>Theo PTHH, nếu đốt 1 mol carbon trong 1 mol oxygen thì thu được bao nhiêu gam CO</a:t>
                </a:r>
                <a:r>
                  <a:rPr lang="fr-FR" sz="1800" baseline="-25000"/>
                  <a:t>2</a:t>
                </a:r>
                <a:r>
                  <a:rPr lang="fr-FR" sz="1800"/>
                  <a:t>?</a:t>
                </a:r>
                <a:endParaRPr lang="en-US" sz="1800"/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26061" y="1983599"/>
              <a:ext cx="665800" cy="100015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985211" y="2892691"/>
            <a:ext cx="2795160" cy="1971858"/>
            <a:chOff x="6130907" y="2831731"/>
            <a:chExt cx="2795160" cy="1971858"/>
          </a:xfrm>
        </p:grpSpPr>
        <p:pic>
          <p:nvPicPr>
            <p:cNvPr id="38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130907" y="2831731"/>
              <a:ext cx="2795160" cy="197185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895466" y="3591956"/>
              <a:ext cx="1067921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2000" b="1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</a:rPr>
                <a:t>44 gam</a:t>
              </a:r>
              <a:endParaRPr lang="en-US" sz="2000" b="1">
                <a:solidFill>
                  <a:srgbClr val="FF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003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76095" y="532616"/>
            <a:ext cx="4344271" cy="2951284"/>
            <a:chOff x="403951" y="1871330"/>
            <a:chExt cx="2905287" cy="2951284"/>
          </a:xfrm>
        </p:grpSpPr>
        <p:sp>
          <p:nvSpPr>
            <p:cNvPr id="8" name="Rounded Rectangle 7"/>
            <p:cNvSpPr/>
            <p:nvPr/>
          </p:nvSpPr>
          <p:spPr>
            <a:xfrm>
              <a:off x="403951" y="1871330"/>
              <a:ext cx="2905287" cy="2951284"/>
            </a:xfrm>
            <a:prstGeom prst="roundRect">
              <a:avLst>
                <a:gd name="adj" fmla="val 1065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6179" y="2469809"/>
              <a:ext cx="2680829" cy="175432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800" b="1"/>
                <a:t>Khái niệm: </a:t>
              </a:r>
              <a:r>
                <a:rPr lang="fr-FR" sz="1800"/>
                <a:t>Hiệu suất phản ứng (kí hiệu là H) là tỉ số giữa lượng sản phẩm thu được theo thực tế và lượng sản phẩm thu được theo lí thuyết. </a:t>
              </a:r>
              <a:endParaRPr lang="en-US" sz="1800" b="1"/>
            </a:p>
          </p:txBody>
        </p:sp>
      </p:grpSp>
      <p:sp>
        <p:nvSpPr>
          <p:cNvPr id="7" name="Freeform 3"/>
          <p:cNvSpPr/>
          <p:nvPr/>
        </p:nvSpPr>
        <p:spPr>
          <a:xfrm>
            <a:off x="4828747" y="2628899"/>
            <a:ext cx="3936387" cy="2382071"/>
          </a:xfrm>
          <a:custGeom>
            <a:avLst/>
            <a:gdLst/>
            <a:ahLst/>
            <a:cxnLst/>
            <a:rect l="l" t="t" r="r" b="b"/>
            <a:pathLst>
              <a:path w="4051134" h="2562342">
                <a:moveTo>
                  <a:pt x="0" y="0"/>
                </a:moveTo>
                <a:lnTo>
                  <a:pt x="4051134" y="0"/>
                </a:lnTo>
                <a:lnTo>
                  <a:pt x="4051134" y="2562342"/>
                </a:lnTo>
                <a:lnTo>
                  <a:pt x="0" y="2562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81568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76901" y="747383"/>
            <a:ext cx="3853138" cy="3557916"/>
            <a:chOff x="543052" y="1219823"/>
            <a:chExt cx="3853138" cy="3557916"/>
          </a:xfrm>
        </p:grpSpPr>
        <p:grpSp>
          <p:nvGrpSpPr>
            <p:cNvPr id="20" name="Group 19"/>
            <p:cNvGrpSpPr/>
            <p:nvPr/>
          </p:nvGrpSpPr>
          <p:grpSpPr>
            <a:xfrm>
              <a:off x="670523" y="1844702"/>
              <a:ext cx="3725667" cy="2933037"/>
              <a:chOff x="651795" y="1624082"/>
              <a:chExt cx="3725667" cy="2933037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51795" y="1624082"/>
                <a:ext cx="3725667" cy="2933037"/>
              </a:xfrm>
              <a:prstGeom prst="roundRect">
                <a:avLst>
                  <a:gd name="adj" fmla="val 470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54898" y="2005687"/>
                <a:ext cx="3519459" cy="216982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1800"/>
                  <a:t>Câu hỏi 2 SGK trang 34:</a:t>
                </a:r>
                <a:endParaRPr lang="en-US" sz="1800"/>
              </a:p>
              <a:p>
                <a:pPr algn="just">
                  <a:lnSpc>
                    <a:spcPct val="150000"/>
                  </a:lnSpc>
                </a:pPr>
                <a:r>
                  <a:rPr lang="fr-FR" sz="1800"/>
                  <a:t>a) Hiệu suất phản ứng được tính bằng cách nào?</a:t>
                </a:r>
                <a:endParaRPr lang="en-US" sz="1800"/>
              </a:p>
              <a:p>
                <a:pPr algn="just">
                  <a:lnSpc>
                    <a:spcPct val="150000"/>
                  </a:lnSpc>
                </a:pPr>
                <a:r>
                  <a:rPr lang="fr-FR" sz="1800"/>
                  <a:t>b) Khi nào hiệu suất của phản ứng bằng 100% ?</a:t>
                </a:r>
                <a:endParaRPr lang="en-US" sz="180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197770" y="1247651"/>
              <a:ext cx="26711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/>
                <a:t>Trả lời câu hỏi</a:t>
              </a:r>
              <a:endParaRPr lang="en-US" sz="2200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052" y="1219823"/>
              <a:ext cx="798645" cy="80474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03754" y="253295"/>
                <a:ext cx="4473546" cy="4611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:r>
                  <a:rPr lang="en-US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𝑡𝑡</m:t>
                            </m:r>
                          </m:sub>
                        </m:sSub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×100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𝑙𝑡</m:t>
                            </m:r>
                          </m:sub>
                        </m:sSub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(%)</m:t>
                    </m:r>
                  </m:oMath>
                </a14:m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18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đó:</a:t>
                </a:r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 là hiệu suất phản ứng (%)</a:t>
                </a:r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fr-FR" sz="1800" baseline="-250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tt</a:t>
                </a:r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khối lượng chất (gam) thu được theo thực tế</a:t>
                </a:r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fr-FR" sz="1800" baseline="-250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lt</a:t>
                </a:r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khối lượng chất (gam) thu được theo lí thuyết (tính theo phương trình hóa học)</a:t>
                </a:r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Hiệu suất của phản ứng là 100% tức là phản ứng hóa học xảy ra hoàn toàn.</a:t>
                </a:r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754" y="253295"/>
                <a:ext cx="4473546" cy="4611391"/>
              </a:xfrm>
              <a:prstGeom prst="rect">
                <a:avLst/>
              </a:prstGeom>
              <a:blipFill>
                <a:blip r:embed="rId4"/>
                <a:stretch>
                  <a:fillRect l="-1090" r="-1226" b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17280" y="2369820"/>
            <a:ext cx="426720" cy="104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3" name="Google Shape;2133;p35"/>
          <p:cNvSpPr txBox="1">
            <a:spLocks noGrp="1"/>
          </p:cNvSpPr>
          <p:nvPr>
            <p:ph type="title"/>
          </p:nvPr>
        </p:nvSpPr>
        <p:spPr>
          <a:xfrm>
            <a:off x="1658346" y="416989"/>
            <a:ext cx="5908800" cy="45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KHỞI ĐỘNG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4818" name="Picture 2" descr="Brown Fused Aluminum Oxide | Washington Mi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" y="1516519"/>
            <a:ext cx="3934460" cy="29508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1980" y="1686455"/>
            <a:ext cx="4526280" cy="2610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fr-FR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 công nghiệp, người ta sản xuất nhôm từ aluminium oxide (Al</a:t>
            </a:r>
            <a:r>
              <a:rPr lang="fr-FR" sz="1800" baseline="-25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800" baseline="-25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fr-FR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 thế nào tính được khối lượng nguyên liệu cần dùng để sản xuất nhôm hoặc tính khối lượng nhôm tạo ra nếu biết khối lượng nguyên liệu đã dùng? 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41"/>
          <p:cNvSpPr txBox="1">
            <a:spLocks noGrp="1"/>
          </p:cNvSpPr>
          <p:nvPr>
            <p:ph type="title"/>
          </p:nvPr>
        </p:nvSpPr>
        <p:spPr>
          <a:xfrm>
            <a:off x="678903" y="2703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LUYỆN TẬP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451016" y="1065804"/>
            <a:ext cx="8208335" cy="13438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200" b="1" noProof="1">
                <a:solidFill>
                  <a:srgbClr val="000000"/>
                </a:solidFill>
                <a:cs typeface="Arial" panose="020B0604020202020204" pitchFamily="34" charset="0"/>
              </a:rPr>
              <a:t>Câu</a:t>
            </a:r>
            <a:r>
              <a:rPr lang="en-US" sz="2200" b="1" noProof="1">
                <a:solidFill>
                  <a:srgbClr val="000000"/>
                </a:solidFill>
                <a:cs typeface="Arial" panose="020B0604020202020204" pitchFamily="34" charset="0"/>
              </a:rPr>
              <a:t> 1. </a:t>
            </a:r>
            <a:r>
              <a:rPr lang="fr-FR" sz="2200">
                <a:solidFill>
                  <a:srgbClr val="000000"/>
                </a:solidFill>
              </a:rPr>
              <a:t>Khi tính toán theo phương trình hóa học, </a:t>
            </a:r>
          </a:p>
          <a:p>
            <a:pPr algn="ctr">
              <a:lnSpc>
                <a:spcPct val="150000"/>
              </a:lnSpc>
            </a:pPr>
            <a:r>
              <a:rPr lang="fr-FR" sz="2200">
                <a:solidFill>
                  <a:srgbClr val="000000"/>
                </a:solidFill>
              </a:rPr>
              <a:t>cần thực hiện mấy bước cơ bản? </a:t>
            </a:r>
            <a:endParaRPr lang="vi-VN" sz="22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7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57199" y="2494869"/>
            <a:ext cx="3982162" cy="115430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A. </a:t>
            </a:r>
            <a:r>
              <a:rPr lang="fr-FR" sz="2000">
                <a:solidFill>
                  <a:srgbClr val="000000"/>
                </a:solidFill>
              </a:rPr>
              <a:t>4 bước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9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57200" y="3762924"/>
            <a:ext cx="3982162" cy="115430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B. </a:t>
            </a:r>
            <a:r>
              <a:rPr lang="fr-FR" sz="2000">
                <a:solidFill>
                  <a:srgbClr val="000000"/>
                </a:solidFill>
              </a:rPr>
              <a:t>2 bước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0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677189" y="2494869"/>
            <a:ext cx="3982162" cy="115430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C. </a:t>
            </a:r>
            <a:r>
              <a:rPr lang="fr-FR" sz="2000">
                <a:solidFill>
                  <a:srgbClr val="000000"/>
                </a:solidFill>
              </a:rPr>
              <a:t>3 bước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4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677189" y="3762924"/>
            <a:ext cx="3982162" cy="115430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D. </a:t>
            </a:r>
            <a:r>
              <a:rPr lang="fr-FR" sz="2000">
                <a:solidFill>
                  <a:srgbClr val="000000"/>
                </a:solidFill>
              </a:rPr>
              <a:t>4 bước</a:t>
            </a: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35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27781" y="-1115731"/>
            <a:ext cx="487363" cy="487363"/>
          </a:xfrm>
          <a:prstGeom prst="rect">
            <a:avLst/>
          </a:prstGeom>
        </p:spPr>
      </p:pic>
      <p:pic>
        <p:nvPicPr>
          <p:cNvPr id="40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54644" y="-11157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81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273" grpId="0"/>
      <p:bldP spid="26" grpId="0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4" grpId="0" animBg="1"/>
      <p:bldP spid="3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41"/>
          <p:cNvSpPr txBox="1">
            <a:spLocks noGrp="1"/>
          </p:cNvSpPr>
          <p:nvPr>
            <p:ph type="title"/>
          </p:nvPr>
        </p:nvSpPr>
        <p:spPr>
          <a:xfrm>
            <a:off x="678903" y="2703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LUYỆN TẬP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451016" y="1065804"/>
            <a:ext cx="8208335" cy="13438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b="1" noProof="1">
                <a:solidFill>
                  <a:srgbClr val="000000"/>
                </a:solidFill>
                <a:cs typeface="Arial" panose="020B0604020202020204" pitchFamily="34" charset="0"/>
              </a:rPr>
              <a:t>Câu</a:t>
            </a:r>
            <a:r>
              <a:rPr lang="en-US" sz="2400" b="1" noProof="1">
                <a:solidFill>
                  <a:srgbClr val="000000"/>
                </a:solidFill>
                <a:cs typeface="Arial" panose="020B0604020202020204" pitchFamily="34" charset="0"/>
              </a:rPr>
              <a:t> 2.</a:t>
            </a:r>
            <a:r>
              <a:rPr lang="en-US" sz="2400" noProof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sz="2200">
                <a:solidFill>
                  <a:srgbClr val="000000"/>
                </a:solidFill>
              </a:rPr>
              <a:t>Khối lượng vôi sống (CaO) thu được khi nung hoàn toàn đá vôi chứa 50 gam CaCO</a:t>
            </a:r>
            <a:r>
              <a:rPr lang="fr-FR" sz="2200" baseline="-25000">
                <a:solidFill>
                  <a:srgbClr val="000000"/>
                </a:solidFill>
              </a:rPr>
              <a:t>3</a:t>
            </a:r>
            <a:r>
              <a:rPr lang="fr-FR" sz="2200">
                <a:solidFill>
                  <a:srgbClr val="000000"/>
                </a:solidFill>
              </a:rPr>
              <a:t> là</a:t>
            </a:r>
            <a:r>
              <a:rPr lang="fr-FR" sz="2400">
                <a:solidFill>
                  <a:srgbClr val="000000"/>
                </a:solidFill>
              </a:rPr>
              <a:t>:</a:t>
            </a:r>
            <a:endParaRPr lang="vi-VN" sz="24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7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673118" y="2502312"/>
            <a:ext cx="3982162" cy="115430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C. </a:t>
            </a:r>
            <a:r>
              <a:rPr lang="en-US" sz="2000">
                <a:solidFill>
                  <a:srgbClr val="000000"/>
                </a:solidFill>
              </a:rPr>
              <a:t>28 gam</a:t>
            </a:r>
          </a:p>
        </p:txBody>
      </p:sp>
      <p:sp>
        <p:nvSpPr>
          <p:cNvPr id="29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51016" y="2494869"/>
            <a:ext cx="3982162" cy="115430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A. </a:t>
            </a:r>
            <a:r>
              <a:rPr lang="en-US" sz="2000">
                <a:solidFill>
                  <a:srgbClr val="000000"/>
                </a:solidFill>
              </a:rPr>
              <a:t>27 gam</a:t>
            </a:r>
            <a:endParaRPr lang="vi-VN" sz="20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0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51016" y="3762924"/>
            <a:ext cx="3982162" cy="115430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B. </a:t>
            </a:r>
            <a:r>
              <a:rPr lang="en-US" sz="2000">
                <a:solidFill>
                  <a:srgbClr val="000000"/>
                </a:solidFill>
              </a:rPr>
              <a:t>26 gam</a:t>
            </a:r>
            <a:endParaRPr lang="vi-VN" sz="20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4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677189" y="3762924"/>
            <a:ext cx="3982162" cy="115430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D. </a:t>
            </a:r>
            <a:r>
              <a:rPr lang="en-US" sz="2000">
                <a:solidFill>
                  <a:srgbClr val="000000"/>
                </a:solidFill>
              </a:rPr>
              <a:t>29 gam</a:t>
            </a:r>
          </a:p>
        </p:txBody>
      </p:sp>
      <p:pic>
        <p:nvPicPr>
          <p:cNvPr id="35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27781" y="-1115731"/>
            <a:ext cx="487363" cy="487363"/>
          </a:xfrm>
          <a:prstGeom prst="rect">
            <a:avLst/>
          </a:prstGeom>
        </p:spPr>
      </p:pic>
      <p:pic>
        <p:nvPicPr>
          <p:cNvPr id="40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54644" y="-11157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519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41"/>
          <p:cNvSpPr txBox="1">
            <a:spLocks noGrp="1"/>
          </p:cNvSpPr>
          <p:nvPr>
            <p:ph type="title"/>
          </p:nvPr>
        </p:nvSpPr>
        <p:spPr>
          <a:xfrm>
            <a:off x="678903" y="2703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LUYỆN TẬP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451016" y="1065804"/>
                <a:ext cx="8208335" cy="152867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2000" b="1" noProof="1">
                    <a:solidFill>
                      <a:srgbClr val="000000"/>
                    </a:solidFill>
                    <a:cs typeface="Arial" panose="020B0604020202020204" pitchFamily="34" charset="0"/>
                  </a:rPr>
                  <a:t>Câu</a:t>
                </a:r>
                <a:r>
                  <a:rPr lang="en-US" sz="2000" b="1" noProof="1">
                    <a:solidFill>
                      <a:srgbClr val="000000"/>
                    </a:solidFill>
                    <a:cs typeface="Arial" panose="020B0604020202020204" pitchFamily="34" charset="0"/>
                  </a:rPr>
                  <a:t> 3. </a:t>
                </a:r>
                <a:r>
                  <a:rPr lang="en-US" sz="2000">
                    <a:solidFill>
                      <a:srgbClr val="000000"/>
                    </a:solidFill>
                  </a:rPr>
                  <a:t>Cho phương trình phản ứng: Mg + 2HCl </a:t>
                </a:r>
                <a14:m>
                  <m:oMath xmlns:m="http://schemas.openxmlformats.org/officeDocument/2006/math"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000">
                    <a:solidFill>
                      <a:srgbClr val="000000"/>
                    </a:solidFill>
                  </a:rPr>
                  <a:t> MgCl</a:t>
                </a:r>
                <a:r>
                  <a:rPr lang="en-US" sz="2000" baseline="-25000">
                    <a:solidFill>
                      <a:srgbClr val="000000"/>
                    </a:solidFill>
                  </a:rPr>
                  <a:t>2</a:t>
                </a:r>
                <a:r>
                  <a:rPr lang="en-US" sz="2000">
                    <a:solidFill>
                      <a:srgbClr val="000000"/>
                    </a:solidFill>
                  </a:rPr>
                  <a:t> + H</a:t>
                </a:r>
                <a:r>
                  <a:rPr lang="en-US" sz="2000" baseline="-25000">
                    <a:solidFill>
                      <a:srgbClr val="000000"/>
                    </a:solidFill>
                  </a:rPr>
                  <a:t>2</a:t>
                </a:r>
                <a:r>
                  <a:rPr lang="en-US" sz="2000">
                    <a:solidFill>
                      <a:srgbClr val="000000"/>
                    </a:solidFill>
                  </a:rPr>
                  <a:t>.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>
                    <a:solidFill>
                      <a:srgbClr val="000000"/>
                    </a:solidFill>
                  </a:rPr>
                  <a:t>Biết rằng khi cho 8,4 g Mg tác dụng với dung dịch HCl thì thu được 23,275 g MgCl</a:t>
                </a:r>
                <a:r>
                  <a:rPr lang="en-US" sz="2000" baseline="-25000">
                    <a:solidFill>
                      <a:srgbClr val="000000"/>
                    </a:solidFill>
                  </a:rPr>
                  <a:t>2</a:t>
                </a:r>
                <a:r>
                  <a:rPr lang="en-US" sz="2000">
                    <a:solidFill>
                      <a:srgbClr val="000000"/>
                    </a:solidFill>
                  </a:rPr>
                  <a:t>. Hiệu suất của phản ứng là:</a:t>
                </a:r>
              </a:p>
            </p:txBody>
          </p:sp>
        </mc:Choice>
        <mc:Fallback xmlns="">
          <p:sp>
            <p:nvSpPr>
              <p:cNvPr id="26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16" y="1065804"/>
                <a:ext cx="8208335" cy="1528672"/>
              </a:xfrm>
              <a:prstGeom prst="roundRect">
                <a:avLst/>
              </a:prstGeom>
              <a:blipFill>
                <a:blip r:embed="rId7"/>
                <a:stretch>
                  <a:fillRect b="-1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57199" y="2739113"/>
            <a:ext cx="3982162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A. </a:t>
            </a:r>
            <a:r>
              <a:rPr lang="fr-FR" sz="2000">
                <a:solidFill>
                  <a:srgbClr val="000000"/>
                </a:solidFill>
              </a:rPr>
              <a:t>60%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9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57200" y="3900488"/>
            <a:ext cx="3982162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B. </a:t>
            </a:r>
            <a:r>
              <a:rPr lang="fr-FR" sz="2000">
                <a:solidFill>
                  <a:srgbClr val="000000"/>
                </a:solidFill>
              </a:rPr>
              <a:t>80%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0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677189" y="2739113"/>
            <a:ext cx="3982162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C. </a:t>
            </a:r>
            <a:r>
              <a:rPr lang="fr-FR" sz="2000">
                <a:solidFill>
                  <a:srgbClr val="000000"/>
                </a:solidFill>
              </a:rPr>
              <a:t>65%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4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677189" y="3900488"/>
            <a:ext cx="3982162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D. </a:t>
            </a:r>
            <a:r>
              <a:rPr lang="fr-FR" sz="2000">
                <a:solidFill>
                  <a:srgbClr val="000000"/>
                </a:solidFill>
              </a:rPr>
              <a:t>70%</a:t>
            </a: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35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27781" y="-1115731"/>
            <a:ext cx="487363" cy="487363"/>
          </a:xfrm>
          <a:prstGeom prst="rect">
            <a:avLst/>
          </a:prstGeom>
        </p:spPr>
      </p:pic>
      <p:pic>
        <p:nvPicPr>
          <p:cNvPr id="40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54644" y="-11157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41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3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4" grpId="0" animBg="1"/>
      <p:bldP spid="3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41"/>
          <p:cNvSpPr txBox="1">
            <a:spLocks noGrp="1"/>
          </p:cNvSpPr>
          <p:nvPr>
            <p:ph type="title"/>
          </p:nvPr>
        </p:nvSpPr>
        <p:spPr>
          <a:xfrm>
            <a:off x="678903" y="2703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LUYỆN TẬP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451016" y="1065803"/>
                <a:ext cx="8208335" cy="156873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2000" b="1" noProof="1">
                    <a:solidFill>
                      <a:srgbClr val="000000"/>
                    </a:solidFill>
                    <a:cs typeface="Arial" panose="020B0604020202020204" pitchFamily="34" charset="0"/>
                  </a:rPr>
                  <a:t>Câu</a:t>
                </a:r>
                <a:r>
                  <a:rPr lang="en-US" sz="2000" b="1" noProof="1">
                    <a:solidFill>
                      <a:srgbClr val="000000"/>
                    </a:solidFill>
                    <a:cs typeface="Arial" panose="020B0604020202020204" pitchFamily="34" charset="0"/>
                  </a:rPr>
                  <a:t> 4. </a:t>
                </a:r>
                <a:r>
                  <a:rPr lang="en-US" sz="2000">
                    <a:solidFill>
                      <a:srgbClr val="000000"/>
                    </a:solidFill>
                  </a:rPr>
                  <a:t>Cho phương trình phản ứng: Ba + 2HCl </a:t>
                </a:r>
                <a14:m>
                  <m:oMath xmlns:m="http://schemas.openxmlformats.org/officeDocument/2006/math"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nl-NL" sz="2000">
                    <a:solidFill>
                      <a:srgbClr val="000000"/>
                    </a:solidFill>
                  </a:rPr>
                  <a:t> </a:t>
                </a:r>
                <a:r>
                  <a:rPr lang="en-US" sz="2000">
                    <a:solidFill>
                      <a:srgbClr val="000000"/>
                    </a:solidFill>
                  </a:rPr>
                  <a:t> BaCl</a:t>
                </a:r>
                <a:r>
                  <a:rPr lang="en-US" sz="2000" baseline="-25000">
                    <a:solidFill>
                      <a:srgbClr val="000000"/>
                    </a:solidFill>
                  </a:rPr>
                  <a:t>2</a:t>
                </a:r>
                <a:r>
                  <a:rPr lang="en-US" sz="2000">
                    <a:solidFill>
                      <a:srgbClr val="000000"/>
                    </a:solidFill>
                  </a:rPr>
                  <a:t> + H</a:t>
                </a:r>
                <a:r>
                  <a:rPr lang="en-US" sz="2000" baseline="-25000">
                    <a:solidFill>
                      <a:srgbClr val="000000"/>
                    </a:solidFill>
                  </a:rPr>
                  <a:t>2</a:t>
                </a:r>
                <a:endParaRPr lang="en-US" sz="200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000">
                    <a:solidFill>
                      <a:srgbClr val="000000"/>
                    </a:solidFill>
                  </a:rPr>
                  <a:t>Để thu được 4,16 g BaCl</a:t>
                </a:r>
                <a:r>
                  <a:rPr lang="en-US" sz="2000" baseline="-25000">
                    <a:solidFill>
                      <a:srgbClr val="000000"/>
                    </a:solidFill>
                  </a:rPr>
                  <a:t>2</a:t>
                </a:r>
                <a:r>
                  <a:rPr lang="en-US" sz="2000">
                    <a:solidFill>
                      <a:srgbClr val="000000"/>
                    </a:solidFill>
                  </a:rPr>
                  <a:t> cần bao nhiêu mol HCl?</a:t>
                </a:r>
              </a:p>
            </p:txBody>
          </p:sp>
        </mc:Choice>
        <mc:Fallback xmlns="">
          <p:sp>
            <p:nvSpPr>
              <p:cNvPr id="26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16" y="1065803"/>
                <a:ext cx="8208335" cy="15687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51016" y="3904247"/>
            <a:ext cx="3982162" cy="100799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B. </a:t>
            </a:r>
            <a:r>
              <a:rPr lang="nl-NL" sz="2000">
                <a:solidFill>
                  <a:srgbClr val="000000"/>
                </a:solidFill>
              </a:rPr>
              <a:t>0,04 mol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9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51016" y="2761025"/>
            <a:ext cx="3982162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A. </a:t>
            </a:r>
            <a:r>
              <a:rPr lang="nl-NL" sz="2000">
                <a:solidFill>
                  <a:srgbClr val="000000"/>
                </a:solidFill>
              </a:rPr>
              <a:t>0,01 mol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0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677189" y="2761026"/>
            <a:ext cx="3982162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C. </a:t>
            </a:r>
            <a:r>
              <a:rPr lang="nl-NL" sz="2000">
                <a:solidFill>
                  <a:srgbClr val="000000"/>
                </a:solidFill>
              </a:rPr>
              <a:t>0,02 mol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4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677189" y="3904250"/>
            <a:ext cx="3982162" cy="100799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D. </a:t>
            </a:r>
            <a:r>
              <a:rPr lang="nl-NL" sz="2000">
                <a:solidFill>
                  <a:srgbClr val="000000"/>
                </a:solidFill>
              </a:rPr>
              <a:t>0,5 mol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5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27781" y="-1115731"/>
            <a:ext cx="487363" cy="487363"/>
          </a:xfrm>
          <a:prstGeom prst="rect">
            <a:avLst/>
          </a:prstGeom>
        </p:spPr>
      </p:pic>
      <p:pic>
        <p:nvPicPr>
          <p:cNvPr id="40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54644" y="-11157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19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4" grpId="0" animBg="1"/>
      <p:bldP spid="3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41"/>
          <p:cNvSpPr txBox="1">
            <a:spLocks noGrp="1"/>
          </p:cNvSpPr>
          <p:nvPr>
            <p:ph type="title"/>
          </p:nvPr>
        </p:nvSpPr>
        <p:spPr>
          <a:xfrm>
            <a:off x="678903" y="2703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LUYỆN TẬP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451016" y="1065803"/>
            <a:ext cx="8208335" cy="18178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900" b="1" noProof="1">
                <a:solidFill>
                  <a:srgbClr val="000000"/>
                </a:solidFill>
                <a:cs typeface="Arial" panose="020B0604020202020204" pitchFamily="34" charset="0"/>
              </a:rPr>
              <a:t>Câu</a:t>
            </a:r>
            <a:r>
              <a:rPr lang="en-US" sz="1900" b="1" noProof="1">
                <a:solidFill>
                  <a:srgbClr val="000000"/>
                </a:solidFill>
                <a:cs typeface="Arial" panose="020B0604020202020204" pitchFamily="34" charset="0"/>
              </a:rPr>
              <a:t> 5.</a:t>
            </a:r>
            <a:r>
              <a:rPr lang="en-US" sz="1900" noProof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l-NL" sz="1900">
                <a:solidFill>
                  <a:srgbClr val="000000"/>
                </a:solidFill>
              </a:rPr>
              <a:t>Khi đốt than (thành phần chính là carbon), phương trình hóa học xảy ra như sau:</a:t>
            </a:r>
            <a:endParaRPr lang="en-US" sz="190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nl-NL" sz="1900">
                <a:solidFill>
                  <a:srgbClr val="000000"/>
                </a:solidFill>
              </a:rPr>
              <a:t>Nếu đem đốt 3,6 gam carbon thì lượng khí CO</a:t>
            </a:r>
            <a:r>
              <a:rPr lang="nl-NL" sz="1900" baseline="-25000">
                <a:solidFill>
                  <a:srgbClr val="000000"/>
                </a:solidFill>
              </a:rPr>
              <a:t>2</a:t>
            </a:r>
            <a:r>
              <a:rPr lang="nl-NL" sz="1900">
                <a:solidFill>
                  <a:srgbClr val="000000"/>
                </a:solidFill>
              </a:rPr>
              <a:t> sinh ra sau phản ứng ở điều kiện chuẩn là:</a:t>
            </a: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27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677189" y="2986862"/>
            <a:ext cx="3982162" cy="91359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noProof="1">
                <a:solidFill>
                  <a:srgbClr val="000000"/>
                </a:solidFill>
                <a:cs typeface="Arial" panose="020B0604020202020204" pitchFamily="34" charset="0"/>
              </a:rPr>
              <a:t>C. </a:t>
            </a:r>
            <a:r>
              <a:rPr lang="nl-NL" sz="1900">
                <a:solidFill>
                  <a:srgbClr val="000000"/>
                </a:solidFill>
              </a:rPr>
              <a:t>7,437 lít</a:t>
            </a: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29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55087" y="2979419"/>
            <a:ext cx="3982162" cy="91359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noProof="1">
                <a:solidFill>
                  <a:srgbClr val="000000"/>
                </a:solidFill>
                <a:cs typeface="Arial" panose="020B0604020202020204" pitchFamily="34" charset="0"/>
              </a:rPr>
              <a:t>A. </a:t>
            </a:r>
            <a:r>
              <a:rPr lang="nl-NL" sz="1900">
                <a:solidFill>
                  <a:srgbClr val="000000"/>
                </a:solidFill>
              </a:rPr>
              <a:t>7,743 lít</a:t>
            </a: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30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51016" y="4003634"/>
            <a:ext cx="3982162" cy="91359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noProof="1">
                <a:solidFill>
                  <a:srgbClr val="000000"/>
                </a:solidFill>
                <a:cs typeface="Arial" panose="020B0604020202020204" pitchFamily="34" charset="0"/>
              </a:rPr>
              <a:t>B. </a:t>
            </a:r>
            <a:r>
              <a:rPr lang="nl-NL" sz="1900">
                <a:solidFill>
                  <a:srgbClr val="000000"/>
                </a:solidFill>
              </a:rPr>
              <a:t>7,347 lít</a:t>
            </a:r>
            <a:endParaRPr lang="vi-VN" sz="19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4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677189" y="4003634"/>
            <a:ext cx="3982162" cy="91359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noProof="1">
                <a:solidFill>
                  <a:srgbClr val="000000"/>
                </a:solidFill>
                <a:cs typeface="Arial" panose="020B0604020202020204" pitchFamily="34" charset="0"/>
              </a:rPr>
              <a:t>D. </a:t>
            </a:r>
            <a:r>
              <a:rPr lang="nl-NL" sz="1900">
                <a:solidFill>
                  <a:srgbClr val="000000"/>
                </a:solidFill>
              </a:rPr>
              <a:t>7,734 lít</a:t>
            </a: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35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27781" y="-1115731"/>
            <a:ext cx="487363" cy="487363"/>
          </a:xfrm>
          <a:prstGeom prst="rect">
            <a:avLst/>
          </a:prstGeom>
        </p:spPr>
      </p:pic>
      <p:pic>
        <p:nvPicPr>
          <p:cNvPr id="40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54644" y="-1115731"/>
            <a:ext cx="487363" cy="487363"/>
          </a:xfrm>
          <a:prstGeom prst="rect">
            <a:avLst/>
          </a:prstGeom>
        </p:spPr>
      </p:pic>
      <p:pic>
        <p:nvPicPr>
          <p:cNvPr id="13" name="Picture 6" descr="https://o.remove.bg/downloads/0fc0b8fa-528c-457c-889a-164de5193b0a/image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41" y="1551210"/>
            <a:ext cx="2303548" cy="43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62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4" grpId="0" animBg="1"/>
      <p:bldP spid="3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41"/>
          <p:cNvSpPr txBox="1">
            <a:spLocks noGrp="1"/>
          </p:cNvSpPr>
          <p:nvPr>
            <p:ph type="title"/>
          </p:nvPr>
        </p:nvSpPr>
        <p:spPr>
          <a:xfrm>
            <a:off x="678903" y="2703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LUYỆN TẬP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451016" y="1065804"/>
                <a:ext cx="8208335" cy="155915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2000" b="1" noProof="1">
                    <a:solidFill>
                      <a:srgbClr val="000000"/>
                    </a:solidFill>
                    <a:cs typeface="Arial" panose="020B0604020202020204" pitchFamily="34" charset="0"/>
                  </a:rPr>
                  <a:t>Câu</a:t>
                </a:r>
                <a:r>
                  <a:rPr lang="en-US" sz="2000" b="1" noProof="1">
                    <a:solidFill>
                      <a:srgbClr val="000000"/>
                    </a:solidFill>
                    <a:cs typeface="Arial" panose="020B0604020202020204" pitchFamily="34" charset="0"/>
                  </a:rPr>
                  <a:t> 6. </a:t>
                </a:r>
                <a:r>
                  <a:rPr lang="nl-NL" sz="2000">
                    <a:solidFill>
                      <a:srgbClr val="000000"/>
                    </a:solidFill>
                  </a:rPr>
                  <a:t>Cho phương trình phản ứng: Fe + 2HCl </a:t>
                </a:r>
                <a14:m>
                  <m:oMath xmlns:m="http://schemas.openxmlformats.org/officeDocument/2006/math"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nl-NL" sz="2000">
                    <a:solidFill>
                      <a:srgbClr val="000000"/>
                    </a:solidFill>
                  </a:rPr>
                  <a:t> FeCl</a:t>
                </a:r>
                <a:r>
                  <a:rPr lang="nl-NL" sz="2000" baseline="-25000">
                    <a:solidFill>
                      <a:srgbClr val="000000"/>
                    </a:solidFill>
                  </a:rPr>
                  <a:t>2</a:t>
                </a:r>
                <a:r>
                  <a:rPr lang="nl-NL" sz="2000">
                    <a:solidFill>
                      <a:srgbClr val="000000"/>
                    </a:solidFill>
                  </a:rPr>
                  <a:t> + H</a:t>
                </a:r>
                <a:r>
                  <a:rPr lang="nl-NL" sz="2000" baseline="-25000">
                    <a:solidFill>
                      <a:srgbClr val="000000"/>
                    </a:solidFill>
                  </a:rPr>
                  <a:t>2</a:t>
                </a:r>
                <a:r>
                  <a:rPr lang="en-US" sz="2000">
                    <a:solidFill>
                      <a:srgbClr val="000000"/>
                    </a:solidFill>
                  </a:rPr>
                  <a:t>.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nl-NL" sz="2000">
                    <a:solidFill>
                      <a:srgbClr val="000000"/>
                    </a:solidFill>
                  </a:rPr>
                  <a:t>Biết sau phản ứng thu được 3,7185 lít khí H</a:t>
                </a:r>
                <a:r>
                  <a:rPr lang="nl-NL" sz="2000" baseline="-25000">
                    <a:solidFill>
                      <a:srgbClr val="000000"/>
                    </a:solidFill>
                  </a:rPr>
                  <a:t>2</a:t>
                </a:r>
                <a:r>
                  <a:rPr lang="nl-NL" sz="2000">
                    <a:solidFill>
                      <a:srgbClr val="000000"/>
                    </a:solidFill>
                  </a:rPr>
                  <a:t> ở điều kiện chuẩn. Khối lượng HCl đã dùng là:</a:t>
                </a:r>
                <a:endParaRPr lang="en-US" sz="20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6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16" y="1065804"/>
                <a:ext cx="8208335" cy="1559152"/>
              </a:xfrm>
              <a:prstGeom prst="roundRect">
                <a:avLst/>
              </a:prstGeom>
              <a:blipFill>
                <a:blip r:embed="rId7"/>
                <a:stretch>
                  <a:fillRect r="-74" b="-3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57199" y="2754353"/>
            <a:ext cx="3982162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A. </a:t>
            </a:r>
            <a:r>
              <a:rPr lang="en-US" sz="2000">
                <a:solidFill>
                  <a:srgbClr val="000000"/>
                </a:solidFill>
              </a:rPr>
              <a:t>10,95 gam</a:t>
            </a:r>
          </a:p>
        </p:txBody>
      </p:sp>
      <p:sp>
        <p:nvSpPr>
          <p:cNvPr id="29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57200" y="3900488"/>
            <a:ext cx="3982162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B. </a:t>
            </a:r>
            <a:r>
              <a:rPr lang="en-US" sz="2000">
                <a:solidFill>
                  <a:srgbClr val="000000"/>
                </a:solidFill>
              </a:rPr>
              <a:t>7,3 gam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0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677189" y="2754353"/>
            <a:ext cx="3982162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C. </a:t>
            </a:r>
            <a:r>
              <a:rPr lang="en-US" sz="2000">
                <a:solidFill>
                  <a:srgbClr val="000000"/>
                </a:solidFill>
              </a:rPr>
              <a:t>5,475 gam</a:t>
            </a:r>
          </a:p>
        </p:txBody>
      </p:sp>
      <p:sp>
        <p:nvSpPr>
          <p:cNvPr id="34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677189" y="3900488"/>
            <a:ext cx="3982162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D. </a:t>
            </a:r>
            <a:r>
              <a:rPr lang="en-US" sz="2000">
                <a:solidFill>
                  <a:srgbClr val="000000"/>
                </a:solidFill>
              </a:rPr>
              <a:t>3,65 gam</a:t>
            </a:r>
          </a:p>
        </p:txBody>
      </p:sp>
      <p:pic>
        <p:nvPicPr>
          <p:cNvPr id="35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27781" y="-1115731"/>
            <a:ext cx="487363" cy="487363"/>
          </a:xfrm>
          <a:prstGeom prst="rect">
            <a:avLst/>
          </a:prstGeom>
        </p:spPr>
      </p:pic>
      <p:pic>
        <p:nvPicPr>
          <p:cNvPr id="40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54644" y="-11157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43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4" grpId="0" animBg="1"/>
      <p:bldP spid="3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41"/>
          <p:cNvSpPr txBox="1">
            <a:spLocks noGrp="1"/>
          </p:cNvSpPr>
          <p:nvPr>
            <p:ph type="title"/>
          </p:nvPr>
        </p:nvSpPr>
        <p:spPr>
          <a:xfrm>
            <a:off x="678903" y="2703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LUYỆN TẬP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451016" y="1065803"/>
                <a:ext cx="8208335" cy="151402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2000" b="1" noProof="1">
                    <a:solidFill>
                      <a:srgbClr val="000000"/>
                    </a:solidFill>
                    <a:cs typeface="Arial" panose="020B0604020202020204" pitchFamily="34" charset="0"/>
                  </a:rPr>
                  <a:t>Câu</a:t>
                </a:r>
                <a:r>
                  <a:rPr lang="en-US" sz="2000" b="1" noProof="1">
                    <a:solidFill>
                      <a:srgbClr val="000000"/>
                    </a:solidFill>
                    <a:cs typeface="Arial" panose="020B0604020202020204" pitchFamily="34" charset="0"/>
                  </a:rPr>
                  <a:t> 7. </a:t>
                </a:r>
                <a:r>
                  <a:rPr lang="en-US" sz="2000">
                    <a:solidFill>
                      <a:srgbClr val="000000"/>
                    </a:solidFill>
                  </a:rPr>
                  <a:t>Cho phương trình phản ứng: S + O</a:t>
                </a:r>
                <a:r>
                  <a:rPr lang="en-US" sz="2000" baseline="-25000">
                    <a:solidFill>
                      <a:srgbClr val="000000"/>
                    </a:solidFill>
                  </a:rPr>
                  <a:t>2</a:t>
                </a:r>
                <a:r>
                  <a:rPr lang="en-US" sz="20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000">
                    <a:solidFill>
                      <a:srgbClr val="000000"/>
                    </a:solidFill>
                  </a:rPr>
                  <a:t> SO</a:t>
                </a:r>
                <a:r>
                  <a:rPr lang="en-US" sz="2000" baseline="-25000">
                    <a:solidFill>
                      <a:srgbClr val="000000"/>
                    </a:solidFill>
                  </a:rPr>
                  <a:t>2</a:t>
                </a:r>
                <a:r>
                  <a:rPr lang="en-US" sz="2000">
                    <a:solidFill>
                      <a:srgbClr val="000000"/>
                    </a:solidFill>
                  </a:rPr>
                  <a:t>. Biết khối lượng S là 3,2 g và hiệu suất của phản ứng là 80%. Tính V lít khí SO</a:t>
                </a:r>
                <a:r>
                  <a:rPr lang="en-US" sz="2000" baseline="-25000">
                    <a:solidFill>
                      <a:srgbClr val="000000"/>
                    </a:solidFill>
                  </a:rPr>
                  <a:t>2</a:t>
                </a:r>
                <a:r>
                  <a:rPr lang="en-US" sz="2000">
                    <a:solidFill>
                      <a:srgbClr val="000000"/>
                    </a:solidFill>
                  </a:rPr>
                  <a:t> ở đkc.</a:t>
                </a:r>
              </a:p>
            </p:txBody>
          </p:sp>
        </mc:Choice>
        <mc:Fallback xmlns="">
          <p:sp>
            <p:nvSpPr>
              <p:cNvPr id="26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16" y="1065803"/>
                <a:ext cx="8208335" cy="151402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51016" y="3899892"/>
            <a:ext cx="3982162" cy="10123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B. </a:t>
            </a:r>
            <a:r>
              <a:rPr lang="en-US" sz="2000">
                <a:solidFill>
                  <a:srgbClr val="000000"/>
                </a:solidFill>
              </a:rPr>
              <a:t>1,9832 lít</a:t>
            </a:r>
          </a:p>
        </p:txBody>
      </p:sp>
      <p:sp>
        <p:nvSpPr>
          <p:cNvPr id="29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51016" y="2731491"/>
            <a:ext cx="3982162" cy="101673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A. </a:t>
            </a:r>
            <a:r>
              <a:rPr lang="en-US" sz="2000">
                <a:solidFill>
                  <a:srgbClr val="000000"/>
                </a:solidFill>
              </a:rPr>
              <a:t>1,792 lít</a:t>
            </a:r>
          </a:p>
        </p:txBody>
      </p:sp>
      <p:sp>
        <p:nvSpPr>
          <p:cNvPr id="30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677189" y="2731491"/>
            <a:ext cx="3982162" cy="101673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C. </a:t>
            </a:r>
            <a:r>
              <a:rPr lang="en-US" sz="2000">
                <a:solidFill>
                  <a:srgbClr val="000000"/>
                </a:solidFill>
              </a:rPr>
              <a:t>2,224 lít</a:t>
            </a:r>
          </a:p>
        </p:txBody>
      </p:sp>
      <p:sp>
        <p:nvSpPr>
          <p:cNvPr id="34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677189" y="3899893"/>
            <a:ext cx="3982162" cy="10123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D. </a:t>
            </a:r>
            <a:r>
              <a:rPr lang="en-US" sz="2000">
                <a:solidFill>
                  <a:srgbClr val="000000"/>
                </a:solidFill>
              </a:rPr>
              <a:t>1,7902 lít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5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27781" y="-1115731"/>
            <a:ext cx="487363" cy="487363"/>
          </a:xfrm>
          <a:prstGeom prst="rect">
            <a:avLst/>
          </a:prstGeom>
        </p:spPr>
      </p:pic>
      <p:pic>
        <p:nvPicPr>
          <p:cNvPr id="40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54644" y="-11157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09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4" grpId="0" animBg="1"/>
      <p:bldP spid="3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41"/>
          <p:cNvSpPr txBox="1">
            <a:spLocks noGrp="1"/>
          </p:cNvSpPr>
          <p:nvPr>
            <p:ph type="title"/>
          </p:nvPr>
        </p:nvSpPr>
        <p:spPr>
          <a:xfrm>
            <a:off x="678903" y="2703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LUYỆN TẬP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451016" y="1065804"/>
            <a:ext cx="8208335" cy="148676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</a:t>
            </a:r>
            <a:r>
              <a:rPr lang="en-US" sz="2000" b="1" noProof="1">
                <a:solidFill>
                  <a:srgbClr val="000000"/>
                </a:solidFill>
                <a:cs typeface="Arial" panose="020B0604020202020204" pitchFamily="34" charset="0"/>
              </a:rPr>
              <a:t> 8. </a:t>
            </a:r>
            <a:r>
              <a:rPr lang="en-US" sz="2000">
                <a:solidFill>
                  <a:srgbClr val="000000"/>
                </a:solidFill>
              </a:rPr>
              <a:t>Cho phương trình phản ứng 2Cu + O</a:t>
            </a:r>
            <a:r>
              <a:rPr lang="en-US" sz="2000" baseline="-25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nl-NL" sz="2000">
                <a:solidFill>
                  <a:srgbClr val="000000"/>
                </a:solidFill>
                <a:sym typeface="Symbol" panose="05050102010706020507" pitchFamily="18" charset="2"/>
              </a:rPr>
              <a:t></a:t>
            </a:r>
            <a:r>
              <a:rPr lang="en-US" sz="2000">
                <a:solidFill>
                  <a:srgbClr val="000000"/>
                </a:solidFill>
              </a:rPr>
              <a:t> 2CuO. Biết 9,6 g Cu tác dụng với oxygen thu được 10,8 g CuO. Hiệu suất phản ứng là:</a:t>
            </a:r>
          </a:p>
        </p:txBody>
      </p:sp>
      <p:sp>
        <p:nvSpPr>
          <p:cNvPr id="27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57199" y="2718160"/>
            <a:ext cx="3982162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A. </a:t>
            </a:r>
            <a:r>
              <a:rPr lang="fr-FR" sz="2000">
                <a:solidFill>
                  <a:srgbClr val="000000"/>
                </a:solidFill>
              </a:rPr>
              <a:t>60%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9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57200" y="3900488"/>
            <a:ext cx="3982162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B. </a:t>
            </a:r>
            <a:r>
              <a:rPr lang="fr-FR" sz="2000">
                <a:solidFill>
                  <a:srgbClr val="000000"/>
                </a:solidFill>
              </a:rPr>
              <a:t>80%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0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677189" y="2718160"/>
            <a:ext cx="3982162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C. </a:t>
            </a:r>
            <a:r>
              <a:rPr lang="fr-FR" sz="2000">
                <a:solidFill>
                  <a:srgbClr val="000000"/>
                </a:solidFill>
              </a:rPr>
              <a:t>70%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4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677189" y="3900488"/>
            <a:ext cx="3982162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D. </a:t>
            </a:r>
            <a:r>
              <a:rPr lang="fr-FR" sz="2000">
                <a:solidFill>
                  <a:srgbClr val="000000"/>
                </a:solidFill>
              </a:rPr>
              <a:t>90%</a:t>
            </a: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35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27781" y="-1115731"/>
            <a:ext cx="487363" cy="487363"/>
          </a:xfrm>
          <a:prstGeom prst="rect">
            <a:avLst/>
          </a:prstGeom>
        </p:spPr>
      </p:pic>
      <p:pic>
        <p:nvPicPr>
          <p:cNvPr id="40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54644" y="-11157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58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3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4" grpId="0" animBg="1"/>
      <p:bldP spid="3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73;p41"/>
          <p:cNvSpPr txBox="1">
            <a:spLocks noGrp="1"/>
          </p:cNvSpPr>
          <p:nvPr>
            <p:ph type="title"/>
          </p:nvPr>
        </p:nvSpPr>
        <p:spPr>
          <a:xfrm>
            <a:off x="678903" y="2703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VẬN DỤNG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6743" y="1013076"/>
            <a:ext cx="70379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Trong công nghiệp, nhôm được sản xuất từ aluminium oxide (Al</a:t>
            </a:r>
            <a:r>
              <a:rPr lang="en-US" sz="2000" baseline="-25000"/>
              <a:t>2</a:t>
            </a:r>
            <a:r>
              <a:rPr lang="en-US" sz="2000"/>
              <a:t>O</a:t>
            </a:r>
            <a:r>
              <a:rPr lang="en-US" sz="2000" baseline="-25000"/>
              <a:t>3</a:t>
            </a:r>
            <a:r>
              <a:rPr lang="en-US" sz="2000"/>
              <a:t>) theo phương trình hóa học sau: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03" y="1182383"/>
            <a:ext cx="699115" cy="677048"/>
          </a:xfrm>
          <a:prstGeom prst="rect">
            <a:avLst/>
          </a:prstGeom>
        </p:spPr>
      </p:pic>
      <p:pic>
        <p:nvPicPr>
          <p:cNvPr id="24601" name="Picture 25" descr="https://o.remove.bg/downloads/cae8a60c-9bbf-4cd2-a7d3-879070d38c78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447" y="2132705"/>
            <a:ext cx="3963968" cy="58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8103" y="2844054"/>
            <a:ext cx="7926617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Tính hiệu suất phản ứng khi điện phân 102 kg Al</a:t>
            </a:r>
            <a:r>
              <a:rPr lang="en-US" sz="2000" baseline="-25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baseline="-25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biết khối lượng nhôm thu được sau phản ứng là 51,3 kg. 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Biết khối lượng nhôm thu được sau điện phân là 54 kg và hiệu suất phản ứng là 92%, tính khối lượng Al</a:t>
            </a:r>
            <a:r>
              <a:rPr lang="en-US" sz="2000" baseline="-25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baseline="-25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đã dùng.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11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5" descr="https://o.remove.bg/downloads/cae8a60c-9bbf-4cd2-a7d3-879070d38c78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83" y="486785"/>
            <a:ext cx="3963968" cy="58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08002" y="1226248"/>
                <a:ext cx="7076818" cy="3575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 sử:                       2 mol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⟶</m:t>
                    </m:r>
                  </m:oMath>
                </a14:m>
                <a:r>
                  <a:rPr lang="en-US" sz="18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4 mol</a:t>
                </a:r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 lượng:        2.102 gam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⟶</m:t>
                    </m:r>
                  </m:oMath>
                </a14:m>
                <a:r>
                  <a:rPr lang="en-US" sz="18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4.27 gam</a:t>
                </a:r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 lượng lí thuyết: 102 kg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⟶</m:t>
                    </m:r>
                  </m:oMath>
                </a14:m>
                <a:r>
                  <a:rPr lang="en-US" sz="18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x kg</a:t>
                </a:r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 lượng Al thu được theo lí thuyết khi điện phân 102 kg Al</a:t>
                </a:r>
                <a:r>
                  <a:rPr lang="en-US" sz="1800" baseline="-250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1800" baseline="-250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102.4.27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2.102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=54</m:t>
                    </m:r>
                  </m:oMath>
                </a14:m>
                <a:r>
                  <a:rPr lang="en-US" sz="18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(kg)</a:t>
                </a:r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 suất của phản ứng là:</a:t>
                </a:r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𝑡𝑡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×100%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51,3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.100%</m:t>
                    </m:r>
                  </m:oMath>
                </a14:m>
                <a:r>
                  <a:rPr lang="en-US" sz="18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95%</a:t>
                </a:r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02" y="1226248"/>
                <a:ext cx="7076818" cy="3575209"/>
              </a:xfrm>
              <a:prstGeom prst="rect">
                <a:avLst/>
              </a:prstGeom>
              <a:blipFill>
                <a:blip r:embed="rId4"/>
                <a:stretch>
                  <a:fillRect l="-689" r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Freeform 7"/>
          <p:cNvSpPr/>
          <p:nvPr/>
        </p:nvSpPr>
        <p:spPr>
          <a:xfrm>
            <a:off x="6834928" y="3268979"/>
            <a:ext cx="1249892" cy="2841143"/>
          </a:xfrm>
          <a:custGeom>
            <a:avLst/>
            <a:gdLst/>
            <a:ahLst/>
            <a:cxnLst/>
            <a:rect l="l" t="t" r="r" b="b"/>
            <a:pathLst>
              <a:path w="2091850" h="4403894">
                <a:moveTo>
                  <a:pt x="0" y="0"/>
                </a:moveTo>
                <a:lnTo>
                  <a:pt x="2091850" y="0"/>
                </a:lnTo>
                <a:lnTo>
                  <a:pt x="2091850" y="4403894"/>
                </a:lnTo>
                <a:lnTo>
                  <a:pt x="0" y="44038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92618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26"/>
          <p:cNvSpPr txBox="1">
            <a:spLocks noGrp="1"/>
          </p:cNvSpPr>
          <p:nvPr>
            <p:ph type="ctrTitle"/>
          </p:nvPr>
        </p:nvSpPr>
        <p:spPr>
          <a:xfrm>
            <a:off x="668227" y="349282"/>
            <a:ext cx="8012127" cy="24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200">
                <a:solidFill>
                  <a:schemeClr val="tx1"/>
                </a:solidFill>
                <a:latin typeface="+mn-lt"/>
              </a:rPr>
              <a:t>BÀI 5: TÍNH THEO </a:t>
            </a:r>
            <a:br>
              <a:rPr lang="en-US" sz="4200">
                <a:solidFill>
                  <a:schemeClr val="tx1"/>
                </a:solidFill>
                <a:latin typeface="+mn-lt"/>
              </a:rPr>
            </a:br>
            <a:r>
              <a:rPr lang="en-US" sz="4200">
                <a:solidFill>
                  <a:schemeClr val="tx1"/>
                </a:solidFill>
                <a:latin typeface="+mn-lt"/>
              </a:rPr>
              <a:t>PHƯƠNG TRÌNH HOÁ HỌC</a:t>
            </a:r>
            <a:endParaRPr sz="42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48" name="Google Shape;1548;p26"/>
          <p:cNvGrpSpPr/>
          <p:nvPr/>
        </p:nvGrpSpPr>
        <p:grpSpPr>
          <a:xfrm>
            <a:off x="6501881" y="2814785"/>
            <a:ext cx="2393787" cy="2236456"/>
            <a:chOff x="6248137" y="2593552"/>
            <a:chExt cx="2571705" cy="2402680"/>
          </a:xfrm>
        </p:grpSpPr>
        <p:sp>
          <p:nvSpPr>
            <p:cNvPr id="1549" name="Google Shape;1549;p26"/>
            <p:cNvSpPr/>
            <p:nvPr/>
          </p:nvSpPr>
          <p:spPr>
            <a:xfrm>
              <a:off x="6291951" y="3861213"/>
              <a:ext cx="956461" cy="1049389"/>
            </a:xfrm>
            <a:custGeom>
              <a:avLst/>
              <a:gdLst/>
              <a:ahLst/>
              <a:cxnLst/>
              <a:rect l="l" t="t" r="r" b="b"/>
              <a:pathLst>
                <a:path w="78624" h="86263" extrusionOk="0">
                  <a:moveTo>
                    <a:pt x="1" y="0"/>
                  </a:moveTo>
                  <a:lnTo>
                    <a:pt x="1" y="5037"/>
                  </a:lnTo>
                  <a:lnTo>
                    <a:pt x="1" y="7406"/>
                  </a:lnTo>
                  <a:lnTo>
                    <a:pt x="1" y="75721"/>
                  </a:lnTo>
                  <a:cubicBezTo>
                    <a:pt x="1" y="81559"/>
                    <a:pt x="4704" y="86262"/>
                    <a:pt x="10542" y="86262"/>
                  </a:cubicBezTo>
                  <a:lnTo>
                    <a:pt x="59076" y="86262"/>
                  </a:lnTo>
                  <a:cubicBezTo>
                    <a:pt x="64914" y="86262"/>
                    <a:pt x="69617" y="81559"/>
                    <a:pt x="69617" y="75721"/>
                  </a:cubicBezTo>
                  <a:lnTo>
                    <a:pt x="69617" y="7873"/>
                  </a:lnTo>
                  <a:lnTo>
                    <a:pt x="786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6289117" y="3858780"/>
              <a:ext cx="959295" cy="1052224"/>
            </a:xfrm>
            <a:custGeom>
              <a:avLst/>
              <a:gdLst/>
              <a:ahLst/>
              <a:cxnLst/>
              <a:rect l="l" t="t" r="r" b="b"/>
              <a:pathLst>
                <a:path w="78857" h="86496" extrusionOk="0">
                  <a:moveTo>
                    <a:pt x="67" y="0"/>
                  </a:moveTo>
                  <a:lnTo>
                    <a:pt x="67" y="100"/>
                  </a:lnTo>
                  <a:lnTo>
                    <a:pt x="67" y="37494"/>
                  </a:lnTo>
                  <a:lnTo>
                    <a:pt x="67" y="58008"/>
                  </a:lnTo>
                  <a:lnTo>
                    <a:pt x="67" y="68616"/>
                  </a:lnTo>
                  <a:lnTo>
                    <a:pt x="67" y="73986"/>
                  </a:lnTo>
                  <a:cubicBezTo>
                    <a:pt x="67" y="74887"/>
                    <a:pt x="0" y="75788"/>
                    <a:pt x="101" y="76688"/>
                  </a:cubicBezTo>
                  <a:cubicBezTo>
                    <a:pt x="101" y="76889"/>
                    <a:pt x="134" y="77155"/>
                    <a:pt x="167" y="77356"/>
                  </a:cubicBezTo>
                  <a:cubicBezTo>
                    <a:pt x="234" y="77556"/>
                    <a:pt x="267" y="77823"/>
                    <a:pt x="301" y="78023"/>
                  </a:cubicBezTo>
                  <a:cubicBezTo>
                    <a:pt x="434" y="78490"/>
                    <a:pt x="501" y="78957"/>
                    <a:pt x="668" y="79357"/>
                  </a:cubicBezTo>
                  <a:cubicBezTo>
                    <a:pt x="1001" y="80358"/>
                    <a:pt x="1502" y="81292"/>
                    <a:pt x="2135" y="82126"/>
                  </a:cubicBezTo>
                  <a:cubicBezTo>
                    <a:pt x="2769" y="82960"/>
                    <a:pt x="3470" y="83693"/>
                    <a:pt x="4304" y="84327"/>
                  </a:cubicBezTo>
                  <a:cubicBezTo>
                    <a:pt x="4737" y="84627"/>
                    <a:pt x="5137" y="84894"/>
                    <a:pt x="5604" y="85161"/>
                  </a:cubicBezTo>
                  <a:cubicBezTo>
                    <a:pt x="5838" y="85295"/>
                    <a:pt x="6071" y="85361"/>
                    <a:pt x="6305" y="85495"/>
                  </a:cubicBezTo>
                  <a:cubicBezTo>
                    <a:pt x="6405" y="85528"/>
                    <a:pt x="6505" y="85628"/>
                    <a:pt x="6639" y="85661"/>
                  </a:cubicBezTo>
                  <a:lnTo>
                    <a:pt x="7005" y="85795"/>
                  </a:lnTo>
                  <a:cubicBezTo>
                    <a:pt x="7973" y="86162"/>
                    <a:pt x="9007" y="86362"/>
                    <a:pt x="10008" y="86462"/>
                  </a:cubicBezTo>
                  <a:lnTo>
                    <a:pt x="10775" y="86495"/>
                  </a:lnTo>
                  <a:lnTo>
                    <a:pt x="58776" y="86495"/>
                  </a:lnTo>
                  <a:cubicBezTo>
                    <a:pt x="59176" y="86495"/>
                    <a:pt x="59643" y="86495"/>
                    <a:pt x="60110" y="86462"/>
                  </a:cubicBezTo>
                  <a:cubicBezTo>
                    <a:pt x="60310" y="86462"/>
                    <a:pt x="60544" y="86429"/>
                    <a:pt x="60777" y="86362"/>
                  </a:cubicBezTo>
                  <a:lnTo>
                    <a:pt x="61444" y="86295"/>
                  </a:lnTo>
                  <a:cubicBezTo>
                    <a:pt x="63179" y="85928"/>
                    <a:pt x="64813" y="85128"/>
                    <a:pt x="66148" y="83994"/>
                  </a:cubicBezTo>
                  <a:cubicBezTo>
                    <a:pt x="67482" y="82859"/>
                    <a:pt x="68516" y="81425"/>
                    <a:pt x="69150" y="79824"/>
                  </a:cubicBezTo>
                  <a:cubicBezTo>
                    <a:pt x="69317" y="79457"/>
                    <a:pt x="69483" y="79023"/>
                    <a:pt x="69550" y="78623"/>
                  </a:cubicBezTo>
                  <a:cubicBezTo>
                    <a:pt x="69650" y="78423"/>
                    <a:pt x="69684" y="78189"/>
                    <a:pt x="69717" y="77989"/>
                  </a:cubicBezTo>
                  <a:lnTo>
                    <a:pt x="69817" y="77356"/>
                  </a:lnTo>
                  <a:cubicBezTo>
                    <a:pt x="69950" y="76522"/>
                    <a:pt x="69950" y="75688"/>
                    <a:pt x="69950" y="74854"/>
                  </a:cubicBezTo>
                  <a:lnTo>
                    <a:pt x="69950" y="65147"/>
                  </a:lnTo>
                  <a:cubicBezTo>
                    <a:pt x="69950" y="39853"/>
                    <a:pt x="69884" y="19852"/>
                    <a:pt x="69884" y="8106"/>
                  </a:cubicBezTo>
                  <a:lnTo>
                    <a:pt x="69884" y="8106"/>
                  </a:lnTo>
                  <a:cubicBezTo>
                    <a:pt x="75688" y="2969"/>
                    <a:pt x="78657" y="400"/>
                    <a:pt x="78857" y="200"/>
                  </a:cubicBezTo>
                  <a:lnTo>
                    <a:pt x="78857" y="200"/>
                  </a:lnTo>
                  <a:cubicBezTo>
                    <a:pt x="78623" y="367"/>
                    <a:pt x="75654" y="2969"/>
                    <a:pt x="69784" y="8073"/>
                  </a:cubicBezTo>
                  <a:cubicBezTo>
                    <a:pt x="69784" y="19881"/>
                    <a:pt x="69784" y="39829"/>
                    <a:pt x="69717" y="65147"/>
                  </a:cubicBezTo>
                  <a:lnTo>
                    <a:pt x="69717" y="74854"/>
                  </a:lnTo>
                  <a:cubicBezTo>
                    <a:pt x="69717" y="75688"/>
                    <a:pt x="69717" y="76522"/>
                    <a:pt x="69617" y="77356"/>
                  </a:cubicBezTo>
                  <a:lnTo>
                    <a:pt x="69517" y="77989"/>
                  </a:lnTo>
                  <a:cubicBezTo>
                    <a:pt x="69483" y="78189"/>
                    <a:pt x="69383" y="78423"/>
                    <a:pt x="69350" y="78623"/>
                  </a:cubicBezTo>
                  <a:cubicBezTo>
                    <a:pt x="69283" y="79023"/>
                    <a:pt x="69116" y="79457"/>
                    <a:pt x="68983" y="79824"/>
                  </a:cubicBezTo>
                  <a:cubicBezTo>
                    <a:pt x="68349" y="81358"/>
                    <a:pt x="67315" y="82793"/>
                    <a:pt x="66014" y="83927"/>
                  </a:cubicBezTo>
                  <a:cubicBezTo>
                    <a:pt x="64713" y="85028"/>
                    <a:pt x="63112" y="85795"/>
                    <a:pt x="61378" y="86162"/>
                  </a:cubicBezTo>
                  <a:lnTo>
                    <a:pt x="60710" y="86262"/>
                  </a:lnTo>
                  <a:cubicBezTo>
                    <a:pt x="60510" y="86295"/>
                    <a:pt x="60243" y="86329"/>
                    <a:pt x="60043" y="86329"/>
                  </a:cubicBezTo>
                  <a:cubicBezTo>
                    <a:pt x="59610" y="86362"/>
                    <a:pt x="59176" y="86362"/>
                    <a:pt x="58709" y="86362"/>
                  </a:cubicBezTo>
                  <a:lnTo>
                    <a:pt x="10741" y="86362"/>
                  </a:lnTo>
                  <a:lnTo>
                    <a:pt x="9974" y="86329"/>
                  </a:lnTo>
                  <a:cubicBezTo>
                    <a:pt x="8974" y="86295"/>
                    <a:pt x="7973" y="86095"/>
                    <a:pt x="7072" y="85695"/>
                  </a:cubicBezTo>
                  <a:lnTo>
                    <a:pt x="6739" y="85595"/>
                  </a:lnTo>
                  <a:cubicBezTo>
                    <a:pt x="6605" y="85528"/>
                    <a:pt x="6505" y="85461"/>
                    <a:pt x="6372" y="85428"/>
                  </a:cubicBezTo>
                  <a:cubicBezTo>
                    <a:pt x="6172" y="85295"/>
                    <a:pt x="5938" y="85194"/>
                    <a:pt x="5738" y="85094"/>
                  </a:cubicBezTo>
                  <a:cubicBezTo>
                    <a:pt x="5304" y="84828"/>
                    <a:pt x="4837" y="84594"/>
                    <a:pt x="4470" y="84260"/>
                  </a:cubicBezTo>
                  <a:cubicBezTo>
                    <a:pt x="3670" y="83627"/>
                    <a:pt x="2936" y="82926"/>
                    <a:pt x="2335" y="82092"/>
                  </a:cubicBezTo>
                  <a:cubicBezTo>
                    <a:pt x="1768" y="81292"/>
                    <a:pt x="1268" y="80358"/>
                    <a:pt x="934" y="79424"/>
                  </a:cubicBezTo>
                  <a:cubicBezTo>
                    <a:pt x="768" y="78990"/>
                    <a:pt x="668" y="78523"/>
                    <a:pt x="534" y="78123"/>
                  </a:cubicBezTo>
                  <a:cubicBezTo>
                    <a:pt x="467" y="77923"/>
                    <a:pt x="467" y="77656"/>
                    <a:pt x="434" y="77456"/>
                  </a:cubicBezTo>
                  <a:cubicBezTo>
                    <a:pt x="367" y="77255"/>
                    <a:pt x="334" y="76989"/>
                    <a:pt x="334" y="76788"/>
                  </a:cubicBezTo>
                  <a:cubicBezTo>
                    <a:pt x="267" y="75854"/>
                    <a:pt x="301" y="74987"/>
                    <a:pt x="301" y="74053"/>
                  </a:cubicBezTo>
                  <a:lnTo>
                    <a:pt x="301" y="68683"/>
                  </a:lnTo>
                  <a:lnTo>
                    <a:pt x="301" y="58108"/>
                  </a:lnTo>
                  <a:lnTo>
                    <a:pt x="301" y="37594"/>
                  </a:lnTo>
                  <a:lnTo>
                    <a:pt x="301" y="267"/>
                  </a:lnTo>
                  <a:lnTo>
                    <a:pt x="301" y="267"/>
                  </a:lnTo>
                  <a:cubicBezTo>
                    <a:pt x="47397" y="234"/>
                    <a:pt x="78057" y="200"/>
                    <a:pt x="78857" y="200"/>
                  </a:cubicBezTo>
                  <a:cubicBezTo>
                    <a:pt x="78023" y="200"/>
                    <a:pt x="47368" y="134"/>
                    <a:pt x="1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6344705" y="3861213"/>
              <a:ext cx="838777" cy="984453"/>
            </a:xfrm>
            <a:custGeom>
              <a:avLst/>
              <a:gdLst/>
              <a:ahLst/>
              <a:cxnLst/>
              <a:rect l="l" t="t" r="r" b="b"/>
              <a:pathLst>
                <a:path w="68950" h="80925" extrusionOk="0">
                  <a:moveTo>
                    <a:pt x="0" y="0"/>
                  </a:moveTo>
                  <a:lnTo>
                    <a:pt x="0" y="4737"/>
                  </a:lnTo>
                  <a:lnTo>
                    <a:pt x="0" y="6972"/>
                  </a:lnTo>
                  <a:lnTo>
                    <a:pt x="0" y="71051"/>
                  </a:lnTo>
                  <a:cubicBezTo>
                    <a:pt x="0" y="76488"/>
                    <a:pt x="4103" y="80925"/>
                    <a:pt x="9240" y="80925"/>
                  </a:cubicBezTo>
                  <a:lnTo>
                    <a:pt x="51771" y="80925"/>
                  </a:lnTo>
                  <a:cubicBezTo>
                    <a:pt x="56841" y="80925"/>
                    <a:pt x="61011" y="76488"/>
                    <a:pt x="61011" y="71051"/>
                  </a:cubicBezTo>
                  <a:lnTo>
                    <a:pt x="61011" y="7406"/>
                  </a:lnTo>
                  <a:lnTo>
                    <a:pt x="68950" y="0"/>
                  </a:lnTo>
                  <a:close/>
                </a:path>
              </a:pathLst>
            </a:custGeom>
            <a:solidFill>
              <a:srgbClr val="5C69A5">
                <a:alpha val="29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6345106" y="4157579"/>
              <a:ext cx="741797" cy="316764"/>
            </a:xfrm>
            <a:custGeom>
              <a:avLst/>
              <a:gdLst/>
              <a:ahLst/>
              <a:cxnLst/>
              <a:rect l="l" t="t" r="r" b="b"/>
              <a:pathLst>
                <a:path w="60978" h="26039" extrusionOk="0">
                  <a:moveTo>
                    <a:pt x="57537" y="0"/>
                  </a:moveTo>
                  <a:cubicBezTo>
                    <a:pt x="56755" y="0"/>
                    <a:pt x="55941" y="105"/>
                    <a:pt x="55040" y="253"/>
                  </a:cubicBezTo>
                  <a:cubicBezTo>
                    <a:pt x="52772" y="620"/>
                    <a:pt x="50604" y="1520"/>
                    <a:pt x="48469" y="2288"/>
                  </a:cubicBezTo>
                  <a:cubicBezTo>
                    <a:pt x="41849" y="4781"/>
                    <a:pt x="34691" y="6782"/>
                    <a:pt x="27673" y="6782"/>
                  </a:cubicBezTo>
                  <a:cubicBezTo>
                    <a:pt x="24365" y="6782"/>
                    <a:pt x="21088" y="6337"/>
                    <a:pt x="17914" y="5290"/>
                  </a:cubicBezTo>
                  <a:cubicBezTo>
                    <a:pt x="15679" y="4556"/>
                    <a:pt x="13510" y="3522"/>
                    <a:pt x="11209" y="2855"/>
                  </a:cubicBezTo>
                  <a:cubicBezTo>
                    <a:pt x="9803" y="2427"/>
                    <a:pt x="8323" y="2148"/>
                    <a:pt x="6874" y="2148"/>
                  </a:cubicBezTo>
                  <a:cubicBezTo>
                    <a:pt x="5951" y="2148"/>
                    <a:pt x="5040" y="2262"/>
                    <a:pt x="4170" y="2521"/>
                  </a:cubicBezTo>
                  <a:cubicBezTo>
                    <a:pt x="1869" y="3222"/>
                    <a:pt x="101" y="5723"/>
                    <a:pt x="1" y="8025"/>
                  </a:cubicBezTo>
                  <a:lnTo>
                    <a:pt x="4437" y="20401"/>
                  </a:lnTo>
                  <a:lnTo>
                    <a:pt x="36460" y="26038"/>
                  </a:lnTo>
                  <a:lnTo>
                    <a:pt x="49803" y="23169"/>
                  </a:lnTo>
                  <a:lnTo>
                    <a:pt x="60978" y="887"/>
                  </a:lnTo>
                  <a:cubicBezTo>
                    <a:pt x="59783" y="230"/>
                    <a:pt x="58695" y="0"/>
                    <a:pt x="57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6346322" y="4157579"/>
              <a:ext cx="740581" cy="316764"/>
            </a:xfrm>
            <a:custGeom>
              <a:avLst/>
              <a:gdLst/>
              <a:ahLst/>
              <a:cxnLst/>
              <a:rect l="l" t="t" r="r" b="b"/>
              <a:pathLst>
                <a:path w="60878" h="26039" extrusionOk="0">
                  <a:moveTo>
                    <a:pt x="57437" y="0"/>
                  </a:moveTo>
                  <a:cubicBezTo>
                    <a:pt x="56655" y="0"/>
                    <a:pt x="55841" y="105"/>
                    <a:pt x="54940" y="253"/>
                  </a:cubicBezTo>
                  <a:cubicBezTo>
                    <a:pt x="52672" y="620"/>
                    <a:pt x="50504" y="1520"/>
                    <a:pt x="48369" y="2288"/>
                  </a:cubicBezTo>
                  <a:cubicBezTo>
                    <a:pt x="41749" y="4781"/>
                    <a:pt x="34591" y="6782"/>
                    <a:pt x="27573" y="6782"/>
                  </a:cubicBezTo>
                  <a:cubicBezTo>
                    <a:pt x="24265" y="6782"/>
                    <a:pt x="20988" y="6337"/>
                    <a:pt x="17814" y="5290"/>
                  </a:cubicBezTo>
                  <a:cubicBezTo>
                    <a:pt x="15579" y="4556"/>
                    <a:pt x="13410" y="3522"/>
                    <a:pt x="11109" y="2855"/>
                  </a:cubicBezTo>
                  <a:cubicBezTo>
                    <a:pt x="9703" y="2427"/>
                    <a:pt x="8223" y="2148"/>
                    <a:pt x="6774" y="2148"/>
                  </a:cubicBezTo>
                  <a:cubicBezTo>
                    <a:pt x="5851" y="2148"/>
                    <a:pt x="4940" y="2262"/>
                    <a:pt x="4070" y="2521"/>
                  </a:cubicBezTo>
                  <a:cubicBezTo>
                    <a:pt x="1769" y="3222"/>
                    <a:pt x="168" y="5056"/>
                    <a:pt x="1" y="7358"/>
                  </a:cubicBezTo>
                  <a:lnTo>
                    <a:pt x="4304" y="20401"/>
                  </a:lnTo>
                  <a:lnTo>
                    <a:pt x="36327" y="26038"/>
                  </a:lnTo>
                  <a:lnTo>
                    <a:pt x="49670" y="23169"/>
                  </a:lnTo>
                  <a:lnTo>
                    <a:pt x="60878" y="887"/>
                  </a:lnTo>
                  <a:cubicBezTo>
                    <a:pt x="59683" y="230"/>
                    <a:pt x="58595" y="0"/>
                    <a:pt x="57437" y="0"/>
                  </a:cubicBezTo>
                  <a:close/>
                </a:path>
              </a:pathLst>
            </a:custGeom>
            <a:solidFill>
              <a:srgbClr val="C7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6348479" y="4157134"/>
              <a:ext cx="740581" cy="316764"/>
            </a:xfrm>
            <a:custGeom>
              <a:avLst/>
              <a:gdLst/>
              <a:ahLst/>
              <a:cxnLst/>
              <a:rect l="l" t="t" r="r" b="b"/>
              <a:pathLst>
                <a:path w="60878" h="26039" extrusionOk="0">
                  <a:moveTo>
                    <a:pt x="57437" y="0"/>
                  </a:moveTo>
                  <a:cubicBezTo>
                    <a:pt x="56655" y="0"/>
                    <a:pt x="55841" y="105"/>
                    <a:pt x="54940" y="253"/>
                  </a:cubicBezTo>
                  <a:cubicBezTo>
                    <a:pt x="52672" y="620"/>
                    <a:pt x="50504" y="1520"/>
                    <a:pt x="48369" y="2288"/>
                  </a:cubicBezTo>
                  <a:cubicBezTo>
                    <a:pt x="41749" y="4781"/>
                    <a:pt x="34591" y="6782"/>
                    <a:pt x="27573" y="6782"/>
                  </a:cubicBezTo>
                  <a:cubicBezTo>
                    <a:pt x="24265" y="6782"/>
                    <a:pt x="20988" y="6337"/>
                    <a:pt x="17814" y="5290"/>
                  </a:cubicBezTo>
                  <a:cubicBezTo>
                    <a:pt x="15579" y="4556"/>
                    <a:pt x="13410" y="3522"/>
                    <a:pt x="11109" y="2855"/>
                  </a:cubicBezTo>
                  <a:cubicBezTo>
                    <a:pt x="9703" y="2427"/>
                    <a:pt x="8223" y="2148"/>
                    <a:pt x="6774" y="2148"/>
                  </a:cubicBezTo>
                  <a:cubicBezTo>
                    <a:pt x="5851" y="2148"/>
                    <a:pt x="4940" y="2262"/>
                    <a:pt x="4070" y="2521"/>
                  </a:cubicBezTo>
                  <a:cubicBezTo>
                    <a:pt x="1769" y="3222"/>
                    <a:pt x="168" y="5056"/>
                    <a:pt x="1" y="7358"/>
                  </a:cubicBezTo>
                  <a:lnTo>
                    <a:pt x="4304" y="20401"/>
                  </a:lnTo>
                  <a:lnTo>
                    <a:pt x="36327" y="26038"/>
                  </a:lnTo>
                  <a:lnTo>
                    <a:pt x="49670" y="23169"/>
                  </a:lnTo>
                  <a:lnTo>
                    <a:pt x="60878" y="887"/>
                  </a:lnTo>
                  <a:cubicBezTo>
                    <a:pt x="59683" y="230"/>
                    <a:pt x="58595" y="0"/>
                    <a:pt x="57437" y="0"/>
                  </a:cubicBezTo>
                  <a:close/>
                </a:path>
              </a:pathLst>
            </a:custGeom>
            <a:solidFill>
              <a:srgbClr val="000000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6344705" y="4168356"/>
              <a:ext cx="742199" cy="682152"/>
            </a:xfrm>
            <a:custGeom>
              <a:avLst/>
              <a:gdLst/>
              <a:ahLst/>
              <a:cxnLst/>
              <a:rect l="l" t="t" r="r" b="b"/>
              <a:pathLst>
                <a:path w="61011" h="56075" extrusionOk="0">
                  <a:moveTo>
                    <a:pt x="61011" y="1"/>
                  </a:moveTo>
                  <a:cubicBezTo>
                    <a:pt x="61011" y="1"/>
                    <a:pt x="35626" y="11676"/>
                    <a:pt x="19614" y="12143"/>
                  </a:cubicBezTo>
                  <a:cubicBezTo>
                    <a:pt x="19061" y="12157"/>
                    <a:pt x="18523" y="12163"/>
                    <a:pt x="17999" y="12163"/>
                  </a:cubicBezTo>
                  <a:cubicBezTo>
                    <a:pt x="3420" y="12163"/>
                    <a:pt x="0" y="6972"/>
                    <a:pt x="0" y="6972"/>
                  </a:cubicBezTo>
                  <a:lnTo>
                    <a:pt x="0" y="46200"/>
                  </a:lnTo>
                  <a:cubicBezTo>
                    <a:pt x="0" y="51671"/>
                    <a:pt x="4170" y="56074"/>
                    <a:pt x="9240" y="56074"/>
                  </a:cubicBezTo>
                  <a:lnTo>
                    <a:pt x="51771" y="56074"/>
                  </a:lnTo>
                  <a:cubicBezTo>
                    <a:pt x="56908" y="56074"/>
                    <a:pt x="61011" y="51671"/>
                    <a:pt x="61011" y="46200"/>
                  </a:cubicBezTo>
                  <a:lnTo>
                    <a:pt x="610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6"/>
            <p:cNvSpPr/>
            <p:nvPr/>
          </p:nvSpPr>
          <p:spPr>
            <a:xfrm>
              <a:off x="6996739" y="3861213"/>
              <a:ext cx="188302" cy="986898"/>
            </a:xfrm>
            <a:custGeom>
              <a:avLst/>
              <a:gdLst/>
              <a:ahLst/>
              <a:cxnLst/>
              <a:rect l="l" t="t" r="r" b="b"/>
              <a:pathLst>
                <a:path w="15479" h="81126" extrusionOk="0">
                  <a:moveTo>
                    <a:pt x="7406" y="0"/>
                  </a:moveTo>
                  <a:lnTo>
                    <a:pt x="0" y="8106"/>
                  </a:lnTo>
                  <a:lnTo>
                    <a:pt x="0" y="81125"/>
                  </a:lnTo>
                  <a:cubicBezTo>
                    <a:pt x="4070" y="81125"/>
                    <a:pt x="7406" y="77789"/>
                    <a:pt x="7406" y="73720"/>
                  </a:cubicBezTo>
                  <a:lnTo>
                    <a:pt x="7406" y="8173"/>
                  </a:lnTo>
                  <a:lnTo>
                    <a:pt x="15478" y="100"/>
                  </a:lnTo>
                  <a:lnTo>
                    <a:pt x="7406" y="0"/>
                  </a:ln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6"/>
            <p:cNvSpPr/>
            <p:nvPr/>
          </p:nvSpPr>
          <p:spPr>
            <a:xfrm>
              <a:off x="6727016" y="3251724"/>
              <a:ext cx="140700" cy="1248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6923295" y="4221511"/>
              <a:ext cx="215077" cy="3260"/>
            </a:xfrm>
            <a:custGeom>
              <a:avLst/>
              <a:gdLst/>
              <a:ahLst/>
              <a:cxnLst/>
              <a:rect l="l" t="t" r="r" b="b"/>
              <a:pathLst>
                <a:path w="17680" h="268" extrusionOk="0">
                  <a:moveTo>
                    <a:pt x="8840" y="0"/>
                  </a:moveTo>
                  <a:cubicBezTo>
                    <a:pt x="3970" y="0"/>
                    <a:pt x="1" y="101"/>
                    <a:pt x="1" y="134"/>
                  </a:cubicBezTo>
                  <a:cubicBezTo>
                    <a:pt x="1" y="234"/>
                    <a:pt x="3970" y="267"/>
                    <a:pt x="8840" y="267"/>
                  </a:cubicBezTo>
                  <a:cubicBezTo>
                    <a:pt x="13710" y="267"/>
                    <a:pt x="17680" y="234"/>
                    <a:pt x="17680" y="134"/>
                  </a:cubicBezTo>
                  <a:cubicBezTo>
                    <a:pt x="17680" y="67"/>
                    <a:pt x="13710" y="0"/>
                    <a:pt x="8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6928160" y="3957779"/>
              <a:ext cx="215089" cy="3260"/>
            </a:xfrm>
            <a:custGeom>
              <a:avLst/>
              <a:gdLst/>
              <a:ahLst/>
              <a:cxnLst/>
              <a:rect l="l" t="t" r="r" b="b"/>
              <a:pathLst>
                <a:path w="17681" h="268" extrusionOk="0">
                  <a:moveTo>
                    <a:pt x="8841" y="0"/>
                  </a:moveTo>
                  <a:cubicBezTo>
                    <a:pt x="3970" y="0"/>
                    <a:pt x="1" y="100"/>
                    <a:pt x="1" y="134"/>
                  </a:cubicBezTo>
                  <a:cubicBezTo>
                    <a:pt x="1" y="234"/>
                    <a:pt x="3970" y="267"/>
                    <a:pt x="8841" y="267"/>
                  </a:cubicBezTo>
                  <a:cubicBezTo>
                    <a:pt x="13744" y="267"/>
                    <a:pt x="17680" y="167"/>
                    <a:pt x="17680" y="134"/>
                  </a:cubicBezTo>
                  <a:cubicBezTo>
                    <a:pt x="17680" y="67"/>
                    <a:pt x="13744" y="0"/>
                    <a:pt x="8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6838088" y="4365552"/>
              <a:ext cx="300293" cy="3260"/>
            </a:xfrm>
            <a:custGeom>
              <a:avLst/>
              <a:gdLst/>
              <a:ahLst/>
              <a:cxnLst/>
              <a:rect l="l" t="t" r="r" b="b"/>
              <a:pathLst>
                <a:path w="24685" h="268" extrusionOk="0">
                  <a:moveTo>
                    <a:pt x="12343" y="0"/>
                  </a:moveTo>
                  <a:cubicBezTo>
                    <a:pt x="5505" y="0"/>
                    <a:pt x="1" y="100"/>
                    <a:pt x="1" y="134"/>
                  </a:cubicBezTo>
                  <a:cubicBezTo>
                    <a:pt x="1" y="167"/>
                    <a:pt x="5538" y="234"/>
                    <a:pt x="12343" y="267"/>
                  </a:cubicBezTo>
                  <a:cubicBezTo>
                    <a:pt x="19181" y="267"/>
                    <a:pt x="24685" y="234"/>
                    <a:pt x="24685" y="134"/>
                  </a:cubicBezTo>
                  <a:cubicBezTo>
                    <a:pt x="24685" y="67"/>
                    <a:pt x="19148" y="0"/>
                    <a:pt x="1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6933439" y="4509180"/>
              <a:ext cx="204932" cy="3260"/>
            </a:xfrm>
            <a:custGeom>
              <a:avLst/>
              <a:gdLst/>
              <a:ahLst/>
              <a:cxnLst/>
              <a:rect l="l" t="t" r="r" b="b"/>
              <a:pathLst>
                <a:path w="16846" h="268" extrusionOk="0">
                  <a:moveTo>
                    <a:pt x="8407" y="1"/>
                  </a:moveTo>
                  <a:cubicBezTo>
                    <a:pt x="3737" y="1"/>
                    <a:pt x="1" y="101"/>
                    <a:pt x="1" y="134"/>
                  </a:cubicBezTo>
                  <a:cubicBezTo>
                    <a:pt x="1" y="201"/>
                    <a:pt x="3803" y="268"/>
                    <a:pt x="8407" y="268"/>
                  </a:cubicBezTo>
                  <a:cubicBezTo>
                    <a:pt x="13077" y="268"/>
                    <a:pt x="16846" y="168"/>
                    <a:pt x="16846" y="134"/>
                  </a:cubicBezTo>
                  <a:cubicBezTo>
                    <a:pt x="16846" y="34"/>
                    <a:pt x="13077" y="1"/>
                    <a:pt x="8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6838088" y="4653221"/>
              <a:ext cx="300293" cy="3260"/>
            </a:xfrm>
            <a:custGeom>
              <a:avLst/>
              <a:gdLst/>
              <a:ahLst/>
              <a:cxnLst/>
              <a:rect l="l" t="t" r="r" b="b"/>
              <a:pathLst>
                <a:path w="24685" h="268" extrusionOk="0">
                  <a:moveTo>
                    <a:pt x="12343" y="1"/>
                  </a:moveTo>
                  <a:cubicBezTo>
                    <a:pt x="5505" y="1"/>
                    <a:pt x="1" y="101"/>
                    <a:pt x="1" y="134"/>
                  </a:cubicBezTo>
                  <a:cubicBezTo>
                    <a:pt x="1" y="201"/>
                    <a:pt x="5538" y="267"/>
                    <a:pt x="12343" y="267"/>
                  </a:cubicBezTo>
                  <a:cubicBezTo>
                    <a:pt x="19181" y="267"/>
                    <a:pt x="24685" y="167"/>
                    <a:pt x="24685" y="134"/>
                  </a:cubicBezTo>
                  <a:cubicBezTo>
                    <a:pt x="24685" y="34"/>
                    <a:pt x="19148" y="1"/>
                    <a:pt x="1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6291549" y="3860300"/>
              <a:ext cx="956862" cy="3662"/>
            </a:xfrm>
            <a:custGeom>
              <a:avLst/>
              <a:gdLst/>
              <a:ahLst/>
              <a:cxnLst/>
              <a:rect l="l" t="t" r="r" b="b"/>
              <a:pathLst>
                <a:path w="78657" h="301" extrusionOk="0">
                  <a:moveTo>
                    <a:pt x="67124" y="0"/>
                  </a:moveTo>
                  <a:cubicBezTo>
                    <a:pt x="60002" y="0"/>
                    <a:pt x="50170" y="25"/>
                    <a:pt x="39329" y="75"/>
                  </a:cubicBezTo>
                  <a:cubicBezTo>
                    <a:pt x="17613" y="109"/>
                    <a:pt x="1" y="242"/>
                    <a:pt x="1" y="275"/>
                  </a:cubicBezTo>
                  <a:cubicBezTo>
                    <a:pt x="1" y="292"/>
                    <a:pt x="4404" y="300"/>
                    <a:pt x="11521" y="300"/>
                  </a:cubicBezTo>
                  <a:cubicBezTo>
                    <a:pt x="18639" y="300"/>
                    <a:pt x="28471" y="292"/>
                    <a:pt x="39329" y="275"/>
                  </a:cubicBezTo>
                  <a:cubicBezTo>
                    <a:pt x="61078" y="242"/>
                    <a:pt x="78657" y="109"/>
                    <a:pt x="78657" y="75"/>
                  </a:cubicBezTo>
                  <a:cubicBezTo>
                    <a:pt x="78657" y="25"/>
                    <a:pt x="74245" y="0"/>
                    <a:pt x="671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6838088" y="4077883"/>
              <a:ext cx="300293" cy="3248"/>
            </a:xfrm>
            <a:custGeom>
              <a:avLst/>
              <a:gdLst/>
              <a:ahLst/>
              <a:cxnLst/>
              <a:rect l="l" t="t" r="r" b="b"/>
              <a:pathLst>
                <a:path w="24685" h="267" extrusionOk="0">
                  <a:moveTo>
                    <a:pt x="12343" y="0"/>
                  </a:moveTo>
                  <a:cubicBezTo>
                    <a:pt x="5505" y="0"/>
                    <a:pt x="1" y="100"/>
                    <a:pt x="1" y="133"/>
                  </a:cubicBezTo>
                  <a:cubicBezTo>
                    <a:pt x="1" y="200"/>
                    <a:pt x="5538" y="234"/>
                    <a:pt x="12343" y="267"/>
                  </a:cubicBezTo>
                  <a:cubicBezTo>
                    <a:pt x="19181" y="267"/>
                    <a:pt x="24685" y="200"/>
                    <a:pt x="24685" y="133"/>
                  </a:cubicBezTo>
                  <a:cubicBezTo>
                    <a:pt x="24685" y="67"/>
                    <a:pt x="19148" y="0"/>
                    <a:pt x="1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6250570" y="3814954"/>
              <a:ext cx="1029901" cy="47079"/>
            </a:xfrm>
            <a:custGeom>
              <a:avLst/>
              <a:gdLst/>
              <a:ahLst/>
              <a:cxnLst/>
              <a:rect l="l" t="t" r="r" b="b"/>
              <a:pathLst>
                <a:path w="84661" h="38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lnTo>
                    <a:pt x="1" y="2035"/>
                  </a:lnTo>
                  <a:cubicBezTo>
                    <a:pt x="1" y="3036"/>
                    <a:pt x="834" y="3870"/>
                    <a:pt x="1835" y="3870"/>
                  </a:cubicBezTo>
                  <a:lnTo>
                    <a:pt x="82826" y="3870"/>
                  </a:lnTo>
                  <a:cubicBezTo>
                    <a:pt x="83860" y="3870"/>
                    <a:pt x="84661" y="3036"/>
                    <a:pt x="84661" y="2035"/>
                  </a:cubicBezTo>
                  <a:lnTo>
                    <a:pt x="84661" y="1835"/>
                  </a:lnTo>
                  <a:cubicBezTo>
                    <a:pt x="84661" y="834"/>
                    <a:pt x="83827" y="1"/>
                    <a:pt x="82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7501805" y="4931295"/>
              <a:ext cx="64937" cy="64937"/>
            </a:xfrm>
            <a:custGeom>
              <a:avLst/>
              <a:gdLst/>
              <a:ahLst/>
              <a:cxnLst/>
              <a:rect l="l" t="t" r="r" b="b"/>
              <a:pathLst>
                <a:path w="5338" h="5338" extrusionOk="0">
                  <a:moveTo>
                    <a:pt x="2669" y="1"/>
                  </a:moveTo>
                  <a:cubicBezTo>
                    <a:pt x="1168" y="1"/>
                    <a:pt x="0" y="1201"/>
                    <a:pt x="0" y="2669"/>
                  </a:cubicBezTo>
                  <a:cubicBezTo>
                    <a:pt x="0" y="4137"/>
                    <a:pt x="1168" y="5338"/>
                    <a:pt x="2669" y="5338"/>
                  </a:cubicBezTo>
                  <a:cubicBezTo>
                    <a:pt x="4137" y="5338"/>
                    <a:pt x="5337" y="4137"/>
                    <a:pt x="5337" y="2669"/>
                  </a:cubicBezTo>
                  <a:cubicBezTo>
                    <a:pt x="5337" y="1201"/>
                    <a:pt x="4137" y="1"/>
                    <a:pt x="2669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7830908" y="3852700"/>
              <a:ext cx="956461" cy="1049389"/>
            </a:xfrm>
            <a:custGeom>
              <a:avLst/>
              <a:gdLst/>
              <a:ahLst/>
              <a:cxnLst/>
              <a:rect l="l" t="t" r="r" b="b"/>
              <a:pathLst>
                <a:path w="78624" h="86263" extrusionOk="0">
                  <a:moveTo>
                    <a:pt x="1" y="0"/>
                  </a:moveTo>
                  <a:lnTo>
                    <a:pt x="1" y="5037"/>
                  </a:lnTo>
                  <a:lnTo>
                    <a:pt x="1" y="7406"/>
                  </a:lnTo>
                  <a:lnTo>
                    <a:pt x="1" y="75721"/>
                  </a:lnTo>
                  <a:cubicBezTo>
                    <a:pt x="1" y="81559"/>
                    <a:pt x="4704" y="86262"/>
                    <a:pt x="10542" y="86262"/>
                  </a:cubicBezTo>
                  <a:lnTo>
                    <a:pt x="59076" y="86262"/>
                  </a:lnTo>
                  <a:cubicBezTo>
                    <a:pt x="64914" y="86262"/>
                    <a:pt x="69617" y="81559"/>
                    <a:pt x="69617" y="75721"/>
                  </a:cubicBezTo>
                  <a:lnTo>
                    <a:pt x="69617" y="7873"/>
                  </a:lnTo>
                  <a:lnTo>
                    <a:pt x="786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7828074" y="3850268"/>
              <a:ext cx="959295" cy="1052224"/>
            </a:xfrm>
            <a:custGeom>
              <a:avLst/>
              <a:gdLst/>
              <a:ahLst/>
              <a:cxnLst/>
              <a:rect l="l" t="t" r="r" b="b"/>
              <a:pathLst>
                <a:path w="78857" h="86496" extrusionOk="0">
                  <a:moveTo>
                    <a:pt x="67" y="0"/>
                  </a:moveTo>
                  <a:lnTo>
                    <a:pt x="67" y="100"/>
                  </a:lnTo>
                  <a:lnTo>
                    <a:pt x="67" y="37494"/>
                  </a:lnTo>
                  <a:lnTo>
                    <a:pt x="67" y="58008"/>
                  </a:lnTo>
                  <a:lnTo>
                    <a:pt x="67" y="68616"/>
                  </a:lnTo>
                  <a:lnTo>
                    <a:pt x="67" y="73986"/>
                  </a:lnTo>
                  <a:cubicBezTo>
                    <a:pt x="67" y="74887"/>
                    <a:pt x="0" y="75788"/>
                    <a:pt x="101" y="76688"/>
                  </a:cubicBezTo>
                  <a:cubicBezTo>
                    <a:pt x="101" y="76889"/>
                    <a:pt x="134" y="77155"/>
                    <a:pt x="167" y="77356"/>
                  </a:cubicBezTo>
                  <a:cubicBezTo>
                    <a:pt x="234" y="77556"/>
                    <a:pt x="267" y="77823"/>
                    <a:pt x="301" y="78023"/>
                  </a:cubicBezTo>
                  <a:cubicBezTo>
                    <a:pt x="434" y="78490"/>
                    <a:pt x="501" y="78957"/>
                    <a:pt x="668" y="79357"/>
                  </a:cubicBezTo>
                  <a:cubicBezTo>
                    <a:pt x="1001" y="80358"/>
                    <a:pt x="1502" y="81292"/>
                    <a:pt x="2135" y="82126"/>
                  </a:cubicBezTo>
                  <a:cubicBezTo>
                    <a:pt x="2769" y="82960"/>
                    <a:pt x="3470" y="83693"/>
                    <a:pt x="4304" y="84327"/>
                  </a:cubicBezTo>
                  <a:cubicBezTo>
                    <a:pt x="4737" y="84627"/>
                    <a:pt x="5137" y="84894"/>
                    <a:pt x="5604" y="85161"/>
                  </a:cubicBezTo>
                  <a:cubicBezTo>
                    <a:pt x="5838" y="85295"/>
                    <a:pt x="6071" y="85361"/>
                    <a:pt x="6305" y="85495"/>
                  </a:cubicBezTo>
                  <a:cubicBezTo>
                    <a:pt x="6405" y="85528"/>
                    <a:pt x="6505" y="85628"/>
                    <a:pt x="6639" y="85661"/>
                  </a:cubicBezTo>
                  <a:lnTo>
                    <a:pt x="7005" y="85795"/>
                  </a:lnTo>
                  <a:cubicBezTo>
                    <a:pt x="7973" y="86162"/>
                    <a:pt x="9007" y="86362"/>
                    <a:pt x="10008" y="86462"/>
                  </a:cubicBezTo>
                  <a:lnTo>
                    <a:pt x="10775" y="86495"/>
                  </a:lnTo>
                  <a:lnTo>
                    <a:pt x="58776" y="86495"/>
                  </a:lnTo>
                  <a:cubicBezTo>
                    <a:pt x="59176" y="86495"/>
                    <a:pt x="59643" y="86495"/>
                    <a:pt x="60110" y="86462"/>
                  </a:cubicBezTo>
                  <a:cubicBezTo>
                    <a:pt x="60310" y="86462"/>
                    <a:pt x="60544" y="86429"/>
                    <a:pt x="60777" y="86362"/>
                  </a:cubicBezTo>
                  <a:lnTo>
                    <a:pt x="61444" y="86295"/>
                  </a:lnTo>
                  <a:cubicBezTo>
                    <a:pt x="63179" y="85928"/>
                    <a:pt x="64813" y="85128"/>
                    <a:pt x="66148" y="83994"/>
                  </a:cubicBezTo>
                  <a:cubicBezTo>
                    <a:pt x="67482" y="82859"/>
                    <a:pt x="68516" y="81425"/>
                    <a:pt x="69150" y="79824"/>
                  </a:cubicBezTo>
                  <a:cubicBezTo>
                    <a:pt x="69317" y="79457"/>
                    <a:pt x="69483" y="79023"/>
                    <a:pt x="69550" y="78623"/>
                  </a:cubicBezTo>
                  <a:cubicBezTo>
                    <a:pt x="69650" y="78423"/>
                    <a:pt x="69684" y="78189"/>
                    <a:pt x="69717" y="77989"/>
                  </a:cubicBezTo>
                  <a:lnTo>
                    <a:pt x="69817" y="77356"/>
                  </a:lnTo>
                  <a:cubicBezTo>
                    <a:pt x="69950" y="76522"/>
                    <a:pt x="69950" y="75688"/>
                    <a:pt x="69950" y="74854"/>
                  </a:cubicBezTo>
                  <a:lnTo>
                    <a:pt x="69950" y="65147"/>
                  </a:lnTo>
                  <a:cubicBezTo>
                    <a:pt x="69950" y="39853"/>
                    <a:pt x="69884" y="19852"/>
                    <a:pt x="69884" y="8106"/>
                  </a:cubicBezTo>
                  <a:lnTo>
                    <a:pt x="69884" y="8106"/>
                  </a:lnTo>
                  <a:cubicBezTo>
                    <a:pt x="75688" y="2969"/>
                    <a:pt x="78657" y="400"/>
                    <a:pt x="78857" y="200"/>
                  </a:cubicBezTo>
                  <a:lnTo>
                    <a:pt x="78857" y="200"/>
                  </a:lnTo>
                  <a:cubicBezTo>
                    <a:pt x="78623" y="367"/>
                    <a:pt x="75654" y="2969"/>
                    <a:pt x="69784" y="8073"/>
                  </a:cubicBezTo>
                  <a:cubicBezTo>
                    <a:pt x="69784" y="19881"/>
                    <a:pt x="69784" y="39829"/>
                    <a:pt x="69717" y="65147"/>
                  </a:cubicBezTo>
                  <a:lnTo>
                    <a:pt x="69717" y="74854"/>
                  </a:lnTo>
                  <a:cubicBezTo>
                    <a:pt x="69717" y="75688"/>
                    <a:pt x="69717" y="76522"/>
                    <a:pt x="69617" y="77356"/>
                  </a:cubicBezTo>
                  <a:lnTo>
                    <a:pt x="69517" y="77989"/>
                  </a:lnTo>
                  <a:cubicBezTo>
                    <a:pt x="69483" y="78189"/>
                    <a:pt x="69383" y="78423"/>
                    <a:pt x="69350" y="78623"/>
                  </a:cubicBezTo>
                  <a:cubicBezTo>
                    <a:pt x="69283" y="79023"/>
                    <a:pt x="69116" y="79457"/>
                    <a:pt x="68983" y="79824"/>
                  </a:cubicBezTo>
                  <a:cubicBezTo>
                    <a:pt x="68349" y="81358"/>
                    <a:pt x="67315" y="82793"/>
                    <a:pt x="66014" y="83927"/>
                  </a:cubicBezTo>
                  <a:cubicBezTo>
                    <a:pt x="64713" y="85028"/>
                    <a:pt x="63112" y="85795"/>
                    <a:pt x="61378" y="86162"/>
                  </a:cubicBezTo>
                  <a:lnTo>
                    <a:pt x="60710" y="86262"/>
                  </a:lnTo>
                  <a:cubicBezTo>
                    <a:pt x="60510" y="86295"/>
                    <a:pt x="60243" y="86329"/>
                    <a:pt x="60043" y="86329"/>
                  </a:cubicBezTo>
                  <a:cubicBezTo>
                    <a:pt x="59610" y="86362"/>
                    <a:pt x="59176" y="86362"/>
                    <a:pt x="58709" y="86362"/>
                  </a:cubicBezTo>
                  <a:lnTo>
                    <a:pt x="10741" y="86362"/>
                  </a:lnTo>
                  <a:lnTo>
                    <a:pt x="9974" y="86329"/>
                  </a:lnTo>
                  <a:cubicBezTo>
                    <a:pt x="8974" y="86295"/>
                    <a:pt x="7973" y="86095"/>
                    <a:pt x="7072" y="85695"/>
                  </a:cubicBezTo>
                  <a:lnTo>
                    <a:pt x="6739" y="85595"/>
                  </a:lnTo>
                  <a:cubicBezTo>
                    <a:pt x="6605" y="85528"/>
                    <a:pt x="6505" y="85461"/>
                    <a:pt x="6372" y="85428"/>
                  </a:cubicBezTo>
                  <a:cubicBezTo>
                    <a:pt x="6172" y="85295"/>
                    <a:pt x="5938" y="85194"/>
                    <a:pt x="5738" y="85094"/>
                  </a:cubicBezTo>
                  <a:cubicBezTo>
                    <a:pt x="5304" y="84828"/>
                    <a:pt x="4837" y="84594"/>
                    <a:pt x="4470" y="84260"/>
                  </a:cubicBezTo>
                  <a:cubicBezTo>
                    <a:pt x="3670" y="83627"/>
                    <a:pt x="2936" y="82926"/>
                    <a:pt x="2335" y="82092"/>
                  </a:cubicBezTo>
                  <a:cubicBezTo>
                    <a:pt x="1768" y="81292"/>
                    <a:pt x="1268" y="80358"/>
                    <a:pt x="934" y="79424"/>
                  </a:cubicBezTo>
                  <a:cubicBezTo>
                    <a:pt x="768" y="78990"/>
                    <a:pt x="668" y="78523"/>
                    <a:pt x="534" y="78123"/>
                  </a:cubicBezTo>
                  <a:cubicBezTo>
                    <a:pt x="467" y="77923"/>
                    <a:pt x="467" y="77656"/>
                    <a:pt x="434" y="77456"/>
                  </a:cubicBezTo>
                  <a:cubicBezTo>
                    <a:pt x="367" y="77255"/>
                    <a:pt x="334" y="76989"/>
                    <a:pt x="334" y="76788"/>
                  </a:cubicBezTo>
                  <a:cubicBezTo>
                    <a:pt x="267" y="75854"/>
                    <a:pt x="301" y="74987"/>
                    <a:pt x="301" y="74053"/>
                  </a:cubicBezTo>
                  <a:lnTo>
                    <a:pt x="301" y="68683"/>
                  </a:lnTo>
                  <a:lnTo>
                    <a:pt x="301" y="58108"/>
                  </a:lnTo>
                  <a:lnTo>
                    <a:pt x="301" y="37594"/>
                  </a:lnTo>
                  <a:lnTo>
                    <a:pt x="301" y="267"/>
                  </a:lnTo>
                  <a:lnTo>
                    <a:pt x="301" y="267"/>
                  </a:lnTo>
                  <a:cubicBezTo>
                    <a:pt x="47397" y="234"/>
                    <a:pt x="78057" y="200"/>
                    <a:pt x="78857" y="200"/>
                  </a:cubicBezTo>
                  <a:cubicBezTo>
                    <a:pt x="78023" y="200"/>
                    <a:pt x="47368" y="134"/>
                    <a:pt x="1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7883662" y="3852700"/>
              <a:ext cx="838777" cy="984453"/>
            </a:xfrm>
            <a:custGeom>
              <a:avLst/>
              <a:gdLst/>
              <a:ahLst/>
              <a:cxnLst/>
              <a:rect l="l" t="t" r="r" b="b"/>
              <a:pathLst>
                <a:path w="68950" h="80925" extrusionOk="0">
                  <a:moveTo>
                    <a:pt x="0" y="0"/>
                  </a:moveTo>
                  <a:lnTo>
                    <a:pt x="0" y="4737"/>
                  </a:lnTo>
                  <a:lnTo>
                    <a:pt x="0" y="6972"/>
                  </a:lnTo>
                  <a:lnTo>
                    <a:pt x="0" y="71051"/>
                  </a:lnTo>
                  <a:cubicBezTo>
                    <a:pt x="0" y="76488"/>
                    <a:pt x="4103" y="80925"/>
                    <a:pt x="9240" y="80925"/>
                  </a:cubicBezTo>
                  <a:lnTo>
                    <a:pt x="51771" y="80925"/>
                  </a:lnTo>
                  <a:cubicBezTo>
                    <a:pt x="56841" y="80925"/>
                    <a:pt x="61011" y="76488"/>
                    <a:pt x="61011" y="71051"/>
                  </a:cubicBezTo>
                  <a:lnTo>
                    <a:pt x="61011" y="7406"/>
                  </a:lnTo>
                  <a:lnTo>
                    <a:pt x="68950" y="0"/>
                  </a:lnTo>
                  <a:close/>
                </a:path>
              </a:pathLst>
            </a:custGeom>
            <a:solidFill>
              <a:srgbClr val="5C69A5">
                <a:alpha val="29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7884063" y="4149067"/>
              <a:ext cx="741797" cy="316764"/>
            </a:xfrm>
            <a:custGeom>
              <a:avLst/>
              <a:gdLst/>
              <a:ahLst/>
              <a:cxnLst/>
              <a:rect l="l" t="t" r="r" b="b"/>
              <a:pathLst>
                <a:path w="60978" h="26039" extrusionOk="0">
                  <a:moveTo>
                    <a:pt x="57537" y="0"/>
                  </a:moveTo>
                  <a:cubicBezTo>
                    <a:pt x="56755" y="0"/>
                    <a:pt x="55941" y="105"/>
                    <a:pt x="55040" y="253"/>
                  </a:cubicBezTo>
                  <a:cubicBezTo>
                    <a:pt x="52772" y="620"/>
                    <a:pt x="50604" y="1520"/>
                    <a:pt x="48469" y="2288"/>
                  </a:cubicBezTo>
                  <a:cubicBezTo>
                    <a:pt x="41849" y="4781"/>
                    <a:pt x="34691" y="6782"/>
                    <a:pt x="27673" y="6782"/>
                  </a:cubicBezTo>
                  <a:cubicBezTo>
                    <a:pt x="24365" y="6782"/>
                    <a:pt x="21088" y="6337"/>
                    <a:pt x="17914" y="5290"/>
                  </a:cubicBezTo>
                  <a:cubicBezTo>
                    <a:pt x="15679" y="4556"/>
                    <a:pt x="13510" y="3522"/>
                    <a:pt x="11209" y="2855"/>
                  </a:cubicBezTo>
                  <a:cubicBezTo>
                    <a:pt x="9803" y="2427"/>
                    <a:pt x="8323" y="2148"/>
                    <a:pt x="6874" y="2148"/>
                  </a:cubicBezTo>
                  <a:cubicBezTo>
                    <a:pt x="5951" y="2148"/>
                    <a:pt x="5040" y="2262"/>
                    <a:pt x="4170" y="2521"/>
                  </a:cubicBezTo>
                  <a:cubicBezTo>
                    <a:pt x="1869" y="3222"/>
                    <a:pt x="101" y="5723"/>
                    <a:pt x="1" y="8025"/>
                  </a:cubicBezTo>
                  <a:lnTo>
                    <a:pt x="4437" y="20401"/>
                  </a:lnTo>
                  <a:lnTo>
                    <a:pt x="36460" y="26038"/>
                  </a:lnTo>
                  <a:lnTo>
                    <a:pt x="49803" y="23169"/>
                  </a:lnTo>
                  <a:lnTo>
                    <a:pt x="60978" y="887"/>
                  </a:lnTo>
                  <a:cubicBezTo>
                    <a:pt x="59783" y="230"/>
                    <a:pt x="58695" y="0"/>
                    <a:pt x="57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7885280" y="4149067"/>
              <a:ext cx="740581" cy="316764"/>
            </a:xfrm>
            <a:custGeom>
              <a:avLst/>
              <a:gdLst/>
              <a:ahLst/>
              <a:cxnLst/>
              <a:rect l="l" t="t" r="r" b="b"/>
              <a:pathLst>
                <a:path w="60878" h="26039" extrusionOk="0">
                  <a:moveTo>
                    <a:pt x="57437" y="0"/>
                  </a:moveTo>
                  <a:cubicBezTo>
                    <a:pt x="56655" y="0"/>
                    <a:pt x="55841" y="105"/>
                    <a:pt x="54940" y="253"/>
                  </a:cubicBezTo>
                  <a:cubicBezTo>
                    <a:pt x="52672" y="620"/>
                    <a:pt x="50504" y="1520"/>
                    <a:pt x="48369" y="2288"/>
                  </a:cubicBezTo>
                  <a:cubicBezTo>
                    <a:pt x="41749" y="4781"/>
                    <a:pt x="34591" y="6782"/>
                    <a:pt x="27573" y="6782"/>
                  </a:cubicBezTo>
                  <a:cubicBezTo>
                    <a:pt x="24265" y="6782"/>
                    <a:pt x="20988" y="6337"/>
                    <a:pt x="17814" y="5290"/>
                  </a:cubicBezTo>
                  <a:cubicBezTo>
                    <a:pt x="15579" y="4556"/>
                    <a:pt x="13410" y="3522"/>
                    <a:pt x="11109" y="2855"/>
                  </a:cubicBezTo>
                  <a:cubicBezTo>
                    <a:pt x="9703" y="2427"/>
                    <a:pt x="8223" y="2148"/>
                    <a:pt x="6774" y="2148"/>
                  </a:cubicBezTo>
                  <a:cubicBezTo>
                    <a:pt x="5851" y="2148"/>
                    <a:pt x="4940" y="2262"/>
                    <a:pt x="4070" y="2521"/>
                  </a:cubicBezTo>
                  <a:cubicBezTo>
                    <a:pt x="1769" y="3222"/>
                    <a:pt x="168" y="5056"/>
                    <a:pt x="1" y="7358"/>
                  </a:cubicBezTo>
                  <a:lnTo>
                    <a:pt x="4304" y="20401"/>
                  </a:lnTo>
                  <a:lnTo>
                    <a:pt x="36327" y="26038"/>
                  </a:lnTo>
                  <a:lnTo>
                    <a:pt x="49670" y="23169"/>
                  </a:lnTo>
                  <a:lnTo>
                    <a:pt x="60878" y="887"/>
                  </a:lnTo>
                  <a:cubicBezTo>
                    <a:pt x="59683" y="230"/>
                    <a:pt x="58595" y="0"/>
                    <a:pt x="57437" y="0"/>
                  </a:cubicBezTo>
                  <a:close/>
                </a:path>
              </a:pathLst>
            </a:custGeom>
            <a:solidFill>
              <a:srgbClr val="94E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7887314" y="4152163"/>
              <a:ext cx="740581" cy="316764"/>
            </a:xfrm>
            <a:custGeom>
              <a:avLst/>
              <a:gdLst/>
              <a:ahLst/>
              <a:cxnLst/>
              <a:rect l="l" t="t" r="r" b="b"/>
              <a:pathLst>
                <a:path w="60878" h="26039" extrusionOk="0">
                  <a:moveTo>
                    <a:pt x="57437" y="0"/>
                  </a:moveTo>
                  <a:cubicBezTo>
                    <a:pt x="56655" y="0"/>
                    <a:pt x="55841" y="105"/>
                    <a:pt x="54940" y="253"/>
                  </a:cubicBezTo>
                  <a:cubicBezTo>
                    <a:pt x="52672" y="620"/>
                    <a:pt x="50504" y="1520"/>
                    <a:pt x="48369" y="2288"/>
                  </a:cubicBezTo>
                  <a:cubicBezTo>
                    <a:pt x="41749" y="4781"/>
                    <a:pt x="34591" y="6782"/>
                    <a:pt x="27573" y="6782"/>
                  </a:cubicBezTo>
                  <a:cubicBezTo>
                    <a:pt x="24265" y="6782"/>
                    <a:pt x="20988" y="6337"/>
                    <a:pt x="17814" y="5290"/>
                  </a:cubicBezTo>
                  <a:cubicBezTo>
                    <a:pt x="15579" y="4556"/>
                    <a:pt x="13410" y="3522"/>
                    <a:pt x="11109" y="2855"/>
                  </a:cubicBezTo>
                  <a:cubicBezTo>
                    <a:pt x="9703" y="2427"/>
                    <a:pt x="8223" y="2148"/>
                    <a:pt x="6774" y="2148"/>
                  </a:cubicBezTo>
                  <a:cubicBezTo>
                    <a:pt x="5851" y="2148"/>
                    <a:pt x="4940" y="2262"/>
                    <a:pt x="4070" y="2521"/>
                  </a:cubicBezTo>
                  <a:cubicBezTo>
                    <a:pt x="1769" y="3222"/>
                    <a:pt x="168" y="5056"/>
                    <a:pt x="1" y="7358"/>
                  </a:cubicBezTo>
                  <a:lnTo>
                    <a:pt x="4304" y="20401"/>
                  </a:lnTo>
                  <a:lnTo>
                    <a:pt x="36327" y="26038"/>
                  </a:lnTo>
                  <a:lnTo>
                    <a:pt x="49670" y="23169"/>
                  </a:lnTo>
                  <a:lnTo>
                    <a:pt x="60878" y="887"/>
                  </a:lnTo>
                  <a:cubicBezTo>
                    <a:pt x="59683" y="230"/>
                    <a:pt x="58595" y="0"/>
                    <a:pt x="57437" y="0"/>
                  </a:cubicBezTo>
                  <a:close/>
                </a:path>
              </a:pathLst>
            </a:custGeom>
            <a:solidFill>
              <a:srgbClr val="000000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7883662" y="4159844"/>
              <a:ext cx="742199" cy="682152"/>
            </a:xfrm>
            <a:custGeom>
              <a:avLst/>
              <a:gdLst/>
              <a:ahLst/>
              <a:cxnLst/>
              <a:rect l="l" t="t" r="r" b="b"/>
              <a:pathLst>
                <a:path w="61011" h="56075" extrusionOk="0">
                  <a:moveTo>
                    <a:pt x="61011" y="1"/>
                  </a:moveTo>
                  <a:cubicBezTo>
                    <a:pt x="61011" y="1"/>
                    <a:pt x="35626" y="11676"/>
                    <a:pt x="19614" y="12143"/>
                  </a:cubicBezTo>
                  <a:cubicBezTo>
                    <a:pt x="19061" y="12157"/>
                    <a:pt x="18523" y="12163"/>
                    <a:pt x="17999" y="12163"/>
                  </a:cubicBezTo>
                  <a:cubicBezTo>
                    <a:pt x="3420" y="12163"/>
                    <a:pt x="0" y="6972"/>
                    <a:pt x="0" y="6972"/>
                  </a:cubicBezTo>
                  <a:lnTo>
                    <a:pt x="0" y="46200"/>
                  </a:lnTo>
                  <a:cubicBezTo>
                    <a:pt x="0" y="51671"/>
                    <a:pt x="4170" y="56074"/>
                    <a:pt x="9240" y="56074"/>
                  </a:cubicBezTo>
                  <a:lnTo>
                    <a:pt x="51771" y="56074"/>
                  </a:lnTo>
                  <a:cubicBezTo>
                    <a:pt x="56908" y="56074"/>
                    <a:pt x="61011" y="51671"/>
                    <a:pt x="61011" y="46200"/>
                  </a:cubicBezTo>
                  <a:lnTo>
                    <a:pt x="610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8072853" y="3251724"/>
              <a:ext cx="140700" cy="1248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8535697" y="3852700"/>
              <a:ext cx="188302" cy="986898"/>
            </a:xfrm>
            <a:custGeom>
              <a:avLst/>
              <a:gdLst/>
              <a:ahLst/>
              <a:cxnLst/>
              <a:rect l="l" t="t" r="r" b="b"/>
              <a:pathLst>
                <a:path w="15479" h="81126" extrusionOk="0">
                  <a:moveTo>
                    <a:pt x="7406" y="0"/>
                  </a:moveTo>
                  <a:lnTo>
                    <a:pt x="0" y="8106"/>
                  </a:lnTo>
                  <a:lnTo>
                    <a:pt x="0" y="81125"/>
                  </a:lnTo>
                  <a:cubicBezTo>
                    <a:pt x="4070" y="81125"/>
                    <a:pt x="7406" y="77789"/>
                    <a:pt x="7406" y="73720"/>
                  </a:cubicBezTo>
                  <a:lnTo>
                    <a:pt x="7406" y="8173"/>
                  </a:lnTo>
                  <a:lnTo>
                    <a:pt x="15478" y="100"/>
                  </a:lnTo>
                  <a:lnTo>
                    <a:pt x="7406" y="0"/>
                  </a:ln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6"/>
            <p:cNvSpPr/>
            <p:nvPr/>
          </p:nvSpPr>
          <p:spPr>
            <a:xfrm>
              <a:off x="8462252" y="4212999"/>
              <a:ext cx="215077" cy="3260"/>
            </a:xfrm>
            <a:custGeom>
              <a:avLst/>
              <a:gdLst/>
              <a:ahLst/>
              <a:cxnLst/>
              <a:rect l="l" t="t" r="r" b="b"/>
              <a:pathLst>
                <a:path w="17680" h="268" extrusionOk="0">
                  <a:moveTo>
                    <a:pt x="8840" y="0"/>
                  </a:moveTo>
                  <a:cubicBezTo>
                    <a:pt x="3970" y="0"/>
                    <a:pt x="1" y="101"/>
                    <a:pt x="1" y="134"/>
                  </a:cubicBezTo>
                  <a:cubicBezTo>
                    <a:pt x="1" y="234"/>
                    <a:pt x="3970" y="267"/>
                    <a:pt x="8840" y="267"/>
                  </a:cubicBezTo>
                  <a:cubicBezTo>
                    <a:pt x="13710" y="267"/>
                    <a:pt x="17680" y="234"/>
                    <a:pt x="17680" y="134"/>
                  </a:cubicBezTo>
                  <a:cubicBezTo>
                    <a:pt x="17680" y="67"/>
                    <a:pt x="13710" y="0"/>
                    <a:pt x="8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6"/>
            <p:cNvSpPr/>
            <p:nvPr/>
          </p:nvSpPr>
          <p:spPr>
            <a:xfrm>
              <a:off x="8467118" y="3949267"/>
              <a:ext cx="215089" cy="3260"/>
            </a:xfrm>
            <a:custGeom>
              <a:avLst/>
              <a:gdLst/>
              <a:ahLst/>
              <a:cxnLst/>
              <a:rect l="l" t="t" r="r" b="b"/>
              <a:pathLst>
                <a:path w="17681" h="268" extrusionOk="0">
                  <a:moveTo>
                    <a:pt x="8841" y="0"/>
                  </a:moveTo>
                  <a:cubicBezTo>
                    <a:pt x="3970" y="0"/>
                    <a:pt x="1" y="100"/>
                    <a:pt x="1" y="134"/>
                  </a:cubicBezTo>
                  <a:cubicBezTo>
                    <a:pt x="1" y="234"/>
                    <a:pt x="3970" y="267"/>
                    <a:pt x="8841" y="267"/>
                  </a:cubicBezTo>
                  <a:cubicBezTo>
                    <a:pt x="13744" y="267"/>
                    <a:pt x="17680" y="167"/>
                    <a:pt x="17680" y="134"/>
                  </a:cubicBezTo>
                  <a:cubicBezTo>
                    <a:pt x="17680" y="67"/>
                    <a:pt x="13744" y="0"/>
                    <a:pt x="8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8377046" y="4357040"/>
              <a:ext cx="300293" cy="3260"/>
            </a:xfrm>
            <a:custGeom>
              <a:avLst/>
              <a:gdLst/>
              <a:ahLst/>
              <a:cxnLst/>
              <a:rect l="l" t="t" r="r" b="b"/>
              <a:pathLst>
                <a:path w="24685" h="268" extrusionOk="0">
                  <a:moveTo>
                    <a:pt x="12343" y="0"/>
                  </a:moveTo>
                  <a:cubicBezTo>
                    <a:pt x="5505" y="0"/>
                    <a:pt x="1" y="100"/>
                    <a:pt x="1" y="134"/>
                  </a:cubicBezTo>
                  <a:cubicBezTo>
                    <a:pt x="1" y="167"/>
                    <a:pt x="5538" y="234"/>
                    <a:pt x="12343" y="267"/>
                  </a:cubicBezTo>
                  <a:cubicBezTo>
                    <a:pt x="19181" y="267"/>
                    <a:pt x="24685" y="234"/>
                    <a:pt x="24685" y="134"/>
                  </a:cubicBezTo>
                  <a:cubicBezTo>
                    <a:pt x="24685" y="67"/>
                    <a:pt x="19148" y="0"/>
                    <a:pt x="1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8472397" y="4500668"/>
              <a:ext cx="204932" cy="3260"/>
            </a:xfrm>
            <a:custGeom>
              <a:avLst/>
              <a:gdLst/>
              <a:ahLst/>
              <a:cxnLst/>
              <a:rect l="l" t="t" r="r" b="b"/>
              <a:pathLst>
                <a:path w="16846" h="268" extrusionOk="0">
                  <a:moveTo>
                    <a:pt x="8407" y="1"/>
                  </a:moveTo>
                  <a:cubicBezTo>
                    <a:pt x="3737" y="1"/>
                    <a:pt x="1" y="101"/>
                    <a:pt x="1" y="134"/>
                  </a:cubicBezTo>
                  <a:cubicBezTo>
                    <a:pt x="1" y="201"/>
                    <a:pt x="3803" y="268"/>
                    <a:pt x="8407" y="268"/>
                  </a:cubicBezTo>
                  <a:cubicBezTo>
                    <a:pt x="13077" y="268"/>
                    <a:pt x="16846" y="168"/>
                    <a:pt x="16846" y="134"/>
                  </a:cubicBezTo>
                  <a:cubicBezTo>
                    <a:pt x="16846" y="34"/>
                    <a:pt x="13077" y="1"/>
                    <a:pt x="8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8377046" y="4644709"/>
              <a:ext cx="300293" cy="3260"/>
            </a:xfrm>
            <a:custGeom>
              <a:avLst/>
              <a:gdLst/>
              <a:ahLst/>
              <a:cxnLst/>
              <a:rect l="l" t="t" r="r" b="b"/>
              <a:pathLst>
                <a:path w="24685" h="268" extrusionOk="0">
                  <a:moveTo>
                    <a:pt x="12343" y="1"/>
                  </a:moveTo>
                  <a:cubicBezTo>
                    <a:pt x="5505" y="1"/>
                    <a:pt x="1" y="101"/>
                    <a:pt x="1" y="134"/>
                  </a:cubicBezTo>
                  <a:cubicBezTo>
                    <a:pt x="1" y="201"/>
                    <a:pt x="5538" y="267"/>
                    <a:pt x="12343" y="267"/>
                  </a:cubicBezTo>
                  <a:cubicBezTo>
                    <a:pt x="19181" y="267"/>
                    <a:pt x="24685" y="167"/>
                    <a:pt x="24685" y="134"/>
                  </a:cubicBezTo>
                  <a:cubicBezTo>
                    <a:pt x="24685" y="34"/>
                    <a:pt x="19148" y="1"/>
                    <a:pt x="1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6"/>
            <p:cNvSpPr/>
            <p:nvPr/>
          </p:nvSpPr>
          <p:spPr>
            <a:xfrm>
              <a:off x="7830507" y="3851788"/>
              <a:ext cx="956862" cy="3662"/>
            </a:xfrm>
            <a:custGeom>
              <a:avLst/>
              <a:gdLst/>
              <a:ahLst/>
              <a:cxnLst/>
              <a:rect l="l" t="t" r="r" b="b"/>
              <a:pathLst>
                <a:path w="78657" h="301" extrusionOk="0">
                  <a:moveTo>
                    <a:pt x="67124" y="0"/>
                  </a:moveTo>
                  <a:cubicBezTo>
                    <a:pt x="60002" y="0"/>
                    <a:pt x="50170" y="25"/>
                    <a:pt x="39329" y="75"/>
                  </a:cubicBezTo>
                  <a:cubicBezTo>
                    <a:pt x="17613" y="109"/>
                    <a:pt x="1" y="242"/>
                    <a:pt x="1" y="275"/>
                  </a:cubicBezTo>
                  <a:cubicBezTo>
                    <a:pt x="1" y="292"/>
                    <a:pt x="4404" y="300"/>
                    <a:pt x="11521" y="300"/>
                  </a:cubicBezTo>
                  <a:cubicBezTo>
                    <a:pt x="18639" y="300"/>
                    <a:pt x="28471" y="292"/>
                    <a:pt x="39329" y="275"/>
                  </a:cubicBezTo>
                  <a:cubicBezTo>
                    <a:pt x="61078" y="242"/>
                    <a:pt x="78657" y="109"/>
                    <a:pt x="78657" y="75"/>
                  </a:cubicBezTo>
                  <a:cubicBezTo>
                    <a:pt x="78657" y="25"/>
                    <a:pt x="74245" y="0"/>
                    <a:pt x="671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6"/>
            <p:cNvSpPr/>
            <p:nvPr/>
          </p:nvSpPr>
          <p:spPr>
            <a:xfrm>
              <a:off x="8377046" y="4069371"/>
              <a:ext cx="300293" cy="3248"/>
            </a:xfrm>
            <a:custGeom>
              <a:avLst/>
              <a:gdLst/>
              <a:ahLst/>
              <a:cxnLst/>
              <a:rect l="l" t="t" r="r" b="b"/>
              <a:pathLst>
                <a:path w="24685" h="267" extrusionOk="0">
                  <a:moveTo>
                    <a:pt x="12343" y="0"/>
                  </a:moveTo>
                  <a:cubicBezTo>
                    <a:pt x="5505" y="0"/>
                    <a:pt x="1" y="100"/>
                    <a:pt x="1" y="133"/>
                  </a:cubicBezTo>
                  <a:cubicBezTo>
                    <a:pt x="1" y="200"/>
                    <a:pt x="5538" y="234"/>
                    <a:pt x="12343" y="267"/>
                  </a:cubicBezTo>
                  <a:cubicBezTo>
                    <a:pt x="19181" y="267"/>
                    <a:pt x="24685" y="200"/>
                    <a:pt x="24685" y="133"/>
                  </a:cubicBezTo>
                  <a:cubicBezTo>
                    <a:pt x="24685" y="67"/>
                    <a:pt x="19148" y="0"/>
                    <a:pt x="1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7789527" y="3806442"/>
              <a:ext cx="1029901" cy="47079"/>
            </a:xfrm>
            <a:custGeom>
              <a:avLst/>
              <a:gdLst/>
              <a:ahLst/>
              <a:cxnLst/>
              <a:rect l="l" t="t" r="r" b="b"/>
              <a:pathLst>
                <a:path w="84661" h="38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lnTo>
                    <a:pt x="1" y="2035"/>
                  </a:lnTo>
                  <a:cubicBezTo>
                    <a:pt x="1" y="3036"/>
                    <a:pt x="834" y="3870"/>
                    <a:pt x="1835" y="3870"/>
                  </a:cubicBezTo>
                  <a:lnTo>
                    <a:pt x="82826" y="3870"/>
                  </a:lnTo>
                  <a:cubicBezTo>
                    <a:pt x="83860" y="3870"/>
                    <a:pt x="84661" y="3036"/>
                    <a:pt x="84661" y="2035"/>
                  </a:cubicBezTo>
                  <a:lnTo>
                    <a:pt x="84661" y="1835"/>
                  </a:lnTo>
                  <a:cubicBezTo>
                    <a:pt x="84661" y="834"/>
                    <a:pt x="83827" y="1"/>
                    <a:pt x="82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6728787" y="3248685"/>
              <a:ext cx="1484700" cy="138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8331750" y="3035425"/>
              <a:ext cx="188400" cy="1465200"/>
            </a:xfrm>
            <a:prstGeom prst="roundRect">
              <a:avLst>
                <a:gd name="adj" fmla="val 1765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6"/>
            <p:cNvSpPr/>
            <p:nvPr/>
          </p:nvSpPr>
          <p:spPr>
            <a:xfrm>
              <a:off x="6422123" y="3035425"/>
              <a:ext cx="188400" cy="1465200"/>
            </a:xfrm>
            <a:prstGeom prst="roundRect">
              <a:avLst>
                <a:gd name="adj" fmla="val 1444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6"/>
            <p:cNvSpPr/>
            <p:nvPr/>
          </p:nvSpPr>
          <p:spPr>
            <a:xfrm>
              <a:off x="7215761" y="2593552"/>
              <a:ext cx="510600" cy="510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7245033" y="2622823"/>
              <a:ext cx="452100" cy="452100"/>
            </a:xfrm>
            <a:prstGeom prst="pie">
              <a:avLst>
                <a:gd name="adj1" fmla="val 10797862"/>
                <a:gd name="adj2" fmla="val 21552132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89" name="Google Shape;1589;p26"/>
            <p:cNvCxnSpPr>
              <a:stCxn id="1586" idx="0"/>
              <a:endCxn id="1587" idx="2"/>
            </p:cNvCxnSpPr>
            <p:nvPr/>
          </p:nvCxnSpPr>
          <p:spPr>
            <a:xfrm rot="-5400000">
              <a:off x="6772673" y="2592475"/>
              <a:ext cx="186600" cy="699300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26"/>
            <p:cNvCxnSpPr>
              <a:stCxn id="1587" idx="6"/>
              <a:endCxn id="1585" idx="0"/>
            </p:cNvCxnSpPr>
            <p:nvPr/>
          </p:nvCxnSpPr>
          <p:spPr>
            <a:xfrm>
              <a:off x="7726361" y="2848852"/>
              <a:ext cx="699600" cy="186600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91" name="Google Shape;1591;p26"/>
            <p:cNvSpPr/>
            <p:nvPr/>
          </p:nvSpPr>
          <p:spPr>
            <a:xfrm>
              <a:off x="7886506" y="4159844"/>
              <a:ext cx="742199" cy="682152"/>
            </a:xfrm>
            <a:custGeom>
              <a:avLst/>
              <a:gdLst/>
              <a:ahLst/>
              <a:cxnLst/>
              <a:rect l="l" t="t" r="r" b="b"/>
              <a:pathLst>
                <a:path w="61011" h="56075" extrusionOk="0">
                  <a:moveTo>
                    <a:pt x="61011" y="1"/>
                  </a:moveTo>
                  <a:cubicBezTo>
                    <a:pt x="61011" y="1"/>
                    <a:pt x="35626" y="11676"/>
                    <a:pt x="19614" y="12143"/>
                  </a:cubicBezTo>
                  <a:cubicBezTo>
                    <a:pt x="19061" y="12157"/>
                    <a:pt x="18523" y="12163"/>
                    <a:pt x="17999" y="12163"/>
                  </a:cubicBezTo>
                  <a:cubicBezTo>
                    <a:pt x="3420" y="12163"/>
                    <a:pt x="0" y="6972"/>
                    <a:pt x="0" y="6972"/>
                  </a:cubicBezTo>
                  <a:lnTo>
                    <a:pt x="0" y="46200"/>
                  </a:lnTo>
                  <a:cubicBezTo>
                    <a:pt x="0" y="51671"/>
                    <a:pt x="4170" y="56074"/>
                    <a:pt x="9240" y="56074"/>
                  </a:cubicBezTo>
                  <a:lnTo>
                    <a:pt x="51771" y="56074"/>
                  </a:lnTo>
                  <a:cubicBezTo>
                    <a:pt x="56908" y="56074"/>
                    <a:pt x="61011" y="51671"/>
                    <a:pt x="61011" y="46200"/>
                  </a:cubicBezTo>
                  <a:lnTo>
                    <a:pt x="61011" y="1"/>
                  </a:lnTo>
                  <a:close/>
                </a:path>
              </a:pathLst>
            </a:custGeom>
            <a:solidFill>
              <a:srgbClr val="C7F1FF">
                <a:alpha val="84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6"/>
            <p:cNvSpPr/>
            <p:nvPr/>
          </p:nvSpPr>
          <p:spPr>
            <a:xfrm>
              <a:off x="6347670" y="4169753"/>
              <a:ext cx="742199" cy="682152"/>
            </a:xfrm>
            <a:custGeom>
              <a:avLst/>
              <a:gdLst/>
              <a:ahLst/>
              <a:cxnLst/>
              <a:rect l="l" t="t" r="r" b="b"/>
              <a:pathLst>
                <a:path w="61011" h="56075" extrusionOk="0">
                  <a:moveTo>
                    <a:pt x="61011" y="1"/>
                  </a:moveTo>
                  <a:cubicBezTo>
                    <a:pt x="61011" y="1"/>
                    <a:pt x="35626" y="11676"/>
                    <a:pt x="19614" y="12143"/>
                  </a:cubicBezTo>
                  <a:cubicBezTo>
                    <a:pt x="19061" y="12157"/>
                    <a:pt x="18523" y="12163"/>
                    <a:pt x="17999" y="12163"/>
                  </a:cubicBezTo>
                  <a:cubicBezTo>
                    <a:pt x="3420" y="12163"/>
                    <a:pt x="0" y="6972"/>
                    <a:pt x="0" y="6972"/>
                  </a:cubicBezTo>
                  <a:lnTo>
                    <a:pt x="0" y="46200"/>
                  </a:lnTo>
                  <a:cubicBezTo>
                    <a:pt x="0" y="51671"/>
                    <a:pt x="4170" y="56074"/>
                    <a:pt x="9240" y="56074"/>
                  </a:cubicBezTo>
                  <a:lnTo>
                    <a:pt x="51771" y="56074"/>
                  </a:lnTo>
                  <a:cubicBezTo>
                    <a:pt x="56908" y="56074"/>
                    <a:pt x="61011" y="51671"/>
                    <a:pt x="61011" y="46200"/>
                  </a:cubicBezTo>
                  <a:lnTo>
                    <a:pt x="61011" y="1"/>
                  </a:lnTo>
                  <a:close/>
                </a:path>
              </a:pathLst>
            </a:custGeom>
            <a:solidFill>
              <a:srgbClr val="FFFFFF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93" name="Google Shape;1593;p26"/>
            <p:cNvCxnSpPr/>
            <p:nvPr/>
          </p:nvCxnSpPr>
          <p:spPr>
            <a:xfrm>
              <a:off x="7373457" y="2704241"/>
              <a:ext cx="118500" cy="144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594" name="Google Shape;1594;p26"/>
            <p:cNvSpPr/>
            <p:nvPr/>
          </p:nvSpPr>
          <p:spPr>
            <a:xfrm>
              <a:off x="6248137" y="3812923"/>
              <a:ext cx="1032748" cy="50400"/>
            </a:xfrm>
            <a:custGeom>
              <a:avLst/>
              <a:gdLst/>
              <a:ahLst/>
              <a:cxnLst/>
              <a:rect l="l" t="t" r="r" b="b"/>
              <a:pathLst>
                <a:path w="84895" h="4143" extrusionOk="0">
                  <a:moveTo>
                    <a:pt x="84527" y="3204"/>
                  </a:moveTo>
                  <a:cubicBezTo>
                    <a:pt x="84193" y="3704"/>
                    <a:pt x="83727" y="3870"/>
                    <a:pt x="83427" y="3970"/>
                  </a:cubicBezTo>
                  <a:cubicBezTo>
                    <a:pt x="83401" y="3981"/>
                    <a:pt x="83375" y="3991"/>
                    <a:pt x="83351" y="3999"/>
                  </a:cubicBezTo>
                  <a:lnTo>
                    <a:pt x="83351" y="3999"/>
                  </a:lnTo>
                  <a:cubicBezTo>
                    <a:pt x="83395" y="3991"/>
                    <a:pt x="83442" y="3982"/>
                    <a:pt x="83493" y="3970"/>
                  </a:cubicBezTo>
                  <a:cubicBezTo>
                    <a:pt x="83760" y="3870"/>
                    <a:pt x="84193" y="3704"/>
                    <a:pt x="84527" y="3204"/>
                  </a:cubicBezTo>
                  <a:close/>
                  <a:moveTo>
                    <a:pt x="83351" y="3999"/>
                  </a:moveTo>
                  <a:lnTo>
                    <a:pt x="83351" y="3999"/>
                  </a:lnTo>
                  <a:cubicBezTo>
                    <a:pt x="83141" y="4037"/>
                    <a:pt x="83026" y="4037"/>
                    <a:pt x="83026" y="4037"/>
                  </a:cubicBezTo>
                  <a:cubicBezTo>
                    <a:pt x="83026" y="4037"/>
                    <a:pt x="83053" y="4042"/>
                    <a:pt x="83100" y="4042"/>
                  </a:cubicBezTo>
                  <a:cubicBezTo>
                    <a:pt x="83157" y="4042"/>
                    <a:pt x="83245" y="4034"/>
                    <a:pt x="83351" y="3999"/>
                  </a:cubicBezTo>
                  <a:close/>
                  <a:moveTo>
                    <a:pt x="2002" y="1"/>
                  </a:moveTo>
                  <a:cubicBezTo>
                    <a:pt x="1201" y="1"/>
                    <a:pt x="434" y="534"/>
                    <a:pt x="167" y="1302"/>
                  </a:cubicBezTo>
                  <a:cubicBezTo>
                    <a:pt x="100" y="1502"/>
                    <a:pt x="34" y="1669"/>
                    <a:pt x="34" y="1869"/>
                  </a:cubicBezTo>
                  <a:cubicBezTo>
                    <a:pt x="0" y="2069"/>
                    <a:pt x="0" y="2236"/>
                    <a:pt x="34" y="2469"/>
                  </a:cubicBezTo>
                  <a:cubicBezTo>
                    <a:pt x="100" y="2836"/>
                    <a:pt x="301" y="3203"/>
                    <a:pt x="534" y="3503"/>
                  </a:cubicBezTo>
                  <a:cubicBezTo>
                    <a:pt x="801" y="3803"/>
                    <a:pt x="1168" y="4004"/>
                    <a:pt x="1535" y="4070"/>
                  </a:cubicBezTo>
                  <a:cubicBezTo>
                    <a:pt x="1775" y="4130"/>
                    <a:pt x="2003" y="4142"/>
                    <a:pt x="2227" y="4142"/>
                  </a:cubicBezTo>
                  <a:cubicBezTo>
                    <a:pt x="2375" y="4142"/>
                    <a:pt x="2522" y="4137"/>
                    <a:pt x="2669" y="4137"/>
                  </a:cubicBezTo>
                  <a:lnTo>
                    <a:pt x="29855" y="4137"/>
                  </a:lnTo>
                  <a:cubicBezTo>
                    <a:pt x="40296" y="4070"/>
                    <a:pt x="49636" y="4070"/>
                    <a:pt x="57508" y="4070"/>
                  </a:cubicBezTo>
                  <a:cubicBezTo>
                    <a:pt x="65380" y="4037"/>
                    <a:pt x="71718" y="4037"/>
                    <a:pt x="76155" y="4037"/>
                  </a:cubicBezTo>
                  <a:lnTo>
                    <a:pt x="83026" y="4037"/>
                  </a:lnTo>
                  <a:cubicBezTo>
                    <a:pt x="83026" y="4037"/>
                    <a:pt x="82893" y="4037"/>
                    <a:pt x="82593" y="4004"/>
                  </a:cubicBezTo>
                  <a:lnTo>
                    <a:pt x="76188" y="4004"/>
                  </a:lnTo>
                  <a:cubicBezTo>
                    <a:pt x="71752" y="4004"/>
                    <a:pt x="65414" y="3937"/>
                    <a:pt x="57541" y="3937"/>
                  </a:cubicBezTo>
                  <a:cubicBezTo>
                    <a:pt x="49669" y="3904"/>
                    <a:pt x="40329" y="3904"/>
                    <a:pt x="29888" y="3904"/>
                  </a:cubicBezTo>
                  <a:lnTo>
                    <a:pt x="2702" y="3904"/>
                  </a:lnTo>
                  <a:cubicBezTo>
                    <a:pt x="2519" y="3904"/>
                    <a:pt x="2335" y="3912"/>
                    <a:pt x="2156" y="3912"/>
                  </a:cubicBezTo>
                  <a:cubicBezTo>
                    <a:pt x="1977" y="3912"/>
                    <a:pt x="1802" y="3904"/>
                    <a:pt x="1635" y="3870"/>
                  </a:cubicBezTo>
                  <a:cubicBezTo>
                    <a:pt x="1301" y="3803"/>
                    <a:pt x="1001" y="3637"/>
                    <a:pt x="768" y="3370"/>
                  </a:cubicBezTo>
                  <a:cubicBezTo>
                    <a:pt x="501" y="3136"/>
                    <a:pt x="334" y="2803"/>
                    <a:pt x="301" y="2469"/>
                  </a:cubicBezTo>
                  <a:lnTo>
                    <a:pt x="301" y="1902"/>
                  </a:lnTo>
                  <a:cubicBezTo>
                    <a:pt x="301" y="1735"/>
                    <a:pt x="334" y="1569"/>
                    <a:pt x="367" y="1402"/>
                  </a:cubicBezTo>
                  <a:cubicBezTo>
                    <a:pt x="634" y="735"/>
                    <a:pt x="1301" y="301"/>
                    <a:pt x="2002" y="301"/>
                  </a:cubicBezTo>
                  <a:cubicBezTo>
                    <a:pt x="26019" y="234"/>
                    <a:pt x="47734" y="234"/>
                    <a:pt x="63512" y="234"/>
                  </a:cubicBezTo>
                  <a:cubicBezTo>
                    <a:pt x="71385" y="201"/>
                    <a:pt x="77723" y="201"/>
                    <a:pt x="82159" y="201"/>
                  </a:cubicBezTo>
                  <a:cubicBezTo>
                    <a:pt x="82386" y="201"/>
                    <a:pt x="82602" y="190"/>
                    <a:pt x="82810" y="190"/>
                  </a:cubicBezTo>
                  <a:cubicBezTo>
                    <a:pt x="83121" y="190"/>
                    <a:pt x="83413" y="214"/>
                    <a:pt x="83693" y="334"/>
                  </a:cubicBezTo>
                  <a:cubicBezTo>
                    <a:pt x="84160" y="501"/>
                    <a:pt x="84494" y="835"/>
                    <a:pt x="84661" y="1202"/>
                  </a:cubicBezTo>
                  <a:cubicBezTo>
                    <a:pt x="84828" y="1569"/>
                    <a:pt x="84828" y="2002"/>
                    <a:pt x="84828" y="2336"/>
                  </a:cubicBezTo>
                  <a:cubicBezTo>
                    <a:pt x="84828" y="2669"/>
                    <a:pt x="84694" y="2970"/>
                    <a:pt x="84527" y="3203"/>
                  </a:cubicBezTo>
                  <a:cubicBezTo>
                    <a:pt x="84694" y="2970"/>
                    <a:pt x="84828" y="2669"/>
                    <a:pt x="84861" y="2302"/>
                  </a:cubicBezTo>
                  <a:cubicBezTo>
                    <a:pt x="84894" y="1902"/>
                    <a:pt x="84894" y="1502"/>
                    <a:pt x="84694" y="1135"/>
                  </a:cubicBezTo>
                  <a:cubicBezTo>
                    <a:pt x="84494" y="735"/>
                    <a:pt x="84160" y="368"/>
                    <a:pt x="83693" y="201"/>
                  </a:cubicBezTo>
                  <a:cubicBezTo>
                    <a:pt x="83493" y="101"/>
                    <a:pt x="83193" y="67"/>
                    <a:pt x="82926" y="67"/>
                  </a:cubicBezTo>
                  <a:lnTo>
                    <a:pt x="82159" y="67"/>
                  </a:lnTo>
                  <a:cubicBezTo>
                    <a:pt x="77723" y="67"/>
                    <a:pt x="71385" y="34"/>
                    <a:pt x="63512" y="34"/>
                  </a:cubicBezTo>
                  <a:cubicBezTo>
                    <a:pt x="47734" y="34"/>
                    <a:pt x="26019" y="1"/>
                    <a:pt x="2002" y="1"/>
                  </a:cubicBezTo>
                  <a:close/>
                </a:path>
              </a:pathLst>
            </a:custGeom>
            <a:solidFill>
              <a:srgbClr val="FFFFFF">
                <a:alpha val="7738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7787094" y="3804411"/>
              <a:ext cx="1032748" cy="50400"/>
            </a:xfrm>
            <a:custGeom>
              <a:avLst/>
              <a:gdLst/>
              <a:ahLst/>
              <a:cxnLst/>
              <a:rect l="l" t="t" r="r" b="b"/>
              <a:pathLst>
                <a:path w="84895" h="4143" extrusionOk="0">
                  <a:moveTo>
                    <a:pt x="84527" y="3204"/>
                  </a:moveTo>
                  <a:cubicBezTo>
                    <a:pt x="84193" y="3704"/>
                    <a:pt x="83727" y="3870"/>
                    <a:pt x="83427" y="3970"/>
                  </a:cubicBezTo>
                  <a:cubicBezTo>
                    <a:pt x="83401" y="3981"/>
                    <a:pt x="83375" y="3991"/>
                    <a:pt x="83351" y="3999"/>
                  </a:cubicBezTo>
                  <a:lnTo>
                    <a:pt x="83351" y="3999"/>
                  </a:lnTo>
                  <a:cubicBezTo>
                    <a:pt x="83395" y="3991"/>
                    <a:pt x="83442" y="3982"/>
                    <a:pt x="83493" y="3970"/>
                  </a:cubicBezTo>
                  <a:cubicBezTo>
                    <a:pt x="83760" y="3870"/>
                    <a:pt x="84193" y="3704"/>
                    <a:pt x="84527" y="3204"/>
                  </a:cubicBezTo>
                  <a:close/>
                  <a:moveTo>
                    <a:pt x="83351" y="3999"/>
                  </a:moveTo>
                  <a:lnTo>
                    <a:pt x="83351" y="3999"/>
                  </a:lnTo>
                  <a:cubicBezTo>
                    <a:pt x="83141" y="4037"/>
                    <a:pt x="83026" y="4037"/>
                    <a:pt x="83026" y="4037"/>
                  </a:cubicBezTo>
                  <a:cubicBezTo>
                    <a:pt x="83026" y="4037"/>
                    <a:pt x="83053" y="4042"/>
                    <a:pt x="83100" y="4042"/>
                  </a:cubicBezTo>
                  <a:cubicBezTo>
                    <a:pt x="83157" y="4042"/>
                    <a:pt x="83245" y="4034"/>
                    <a:pt x="83351" y="3999"/>
                  </a:cubicBezTo>
                  <a:close/>
                  <a:moveTo>
                    <a:pt x="2002" y="1"/>
                  </a:moveTo>
                  <a:cubicBezTo>
                    <a:pt x="1201" y="1"/>
                    <a:pt x="434" y="534"/>
                    <a:pt x="167" y="1302"/>
                  </a:cubicBezTo>
                  <a:cubicBezTo>
                    <a:pt x="100" y="1502"/>
                    <a:pt x="34" y="1669"/>
                    <a:pt x="34" y="1869"/>
                  </a:cubicBezTo>
                  <a:cubicBezTo>
                    <a:pt x="0" y="2069"/>
                    <a:pt x="0" y="2236"/>
                    <a:pt x="34" y="2469"/>
                  </a:cubicBezTo>
                  <a:cubicBezTo>
                    <a:pt x="100" y="2836"/>
                    <a:pt x="301" y="3203"/>
                    <a:pt x="534" y="3503"/>
                  </a:cubicBezTo>
                  <a:cubicBezTo>
                    <a:pt x="801" y="3803"/>
                    <a:pt x="1168" y="4004"/>
                    <a:pt x="1535" y="4070"/>
                  </a:cubicBezTo>
                  <a:cubicBezTo>
                    <a:pt x="1775" y="4130"/>
                    <a:pt x="2003" y="4142"/>
                    <a:pt x="2227" y="4142"/>
                  </a:cubicBezTo>
                  <a:cubicBezTo>
                    <a:pt x="2375" y="4142"/>
                    <a:pt x="2522" y="4137"/>
                    <a:pt x="2669" y="4137"/>
                  </a:cubicBezTo>
                  <a:lnTo>
                    <a:pt x="29855" y="4137"/>
                  </a:lnTo>
                  <a:cubicBezTo>
                    <a:pt x="40296" y="4070"/>
                    <a:pt x="49636" y="4070"/>
                    <a:pt x="57508" y="4070"/>
                  </a:cubicBezTo>
                  <a:cubicBezTo>
                    <a:pt x="65380" y="4037"/>
                    <a:pt x="71718" y="4037"/>
                    <a:pt x="76155" y="4037"/>
                  </a:cubicBezTo>
                  <a:lnTo>
                    <a:pt x="83026" y="4037"/>
                  </a:lnTo>
                  <a:cubicBezTo>
                    <a:pt x="83026" y="4037"/>
                    <a:pt x="82893" y="4037"/>
                    <a:pt x="82593" y="4004"/>
                  </a:cubicBezTo>
                  <a:lnTo>
                    <a:pt x="76188" y="4004"/>
                  </a:lnTo>
                  <a:cubicBezTo>
                    <a:pt x="71752" y="4004"/>
                    <a:pt x="65414" y="3937"/>
                    <a:pt x="57541" y="3937"/>
                  </a:cubicBezTo>
                  <a:cubicBezTo>
                    <a:pt x="49669" y="3904"/>
                    <a:pt x="40329" y="3904"/>
                    <a:pt x="29888" y="3904"/>
                  </a:cubicBezTo>
                  <a:lnTo>
                    <a:pt x="2702" y="3904"/>
                  </a:lnTo>
                  <a:cubicBezTo>
                    <a:pt x="2519" y="3904"/>
                    <a:pt x="2335" y="3912"/>
                    <a:pt x="2156" y="3912"/>
                  </a:cubicBezTo>
                  <a:cubicBezTo>
                    <a:pt x="1977" y="3912"/>
                    <a:pt x="1802" y="3904"/>
                    <a:pt x="1635" y="3870"/>
                  </a:cubicBezTo>
                  <a:cubicBezTo>
                    <a:pt x="1301" y="3803"/>
                    <a:pt x="1001" y="3637"/>
                    <a:pt x="768" y="3370"/>
                  </a:cubicBezTo>
                  <a:cubicBezTo>
                    <a:pt x="501" y="3136"/>
                    <a:pt x="334" y="2803"/>
                    <a:pt x="301" y="2469"/>
                  </a:cubicBezTo>
                  <a:lnTo>
                    <a:pt x="301" y="1902"/>
                  </a:lnTo>
                  <a:cubicBezTo>
                    <a:pt x="301" y="1735"/>
                    <a:pt x="334" y="1569"/>
                    <a:pt x="367" y="1402"/>
                  </a:cubicBezTo>
                  <a:cubicBezTo>
                    <a:pt x="634" y="735"/>
                    <a:pt x="1301" y="301"/>
                    <a:pt x="2002" y="301"/>
                  </a:cubicBezTo>
                  <a:cubicBezTo>
                    <a:pt x="26019" y="234"/>
                    <a:pt x="47734" y="234"/>
                    <a:pt x="63512" y="234"/>
                  </a:cubicBezTo>
                  <a:cubicBezTo>
                    <a:pt x="71385" y="201"/>
                    <a:pt x="77723" y="201"/>
                    <a:pt x="82159" y="201"/>
                  </a:cubicBezTo>
                  <a:cubicBezTo>
                    <a:pt x="82386" y="201"/>
                    <a:pt x="82602" y="190"/>
                    <a:pt x="82810" y="190"/>
                  </a:cubicBezTo>
                  <a:cubicBezTo>
                    <a:pt x="83121" y="190"/>
                    <a:pt x="83413" y="214"/>
                    <a:pt x="83693" y="334"/>
                  </a:cubicBezTo>
                  <a:cubicBezTo>
                    <a:pt x="84160" y="501"/>
                    <a:pt x="84494" y="835"/>
                    <a:pt x="84661" y="1202"/>
                  </a:cubicBezTo>
                  <a:cubicBezTo>
                    <a:pt x="84828" y="1569"/>
                    <a:pt x="84828" y="2002"/>
                    <a:pt x="84828" y="2336"/>
                  </a:cubicBezTo>
                  <a:cubicBezTo>
                    <a:pt x="84828" y="2669"/>
                    <a:pt x="84694" y="2970"/>
                    <a:pt x="84527" y="3203"/>
                  </a:cubicBezTo>
                  <a:cubicBezTo>
                    <a:pt x="84694" y="2970"/>
                    <a:pt x="84828" y="2669"/>
                    <a:pt x="84861" y="2302"/>
                  </a:cubicBezTo>
                  <a:cubicBezTo>
                    <a:pt x="84894" y="1902"/>
                    <a:pt x="84894" y="1502"/>
                    <a:pt x="84694" y="1135"/>
                  </a:cubicBezTo>
                  <a:cubicBezTo>
                    <a:pt x="84494" y="735"/>
                    <a:pt x="84160" y="368"/>
                    <a:pt x="83693" y="201"/>
                  </a:cubicBezTo>
                  <a:cubicBezTo>
                    <a:pt x="83493" y="101"/>
                    <a:pt x="83193" y="67"/>
                    <a:pt x="82926" y="67"/>
                  </a:cubicBezTo>
                  <a:lnTo>
                    <a:pt x="82159" y="67"/>
                  </a:lnTo>
                  <a:cubicBezTo>
                    <a:pt x="77723" y="67"/>
                    <a:pt x="71385" y="34"/>
                    <a:pt x="63512" y="34"/>
                  </a:cubicBezTo>
                  <a:cubicBezTo>
                    <a:pt x="47734" y="34"/>
                    <a:pt x="26019" y="1"/>
                    <a:pt x="200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23203" y="2979302"/>
            <a:ext cx="2409091" cy="2021817"/>
            <a:chOff x="91914" y="2665346"/>
            <a:chExt cx="2792728" cy="2343782"/>
          </a:xfrm>
        </p:grpSpPr>
        <p:grpSp>
          <p:nvGrpSpPr>
            <p:cNvPr id="85" name="Google Shape;1966;p35"/>
            <p:cNvGrpSpPr/>
            <p:nvPr/>
          </p:nvGrpSpPr>
          <p:grpSpPr>
            <a:xfrm flipH="1">
              <a:off x="728085" y="2665346"/>
              <a:ext cx="1039735" cy="2342370"/>
              <a:chOff x="163272" y="4191175"/>
              <a:chExt cx="1099899" cy="2477912"/>
            </a:xfrm>
          </p:grpSpPr>
          <p:sp>
            <p:nvSpPr>
              <p:cNvPr id="169" name="Google Shape;1967;p35"/>
              <p:cNvSpPr/>
              <p:nvPr/>
            </p:nvSpPr>
            <p:spPr>
              <a:xfrm>
                <a:off x="900462" y="4228896"/>
                <a:ext cx="174633" cy="642168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41917" extrusionOk="0">
                    <a:moveTo>
                      <a:pt x="1" y="1"/>
                    </a:moveTo>
                    <a:lnTo>
                      <a:pt x="1" y="36202"/>
                    </a:lnTo>
                    <a:cubicBezTo>
                      <a:pt x="1" y="39363"/>
                      <a:pt x="2554" y="41916"/>
                      <a:pt x="5715" y="41916"/>
                    </a:cubicBezTo>
                    <a:cubicBezTo>
                      <a:pt x="8876" y="41916"/>
                      <a:pt x="11399" y="39363"/>
                      <a:pt x="11369" y="36202"/>
                    </a:cubicBezTo>
                    <a:lnTo>
                      <a:pt x="113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968;p35"/>
              <p:cNvSpPr/>
              <p:nvPr/>
            </p:nvSpPr>
            <p:spPr>
              <a:xfrm>
                <a:off x="900002" y="4228896"/>
                <a:ext cx="176502" cy="642168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41917" extrusionOk="0">
                    <a:moveTo>
                      <a:pt x="31" y="36354"/>
                    </a:moveTo>
                    <a:lnTo>
                      <a:pt x="31" y="36384"/>
                    </a:lnTo>
                    <a:cubicBezTo>
                      <a:pt x="31" y="36419"/>
                      <a:pt x="31" y="36454"/>
                      <a:pt x="32" y="36489"/>
                    </a:cubicBezTo>
                    <a:lnTo>
                      <a:pt x="32" y="36489"/>
                    </a:lnTo>
                    <a:cubicBezTo>
                      <a:pt x="31" y="36444"/>
                      <a:pt x="31" y="36399"/>
                      <a:pt x="31" y="36354"/>
                    </a:cubicBezTo>
                    <a:close/>
                    <a:moveTo>
                      <a:pt x="32" y="36489"/>
                    </a:moveTo>
                    <a:lnTo>
                      <a:pt x="32" y="36489"/>
                    </a:lnTo>
                    <a:cubicBezTo>
                      <a:pt x="43" y="36894"/>
                      <a:pt x="100" y="37272"/>
                      <a:pt x="183" y="37600"/>
                    </a:cubicBezTo>
                    <a:cubicBezTo>
                      <a:pt x="127" y="37265"/>
                      <a:pt x="45" y="36879"/>
                      <a:pt x="32" y="36489"/>
                    </a:cubicBezTo>
                    <a:close/>
                    <a:moveTo>
                      <a:pt x="183" y="37600"/>
                    </a:moveTo>
                    <a:lnTo>
                      <a:pt x="183" y="37600"/>
                    </a:lnTo>
                    <a:cubicBezTo>
                      <a:pt x="313" y="38185"/>
                      <a:pt x="535" y="38678"/>
                      <a:pt x="796" y="39122"/>
                    </a:cubicBezTo>
                    <a:lnTo>
                      <a:pt x="796" y="39122"/>
                    </a:lnTo>
                    <a:cubicBezTo>
                      <a:pt x="551" y="38661"/>
                      <a:pt x="335" y="38146"/>
                      <a:pt x="183" y="37600"/>
                    </a:cubicBezTo>
                    <a:close/>
                    <a:moveTo>
                      <a:pt x="796" y="39122"/>
                    </a:moveTo>
                    <a:cubicBezTo>
                      <a:pt x="892" y="39302"/>
                      <a:pt x="992" y="39474"/>
                      <a:pt x="1094" y="39637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52"/>
                      <a:pt x="4225" y="41795"/>
                      <a:pt x="4803" y="41855"/>
                    </a:cubicBezTo>
                    <a:cubicBezTo>
                      <a:pt x="4955" y="41916"/>
                      <a:pt x="5046" y="41916"/>
                      <a:pt x="5167" y="41916"/>
                    </a:cubicBezTo>
                    <a:lnTo>
                      <a:pt x="5228" y="41916"/>
                    </a:lnTo>
                    <a:cubicBezTo>
                      <a:pt x="5137" y="41916"/>
                      <a:pt x="5015" y="41855"/>
                      <a:pt x="4863" y="41855"/>
                    </a:cubicBezTo>
                    <a:cubicBezTo>
                      <a:pt x="4286" y="41795"/>
                      <a:pt x="3435" y="41552"/>
                      <a:pt x="2462" y="40913"/>
                    </a:cubicBezTo>
                    <a:cubicBezTo>
                      <a:pt x="2006" y="40609"/>
                      <a:pt x="1550" y="40153"/>
                      <a:pt x="1125" y="39637"/>
                    </a:cubicBezTo>
                    <a:cubicBezTo>
                      <a:pt x="1011" y="39471"/>
                      <a:pt x="901" y="39300"/>
                      <a:pt x="796" y="39122"/>
                    </a:cubicBezTo>
                    <a:close/>
                    <a:moveTo>
                      <a:pt x="31" y="1"/>
                    </a:moveTo>
                    <a:lnTo>
                      <a:pt x="31" y="31"/>
                    </a:lnTo>
                    <a:lnTo>
                      <a:pt x="31" y="62"/>
                    </a:lnTo>
                    <a:lnTo>
                      <a:pt x="0" y="122"/>
                    </a:lnTo>
                    <a:lnTo>
                      <a:pt x="11368" y="122"/>
                    </a:lnTo>
                    <a:lnTo>
                      <a:pt x="11368" y="32190"/>
                    </a:lnTo>
                    <a:lnTo>
                      <a:pt x="11368" y="35077"/>
                    </a:lnTo>
                    <a:lnTo>
                      <a:pt x="11368" y="36384"/>
                    </a:lnTo>
                    <a:cubicBezTo>
                      <a:pt x="11368" y="36810"/>
                      <a:pt x="11338" y="37235"/>
                      <a:pt x="11216" y="37600"/>
                    </a:cubicBezTo>
                    <a:cubicBezTo>
                      <a:pt x="11034" y="38421"/>
                      <a:pt x="10730" y="39089"/>
                      <a:pt x="10304" y="39637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5" y="41552"/>
                      <a:pt x="7174" y="41764"/>
                      <a:pt x="6626" y="41855"/>
                    </a:cubicBezTo>
                    <a:cubicBezTo>
                      <a:pt x="6474" y="41855"/>
                      <a:pt x="6353" y="41916"/>
                      <a:pt x="6231" y="41916"/>
                    </a:cubicBezTo>
                    <a:lnTo>
                      <a:pt x="6322" y="41916"/>
                    </a:lnTo>
                    <a:cubicBezTo>
                      <a:pt x="6414" y="41916"/>
                      <a:pt x="6535" y="41855"/>
                      <a:pt x="6687" y="41855"/>
                    </a:cubicBezTo>
                    <a:cubicBezTo>
                      <a:pt x="7295" y="41795"/>
                      <a:pt x="8177" y="41552"/>
                      <a:pt x="9088" y="40913"/>
                    </a:cubicBezTo>
                    <a:cubicBezTo>
                      <a:pt x="9544" y="40609"/>
                      <a:pt x="10000" y="40184"/>
                      <a:pt x="10426" y="39637"/>
                    </a:cubicBezTo>
                    <a:cubicBezTo>
                      <a:pt x="10821" y="39089"/>
                      <a:pt x="11186" y="38421"/>
                      <a:pt x="11368" y="37600"/>
                    </a:cubicBezTo>
                    <a:cubicBezTo>
                      <a:pt x="11429" y="37205"/>
                      <a:pt x="11520" y="36779"/>
                      <a:pt x="11520" y="36354"/>
                    </a:cubicBezTo>
                    <a:lnTo>
                      <a:pt x="11520" y="35016"/>
                    </a:lnTo>
                    <a:lnTo>
                      <a:pt x="11520" y="32129"/>
                    </a:lnTo>
                    <a:lnTo>
                      <a:pt x="11520" y="31"/>
                    </a:lnTo>
                    <a:lnTo>
                      <a:pt x="1152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969;p35"/>
              <p:cNvSpPr/>
              <p:nvPr/>
            </p:nvSpPr>
            <p:spPr>
              <a:xfrm>
                <a:off x="920486" y="4255907"/>
                <a:ext cx="135061" cy="589544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38482" extrusionOk="0">
                    <a:moveTo>
                      <a:pt x="1" y="1"/>
                    </a:moveTo>
                    <a:lnTo>
                      <a:pt x="1" y="34257"/>
                    </a:lnTo>
                    <a:cubicBezTo>
                      <a:pt x="1" y="36567"/>
                      <a:pt x="1885" y="38481"/>
                      <a:pt x="4226" y="38481"/>
                    </a:cubicBezTo>
                    <a:lnTo>
                      <a:pt x="4590" y="38481"/>
                    </a:lnTo>
                    <a:cubicBezTo>
                      <a:pt x="6961" y="38481"/>
                      <a:pt x="8815" y="36567"/>
                      <a:pt x="8815" y="34257"/>
                    </a:cubicBezTo>
                    <a:lnTo>
                      <a:pt x="881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970;p35"/>
              <p:cNvSpPr/>
              <p:nvPr/>
            </p:nvSpPr>
            <p:spPr>
              <a:xfrm>
                <a:off x="920486" y="4405395"/>
                <a:ext cx="135061" cy="440067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28725" extrusionOk="0">
                    <a:moveTo>
                      <a:pt x="1" y="1"/>
                    </a:moveTo>
                    <a:lnTo>
                      <a:pt x="1" y="24500"/>
                    </a:lnTo>
                    <a:cubicBezTo>
                      <a:pt x="1" y="26810"/>
                      <a:pt x="1885" y="28724"/>
                      <a:pt x="4226" y="28724"/>
                    </a:cubicBezTo>
                    <a:lnTo>
                      <a:pt x="4590" y="28724"/>
                    </a:lnTo>
                    <a:cubicBezTo>
                      <a:pt x="6961" y="28724"/>
                      <a:pt x="8815" y="26810"/>
                      <a:pt x="8815" y="24469"/>
                    </a:cubicBezTo>
                    <a:lnTo>
                      <a:pt x="88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971;p35"/>
              <p:cNvSpPr/>
              <p:nvPr/>
            </p:nvSpPr>
            <p:spPr>
              <a:xfrm>
                <a:off x="857149" y="4192110"/>
                <a:ext cx="257070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4165" extrusionOk="0">
                    <a:moveTo>
                      <a:pt x="2068" y="1"/>
                    </a:moveTo>
                    <a:cubicBezTo>
                      <a:pt x="943" y="1"/>
                      <a:pt x="1" y="943"/>
                      <a:pt x="1" y="2098"/>
                    </a:cubicBezTo>
                    <a:cubicBezTo>
                      <a:pt x="1" y="3222"/>
                      <a:pt x="943" y="4165"/>
                      <a:pt x="2068" y="4165"/>
                    </a:cubicBezTo>
                    <a:lnTo>
                      <a:pt x="14682" y="4165"/>
                    </a:lnTo>
                    <a:cubicBezTo>
                      <a:pt x="15837" y="4165"/>
                      <a:pt x="16749" y="3283"/>
                      <a:pt x="16779" y="2098"/>
                    </a:cubicBezTo>
                    <a:cubicBezTo>
                      <a:pt x="16779" y="943"/>
                      <a:pt x="15837" y="1"/>
                      <a:pt x="146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972;p35"/>
              <p:cNvSpPr/>
              <p:nvPr/>
            </p:nvSpPr>
            <p:spPr>
              <a:xfrm>
                <a:off x="854820" y="4191175"/>
                <a:ext cx="259398" cy="64742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4226" extrusionOk="0">
                    <a:moveTo>
                      <a:pt x="2189" y="1"/>
                    </a:moveTo>
                    <a:cubicBezTo>
                      <a:pt x="1521" y="1"/>
                      <a:pt x="852" y="335"/>
                      <a:pt x="487" y="852"/>
                    </a:cubicBezTo>
                    <a:cubicBezTo>
                      <a:pt x="92" y="1399"/>
                      <a:pt x="1" y="2098"/>
                      <a:pt x="183" y="2706"/>
                    </a:cubicBezTo>
                    <a:cubicBezTo>
                      <a:pt x="366" y="3344"/>
                      <a:pt x="821" y="3861"/>
                      <a:pt x="1399" y="4104"/>
                    </a:cubicBezTo>
                    <a:cubicBezTo>
                      <a:pt x="1673" y="4195"/>
                      <a:pt x="1976" y="4226"/>
                      <a:pt x="2280" y="4226"/>
                    </a:cubicBezTo>
                    <a:lnTo>
                      <a:pt x="14834" y="4226"/>
                    </a:lnTo>
                    <a:cubicBezTo>
                      <a:pt x="14834" y="4226"/>
                      <a:pt x="14803" y="4226"/>
                      <a:pt x="14743" y="4195"/>
                    </a:cubicBezTo>
                    <a:lnTo>
                      <a:pt x="2280" y="4195"/>
                    </a:lnTo>
                    <a:cubicBezTo>
                      <a:pt x="2007" y="4195"/>
                      <a:pt x="1703" y="4165"/>
                      <a:pt x="1429" y="4043"/>
                    </a:cubicBezTo>
                    <a:cubicBezTo>
                      <a:pt x="913" y="3831"/>
                      <a:pt x="457" y="3314"/>
                      <a:pt x="305" y="2767"/>
                    </a:cubicBezTo>
                    <a:cubicBezTo>
                      <a:pt x="92" y="2159"/>
                      <a:pt x="214" y="1460"/>
                      <a:pt x="609" y="973"/>
                    </a:cubicBezTo>
                    <a:cubicBezTo>
                      <a:pt x="943" y="426"/>
                      <a:pt x="1581" y="122"/>
                      <a:pt x="2220" y="122"/>
                    </a:cubicBezTo>
                    <a:lnTo>
                      <a:pt x="14439" y="122"/>
                    </a:lnTo>
                    <a:cubicBezTo>
                      <a:pt x="14581" y="122"/>
                      <a:pt x="14736" y="109"/>
                      <a:pt x="14887" y="109"/>
                    </a:cubicBezTo>
                    <a:cubicBezTo>
                      <a:pt x="14962" y="109"/>
                      <a:pt x="15037" y="112"/>
                      <a:pt x="15107" y="122"/>
                    </a:cubicBezTo>
                    <a:cubicBezTo>
                      <a:pt x="15290" y="183"/>
                      <a:pt x="15533" y="244"/>
                      <a:pt x="15715" y="335"/>
                    </a:cubicBezTo>
                    <a:cubicBezTo>
                      <a:pt x="16111" y="487"/>
                      <a:pt x="16414" y="791"/>
                      <a:pt x="16597" y="1125"/>
                    </a:cubicBezTo>
                    <a:cubicBezTo>
                      <a:pt x="16810" y="1429"/>
                      <a:pt x="16901" y="1794"/>
                      <a:pt x="16901" y="2159"/>
                    </a:cubicBezTo>
                    <a:cubicBezTo>
                      <a:pt x="16901" y="2698"/>
                      <a:pt x="16663" y="3179"/>
                      <a:pt x="16396" y="3504"/>
                    </a:cubicBezTo>
                    <a:lnTo>
                      <a:pt x="16396" y="3504"/>
                    </a:lnTo>
                    <a:cubicBezTo>
                      <a:pt x="16700" y="3185"/>
                      <a:pt x="16931" y="2709"/>
                      <a:pt x="16931" y="2128"/>
                    </a:cubicBezTo>
                    <a:cubicBezTo>
                      <a:pt x="16931" y="1764"/>
                      <a:pt x="16810" y="1399"/>
                      <a:pt x="16627" y="1065"/>
                    </a:cubicBezTo>
                    <a:cubicBezTo>
                      <a:pt x="16445" y="700"/>
                      <a:pt x="16141" y="396"/>
                      <a:pt x="15715" y="213"/>
                    </a:cubicBezTo>
                    <a:cubicBezTo>
                      <a:pt x="15533" y="153"/>
                      <a:pt x="15290" y="62"/>
                      <a:pt x="15077" y="31"/>
                    </a:cubicBezTo>
                    <a:cubicBezTo>
                      <a:pt x="14834" y="1"/>
                      <a:pt x="14621" y="1"/>
                      <a:pt x="14378" y="1"/>
                    </a:cubicBezTo>
                    <a:close/>
                    <a:moveTo>
                      <a:pt x="16396" y="3504"/>
                    </a:moveTo>
                    <a:cubicBezTo>
                      <a:pt x="16334" y="3569"/>
                      <a:pt x="16269" y="3627"/>
                      <a:pt x="16202" y="3679"/>
                    </a:cubicBezTo>
                    <a:cubicBezTo>
                      <a:pt x="15837" y="3983"/>
                      <a:pt x="15442" y="4135"/>
                      <a:pt x="15229" y="4165"/>
                    </a:cubicBezTo>
                    <a:cubicBezTo>
                      <a:pt x="15138" y="4165"/>
                      <a:pt x="15107" y="4165"/>
                      <a:pt x="15077" y="4195"/>
                    </a:cubicBezTo>
                    <a:lnTo>
                      <a:pt x="14955" y="4195"/>
                    </a:lnTo>
                    <a:lnTo>
                      <a:pt x="14834" y="4226"/>
                    </a:lnTo>
                    <a:lnTo>
                      <a:pt x="15077" y="4226"/>
                    </a:lnTo>
                    <a:cubicBezTo>
                      <a:pt x="15107" y="4226"/>
                      <a:pt x="15168" y="4226"/>
                      <a:pt x="15229" y="4195"/>
                    </a:cubicBezTo>
                    <a:cubicBezTo>
                      <a:pt x="15442" y="4165"/>
                      <a:pt x="15837" y="4043"/>
                      <a:pt x="16202" y="3709"/>
                    </a:cubicBezTo>
                    <a:cubicBezTo>
                      <a:pt x="16266" y="3650"/>
                      <a:pt x="16332" y="3581"/>
                      <a:pt x="16396" y="350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973;p35"/>
              <p:cNvSpPr/>
              <p:nvPr/>
            </p:nvSpPr>
            <p:spPr>
              <a:xfrm>
                <a:off x="988481" y="4793647"/>
                <a:ext cx="46573" cy="36094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356" extrusionOk="0">
                    <a:moveTo>
                      <a:pt x="2560" y="1"/>
                    </a:moveTo>
                    <a:cubicBezTo>
                      <a:pt x="2370" y="1"/>
                      <a:pt x="2215" y="142"/>
                      <a:pt x="2098" y="283"/>
                    </a:cubicBezTo>
                    <a:cubicBezTo>
                      <a:pt x="1976" y="435"/>
                      <a:pt x="1915" y="678"/>
                      <a:pt x="1763" y="830"/>
                    </a:cubicBezTo>
                    <a:cubicBezTo>
                      <a:pt x="1551" y="1013"/>
                      <a:pt x="1307" y="1134"/>
                      <a:pt x="1064" y="1195"/>
                    </a:cubicBezTo>
                    <a:cubicBezTo>
                      <a:pt x="791" y="1286"/>
                      <a:pt x="547" y="1347"/>
                      <a:pt x="335" y="1499"/>
                    </a:cubicBezTo>
                    <a:cubicBezTo>
                      <a:pt x="0" y="1773"/>
                      <a:pt x="183" y="2320"/>
                      <a:pt x="608" y="2350"/>
                    </a:cubicBezTo>
                    <a:cubicBezTo>
                      <a:pt x="649" y="2354"/>
                      <a:pt x="690" y="2356"/>
                      <a:pt x="730" y="2356"/>
                    </a:cubicBezTo>
                    <a:cubicBezTo>
                      <a:pt x="993" y="2356"/>
                      <a:pt x="1253" y="2277"/>
                      <a:pt x="1490" y="2198"/>
                    </a:cubicBezTo>
                    <a:cubicBezTo>
                      <a:pt x="1946" y="2016"/>
                      <a:pt x="2310" y="1651"/>
                      <a:pt x="2614" y="1286"/>
                    </a:cubicBezTo>
                    <a:cubicBezTo>
                      <a:pt x="2827" y="1043"/>
                      <a:pt x="3040" y="800"/>
                      <a:pt x="3010" y="496"/>
                    </a:cubicBezTo>
                    <a:cubicBezTo>
                      <a:pt x="3010" y="283"/>
                      <a:pt x="2918" y="101"/>
                      <a:pt x="2736" y="40"/>
                    </a:cubicBezTo>
                    <a:cubicBezTo>
                      <a:pt x="2674" y="13"/>
                      <a:pt x="2616" y="1"/>
                      <a:pt x="256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974;p35"/>
              <p:cNvSpPr/>
              <p:nvPr/>
            </p:nvSpPr>
            <p:spPr>
              <a:xfrm>
                <a:off x="1031319" y="4771891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1"/>
                    </a:moveTo>
                    <a:cubicBezTo>
                      <a:pt x="214" y="1"/>
                      <a:pt x="1" y="214"/>
                      <a:pt x="1" y="457"/>
                    </a:cubicBezTo>
                    <a:cubicBezTo>
                      <a:pt x="1" y="700"/>
                      <a:pt x="214" y="913"/>
                      <a:pt x="457" y="913"/>
                    </a:cubicBezTo>
                    <a:cubicBezTo>
                      <a:pt x="730" y="913"/>
                      <a:pt x="913" y="700"/>
                      <a:pt x="913" y="457"/>
                    </a:cubicBezTo>
                    <a:cubicBezTo>
                      <a:pt x="913" y="214"/>
                      <a:pt x="730" y="1"/>
                      <a:pt x="457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975;p35"/>
              <p:cNvSpPr/>
              <p:nvPr/>
            </p:nvSpPr>
            <p:spPr>
              <a:xfrm>
                <a:off x="944709" y="4750012"/>
                <a:ext cx="22367" cy="21892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29" extrusionOk="0">
                    <a:moveTo>
                      <a:pt x="730" y="0"/>
                    </a:moveTo>
                    <a:cubicBezTo>
                      <a:pt x="365" y="0"/>
                      <a:pt x="0" y="304"/>
                      <a:pt x="0" y="700"/>
                    </a:cubicBezTo>
                    <a:cubicBezTo>
                      <a:pt x="0" y="1095"/>
                      <a:pt x="304" y="1429"/>
                      <a:pt x="730" y="1429"/>
                    </a:cubicBezTo>
                    <a:cubicBezTo>
                      <a:pt x="1125" y="1429"/>
                      <a:pt x="1459" y="1125"/>
                      <a:pt x="1459" y="700"/>
                    </a:cubicBezTo>
                    <a:cubicBezTo>
                      <a:pt x="1459" y="304"/>
                      <a:pt x="1155" y="0"/>
                      <a:pt x="73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976;p35"/>
              <p:cNvSpPr/>
              <p:nvPr/>
            </p:nvSpPr>
            <p:spPr>
              <a:xfrm>
                <a:off x="1016427" y="4632652"/>
                <a:ext cx="22367" cy="22367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30" y="1"/>
                    </a:moveTo>
                    <a:cubicBezTo>
                      <a:pt x="334" y="1"/>
                      <a:pt x="0" y="305"/>
                      <a:pt x="0" y="730"/>
                    </a:cubicBezTo>
                    <a:cubicBezTo>
                      <a:pt x="0" y="1125"/>
                      <a:pt x="304" y="1460"/>
                      <a:pt x="730" y="1460"/>
                    </a:cubicBezTo>
                    <a:cubicBezTo>
                      <a:pt x="1094" y="1460"/>
                      <a:pt x="1459" y="1156"/>
                      <a:pt x="1459" y="730"/>
                    </a:cubicBezTo>
                    <a:cubicBezTo>
                      <a:pt x="1459" y="305"/>
                      <a:pt x="1094" y="1"/>
                      <a:pt x="73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977;p35"/>
              <p:cNvSpPr/>
              <p:nvPr/>
            </p:nvSpPr>
            <p:spPr>
              <a:xfrm>
                <a:off x="1016427" y="4557656"/>
                <a:ext cx="22367" cy="22398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2" extrusionOk="0">
                    <a:moveTo>
                      <a:pt x="776" y="0"/>
                    </a:moveTo>
                    <a:cubicBezTo>
                      <a:pt x="760" y="0"/>
                      <a:pt x="745" y="1"/>
                      <a:pt x="730" y="2"/>
                    </a:cubicBezTo>
                    <a:cubicBezTo>
                      <a:pt x="334" y="2"/>
                      <a:pt x="0" y="306"/>
                      <a:pt x="0" y="732"/>
                    </a:cubicBezTo>
                    <a:cubicBezTo>
                      <a:pt x="0" y="1096"/>
                      <a:pt x="304" y="1461"/>
                      <a:pt x="730" y="1461"/>
                    </a:cubicBezTo>
                    <a:cubicBezTo>
                      <a:pt x="1094" y="1461"/>
                      <a:pt x="1459" y="1157"/>
                      <a:pt x="1459" y="732"/>
                    </a:cubicBezTo>
                    <a:cubicBezTo>
                      <a:pt x="1459" y="324"/>
                      <a:pt x="1125" y="0"/>
                      <a:pt x="77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978;p35"/>
              <p:cNvSpPr/>
              <p:nvPr/>
            </p:nvSpPr>
            <p:spPr>
              <a:xfrm>
                <a:off x="968916" y="4780287"/>
                <a:ext cx="11659" cy="1164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0" extrusionOk="0">
                    <a:moveTo>
                      <a:pt x="365" y="0"/>
                    </a:moveTo>
                    <a:cubicBezTo>
                      <a:pt x="153" y="0"/>
                      <a:pt x="1" y="182"/>
                      <a:pt x="1" y="365"/>
                    </a:cubicBezTo>
                    <a:cubicBezTo>
                      <a:pt x="1" y="608"/>
                      <a:pt x="183" y="760"/>
                      <a:pt x="365" y="760"/>
                    </a:cubicBezTo>
                    <a:cubicBezTo>
                      <a:pt x="609" y="760"/>
                      <a:pt x="761" y="547"/>
                      <a:pt x="761" y="365"/>
                    </a:cubicBezTo>
                    <a:cubicBezTo>
                      <a:pt x="761" y="182"/>
                      <a:pt x="609" y="0"/>
                      <a:pt x="365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979;p35"/>
              <p:cNvSpPr/>
              <p:nvPr/>
            </p:nvSpPr>
            <p:spPr>
              <a:xfrm>
                <a:off x="1000125" y="4601918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95" y="1"/>
                    </a:moveTo>
                    <a:cubicBezTo>
                      <a:pt x="152" y="1"/>
                      <a:pt x="0" y="183"/>
                      <a:pt x="0" y="396"/>
                    </a:cubicBezTo>
                    <a:cubicBezTo>
                      <a:pt x="0" y="609"/>
                      <a:pt x="183" y="761"/>
                      <a:pt x="395" y="761"/>
                    </a:cubicBezTo>
                    <a:cubicBezTo>
                      <a:pt x="608" y="761"/>
                      <a:pt x="760" y="578"/>
                      <a:pt x="760" y="396"/>
                    </a:cubicBezTo>
                    <a:cubicBezTo>
                      <a:pt x="760" y="183"/>
                      <a:pt x="608" y="1"/>
                      <a:pt x="39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980;p35"/>
              <p:cNvSpPr/>
              <p:nvPr/>
            </p:nvSpPr>
            <p:spPr>
              <a:xfrm>
                <a:off x="901396" y="4303877"/>
                <a:ext cx="173698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38" h="2585" extrusionOk="0">
                    <a:moveTo>
                      <a:pt x="0" y="0"/>
                    </a:moveTo>
                    <a:lnTo>
                      <a:pt x="0" y="2584"/>
                    </a:lnTo>
                    <a:lnTo>
                      <a:pt x="11338" y="2584"/>
                    </a:lnTo>
                    <a:lnTo>
                      <a:pt x="113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981;p35"/>
              <p:cNvSpPr/>
              <p:nvPr/>
            </p:nvSpPr>
            <p:spPr>
              <a:xfrm>
                <a:off x="920486" y="4396554"/>
                <a:ext cx="135061" cy="1723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125" extrusionOk="0">
                    <a:moveTo>
                      <a:pt x="4408" y="0"/>
                    </a:moveTo>
                    <a:cubicBezTo>
                      <a:pt x="1976" y="0"/>
                      <a:pt x="1" y="274"/>
                      <a:pt x="1" y="578"/>
                    </a:cubicBezTo>
                    <a:cubicBezTo>
                      <a:pt x="1" y="882"/>
                      <a:pt x="1976" y="1125"/>
                      <a:pt x="4408" y="1125"/>
                    </a:cubicBezTo>
                    <a:cubicBezTo>
                      <a:pt x="6840" y="1125"/>
                      <a:pt x="8815" y="882"/>
                      <a:pt x="8815" y="578"/>
                    </a:cubicBezTo>
                    <a:cubicBezTo>
                      <a:pt x="8815" y="274"/>
                      <a:pt x="6840" y="0"/>
                      <a:pt x="44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982;p35"/>
              <p:cNvSpPr/>
              <p:nvPr/>
            </p:nvSpPr>
            <p:spPr>
              <a:xfrm>
                <a:off x="920486" y="4396554"/>
                <a:ext cx="135061" cy="1723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125" extrusionOk="0">
                    <a:moveTo>
                      <a:pt x="4408" y="0"/>
                    </a:moveTo>
                    <a:cubicBezTo>
                      <a:pt x="1976" y="0"/>
                      <a:pt x="1" y="274"/>
                      <a:pt x="1" y="578"/>
                    </a:cubicBezTo>
                    <a:cubicBezTo>
                      <a:pt x="1" y="882"/>
                      <a:pt x="1976" y="1125"/>
                      <a:pt x="4408" y="1125"/>
                    </a:cubicBezTo>
                    <a:cubicBezTo>
                      <a:pt x="6840" y="1125"/>
                      <a:pt x="8815" y="882"/>
                      <a:pt x="8815" y="578"/>
                    </a:cubicBezTo>
                    <a:cubicBezTo>
                      <a:pt x="8815" y="274"/>
                      <a:pt x="6840" y="0"/>
                      <a:pt x="4408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983;p35"/>
              <p:cNvSpPr/>
              <p:nvPr/>
            </p:nvSpPr>
            <p:spPr>
              <a:xfrm>
                <a:off x="936788" y="4303877"/>
                <a:ext cx="43785" cy="433541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8299" extrusionOk="0">
                    <a:moveTo>
                      <a:pt x="0" y="0"/>
                    </a:moveTo>
                    <a:lnTo>
                      <a:pt x="0" y="28299"/>
                    </a:lnTo>
                    <a:lnTo>
                      <a:pt x="2858" y="26232"/>
                    </a:lnTo>
                    <a:lnTo>
                      <a:pt x="2858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984;p35"/>
              <p:cNvSpPr/>
              <p:nvPr/>
            </p:nvSpPr>
            <p:spPr>
              <a:xfrm>
                <a:off x="347676" y="4229371"/>
                <a:ext cx="174648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400" h="41916" extrusionOk="0">
                    <a:moveTo>
                      <a:pt x="1" y="0"/>
                    </a:moveTo>
                    <a:lnTo>
                      <a:pt x="1" y="36201"/>
                    </a:lnTo>
                    <a:cubicBezTo>
                      <a:pt x="1" y="39362"/>
                      <a:pt x="2554" y="41916"/>
                      <a:pt x="5685" y="41916"/>
                    </a:cubicBezTo>
                    <a:cubicBezTo>
                      <a:pt x="8846" y="41916"/>
                      <a:pt x="11399" y="39362"/>
                      <a:pt x="11338" y="36201"/>
                    </a:cubicBezTo>
                    <a:lnTo>
                      <a:pt x="113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985;p35"/>
              <p:cNvSpPr/>
              <p:nvPr/>
            </p:nvSpPr>
            <p:spPr>
              <a:xfrm>
                <a:off x="347217" y="4229371"/>
                <a:ext cx="176042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491" h="41916" extrusionOk="0">
                    <a:moveTo>
                      <a:pt x="31" y="36353"/>
                    </a:moveTo>
                    <a:lnTo>
                      <a:pt x="31" y="36414"/>
                    </a:lnTo>
                    <a:cubicBezTo>
                      <a:pt x="31" y="36452"/>
                      <a:pt x="31" y="36490"/>
                      <a:pt x="33" y="36529"/>
                    </a:cubicBezTo>
                    <a:lnTo>
                      <a:pt x="33" y="36529"/>
                    </a:lnTo>
                    <a:cubicBezTo>
                      <a:pt x="31" y="36471"/>
                      <a:pt x="31" y="36412"/>
                      <a:pt x="31" y="36353"/>
                    </a:cubicBezTo>
                    <a:close/>
                    <a:moveTo>
                      <a:pt x="33" y="36529"/>
                    </a:moveTo>
                    <a:cubicBezTo>
                      <a:pt x="40" y="36919"/>
                      <a:pt x="77" y="37286"/>
                      <a:pt x="183" y="37630"/>
                    </a:cubicBezTo>
                    <a:cubicBezTo>
                      <a:pt x="100" y="37273"/>
                      <a:pt x="43" y="36891"/>
                      <a:pt x="33" y="36529"/>
                    </a:cubicBezTo>
                    <a:close/>
                    <a:moveTo>
                      <a:pt x="183" y="37630"/>
                    </a:moveTo>
                    <a:lnTo>
                      <a:pt x="183" y="37630"/>
                    </a:lnTo>
                    <a:cubicBezTo>
                      <a:pt x="283" y="38063"/>
                      <a:pt x="428" y="38450"/>
                      <a:pt x="609" y="38806"/>
                    </a:cubicBezTo>
                    <a:lnTo>
                      <a:pt x="609" y="38806"/>
                    </a:lnTo>
                    <a:cubicBezTo>
                      <a:pt x="431" y="38442"/>
                      <a:pt x="284" y="38050"/>
                      <a:pt x="183" y="37630"/>
                    </a:cubicBezTo>
                    <a:close/>
                    <a:moveTo>
                      <a:pt x="609" y="38806"/>
                    </a:moveTo>
                    <a:cubicBezTo>
                      <a:pt x="753" y="39101"/>
                      <a:pt x="918" y="39378"/>
                      <a:pt x="1095" y="39636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81"/>
                      <a:pt x="4195" y="41794"/>
                      <a:pt x="4773" y="41885"/>
                    </a:cubicBezTo>
                    <a:cubicBezTo>
                      <a:pt x="4925" y="41916"/>
                      <a:pt x="5046" y="41916"/>
                      <a:pt x="5168" y="41916"/>
                    </a:cubicBezTo>
                    <a:lnTo>
                      <a:pt x="5229" y="41916"/>
                    </a:lnTo>
                    <a:cubicBezTo>
                      <a:pt x="5107" y="41916"/>
                      <a:pt x="4985" y="41885"/>
                      <a:pt x="4833" y="41885"/>
                    </a:cubicBezTo>
                    <a:cubicBezTo>
                      <a:pt x="4286" y="41794"/>
                      <a:pt x="3405" y="41581"/>
                      <a:pt x="2463" y="40913"/>
                    </a:cubicBezTo>
                    <a:cubicBezTo>
                      <a:pt x="2007" y="40609"/>
                      <a:pt x="1551" y="40153"/>
                      <a:pt x="1125" y="39636"/>
                    </a:cubicBezTo>
                    <a:cubicBezTo>
                      <a:pt x="933" y="39375"/>
                      <a:pt x="759" y="39101"/>
                      <a:pt x="609" y="38806"/>
                    </a:cubicBezTo>
                    <a:close/>
                    <a:moveTo>
                      <a:pt x="31" y="0"/>
                    </a:moveTo>
                    <a:lnTo>
                      <a:pt x="31" y="31"/>
                    </a:lnTo>
                    <a:lnTo>
                      <a:pt x="31" y="91"/>
                    </a:lnTo>
                    <a:lnTo>
                      <a:pt x="0" y="122"/>
                    </a:lnTo>
                    <a:lnTo>
                      <a:pt x="11338" y="122"/>
                    </a:lnTo>
                    <a:lnTo>
                      <a:pt x="11338" y="32189"/>
                    </a:lnTo>
                    <a:lnTo>
                      <a:pt x="11338" y="35077"/>
                    </a:lnTo>
                    <a:lnTo>
                      <a:pt x="11338" y="36414"/>
                    </a:lnTo>
                    <a:cubicBezTo>
                      <a:pt x="11338" y="36809"/>
                      <a:pt x="11308" y="37235"/>
                      <a:pt x="11186" y="37630"/>
                    </a:cubicBezTo>
                    <a:cubicBezTo>
                      <a:pt x="11004" y="38420"/>
                      <a:pt x="10700" y="39089"/>
                      <a:pt x="10274" y="39636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5" y="41581"/>
                      <a:pt x="7174" y="41764"/>
                      <a:pt x="6596" y="41885"/>
                    </a:cubicBezTo>
                    <a:cubicBezTo>
                      <a:pt x="6444" y="41885"/>
                      <a:pt x="6323" y="41916"/>
                      <a:pt x="6232" y="41916"/>
                    </a:cubicBezTo>
                    <a:lnTo>
                      <a:pt x="6292" y="41916"/>
                    </a:lnTo>
                    <a:cubicBezTo>
                      <a:pt x="6414" y="41916"/>
                      <a:pt x="6536" y="41885"/>
                      <a:pt x="6688" y="41885"/>
                    </a:cubicBezTo>
                    <a:cubicBezTo>
                      <a:pt x="7295" y="41794"/>
                      <a:pt x="8147" y="41581"/>
                      <a:pt x="9058" y="40913"/>
                    </a:cubicBezTo>
                    <a:cubicBezTo>
                      <a:pt x="9514" y="40609"/>
                      <a:pt x="9970" y="40213"/>
                      <a:pt x="10396" y="39636"/>
                    </a:cubicBezTo>
                    <a:cubicBezTo>
                      <a:pt x="10821" y="39089"/>
                      <a:pt x="11156" y="38420"/>
                      <a:pt x="11338" y="37630"/>
                    </a:cubicBezTo>
                    <a:cubicBezTo>
                      <a:pt x="11429" y="37204"/>
                      <a:pt x="11490" y="36779"/>
                      <a:pt x="11490" y="36353"/>
                    </a:cubicBezTo>
                    <a:lnTo>
                      <a:pt x="11490" y="35046"/>
                    </a:lnTo>
                    <a:lnTo>
                      <a:pt x="11490" y="32159"/>
                    </a:lnTo>
                    <a:lnTo>
                      <a:pt x="11490" y="31"/>
                    </a:lnTo>
                    <a:lnTo>
                      <a:pt x="1149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986;p35"/>
              <p:cNvSpPr/>
              <p:nvPr/>
            </p:nvSpPr>
            <p:spPr>
              <a:xfrm>
                <a:off x="367241" y="4256841"/>
                <a:ext cx="135061" cy="589069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38451" extrusionOk="0">
                    <a:moveTo>
                      <a:pt x="0" y="0"/>
                    </a:moveTo>
                    <a:lnTo>
                      <a:pt x="0" y="34226"/>
                    </a:lnTo>
                    <a:cubicBezTo>
                      <a:pt x="0" y="36536"/>
                      <a:pt x="1915" y="38451"/>
                      <a:pt x="4225" y="38451"/>
                    </a:cubicBezTo>
                    <a:lnTo>
                      <a:pt x="4621" y="38451"/>
                    </a:lnTo>
                    <a:cubicBezTo>
                      <a:pt x="6931" y="38451"/>
                      <a:pt x="8815" y="36536"/>
                      <a:pt x="8815" y="342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987;p35"/>
              <p:cNvSpPr/>
              <p:nvPr/>
            </p:nvSpPr>
            <p:spPr>
              <a:xfrm>
                <a:off x="367241" y="4727199"/>
                <a:ext cx="135061" cy="11874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7751" extrusionOk="0">
                    <a:moveTo>
                      <a:pt x="0" y="0"/>
                    </a:moveTo>
                    <a:lnTo>
                      <a:pt x="0" y="3526"/>
                    </a:lnTo>
                    <a:cubicBezTo>
                      <a:pt x="0" y="5836"/>
                      <a:pt x="1915" y="7751"/>
                      <a:pt x="4225" y="7751"/>
                    </a:cubicBezTo>
                    <a:lnTo>
                      <a:pt x="4621" y="7751"/>
                    </a:lnTo>
                    <a:cubicBezTo>
                      <a:pt x="6931" y="7751"/>
                      <a:pt x="8815" y="5836"/>
                      <a:pt x="8815" y="35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88;p35"/>
              <p:cNvSpPr/>
              <p:nvPr/>
            </p:nvSpPr>
            <p:spPr>
              <a:xfrm>
                <a:off x="303444" y="4193504"/>
                <a:ext cx="257054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779" h="4165" extrusionOk="0">
                    <a:moveTo>
                      <a:pt x="2067" y="1"/>
                    </a:moveTo>
                    <a:cubicBezTo>
                      <a:pt x="943" y="1"/>
                      <a:pt x="0" y="943"/>
                      <a:pt x="0" y="2068"/>
                    </a:cubicBezTo>
                    <a:cubicBezTo>
                      <a:pt x="0" y="3223"/>
                      <a:pt x="943" y="4165"/>
                      <a:pt x="2067" y="4165"/>
                    </a:cubicBezTo>
                    <a:lnTo>
                      <a:pt x="14712" y="4165"/>
                    </a:lnTo>
                    <a:cubicBezTo>
                      <a:pt x="15836" y="4165"/>
                      <a:pt x="16779" y="3253"/>
                      <a:pt x="16779" y="2068"/>
                    </a:cubicBezTo>
                    <a:cubicBezTo>
                      <a:pt x="16779" y="943"/>
                      <a:pt x="15836" y="1"/>
                      <a:pt x="147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89;p35"/>
              <p:cNvSpPr/>
              <p:nvPr/>
            </p:nvSpPr>
            <p:spPr>
              <a:xfrm>
                <a:off x="301116" y="4192110"/>
                <a:ext cx="259383" cy="65202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4256" extrusionOk="0">
                    <a:moveTo>
                      <a:pt x="2189" y="1"/>
                    </a:moveTo>
                    <a:cubicBezTo>
                      <a:pt x="1520" y="1"/>
                      <a:pt x="882" y="335"/>
                      <a:pt x="487" y="882"/>
                    </a:cubicBezTo>
                    <a:cubicBezTo>
                      <a:pt x="122" y="1399"/>
                      <a:pt x="0" y="2128"/>
                      <a:pt x="183" y="2736"/>
                    </a:cubicBezTo>
                    <a:cubicBezTo>
                      <a:pt x="365" y="3344"/>
                      <a:pt x="821" y="3891"/>
                      <a:pt x="1398" y="4104"/>
                    </a:cubicBezTo>
                    <a:cubicBezTo>
                      <a:pt x="1672" y="4225"/>
                      <a:pt x="1976" y="4256"/>
                      <a:pt x="2280" y="4256"/>
                    </a:cubicBezTo>
                    <a:lnTo>
                      <a:pt x="14864" y="4256"/>
                    </a:lnTo>
                    <a:cubicBezTo>
                      <a:pt x="14864" y="4256"/>
                      <a:pt x="14803" y="4256"/>
                      <a:pt x="14742" y="4225"/>
                    </a:cubicBezTo>
                    <a:lnTo>
                      <a:pt x="2280" y="4225"/>
                    </a:lnTo>
                    <a:cubicBezTo>
                      <a:pt x="2006" y="4225"/>
                      <a:pt x="1702" y="4165"/>
                      <a:pt x="1429" y="4074"/>
                    </a:cubicBezTo>
                    <a:cubicBezTo>
                      <a:pt x="912" y="3830"/>
                      <a:pt x="456" y="3344"/>
                      <a:pt x="304" y="2767"/>
                    </a:cubicBezTo>
                    <a:cubicBezTo>
                      <a:pt x="122" y="2159"/>
                      <a:pt x="213" y="1490"/>
                      <a:pt x="608" y="973"/>
                    </a:cubicBezTo>
                    <a:cubicBezTo>
                      <a:pt x="943" y="456"/>
                      <a:pt x="1581" y="152"/>
                      <a:pt x="2219" y="152"/>
                    </a:cubicBezTo>
                    <a:lnTo>
                      <a:pt x="14438" y="152"/>
                    </a:lnTo>
                    <a:cubicBezTo>
                      <a:pt x="14580" y="152"/>
                      <a:pt x="14735" y="139"/>
                      <a:pt x="14886" y="139"/>
                    </a:cubicBezTo>
                    <a:cubicBezTo>
                      <a:pt x="14962" y="139"/>
                      <a:pt x="15036" y="142"/>
                      <a:pt x="15107" y="152"/>
                    </a:cubicBezTo>
                    <a:cubicBezTo>
                      <a:pt x="15289" y="183"/>
                      <a:pt x="15532" y="274"/>
                      <a:pt x="15715" y="335"/>
                    </a:cubicBezTo>
                    <a:cubicBezTo>
                      <a:pt x="16110" y="487"/>
                      <a:pt x="16414" y="791"/>
                      <a:pt x="16596" y="1125"/>
                    </a:cubicBezTo>
                    <a:cubicBezTo>
                      <a:pt x="16809" y="1459"/>
                      <a:pt x="16900" y="1824"/>
                      <a:pt x="16900" y="2159"/>
                    </a:cubicBezTo>
                    <a:cubicBezTo>
                      <a:pt x="16900" y="2672"/>
                      <a:pt x="16720" y="3104"/>
                      <a:pt x="16479" y="3429"/>
                    </a:cubicBezTo>
                    <a:lnTo>
                      <a:pt x="16479" y="3429"/>
                    </a:lnTo>
                    <a:cubicBezTo>
                      <a:pt x="16735" y="3120"/>
                      <a:pt x="16931" y="2687"/>
                      <a:pt x="16931" y="2128"/>
                    </a:cubicBezTo>
                    <a:cubicBezTo>
                      <a:pt x="16931" y="1794"/>
                      <a:pt x="16840" y="1399"/>
                      <a:pt x="16627" y="1064"/>
                    </a:cubicBezTo>
                    <a:cubicBezTo>
                      <a:pt x="16444" y="730"/>
                      <a:pt x="16140" y="426"/>
                      <a:pt x="15715" y="244"/>
                    </a:cubicBezTo>
                    <a:cubicBezTo>
                      <a:pt x="15532" y="152"/>
                      <a:pt x="15320" y="92"/>
                      <a:pt x="15077" y="31"/>
                    </a:cubicBezTo>
                    <a:cubicBezTo>
                      <a:pt x="14864" y="1"/>
                      <a:pt x="14621" y="1"/>
                      <a:pt x="14408" y="1"/>
                    </a:cubicBezTo>
                    <a:close/>
                    <a:moveTo>
                      <a:pt x="16479" y="3429"/>
                    </a:moveTo>
                    <a:lnTo>
                      <a:pt x="16479" y="3429"/>
                    </a:lnTo>
                    <a:cubicBezTo>
                      <a:pt x="16401" y="3524"/>
                      <a:pt x="16317" y="3607"/>
                      <a:pt x="16232" y="3678"/>
                    </a:cubicBezTo>
                    <a:cubicBezTo>
                      <a:pt x="15836" y="3982"/>
                      <a:pt x="15472" y="4134"/>
                      <a:pt x="15229" y="4195"/>
                    </a:cubicBezTo>
                    <a:cubicBezTo>
                      <a:pt x="15168" y="4195"/>
                      <a:pt x="15107" y="4195"/>
                      <a:pt x="15077" y="4225"/>
                    </a:cubicBezTo>
                    <a:lnTo>
                      <a:pt x="14955" y="4225"/>
                    </a:lnTo>
                    <a:cubicBezTo>
                      <a:pt x="14894" y="4256"/>
                      <a:pt x="14864" y="4256"/>
                      <a:pt x="14864" y="4256"/>
                    </a:cubicBezTo>
                    <a:lnTo>
                      <a:pt x="15077" y="4256"/>
                    </a:lnTo>
                    <a:cubicBezTo>
                      <a:pt x="15107" y="4256"/>
                      <a:pt x="15198" y="4256"/>
                      <a:pt x="15229" y="4225"/>
                    </a:cubicBezTo>
                    <a:cubicBezTo>
                      <a:pt x="15441" y="4165"/>
                      <a:pt x="15836" y="4074"/>
                      <a:pt x="16201" y="3739"/>
                    </a:cubicBezTo>
                    <a:cubicBezTo>
                      <a:pt x="16298" y="3650"/>
                      <a:pt x="16393" y="3547"/>
                      <a:pt x="16479" y="34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90;p35"/>
              <p:cNvSpPr/>
              <p:nvPr/>
            </p:nvSpPr>
            <p:spPr>
              <a:xfrm>
                <a:off x="368636" y="4651252"/>
                <a:ext cx="117826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5687" extrusionOk="0">
                    <a:moveTo>
                      <a:pt x="4055" y="1"/>
                    </a:moveTo>
                    <a:cubicBezTo>
                      <a:pt x="4041" y="1"/>
                      <a:pt x="4027" y="1"/>
                      <a:pt x="4013" y="3"/>
                    </a:cubicBezTo>
                    <a:cubicBezTo>
                      <a:pt x="3831" y="63"/>
                      <a:pt x="3739" y="215"/>
                      <a:pt x="3679" y="306"/>
                    </a:cubicBezTo>
                    <a:cubicBezTo>
                      <a:pt x="3435" y="854"/>
                      <a:pt x="3405" y="1431"/>
                      <a:pt x="3587" y="1978"/>
                    </a:cubicBezTo>
                    <a:cubicBezTo>
                      <a:pt x="3131" y="1948"/>
                      <a:pt x="2797" y="1674"/>
                      <a:pt x="2524" y="1431"/>
                    </a:cubicBezTo>
                    <a:cubicBezTo>
                      <a:pt x="2280" y="1158"/>
                      <a:pt x="2037" y="884"/>
                      <a:pt x="1703" y="671"/>
                    </a:cubicBezTo>
                    <a:cubicBezTo>
                      <a:pt x="1493" y="538"/>
                      <a:pt x="1199" y="452"/>
                      <a:pt x="926" y="452"/>
                    </a:cubicBezTo>
                    <a:cubicBezTo>
                      <a:pt x="765" y="452"/>
                      <a:pt x="611" y="482"/>
                      <a:pt x="487" y="550"/>
                    </a:cubicBezTo>
                    <a:cubicBezTo>
                      <a:pt x="1" y="1279"/>
                      <a:pt x="2311" y="1796"/>
                      <a:pt x="2493" y="2708"/>
                    </a:cubicBezTo>
                    <a:cubicBezTo>
                      <a:pt x="2736" y="3620"/>
                      <a:pt x="2341" y="4562"/>
                      <a:pt x="1520" y="5261"/>
                    </a:cubicBezTo>
                    <a:lnTo>
                      <a:pt x="7691" y="5687"/>
                    </a:lnTo>
                    <a:cubicBezTo>
                      <a:pt x="6992" y="5170"/>
                      <a:pt x="6262" y="4653"/>
                      <a:pt x="5958" y="3954"/>
                    </a:cubicBezTo>
                    <a:cubicBezTo>
                      <a:pt x="5654" y="3285"/>
                      <a:pt x="5989" y="2373"/>
                      <a:pt x="6900" y="2100"/>
                    </a:cubicBezTo>
                    <a:cubicBezTo>
                      <a:pt x="7144" y="2039"/>
                      <a:pt x="7356" y="1978"/>
                      <a:pt x="7478" y="1887"/>
                    </a:cubicBezTo>
                    <a:cubicBezTo>
                      <a:pt x="7630" y="1674"/>
                      <a:pt x="7387" y="1370"/>
                      <a:pt x="7052" y="1340"/>
                    </a:cubicBezTo>
                    <a:cubicBezTo>
                      <a:pt x="7021" y="1337"/>
                      <a:pt x="6990" y="1335"/>
                      <a:pt x="6958" y="1335"/>
                    </a:cubicBezTo>
                    <a:cubicBezTo>
                      <a:pt x="6686" y="1335"/>
                      <a:pt x="6416" y="1450"/>
                      <a:pt x="6171" y="1614"/>
                    </a:cubicBezTo>
                    <a:cubicBezTo>
                      <a:pt x="5958" y="1765"/>
                      <a:pt x="5715" y="1948"/>
                      <a:pt x="5472" y="2069"/>
                    </a:cubicBezTo>
                    <a:cubicBezTo>
                      <a:pt x="5303" y="2145"/>
                      <a:pt x="5111" y="2197"/>
                      <a:pt x="4917" y="2197"/>
                    </a:cubicBezTo>
                    <a:cubicBezTo>
                      <a:pt x="4797" y="2197"/>
                      <a:pt x="4676" y="2177"/>
                      <a:pt x="4560" y="2130"/>
                    </a:cubicBezTo>
                    <a:cubicBezTo>
                      <a:pt x="4226" y="2039"/>
                      <a:pt x="4104" y="1674"/>
                      <a:pt x="4134" y="1370"/>
                    </a:cubicBezTo>
                    <a:cubicBezTo>
                      <a:pt x="4226" y="1066"/>
                      <a:pt x="4378" y="823"/>
                      <a:pt x="4438" y="550"/>
                    </a:cubicBezTo>
                    <a:cubicBezTo>
                      <a:pt x="4526" y="317"/>
                      <a:pt x="4362" y="1"/>
                      <a:pt x="40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91;p35"/>
              <p:cNvSpPr/>
              <p:nvPr/>
            </p:nvSpPr>
            <p:spPr>
              <a:xfrm>
                <a:off x="411489" y="4343467"/>
                <a:ext cx="38193" cy="7372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4812" extrusionOk="0">
                    <a:moveTo>
                      <a:pt x="1185" y="0"/>
                    </a:moveTo>
                    <a:cubicBezTo>
                      <a:pt x="547" y="882"/>
                      <a:pt x="0" y="2067"/>
                      <a:pt x="61" y="3131"/>
                    </a:cubicBezTo>
                    <a:cubicBezTo>
                      <a:pt x="61" y="3465"/>
                      <a:pt x="122" y="3830"/>
                      <a:pt x="274" y="4134"/>
                    </a:cubicBezTo>
                    <a:cubicBezTo>
                      <a:pt x="426" y="4438"/>
                      <a:pt x="730" y="4711"/>
                      <a:pt x="1064" y="4803"/>
                    </a:cubicBezTo>
                    <a:cubicBezTo>
                      <a:pt x="1107" y="4808"/>
                      <a:pt x="1150" y="4811"/>
                      <a:pt x="1193" y="4811"/>
                    </a:cubicBezTo>
                    <a:cubicBezTo>
                      <a:pt x="1614" y="4811"/>
                      <a:pt x="2057" y="4553"/>
                      <a:pt x="2249" y="4195"/>
                    </a:cubicBezTo>
                    <a:cubicBezTo>
                      <a:pt x="2432" y="3769"/>
                      <a:pt x="2493" y="3283"/>
                      <a:pt x="2432" y="2827"/>
                    </a:cubicBezTo>
                    <a:cubicBezTo>
                      <a:pt x="2280" y="1793"/>
                      <a:pt x="1733" y="882"/>
                      <a:pt x="11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92;p35"/>
              <p:cNvSpPr/>
              <p:nvPr/>
            </p:nvSpPr>
            <p:spPr>
              <a:xfrm>
                <a:off x="438960" y="4629864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6" y="0"/>
                    </a:moveTo>
                    <a:cubicBezTo>
                      <a:pt x="213" y="0"/>
                      <a:pt x="0" y="183"/>
                      <a:pt x="0" y="456"/>
                    </a:cubicBezTo>
                    <a:cubicBezTo>
                      <a:pt x="0" y="699"/>
                      <a:pt x="213" y="912"/>
                      <a:pt x="456" y="912"/>
                    </a:cubicBezTo>
                    <a:cubicBezTo>
                      <a:pt x="700" y="912"/>
                      <a:pt x="912" y="730"/>
                      <a:pt x="912" y="456"/>
                    </a:cubicBezTo>
                    <a:cubicBezTo>
                      <a:pt x="912" y="244"/>
                      <a:pt x="700" y="0"/>
                      <a:pt x="45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93;p35"/>
              <p:cNvSpPr/>
              <p:nvPr/>
            </p:nvSpPr>
            <p:spPr>
              <a:xfrm>
                <a:off x="448734" y="4658269"/>
                <a:ext cx="8395" cy="839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8"/>
                      <a:pt x="274" y="548"/>
                    </a:cubicBezTo>
                    <a:cubicBezTo>
                      <a:pt x="426" y="548"/>
                      <a:pt x="548" y="426"/>
                      <a:pt x="548" y="274"/>
                    </a:cubicBezTo>
                    <a:cubicBezTo>
                      <a:pt x="54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94;p35"/>
              <p:cNvSpPr/>
              <p:nvPr/>
            </p:nvSpPr>
            <p:spPr>
              <a:xfrm>
                <a:off x="435696" y="4794122"/>
                <a:ext cx="46588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358" extrusionOk="0">
                    <a:moveTo>
                      <a:pt x="2559" y="0"/>
                    </a:moveTo>
                    <a:cubicBezTo>
                      <a:pt x="2359" y="0"/>
                      <a:pt x="2186" y="147"/>
                      <a:pt x="2068" y="313"/>
                    </a:cubicBezTo>
                    <a:cubicBezTo>
                      <a:pt x="1976" y="435"/>
                      <a:pt x="1885" y="678"/>
                      <a:pt x="1733" y="830"/>
                    </a:cubicBezTo>
                    <a:cubicBezTo>
                      <a:pt x="1551" y="1012"/>
                      <a:pt x="1277" y="1134"/>
                      <a:pt x="1064" y="1194"/>
                    </a:cubicBezTo>
                    <a:cubicBezTo>
                      <a:pt x="791" y="1286"/>
                      <a:pt x="517" y="1346"/>
                      <a:pt x="335" y="1498"/>
                    </a:cubicBezTo>
                    <a:cubicBezTo>
                      <a:pt x="1" y="1772"/>
                      <a:pt x="183" y="2319"/>
                      <a:pt x="609" y="2349"/>
                    </a:cubicBezTo>
                    <a:cubicBezTo>
                      <a:pt x="661" y="2355"/>
                      <a:pt x="713" y="2357"/>
                      <a:pt x="765" y="2357"/>
                    </a:cubicBezTo>
                    <a:cubicBezTo>
                      <a:pt x="1015" y="2357"/>
                      <a:pt x="1258" y="2298"/>
                      <a:pt x="1460" y="2197"/>
                    </a:cubicBezTo>
                    <a:cubicBezTo>
                      <a:pt x="1916" y="2015"/>
                      <a:pt x="2311" y="1681"/>
                      <a:pt x="2615" y="1286"/>
                    </a:cubicBezTo>
                    <a:cubicBezTo>
                      <a:pt x="2797" y="1073"/>
                      <a:pt x="3040" y="799"/>
                      <a:pt x="2979" y="495"/>
                    </a:cubicBezTo>
                    <a:cubicBezTo>
                      <a:pt x="2979" y="313"/>
                      <a:pt x="2888" y="100"/>
                      <a:pt x="2736" y="39"/>
                    </a:cubicBezTo>
                    <a:cubicBezTo>
                      <a:pt x="2675" y="12"/>
                      <a:pt x="2616" y="0"/>
                      <a:pt x="2559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95;p35"/>
              <p:cNvSpPr/>
              <p:nvPr/>
            </p:nvSpPr>
            <p:spPr>
              <a:xfrm>
                <a:off x="478074" y="4772366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0"/>
                    </a:moveTo>
                    <a:cubicBezTo>
                      <a:pt x="183" y="0"/>
                      <a:pt x="1" y="213"/>
                      <a:pt x="1" y="456"/>
                    </a:cubicBezTo>
                    <a:cubicBezTo>
                      <a:pt x="1" y="730"/>
                      <a:pt x="183" y="912"/>
                      <a:pt x="457" y="912"/>
                    </a:cubicBezTo>
                    <a:cubicBezTo>
                      <a:pt x="700" y="912"/>
                      <a:pt x="913" y="730"/>
                      <a:pt x="913" y="456"/>
                    </a:cubicBezTo>
                    <a:cubicBezTo>
                      <a:pt x="913" y="213"/>
                      <a:pt x="700" y="0"/>
                      <a:pt x="45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96;p35"/>
              <p:cNvSpPr/>
              <p:nvPr/>
            </p:nvSpPr>
            <p:spPr>
              <a:xfrm>
                <a:off x="391924" y="4750441"/>
                <a:ext cx="21908" cy="21938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432" extrusionOk="0">
                    <a:moveTo>
                      <a:pt x="776" y="1"/>
                    </a:moveTo>
                    <a:cubicBezTo>
                      <a:pt x="761" y="1"/>
                      <a:pt x="745" y="2"/>
                      <a:pt x="730" y="3"/>
                    </a:cubicBezTo>
                    <a:cubicBezTo>
                      <a:pt x="335" y="3"/>
                      <a:pt x="0" y="307"/>
                      <a:pt x="0" y="732"/>
                    </a:cubicBezTo>
                    <a:cubicBezTo>
                      <a:pt x="0" y="1097"/>
                      <a:pt x="304" y="1431"/>
                      <a:pt x="730" y="1431"/>
                    </a:cubicBezTo>
                    <a:cubicBezTo>
                      <a:pt x="1095" y="1431"/>
                      <a:pt x="1429" y="1127"/>
                      <a:pt x="1429" y="732"/>
                    </a:cubicBezTo>
                    <a:cubicBezTo>
                      <a:pt x="1429" y="325"/>
                      <a:pt x="1122" y="1"/>
                      <a:pt x="776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7;p35"/>
              <p:cNvSpPr/>
              <p:nvPr/>
            </p:nvSpPr>
            <p:spPr>
              <a:xfrm>
                <a:off x="415212" y="4780746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65" y="1"/>
                    </a:moveTo>
                    <a:cubicBezTo>
                      <a:pt x="152" y="1"/>
                      <a:pt x="0" y="183"/>
                      <a:pt x="0" y="365"/>
                    </a:cubicBezTo>
                    <a:cubicBezTo>
                      <a:pt x="0" y="608"/>
                      <a:pt x="183" y="760"/>
                      <a:pt x="365" y="760"/>
                    </a:cubicBezTo>
                    <a:cubicBezTo>
                      <a:pt x="608" y="760"/>
                      <a:pt x="760" y="578"/>
                      <a:pt x="760" y="365"/>
                    </a:cubicBezTo>
                    <a:cubicBezTo>
                      <a:pt x="760" y="152"/>
                      <a:pt x="608" y="1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998;p35"/>
              <p:cNvSpPr/>
              <p:nvPr/>
            </p:nvSpPr>
            <p:spPr>
              <a:xfrm>
                <a:off x="347676" y="4304337"/>
                <a:ext cx="174173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2585" extrusionOk="0">
                    <a:moveTo>
                      <a:pt x="1" y="1"/>
                    </a:moveTo>
                    <a:lnTo>
                      <a:pt x="1" y="2584"/>
                    </a:lnTo>
                    <a:lnTo>
                      <a:pt x="11369" y="2584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999;p35"/>
              <p:cNvSpPr/>
              <p:nvPr/>
            </p:nvSpPr>
            <p:spPr>
              <a:xfrm>
                <a:off x="234509" y="4261498"/>
                <a:ext cx="43325" cy="240758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49303" extrusionOk="0">
                    <a:moveTo>
                      <a:pt x="1" y="0"/>
                    </a:moveTo>
                    <a:lnTo>
                      <a:pt x="1" y="49302"/>
                    </a:lnTo>
                    <a:lnTo>
                      <a:pt x="2827" y="49302"/>
                    </a:lnTo>
                    <a:lnTo>
                      <a:pt x="28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00;p35"/>
              <p:cNvSpPr/>
              <p:nvPr/>
            </p:nvSpPr>
            <p:spPr>
              <a:xfrm>
                <a:off x="1152859" y="4280789"/>
                <a:ext cx="42850" cy="238678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48877" extrusionOk="0">
                    <a:moveTo>
                      <a:pt x="0" y="1"/>
                    </a:moveTo>
                    <a:lnTo>
                      <a:pt x="0" y="48877"/>
                    </a:lnTo>
                    <a:lnTo>
                      <a:pt x="2796" y="48877"/>
                    </a:lnTo>
                    <a:lnTo>
                      <a:pt x="27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01;p35"/>
              <p:cNvSpPr/>
              <p:nvPr/>
            </p:nvSpPr>
            <p:spPr>
              <a:xfrm>
                <a:off x="625708" y="4229371"/>
                <a:ext cx="174633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41916" extrusionOk="0">
                    <a:moveTo>
                      <a:pt x="0" y="0"/>
                    </a:moveTo>
                    <a:lnTo>
                      <a:pt x="0" y="36201"/>
                    </a:lnTo>
                    <a:cubicBezTo>
                      <a:pt x="0" y="39362"/>
                      <a:pt x="2553" y="41916"/>
                      <a:pt x="5714" y="41916"/>
                    </a:cubicBezTo>
                    <a:cubicBezTo>
                      <a:pt x="8876" y="41916"/>
                      <a:pt x="11398" y="39362"/>
                      <a:pt x="11368" y="36201"/>
                    </a:cubicBezTo>
                    <a:lnTo>
                      <a:pt x="113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02;p35"/>
              <p:cNvSpPr/>
              <p:nvPr/>
            </p:nvSpPr>
            <p:spPr>
              <a:xfrm>
                <a:off x="625233" y="4229371"/>
                <a:ext cx="176502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41916" extrusionOk="0">
                    <a:moveTo>
                      <a:pt x="31" y="36353"/>
                    </a:moveTo>
                    <a:lnTo>
                      <a:pt x="31" y="36414"/>
                    </a:lnTo>
                    <a:cubicBezTo>
                      <a:pt x="31" y="36470"/>
                      <a:pt x="33" y="36527"/>
                      <a:pt x="36" y="36584"/>
                    </a:cubicBezTo>
                    <a:lnTo>
                      <a:pt x="36" y="36584"/>
                    </a:lnTo>
                    <a:cubicBezTo>
                      <a:pt x="33" y="36508"/>
                      <a:pt x="31" y="36431"/>
                      <a:pt x="31" y="36353"/>
                    </a:cubicBezTo>
                    <a:close/>
                    <a:moveTo>
                      <a:pt x="36" y="36584"/>
                    </a:moveTo>
                    <a:lnTo>
                      <a:pt x="36" y="36584"/>
                    </a:lnTo>
                    <a:cubicBezTo>
                      <a:pt x="53" y="36953"/>
                      <a:pt x="107" y="37302"/>
                      <a:pt x="183" y="37630"/>
                    </a:cubicBezTo>
                    <a:cubicBezTo>
                      <a:pt x="131" y="37291"/>
                      <a:pt x="56" y="36929"/>
                      <a:pt x="36" y="36584"/>
                    </a:cubicBezTo>
                    <a:close/>
                    <a:moveTo>
                      <a:pt x="183" y="37630"/>
                    </a:moveTo>
                    <a:cubicBezTo>
                      <a:pt x="279" y="37986"/>
                      <a:pt x="400" y="38312"/>
                      <a:pt x="542" y="38615"/>
                    </a:cubicBezTo>
                    <a:lnTo>
                      <a:pt x="542" y="38615"/>
                    </a:lnTo>
                    <a:cubicBezTo>
                      <a:pt x="403" y="38305"/>
                      <a:pt x="280" y="37977"/>
                      <a:pt x="183" y="37630"/>
                    </a:cubicBezTo>
                    <a:close/>
                    <a:moveTo>
                      <a:pt x="542" y="38615"/>
                    </a:moveTo>
                    <a:lnTo>
                      <a:pt x="542" y="38615"/>
                    </a:lnTo>
                    <a:cubicBezTo>
                      <a:pt x="708" y="38982"/>
                      <a:pt x="897" y="39322"/>
                      <a:pt x="1095" y="39636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81"/>
                      <a:pt x="4226" y="41794"/>
                      <a:pt x="4803" y="41885"/>
                    </a:cubicBezTo>
                    <a:cubicBezTo>
                      <a:pt x="4955" y="41916"/>
                      <a:pt x="5046" y="41916"/>
                      <a:pt x="5168" y="41916"/>
                    </a:cubicBezTo>
                    <a:lnTo>
                      <a:pt x="5259" y="41916"/>
                    </a:lnTo>
                    <a:cubicBezTo>
                      <a:pt x="5138" y="41916"/>
                      <a:pt x="5016" y="41885"/>
                      <a:pt x="4864" y="41885"/>
                    </a:cubicBezTo>
                    <a:cubicBezTo>
                      <a:pt x="4286" y="41794"/>
                      <a:pt x="3435" y="41581"/>
                      <a:pt x="2463" y="40913"/>
                    </a:cubicBezTo>
                    <a:cubicBezTo>
                      <a:pt x="2007" y="40609"/>
                      <a:pt x="1551" y="40153"/>
                      <a:pt x="1156" y="39636"/>
                    </a:cubicBezTo>
                    <a:cubicBezTo>
                      <a:pt x="922" y="39319"/>
                      <a:pt x="716" y="38983"/>
                      <a:pt x="542" y="38615"/>
                    </a:cubicBezTo>
                    <a:close/>
                    <a:moveTo>
                      <a:pt x="31" y="0"/>
                    </a:moveTo>
                    <a:lnTo>
                      <a:pt x="31" y="31"/>
                    </a:lnTo>
                    <a:lnTo>
                      <a:pt x="31" y="91"/>
                    </a:lnTo>
                    <a:lnTo>
                      <a:pt x="1" y="122"/>
                    </a:lnTo>
                    <a:lnTo>
                      <a:pt x="11369" y="122"/>
                    </a:lnTo>
                    <a:lnTo>
                      <a:pt x="11369" y="32189"/>
                    </a:lnTo>
                    <a:lnTo>
                      <a:pt x="11369" y="35077"/>
                    </a:lnTo>
                    <a:lnTo>
                      <a:pt x="11369" y="36414"/>
                    </a:lnTo>
                    <a:cubicBezTo>
                      <a:pt x="11369" y="36809"/>
                      <a:pt x="11338" y="37235"/>
                      <a:pt x="11217" y="37630"/>
                    </a:cubicBezTo>
                    <a:cubicBezTo>
                      <a:pt x="11034" y="38420"/>
                      <a:pt x="10730" y="39089"/>
                      <a:pt x="10305" y="39636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6" y="41581"/>
                      <a:pt x="7174" y="41764"/>
                      <a:pt x="6627" y="41885"/>
                    </a:cubicBezTo>
                    <a:cubicBezTo>
                      <a:pt x="6475" y="41885"/>
                      <a:pt x="6353" y="41916"/>
                      <a:pt x="6232" y="41916"/>
                    </a:cubicBezTo>
                    <a:lnTo>
                      <a:pt x="6323" y="41916"/>
                    </a:lnTo>
                    <a:cubicBezTo>
                      <a:pt x="6414" y="41916"/>
                      <a:pt x="6536" y="41885"/>
                      <a:pt x="6688" y="41885"/>
                    </a:cubicBezTo>
                    <a:cubicBezTo>
                      <a:pt x="7296" y="41794"/>
                      <a:pt x="8177" y="41581"/>
                      <a:pt x="9089" y="40913"/>
                    </a:cubicBezTo>
                    <a:cubicBezTo>
                      <a:pt x="9545" y="40609"/>
                      <a:pt x="10001" y="40213"/>
                      <a:pt x="10426" y="39636"/>
                    </a:cubicBezTo>
                    <a:cubicBezTo>
                      <a:pt x="10822" y="39089"/>
                      <a:pt x="11186" y="38420"/>
                      <a:pt x="11369" y="37630"/>
                    </a:cubicBezTo>
                    <a:cubicBezTo>
                      <a:pt x="11429" y="37204"/>
                      <a:pt x="11521" y="36779"/>
                      <a:pt x="11521" y="36353"/>
                    </a:cubicBezTo>
                    <a:lnTo>
                      <a:pt x="11521" y="35046"/>
                    </a:lnTo>
                    <a:lnTo>
                      <a:pt x="11521" y="32159"/>
                    </a:lnTo>
                    <a:lnTo>
                      <a:pt x="11521" y="31"/>
                    </a:lnTo>
                    <a:lnTo>
                      <a:pt x="115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03;p35"/>
              <p:cNvSpPr/>
              <p:nvPr/>
            </p:nvSpPr>
            <p:spPr>
              <a:xfrm>
                <a:off x="645733" y="4256841"/>
                <a:ext cx="135046" cy="589069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38451" extrusionOk="0">
                    <a:moveTo>
                      <a:pt x="0" y="0"/>
                    </a:moveTo>
                    <a:lnTo>
                      <a:pt x="0" y="34226"/>
                    </a:lnTo>
                    <a:cubicBezTo>
                      <a:pt x="0" y="36536"/>
                      <a:pt x="1885" y="38451"/>
                      <a:pt x="4225" y="38451"/>
                    </a:cubicBezTo>
                    <a:lnTo>
                      <a:pt x="4590" y="38451"/>
                    </a:lnTo>
                    <a:cubicBezTo>
                      <a:pt x="6900" y="38451"/>
                      <a:pt x="8815" y="36536"/>
                      <a:pt x="8815" y="342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04;p35"/>
              <p:cNvSpPr/>
              <p:nvPr/>
            </p:nvSpPr>
            <p:spPr>
              <a:xfrm>
                <a:off x="645733" y="4406329"/>
                <a:ext cx="135046" cy="439592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28694" extrusionOk="0">
                    <a:moveTo>
                      <a:pt x="0" y="0"/>
                    </a:moveTo>
                    <a:lnTo>
                      <a:pt x="0" y="24469"/>
                    </a:lnTo>
                    <a:cubicBezTo>
                      <a:pt x="0" y="26779"/>
                      <a:pt x="1885" y="28694"/>
                      <a:pt x="4225" y="28694"/>
                    </a:cubicBezTo>
                    <a:lnTo>
                      <a:pt x="4590" y="28694"/>
                    </a:lnTo>
                    <a:cubicBezTo>
                      <a:pt x="6900" y="28694"/>
                      <a:pt x="8815" y="26779"/>
                      <a:pt x="8815" y="24469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05;p35"/>
              <p:cNvSpPr/>
              <p:nvPr/>
            </p:nvSpPr>
            <p:spPr>
              <a:xfrm>
                <a:off x="581461" y="4193504"/>
                <a:ext cx="257529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810" h="4165" extrusionOk="0">
                    <a:moveTo>
                      <a:pt x="2098" y="1"/>
                    </a:moveTo>
                    <a:cubicBezTo>
                      <a:pt x="943" y="1"/>
                      <a:pt x="0" y="943"/>
                      <a:pt x="0" y="2068"/>
                    </a:cubicBezTo>
                    <a:cubicBezTo>
                      <a:pt x="0" y="3223"/>
                      <a:pt x="943" y="4165"/>
                      <a:pt x="2098" y="4165"/>
                    </a:cubicBezTo>
                    <a:lnTo>
                      <a:pt x="14712" y="4165"/>
                    </a:lnTo>
                    <a:cubicBezTo>
                      <a:pt x="15837" y="4165"/>
                      <a:pt x="16809" y="3253"/>
                      <a:pt x="16809" y="2068"/>
                    </a:cubicBezTo>
                    <a:cubicBezTo>
                      <a:pt x="16809" y="943"/>
                      <a:pt x="15837" y="1"/>
                      <a:pt x="147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06;p35"/>
              <p:cNvSpPr/>
              <p:nvPr/>
            </p:nvSpPr>
            <p:spPr>
              <a:xfrm>
                <a:off x="579132" y="4192110"/>
                <a:ext cx="259858" cy="65202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4256" extrusionOk="0">
                    <a:moveTo>
                      <a:pt x="2219" y="1"/>
                    </a:moveTo>
                    <a:cubicBezTo>
                      <a:pt x="1520" y="1"/>
                      <a:pt x="882" y="335"/>
                      <a:pt x="517" y="882"/>
                    </a:cubicBezTo>
                    <a:cubicBezTo>
                      <a:pt x="122" y="1399"/>
                      <a:pt x="1" y="2128"/>
                      <a:pt x="213" y="2736"/>
                    </a:cubicBezTo>
                    <a:cubicBezTo>
                      <a:pt x="396" y="3344"/>
                      <a:pt x="852" y="3891"/>
                      <a:pt x="1429" y="4104"/>
                    </a:cubicBezTo>
                    <a:cubicBezTo>
                      <a:pt x="1672" y="4225"/>
                      <a:pt x="1976" y="4256"/>
                      <a:pt x="2280" y="4256"/>
                    </a:cubicBezTo>
                    <a:lnTo>
                      <a:pt x="14864" y="4256"/>
                    </a:lnTo>
                    <a:cubicBezTo>
                      <a:pt x="14864" y="4256"/>
                      <a:pt x="14834" y="4256"/>
                      <a:pt x="14742" y="4225"/>
                    </a:cubicBezTo>
                    <a:lnTo>
                      <a:pt x="2280" y="4225"/>
                    </a:lnTo>
                    <a:cubicBezTo>
                      <a:pt x="2037" y="4225"/>
                      <a:pt x="1733" y="4165"/>
                      <a:pt x="1460" y="4074"/>
                    </a:cubicBezTo>
                    <a:cubicBezTo>
                      <a:pt x="912" y="3830"/>
                      <a:pt x="456" y="3344"/>
                      <a:pt x="304" y="2767"/>
                    </a:cubicBezTo>
                    <a:cubicBezTo>
                      <a:pt x="122" y="2159"/>
                      <a:pt x="244" y="1490"/>
                      <a:pt x="608" y="973"/>
                    </a:cubicBezTo>
                    <a:cubicBezTo>
                      <a:pt x="943" y="456"/>
                      <a:pt x="1611" y="152"/>
                      <a:pt x="2250" y="152"/>
                    </a:cubicBezTo>
                    <a:lnTo>
                      <a:pt x="14438" y="152"/>
                    </a:lnTo>
                    <a:cubicBezTo>
                      <a:pt x="14601" y="152"/>
                      <a:pt x="14749" y="139"/>
                      <a:pt x="14902" y="139"/>
                    </a:cubicBezTo>
                    <a:cubicBezTo>
                      <a:pt x="14979" y="139"/>
                      <a:pt x="15057" y="142"/>
                      <a:pt x="15138" y="152"/>
                    </a:cubicBezTo>
                    <a:cubicBezTo>
                      <a:pt x="15320" y="183"/>
                      <a:pt x="15533" y="274"/>
                      <a:pt x="15745" y="335"/>
                    </a:cubicBezTo>
                    <a:cubicBezTo>
                      <a:pt x="16110" y="487"/>
                      <a:pt x="16414" y="791"/>
                      <a:pt x="16597" y="1125"/>
                    </a:cubicBezTo>
                    <a:cubicBezTo>
                      <a:pt x="16840" y="1459"/>
                      <a:pt x="16901" y="1824"/>
                      <a:pt x="16901" y="2159"/>
                    </a:cubicBezTo>
                    <a:cubicBezTo>
                      <a:pt x="16901" y="2686"/>
                      <a:pt x="16710" y="3128"/>
                      <a:pt x="16473" y="3456"/>
                    </a:cubicBezTo>
                    <a:lnTo>
                      <a:pt x="16473" y="3456"/>
                    </a:lnTo>
                    <a:cubicBezTo>
                      <a:pt x="16754" y="3145"/>
                      <a:pt x="16961" y="2703"/>
                      <a:pt x="16961" y="2128"/>
                    </a:cubicBezTo>
                    <a:cubicBezTo>
                      <a:pt x="16961" y="1794"/>
                      <a:pt x="16840" y="1399"/>
                      <a:pt x="16657" y="1064"/>
                    </a:cubicBezTo>
                    <a:cubicBezTo>
                      <a:pt x="16475" y="730"/>
                      <a:pt x="16171" y="426"/>
                      <a:pt x="15745" y="244"/>
                    </a:cubicBezTo>
                    <a:cubicBezTo>
                      <a:pt x="15563" y="152"/>
                      <a:pt x="15320" y="92"/>
                      <a:pt x="15107" y="31"/>
                    </a:cubicBezTo>
                    <a:cubicBezTo>
                      <a:pt x="14864" y="1"/>
                      <a:pt x="14651" y="1"/>
                      <a:pt x="14408" y="1"/>
                    </a:cubicBezTo>
                    <a:close/>
                    <a:moveTo>
                      <a:pt x="16473" y="3456"/>
                    </a:moveTo>
                    <a:lnTo>
                      <a:pt x="16473" y="3456"/>
                    </a:lnTo>
                    <a:cubicBezTo>
                      <a:pt x="16397" y="3540"/>
                      <a:pt x="16316" y="3614"/>
                      <a:pt x="16232" y="3678"/>
                    </a:cubicBezTo>
                    <a:cubicBezTo>
                      <a:pt x="15867" y="3982"/>
                      <a:pt x="15472" y="4134"/>
                      <a:pt x="15259" y="4195"/>
                    </a:cubicBezTo>
                    <a:cubicBezTo>
                      <a:pt x="15168" y="4195"/>
                      <a:pt x="15138" y="4195"/>
                      <a:pt x="15107" y="4225"/>
                    </a:cubicBezTo>
                    <a:lnTo>
                      <a:pt x="14986" y="4225"/>
                    </a:lnTo>
                    <a:cubicBezTo>
                      <a:pt x="14894" y="4256"/>
                      <a:pt x="14864" y="4256"/>
                      <a:pt x="14864" y="4256"/>
                    </a:cubicBezTo>
                    <a:lnTo>
                      <a:pt x="15077" y="4256"/>
                    </a:lnTo>
                    <a:cubicBezTo>
                      <a:pt x="15138" y="4256"/>
                      <a:pt x="15198" y="4256"/>
                      <a:pt x="15229" y="4225"/>
                    </a:cubicBezTo>
                    <a:cubicBezTo>
                      <a:pt x="15472" y="4165"/>
                      <a:pt x="15837" y="4074"/>
                      <a:pt x="16232" y="3739"/>
                    </a:cubicBezTo>
                    <a:cubicBezTo>
                      <a:pt x="16314" y="3657"/>
                      <a:pt x="16396" y="3563"/>
                      <a:pt x="16473" y="34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07;p35"/>
              <p:cNvSpPr/>
              <p:nvPr/>
            </p:nvSpPr>
            <p:spPr>
              <a:xfrm>
                <a:off x="713713" y="4794122"/>
                <a:ext cx="46588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358" extrusionOk="0">
                    <a:moveTo>
                      <a:pt x="2563" y="0"/>
                    </a:moveTo>
                    <a:cubicBezTo>
                      <a:pt x="2371" y="0"/>
                      <a:pt x="2216" y="147"/>
                      <a:pt x="2098" y="313"/>
                    </a:cubicBezTo>
                    <a:cubicBezTo>
                      <a:pt x="1977" y="435"/>
                      <a:pt x="1885" y="678"/>
                      <a:pt x="1764" y="830"/>
                    </a:cubicBezTo>
                    <a:cubicBezTo>
                      <a:pt x="1551" y="1012"/>
                      <a:pt x="1277" y="1134"/>
                      <a:pt x="1065" y="1194"/>
                    </a:cubicBezTo>
                    <a:cubicBezTo>
                      <a:pt x="791" y="1286"/>
                      <a:pt x="548" y="1346"/>
                      <a:pt x="335" y="1498"/>
                    </a:cubicBezTo>
                    <a:cubicBezTo>
                      <a:pt x="1" y="1772"/>
                      <a:pt x="183" y="2319"/>
                      <a:pt x="609" y="2349"/>
                    </a:cubicBezTo>
                    <a:cubicBezTo>
                      <a:pt x="661" y="2355"/>
                      <a:pt x="713" y="2357"/>
                      <a:pt x="765" y="2357"/>
                    </a:cubicBezTo>
                    <a:cubicBezTo>
                      <a:pt x="1016" y="2357"/>
                      <a:pt x="1264" y="2298"/>
                      <a:pt x="1490" y="2197"/>
                    </a:cubicBezTo>
                    <a:cubicBezTo>
                      <a:pt x="1946" y="2015"/>
                      <a:pt x="2311" y="1681"/>
                      <a:pt x="2615" y="1286"/>
                    </a:cubicBezTo>
                    <a:cubicBezTo>
                      <a:pt x="2828" y="1073"/>
                      <a:pt x="3040" y="799"/>
                      <a:pt x="3010" y="495"/>
                    </a:cubicBezTo>
                    <a:cubicBezTo>
                      <a:pt x="3010" y="313"/>
                      <a:pt x="2888" y="100"/>
                      <a:pt x="2736" y="39"/>
                    </a:cubicBezTo>
                    <a:cubicBezTo>
                      <a:pt x="2676" y="12"/>
                      <a:pt x="2618" y="0"/>
                      <a:pt x="2563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008;p35"/>
              <p:cNvSpPr/>
              <p:nvPr/>
            </p:nvSpPr>
            <p:spPr>
              <a:xfrm>
                <a:off x="756091" y="4772366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0"/>
                    </a:moveTo>
                    <a:cubicBezTo>
                      <a:pt x="214" y="0"/>
                      <a:pt x="1" y="213"/>
                      <a:pt x="1" y="456"/>
                    </a:cubicBezTo>
                    <a:cubicBezTo>
                      <a:pt x="1" y="730"/>
                      <a:pt x="214" y="912"/>
                      <a:pt x="457" y="912"/>
                    </a:cubicBezTo>
                    <a:cubicBezTo>
                      <a:pt x="730" y="912"/>
                      <a:pt x="913" y="730"/>
                      <a:pt x="913" y="456"/>
                    </a:cubicBezTo>
                    <a:cubicBezTo>
                      <a:pt x="913" y="213"/>
                      <a:pt x="730" y="0"/>
                      <a:pt x="45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009;p35"/>
              <p:cNvSpPr/>
              <p:nvPr/>
            </p:nvSpPr>
            <p:spPr>
              <a:xfrm>
                <a:off x="669940" y="4750441"/>
                <a:ext cx="22367" cy="21938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32" extrusionOk="0">
                    <a:moveTo>
                      <a:pt x="780" y="1"/>
                    </a:moveTo>
                    <a:cubicBezTo>
                      <a:pt x="764" y="1"/>
                      <a:pt x="747" y="2"/>
                      <a:pt x="730" y="3"/>
                    </a:cubicBezTo>
                    <a:cubicBezTo>
                      <a:pt x="365" y="3"/>
                      <a:pt x="1" y="307"/>
                      <a:pt x="1" y="732"/>
                    </a:cubicBezTo>
                    <a:cubicBezTo>
                      <a:pt x="1" y="1097"/>
                      <a:pt x="305" y="1431"/>
                      <a:pt x="730" y="1431"/>
                    </a:cubicBezTo>
                    <a:cubicBezTo>
                      <a:pt x="1125" y="1431"/>
                      <a:pt x="1460" y="1127"/>
                      <a:pt x="1460" y="732"/>
                    </a:cubicBezTo>
                    <a:cubicBezTo>
                      <a:pt x="1460" y="325"/>
                      <a:pt x="1153" y="1"/>
                      <a:pt x="78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010;p35"/>
              <p:cNvSpPr/>
              <p:nvPr/>
            </p:nvSpPr>
            <p:spPr>
              <a:xfrm>
                <a:off x="741658" y="4633480"/>
                <a:ext cx="22367" cy="2201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37" extrusionOk="0">
                    <a:moveTo>
                      <a:pt x="811" y="1"/>
                    </a:moveTo>
                    <a:cubicBezTo>
                      <a:pt x="784" y="1"/>
                      <a:pt x="757" y="3"/>
                      <a:pt x="730" y="8"/>
                    </a:cubicBezTo>
                    <a:cubicBezTo>
                      <a:pt x="335" y="8"/>
                      <a:pt x="1" y="311"/>
                      <a:pt x="1" y="707"/>
                    </a:cubicBezTo>
                    <a:cubicBezTo>
                      <a:pt x="1" y="1102"/>
                      <a:pt x="305" y="1436"/>
                      <a:pt x="730" y="1436"/>
                    </a:cubicBezTo>
                    <a:cubicBezTo>
                      <a:pt x="1095" y="1436"/>
                      <a:pt x="1460" y="1132"/>
                      <a:pt x="1460" y="707"/>
                    </a:cubicBezTo>
                    <a:cubicBezTo>
                      <a:pt x="1460" y="341"/>
                      <a:pt x="1147" y="1"/>
                      <a:pt x="81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011;p35"/>
              <p:cNvSpPr/>
              <p:nvPr/>
            </p:nvSpPr>
            <p:spPr>
              <a:xfrm>
                <a:off x="741658" y="4557686"/>
                <a:ext cx="22367" cy="22367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30" y="0"/>
                    </a:moveTo>
                    <a:cubicBezTo>
                      <a:pt x="335" y="0"/>
                      <a:pt x="1" y="304"/>
                      <a:pt x="1" y="730"/>
                    </a:cubicBezTo>
                    <a:cubicBezTo>
                      <a:pt x="1" y="1094"/>
                      <a:pt x="305" y="1459"/>
                      <a:pt x="730" y="1459"/>
                    </a:cubicBezTo>
                    <a:cubicBezTo>
                      <a:pt x="1095" y="1459"/>
                      <a:pt x="1460" y="1155"/>
                      <a:pt x="1460" y="730"/>
                    </a:cubicBezTo>
                    <a:cubicBezTo>
                      <a:pt x="1460" y="334"/>
                      <a:pt x="1095" y="0"/>
                      <a:pt x="73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012;p35"/>
              <p:cNvSpPr/>
              <p:nvPr/>
            </p:nvSpPr>
            <p:spPr>
              <a:xfrm>
                <a:off x="694163" y="4780746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65" y="1"/>
                    </a:moveTo>
                    <a:cubicBezTo>
                      <a:pt x="152" y="1"/>
                      <a:pt x="0" y="152"/>
                      <a:pt x="0" y="365"/>
                    </a:cubicBezTo>
                    <a:cubicBezTo>
                      <a:pt x="0" y="578"/>
                      <a:pt x="152" y="760"/>
                      <a:pt x="365" y="760"/>
                    </a:cubicBezTo>
                    <a:cubicBezTo>
                      <a:pt x="578" y="760"/>
                      <a:pt x="760" y="578"/>
                      <a:pt x="760" y="365"/>
                    </a:cubicBezTo>
                    <a:cubicBezTo>
                      <a:pt x="760" y="152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013;p35"/>
              <p:cNvSpPr/>
              <p:nvPr/>
            </p:nvSpPr>
            <p:spPr>
              <a:xfrm>
                <a:off x="725357" y="4602393"/>
                <a:ext cx="11659" cy="1164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0" extrusionOk="0">
                    <a:moveTo>
                      <a:pt x="366" y="0"/>
                    </a:moveTo>
                    <a:cubicBezTo>
                      <a:pt x="183" y="0"/>
                      <a:pt x="1" y="182"/>
                      <a:pt x="1" y="395"/>
                    </a:cubicBezTo>
                    <a:cubicBezTo>
                      <a:pt x="1" y="608"/>
                      <a:pt x="183" y="760"/>
                      <a:pt x="366" y="760"/>
                    </a:cubicBezTo>
                    <a:cubicBezTo>
                      <a:pt x="578" y="760"/>
                      <a:pt x="761" y="608"/>
                      <a:pt x="761" y="395"/>
                    </a:cubicBezTo>
                    <a:cubicBezTo>
                      <a:pt x="761" y="182"/>
                      <a:pt x="578" y="0"/>
                      <a:pt x="36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014;p35"/>
              <p:cNvSpPr/>
              <p:nvPr/>
            </p:nvSpPr>
            <p:spPr>
              <a:xfrm>
                <a:off x="625708" y="4304337"/>
                <a:ext cx="174173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2585" extrusionOk="0">
                    <a:moveTo>
                      <a:pt x="0" y="1"/>
                    </a:moveTo>
                    <a:lnTo>
                      <a:pt x="0" y="2584"/>
                    </a:lnTo>
                    <a:lnTo>
                      <a:pt x="11368" y="2584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015;p35"/>
              <p:cNvSpPr/>
              <p:nvPr/>
            </p:nvSpPr>
            <p:spPr>
              <a:xfrm>
                <a:off x="645733" y="4397014"/>
                <a:ext cx="135046" cy="17710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1156" extrusionOk="0">
                    <a:moveTo>
                      <a:pt x="4407" y="1"/>
                    </a:moveTo>
                    <a:cubicBezTo>
                      <a:pt x="1976" y="1"/>
                      <a:pt x="0" y="274"/>
                      <a:pt x="0" y="578"/>
                    </a:cubicBezTo>
                    <a:cubicBezTo>
                      <a:pt x="0" y="882"/>
                      <a:pt x="1976" y="1156"/>
                      <a:pt x="4407" y="1156"/>
                    </a:cubicBezTo>
                    <a:cubicBezTo>
                      <a:pt x="6839" y="1156"/>
                      <a:pt x="8815" y="882"/>
                      <a:pt x="8815" y="578"/>
                    </a:cubicBezTo>
                    <a:cubicBezTo>
                      <a:pt x="8815" y="274"/>
                      <a:pt x="6839" y="1"/>
                      <a:pt x="44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016;p35"/>
              <p:cNvSpPr/>
              <p:nvPr/>
            </p:nvSpPr>
            <p:spPr>
              <a:xfrm>
                <a:off x="645733" y="4397014"/>
                <a:ext cx="135046" cy="17710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1156" extrusionOk="0">
                    <a:moveTo>
                      <a:pt x="4407" y="1"/>
                    </a:moveTo>
                    <a:cubicBezTo>
                      <a:pt x="1976" y="1"/>
                      <a:pt x="0" y="274"/>
                      <a:pt x="0" y="578"/>
                    </a:cubicBezTo>
                    <a:cubicBezTo>
                      <a:pt x="0" y="882"/>
                      <a:pt x="1976" y="1156"/>
                      <a:pt x="4407" y="1156"/>
                    </a:cubicBezTo>
                    <a:cubicBezTo>
                      <a:pt x="6839" y="1156"/>
                      <a:pt x="8815" y="882"/>
                      <a:pt x="8815" y="578"/>
                    </a:cubicBezTo>
                    <a:cubicBezTo>
                      <a:pt x="8815" y="274"/>
                      <a:pt x="6839" y="1"/>
                      <a:pt x="4407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017;p35"/>
              <p:cNvSpPr/>
              <p:nvPr/>
            </p:nvSpPr>
            <p:spPr>
              <a:xfrm>
                <a:off x="662019" y="4304337"/>
                <a:ext cx="43800" cy="43401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330" extrusionOk="0">
                    <a:moveTo>
                      <a:pt x="1" y="1"/>
                    </a:moveTo>
                    <a:lnTo>
                      <a:pt x="1" y="28330"/>
                    </a:lnTo>
                    <a:lnTo>
                      <a:pt x="2858" y="26232"/>
                    </a:lnTo>
                    <a:lnTo>
                      <a:pt x="2858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018;p35"/>
              <p:cNvSpPr/>
              <p:nvPr/>
            </p:nvSpPr>
            <p:spPr>
              <a:xfrm>
                <a:off x="373293" y="4304337"/>
                <a:ext cx="43325" cy="413058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6962" extrusionOk="0">
                    <a:moveTo>
                      <a:pt x="1" y="1"/>
                    </a:moveTo>
                    <a:lnTo>
                      <a:pt x="1" y="26962"/>
                    </a:lnTo>
                    <a:lnTo>
                      <a:pt x="2827" y="24864"/>
                    </a:lnTo>
                    <a:lnTo>
                      <a:pt x="2554" y="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019;p35"/>
              <p:cNvSpPr/>
              <p:nvPr/>
            </p:nvSpPr>
            <p:spPr>
              <a:xfrm>
                <a:off x="163272" y="4257776"/>
                <a:ext cx="1099899" cy="47507"/>
              </a:xfrm>
              <a:custGeom>
                <a:avLst/>
                <a:gdLst/>
                <a:ahLst/>
                <a:cxnLst/>
                <a:rect l="l" t="t" r="r" b="b"/>
                <a:pathLst>
                  <a:path w="71795" h="3101" extrusionOk="0">
                    <a:moveTo>
                      <a:pt x="1094" y="0"/>
                    </a:moveTo>
                    <a:cubicBezTo>
                      <a:pt x="486" y="0"/>
                      <a:pt x="0" y="517"/>
                      <a:pt x="0" y="1125"/>
                    </a:cubicBezTo>
                    <a:lnTo>
                      <a:pt x="0" y="1976"/>
                    </a:lnTo>
                    <a:cubicBezTo>
                      <a:pt x="0" y="2584"/>
                      <a:pt x="486" y="3101"/>
                      <a:pt x="1094" y="3101"/>
                    </a:cubicBezTo>
                    <a:lnTo>
                      <a:pt x="70701" y="3101"/>
                    </a:lnTo>
                    <a:cubicBezTo>
                      <a:pt x="71308" y="3101"/>
                      <a:pt x="71795" y="2584"/>
                      <a:pt x="71795" y="1976"/>
                    </a:cubicBezTo>
                    <a:lnTo>
                      <a:pt x="71795" y="1125"/>
                    </a:lnTo>
                    <a:cubicBezTo>
                      <a:pt x="71795" y="517"/>
                      <a:pt x="71308" y="0"/>
                      <a:pt x="70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" name="Google Shape;2020;p35"/>
            <p:cNvGrpSpPr/>
            <p:nvPr/>
          </p:nvGrpSpPr>
          <p:grpSpPr>
            <a:xfrm flipH="1">
              <a:off x="91914" y="3043838"/>
              <a:ext cx="2792728" cy="1965290"/>
              <a:chOff x="5661125" y="2253175"/>
              <a:chExt cx="3340584" cy="2350825"/>
            </a:xfrm>
          </p:grpSpPr>
          <p:sp>
            <p:nvSpPr>
              <p:cNvPr id="87" name="Google Shape;2021;p35"/>
              <p:cNvSpPr/>
              <p:nvPr/>
            </p:nvSpPr>
            <p:spPr>
              <a:xfrm>
                <a:off x="6748967" y="2988054"/>
                <a:ext cx="1335429" cy="1465177"/>
              </a:xfrm>
              <a:custGeom>
                <a:avLst/>
                <a:gdLst/>
                <a:ahLst/>
                <a:cxnLst/>
                <a:rect l="l" t="t" r="r" b="b"/>
                <a:pathLst>
                  <a:path w="78624" h="86263" extrusionOk="0">
                    <a:moveTo>
                      <a:pt x="1" y="0"/>
                    </a:moveTo>
                    <a:lnTo>
                      <a:pt x="1" y="5037"/>
                    </a:lnTo>
                    <a:lnTo>
                      <a:pt x="1" y="7406"/>
                    </a:lnTo>
                    <a:lnTo>
                      <a:pt x="1" y="75721"/>
                    </a:lnTo>
                    <a:cubicBezTo>
                      <a:pt x="1" y="81559"/>
                      <a:pt x="4704" y="86262"/>
                      <a:pt x="10542" y="86262"/>
                    </a:cubicBezTo>
                    <a:lnTo>
                      <a:pt x="59076" y="86262"/>
                    </a:lnTo>
                    <a:cubicBezTo>
                      <a:pt x="64914" y="86262"/>
                      <a:pt x="69617" y="81559"/>
                      <a:pt x="69617" y="75721"/>
                    </a:cubicBezTo>
                    <a:lnTo>
                      <a:pt x="69617" y="7873"/>
                    </a:lnTo>
                    <a:lnTo>
                      <a:pt x="786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022;p35"/>
              <p:cNvSpPr/>
              <p:nvPr/>
            </p:nvSpPr>
            <p:spPr>
              <a:xfrm>
                <a:off x="6745010" y="2984657"/>
                <a:ext cx="1339386" cy="1469135"/>
              </a:xfrm>
              <a:custGeom>
                <a:avLst/>
                <a:gdLst/>
                <a:ahLst/>
                <a:cxnLst/>
                <a:rect l="l" t="t" r="r" b="b"/>
                <a:pathLst>
                  <a:path w="78857" h="86496" extrusionOk="0">
                    <a:moveTo>
                      <a:pt x="67" y="0"/>
                    </a:moveTo>
                    <a:lnTo>
                      <a:pt x="67" y="100"/>
                    </a:lnTo>
                    <a:lnTo>
                      <a:pt x="67" y="37494"/>
                    </a:lnTo>
                    <a:lnTo>
                      <a:pt x="67" y="58008"/>
                    </a:lnTo>
                    <a:lnTo>
                      <a:pt x="67" y="68616"/>
                    </a:lnTo>
                    <a:lnTo>
                      <a:pt x="67" y="73986"/>
                    </a:lnTo>
                    <a:cubicBezTo>
                      <a:pt x="67" y="74887"/>
                      <a:pt x="0" y="75788"/>
                      <a:pt x="101" y="76688"/>
                    </a:cubicBezTo>
                    <a:cubicBezTo>
                      <a:pt x="101" y="76889"/>
                      <a:pt x="134" y="77155"/>
                      <a:pt x="167" y="77356"/>
                    </a:cubicBezTo>
                    <a:cubicBezTo>
                      <a:pt x="234" y="77556"/>
                      <a:pt x="267" y="77823"/>
                      <a:pt x="301" y="78023"/>
                    </a:cubicBezTo>
                    <a:cubicBezTo>
                      <a:pt x="434" y="78490"/>
                      <a:pt x="501" y="78957"/>
                      <a:pt x="668" y="79357"/>
                    </a:cubicBezTo>
                    <a:cubicBezTo>
                      <a:pt x="1001" y="80358"/>
                      <a:pt x="1502" y="81292"/>
                      <a:pt x="2135" y="82126"/>
                    </a:cubicBezTo>
                    <a:cubicBezTo>
                      <a:pt x="2769" y="82960"/>
                      <a:pt x="3470" y="83693"/>
                      <a:pt x="4304" y="84327"/>
                    </a:cubicBezTo>
                    <a:cubicBezTo>
                      <a:pt x="4737" y="84627"/>
                      <a:pt x="5137" y="84894"/>
                      <a:pt x="5604" y="85161"/>
                    </a:cubicBezTo>
                    <a:cubicBezTo>
                      <a:pt x="5838" y="85295"/>
                      <a:pt x="6071" y="85361"/>
                      <a:pt x="6305" y="85495"/>
                    </a:cubicBezTo>
                    <a:cubicBezTo>
                      <a:pt x="6405" y="85528"/>
                      <a:pt x="6505" y="85628"/>
                      <a:pt x="6639" y="85661"/>
                    </a:cubicBezTo>
                    <a:lnTo>
                      <a:pt x="7005" y="85795"/>
                    </a:lnTo>
                    <a:cubicBezTo>
                      <a:pt x="7973" y="86162"/>
                      <a:pt x="9007" y="86362"/>
                      <a:pt x="10008" y="86462"/>
                    </a:cubicBezTo>
                    <a:lnTo>
                      <a:pt x="10775" y="86495"/>
                    </a:lnTo>
                    <a:lnTo>
                      <a:pt x="58776" y="86495"/>
                    </a:lnTo>
                    <a:cubicBezTo>
                      <a:pt x="59176" y="86495"/>
                      <a:pt x="59643" y="86495"/>
                      <a:pt x="60110" y="86462"/>
                    </a:cubicBezTo>
                    <a:cubicBezTo>
                      <a:pt x="60310" y="86462"/>
                      <a:pt x="60544" y="86429"/>
                      <a:pt x="60777" y="86362"/>
                    </a:cubicBezTo>
                    <a:lnTo>
                      <a:pt x="61444" y="86295"/>
                    </a:lnTo>
                    <a:cubicBezTo>
                      <a:pt x="63179" y="85928"/>
                      <a:pt x="64813" y="85128"/>
                      <a:pt x="66148" y="83994"/>
                    </a:cubicBezTo>
                    <a:cubicBezTo>
                      <a:pt x="67482" y="82859"/>
                      <a:pt x="68516" y="81425"/>
                      <a:pt x="69150" y="79824"/>
                    </a:cubicBezTo>
                    <a:cubicBezTo>
                      <a:pt x="69317" y="79457"/>
                      <a:pt x="69483" y="79023"/>
                      <a:pt x="69550" y="78623"/>
                    </a:cubicBezTo>
                    <a:cubicBezTo>
                      <a:pt x="69650" y="78423"/>
                      <a:pt x="69684" y="78189"/>
                      <a:pt x="69717" y="77989"/>
                    </a:cubicBezTo>
                    <a:lnTo>
                      <a:pt x="69817" y="77356"/>
                    </a:lnTo>
                    <a:cubicBezTo>
                      <a:pt x="69950" y="76522"/>
                      <a:pt x="69950" y="75688"/>
                      <a:pt x="69950" y="74854"/>
                    </a:cubicBezTo>
                    <a:lnTo>
                      <a:pt x="69950" y="65147"/>
                    </a:lnTo>
                    <a:cubicBezTo>
                      <a:pt x="69950" y="39853"/>
                      <a:pt x="69884" y="19852"/>
                      <a:pt x="69884" y="8106"/>
                    </a:cubicBezTo>
                    <a:lnTo>
                      <a:pt x="69884" y="8106"/>
                    </a:lnTo>
                    <a:cubicBezTo>
                      <a:pt x="75688" y="2969"/>
                      <a:pt x="78657" y="400"/>
                      <a:pt x="78857" y="200"/>
                    </a:cubicBezTo>
                    <a:lnTo>
                      <a:pt x="78857" y="200"/>
                    </a:lnTo>
                    <a:cubicBezTo>
                      <a:pt x="78623" y="367"/>
                      <a:pt x="75654" y="2969"/>
                      <a:pt x="69784" y="8073"/>
                    </a:cubicBezTo>
                    <a:cubicBezTo>
                      <a:pt x="69784" y="19881"/>
                      <a:pt x="69784" y="39829"/>
                      <a:pt x="69717" y="65147"/>
                    </a:cubicBezTo>
                    <a:lnTo>
                      <a:pt x="69717" y="74854"/>
                    </a:lnTo>
                    <a:cubicBezTo>
                      <a:pt x="69717" y="75688"/>
                      <a:pt x="69717" y="76522"/>
                      <a:pt x="69617" y="77356"/>
                    </a:cubicBezTo>
                    <a:lnTo>
                      <a:pt x="69517" y="77989"/>
                    </a:lnTo>
                    <a:cubicBezTo>
                      <a:pt x="69483" y="78189"/>
                      <a:pt x="69383" y="78423"/>
                      <a:pt x="69350" y="78623"/>
                    </a:cubicBezTo>
                    <a:cubicBezTo>
                      <a:pt x="69283" y="79023"/>
                      <a:pt x="69116" y="79457"/>
                      <a:pt x="68983" y="79824"/>
                    </a:cubicBezTo>
                    <a:cubicBezTo>
                      <a:pt x="68349" y="81358"/>
                      <a:pt x="67315" y="82793"/>
                      <a:pt x="66014" y="83927"/>
                    </a:cubicBezTo>
                    <a:cubicBezTo>
                      <a:pt x="64713" y="85028"/>
                      <a:pt x="63112" y="85795"/>
                      <a:pt x="61378" y="86162"/>
                    </a:cubicBezTo>
                    <a:lnTo>
                      <a:pt x="60710" y="86262"/>
                    </a:lnTo>
                    <a:cubicBezTo>
                      <a:pt x="60510" y="86295"/>
                      <a:pt x="60243" y="86329"/>
                      <a:pt x="60043" y="86329"/>
                    </a:cubicBezTo>
                    <a:cubicBezTo>
                      <a:pt x="59610" y="86362"/>
                      <a:pt x="59176" y="86362"/>
                      <a:pt x="58709" y="86362"/>
                    </a:cubicBezTo>
                    <a:lnTo>
                      <a:pt x="10741" y="86362"/>
                    </a:lnTo>
                    <a:lnTo>
                      <a:pt x="9974" y="86329"/>
                    </a:lnTo>
                    <a:cubicBezTo>
                      <a:pt x="8974" y="86295"/>
                      <a:pt x="7973" y="86095"/>
                      <a:pt x="7072" y="85695"/>
                    </a:cubicBezTo>
                    <a:lnTo>
                      <a:pt x="6739" y="85595"/>
                    </a:lnTo>
                    <a:cubicBezTo>
                      <a:pt x="6605" y="85528"/>
                      <a:pt x="6505" y="85461"/>
                      <a:pt x="6372" y="85428"/>
                    </a:cubicBezTo>
                    <a:cubicBezTo>
                      <a:pt x="6172" y="85295"/>
                      <a:pt x="5938" y="85194"/>
                      <a:pt x="5738" y="85094"/>
                    </a:cubicBezTo>
                    <a:cubicBezTo>
                      <a:pt x="5304" y="84828"/>
                      <a:pt x="4837" y="84594"/>
                      <a:pt x="4470" y="84260"/>
                    </a:cubicBezTo>
                    <a:cubicBezTo>
                      <a:pt x="3670" y="83627"/>
                      <a:pt x="2936" y="82926"/>
                      <a:pt x="2335" y="82092"/>
                    </a:cubicBezTo>
                    <a:cubicBezTo>
                      <a:pt x="1768" y="81292"/>
                      <a:pt x="1268" y="80358"/>
                      <a:pt x="934" y="79424"/>
                    </a:cubicBezTo>
                    <a:cubicBezTo>
                      <a:pt x="768" y="78990"/>
                      <a:pt x="668" y="78523"/>
                      <a:pt x="534" y="78123"/>
                    </a:cubicBezTo>
                    <a:cubicBezTo>
                      <a:pt x="467" y="77923"/>
                      <a:pt x="467" y="77656"/>
                      <a:pt x="434" y="77456"/>
                    </a:cubicBezTo>
                    <a:cubicBezTo>
                      <a:pt x="367" y="77255"/>
                      <a:pt x="334" y="76989"/>
                      <a:pt x="334" y="76788"/>
                    </a:cubicBezTo>
                    <a:cubicBezTo>
                      <a:pt x="267" y="75854"/>
                      <a:pt x="301" y="74987"/>
                      <a:pt x="301" y="74053"/>
                    </a:cubicBezTo>
                    <a:lnTo>
                      <a:pt x="301" y="68683"/>
                    </a:lnTo>
                    <a:lnTo>
                      <a:pt x="301" y="58108"/>
                    </a:lnTo>
                    <a:lnTo>
                      <a:pt x="301" y="37594"/>
                    </a:lnTo>
                    <a:lnTo>
                      <a:pt x="301" y="267"/>
                    </a:lnTo>
                    <a:lnTo>
                      <a:pt x="301" y="267"/>
                    </a:lnTo>
                    <a:cubicBezTo>
                      <a:pt x="47397" y="234"/>
                      <a:pt x="78057" y="200"/>
                      <a:pt x="78857" y="200"/>
                    </a:cubicBezTo>
                    <a:cubicBezTo>
                      <a:pt x="78023" y="200"/>
                      <a:pt x="47368" y="134"/>
                      <a:pt x="1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023;p35"/>
              <p:cNvSpPr/>
              <p:nvPr/>
            </p:nvSpPr>
            <p:spPr>
              <a:xfrm>
                <a:off x="6822634" y="2988054"/>
                <a:ext cx="1171116" cy="1374511"/>
              </a:xfrm>
              <a:custGeom>
                <a:avLst/>
                <a:gdLst/>
                <a:ahLst/>
                <a:cxnLst/>
                <a:rect l="l" t="t" r="r" b="b"/>
                <a:pathLst>
                  <a:path w="68950" h="80925" extrusionOk="0">
                    <a:moveTo>
                      <a:pt x="0" y="0"/>
                    </a:moveTo>
                    <a:lnTo>
                      <a:pt x="0" y="4737"/>
                    </a:lnTo>
                    <a:lnTo>
                      <a:pt x="0" y="6972"/>
                    </a:lnTo>
                    <a:lnTo>
                      <a:pt x="0" y="71051"/>
                    </a:lnTo>
                    <a:cubicBezTo>
                      <a:pt x="0" y="76488"/>
                      <a:pt x="4103" y="80925"/>
                      <a:pt x="9240" y="80925"/>
                    </a:cubicBezTo>
                    <a:lnTo>
                      <a:pt x="51771" y="80925"/>
                    </a:lnTo>
                    <a:cubicBezTo>
                      <a:pt x="56841" y="80925"/>
                      <a:pt x="61011" y="76488"/>
                      <a:pt x="61011" y="71051"/>
                    </a:cubicBezTo>
                    <a:lnTo>
                      <a:pt x="61011" y="7406"/>
                    </a:lnTo>
                    <a:lnTo>
                      <a:pt x="68950" y="0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024;p35"/>
              <p:cNvSpPr/>
              <p:nvPr/>
            </p:nvSpPr>
            <p:spPr>
              <a:xfrm>
                <a:off x="6823195" y="3401907"/>
                <a:ext cx="1035711" cy="442272"/>
              </a:xfrm>
              <a:custGeom>
                <a:avLst/>
                <a:gdLst/>
                <a:ahLst/>
                <a:cxnLst/>
                <a:rect l="l" t="t" r="r" b="b"/>
                <a:pathLst>
                  <a:path w="60978" h="26039" extrusionOk="0">
                    <a:moveTo>
                      <a:pt x="57537" y="0"/>
                    </a:moveTo>
                    <a:cubicBezTo>
                      <a:pt x="56755" y="0"/>
                      <a:pt x="55941" y="105"/>
                      <a:pt x="55040" y="253"/>
                    </a:cubicBezTo>
                    <a:cubicBezTo>
                      <a:pt x="52772" y="620"/>
                      <a:pt x="50604" y="1520"/>
                      <a:pt x="48469" y="2288"/>
                    </a:cubicBezTo>
                    <a:cubicBezTo>
                      <a:pt x="41849" y="4781"/>
                      <a:pt x="34691" y="6782"/>
                      <a:pt x="27673" y="6782"/>
                    </a:cubicBezTo>
                    <a:cubicBezTo>
                      <a:pt x="24365" y="6782"/>
                      <a:pt x="21088" y="6337"/>
                      <a:pt x="17914" y="5290"/>
                    </a:cubicBezTo>
                    <a:cubicBezTo>
                      <a:pt x="15679" y="4556"/>
                      <a:pt x="13510" y="3522"/>
                      <a:pt x="11209" y="2855"/>
                    </a:cubicBezTo>
                    <a:cubicBezTo>
                      <a:pt x="9803" y="2427"/>
                      <a:pt x="8323" y="2148"/>
                      <a:pt x="6874" y="2148"/>
                    </a:cubicBezTo>
                    <a:cubicBezTo>
                      <a:pt x="5951" y="2148"/>
                      <a:pt x="5040" y="2262"/>
                      <a:pt x="4170" y="2521"/>
                    </a:cubicBezTo>
                    <a:cubicBezTo>
                      <a:pt x="1869" y="3222"/>
                      <a:pt x="101" y="5723"/>
                      <a:pt x="1" y="8025"/>
                    </a:cubicBezTo>
                    <a:lnTo>
                      <a:pt x="4437" y="20401"/>
                    </a:lnTo>
                    <a:lnTo>
                      <a:pt x="36460" y="26038"/>
                    </a:lnTo>
                    <a:lnTo>
                      <a:pt x="49803" y="23169"/>
                    </a:lnTo>
                    <a:lnTo>
                      <a:pt x="60978" y="887"/>
                    </a:lnTo>
                    <a:cubicBezTo>
                      <a:pt x="59783" y="230"/>
                      <a:pt x="58695" y="0"/>
                      <a:pt x="575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025;p35"/>
              <p:cNvSpPr/>
              <p:nvPr/>
            </p:nvSpPr>
            <p:spPr>
              <a:xfrm>
                <a:off x="6824893" y="3401907"/>
                <a:ext cx="1034013" cy="442272"/>
              </a:xfrm>
              <a:custGeom>
                <a:avLst/>
                <a:gdLst/>
                <a:ahLst/>
                <a:cxnLst/>
                <a:rect l="l" t="t" r="r" b="b"/>
                <a:pathLst>
                  <a:path w="60878" h="26039" extrusionOk="0">
                    <a:moveTo>
                      <a:pt x="57437" y="0"/>
                    </a:moveTo>
                    <a:cubicBezTo>
                      <a:pt x="56655" y="0"/>
                      <a:pt x="55841" y="105"/>
                      <a:pt x="54940" y="253"/>
                    </a:cubicBezTo>
                    <a:cubicBezTo>
                      <a:pt x="52672" y="620"/>
                      <a:pt x="50504" y="1520"/>
                      <a:pt x="48369" y="2288"/>
                    </a:cubicBezTo>
                    <a:cubicBezTo>
                      <a:pt x="41749" y="4781"/>
                      <a:pt x="34591" y="6782"/>
                      <a:pt x="27573" y="6782"/>
                    </a:cubicBezTo>
                    <a:cubicBezTo>
                      <a:pt x="24265" y="6782"/>
                      <a:pt x="20988" y="6337"/>
                      <a:pt x="17814" y="5290"/>
                    </a:cubicBezTo>
                    <a:cubicBezTo>
                      <a:pt x="15579" y="4556"/>
                      <a:pt x="13410" y="3522"/>
                      <a:pt x="11109" y="2855"/>
                    </a:cubicBezTo>
                    <a:cubicBezTo>
                      <a:pt x="9703" y="2427"/>
                      <a:pt x="8223" y="2148"/>
                      <a:pt x="6774" y="2148"/>
                    </a:cubicBezTo>
                    <a:cubicBezTo>
                      <a:pt x="5851" y="2148"/>
                      <a:pt x="4940" y="2262"/>
                      <a:pt x="4070" y="2521"/>
                    </a:cubicBezTo>
                    <a:cubicBezTo>
                      <a:pt x="1769" y="3222"/>
                      <a:pt x="168" y="5056"/>
                      <a:pt x="1" y="7358"/>
                    </a:cubicBezTo>
                    <a:lnTo>
                      <a:pt x="4304" y="20401"/>
                    </a:lnTo>
                    <a:lnTo>
                      <a:pt x="36327" y="26038"/>
                    </a:lnTo>
                    <a:lnTo>
                      <a:pt x="49670" y="23169"/>
                    </a:lnTo>
                    <a:lnTo>
                      <a:pt x="60878" y="887"/>
                    </a:lnTo>
                    <a:cubicBezTo>
                      <a:pt x="59683" y="230"/>
                      <a:pt x="58595" y="0"/>
                      <a:pt x="5743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026;p35"/>
              <p:cNvSpPr/>
              <p:nvPr/>
            </p:nvSpPr>
            <p:spPr>
              <a:xfrm>
                <a:off x="6822634" y="3416956"/>
                <a:ext cx="1036272" cy="952434"/>
              </a:xfrm>
              <a:custGeom>
                <a:avLst/>
                <a:gdLst/>
                <a:ahLst/>
                <a:cxnLst/>
                <a:rect l="l" t="t" r="r" b="b"/>
                <a:pathLst>
                  <a:path w="61011" h="56075" extrusionOk="0">
                    <a:moveTo>
                      <a:pt x="61011" y="1"/>
                    </a:moveTo>
                    <a:cubicBezTo>
                      <a:pt x="61011" y="1"/>
                      <a:pt x="35626" y="11676"/>
                      <a:pt x="19614" y="12143"/>
                    </a:cubicBezTo>
                    <a:cubicBezTo>
                      <a:pt x="19061" y="12157"/>
                      <a:pt x="18523" y="12163"/>
                      <a:pt x="17999" y="12163"/>
                    </a:cubicBezTo>
                    <a:cubicBezTo>
                      <a:pt x="3420" y="12163"/>
                      <a:pt x="0" y="6972"/>
                      <a:pt x="0" y="6972"/>
                    </a:cubicBezTo>
                    <a:lnTo>
                      <a:pt x="0" y="46200"/>
                    </a:lnTo>
                    <a:cubicBezTo>
                      <a:pt x="0" y="51671"/>
                      <a:pt x="4170" y="56074"/>
                      <a:pt x="9240" y="56074"/>
                    </a:cubicBezTo>
                    <a:lnTo>
                      <a:pt x="51771" y="56074"/>
                    </a:lnTo>
                    <a:cubicBezTo>
                      <a:pt x="56908" y="56074"/>
                      <a:pt x="61011" y="51671"/>
                      <a:pt x="61011" y="46200"/>
                    </a:cubicBezTo>
                    <a:lnTo>
                      <a:pt x="610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027;p35"/>
              <p:cNvSpPr/>
              <p:nvPr/>
            </p:nvSpPr>
            <p:spPr>
              <a:xfrm>
                <a:off x="7733147" y="2988054"/>
                <a:ext cx="262911" cy="1377925"/>
              </a:xfrm>
              <a:custGeom>
                <a:avLst/>
                <a:gdLst/>
                <a:ahLst/>
                <a:cxnLst/>
                <a:rect l="l" t="t" r="r" b="b"/>
                <a:pathLst>
                  <a:path w="15479" h="81126" extrusionOk="0">
                    <a:moveTo>
                      <a:pt x="7406" y="0"/>
                    </a:moveTo>
                    <a:lnTo>
                      <a:pt x="0" y="8106"/>
                    </a:lnTo>
                    <a:lnTo>
                      <a:pt x="0" y="81125"/>
                    </a:lnTo>
                    <a:cubicBezTo>
                      <a:pt x="4070" y="81125"/>
                      <a:pt x="7406" y="77789"/>
                      <a:pt x="7406" y="73720"/>
                    </a:cubicBezTo>
                    <a:lnTo>
                      <a:pt x="7406" y="8173"/>
                    </a:lnTo>
                    <a:lnTo>
                      <a:pt x="15478" y="100"/>
                    </a:lnTo>
                    <a:lnTo>
                      <a:pt x="7406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028;p35"/>
              <p:cNvSpPr/>
              <p:nvPr/>
            </p:nvSpPr>
            <p:spPr>
              <a:xfrm>
                <a:off x="7630588" y="3491183"/>
                <a:ext cx="30029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7680" h="268" extrusionOk="0">
                    <a:moveTo>
                      <a:pt x="8840" y="0"/>
                    </a:moveTo>
                    <a:cubicBezTo>
                      <a:pt x="3970" y="0"/>
                      <a:pt x="1" y="101"/>
                      <a:pt x="1" y="134"/>
                    </a:cubicBezTo>
                    <a:cubicBezTo>
                      <a:pt x="1" y="234"/>
                      <a:pt x="3970" y="267"/>
                      <a:pt x="8840" y="267"/>
                    </a:cubicBezTo>
                    <a:cubicBezTo>
                      <a:pt x="13710" y="267"/>
                      <a:pt x="17680" y="234"/>
                      <a:pt x="17680" y="134"/>
                    </a:cubicBezTo>
                    <a:cubicBezTo>
                      <a:pt x="17680" y="67"/>
                      <a:pt x="13710" y="0"/>
                      <a:pt x="8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029;p35"/>
              <p:cNvSpPr/>
              <p:nvPr/>
            </p:nvSpPr>
            <p:spPr>
              <a:xfrm>
                <a:off x="7637382" y="3122903"/>
                <a:ext cx="300312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268" extrusionOk="0">
                    <a:moveTo>
                      <a:pt x="8841" y="0"/>
                    </a:moveTo>
                    <a:cubicBezTo>
                      <a:pt x="3970" y="0"/>
                      <a:pt x="1" y="100"/>
                      <a:pt x="1" y="134"/>
                    </a:cubicBezTo>
                    <a:cubicBezTo>
                      <a:pt x="1" y="234"/>
                      <a:pt x="3970" y="267"/>
                      <a:pt x="8841" y="267"/>
                    </a:cubicBezTo>
                    <a:cubicBezTo>
                      <a:pt x="13744" y="267"/>
                      <a:pt x="17680" y="167"/>
                      <a:pt x="17680" y="134"/>
                    </a:cubicBezTo>
                    <a:cubicBezTo>
                      <a:pt x="17680" y="67"/>
                      <a:pt x="13744" y="0"/>
                      <a:pt x="8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030;p35"/>
              <p:cNvSpPr/>
              <p:nvPr/>
            </p:nvSpPr>
            <p:spPr>
              <a:xfrm>
                <a:off x="7511604" y="3692326"/>
                <a:ext cx="41927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8" extrusionOk="0">
                    <a:moveTo>
                      <a:pt x="12343" y="0"/>
                    </a:moveTo>
                    <a:cubicBezTo>
                      <a:pt x="5505" y="0"/>
                      <a:pt x="1" y="100"/>
                      <a:pt x="1" y="134"/>
                    </a:cubicBezTo>
                    <a:cubicBezTo>
                      <a:pt x="1" y="167"/>
                      <a:pt x="5538" y="234"/>
                      <a:pt x="12343" y="267"/>
                    </a:cubicBezTo>
                    <a:cubicBezTo>
                      <a:pt x="19181" y="267"/>
                      <a:pt x="24685" y="234"/>
                      <a:pt x="24685" y="134"/>
                    </a:cubicBezTo>
                    <a:cubicBezTo>
                      <a:pt x="24685" y="67"/>
                      <a:pt x="19148" y="0"/>
                      <a:pt x="1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031;p35"/>
              <p:cNvSpPr/>
              <p:nvPr/>
            </p:nvSpPr>
            <p:spPr>
              <a:xfrm>
                <a:off x="7644754" y="3892891"/>
                <a:ext cx="286129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846" h="268" extrusionOk="0">
                    <a:moveTo>
                      <a:pt x="8407" y="1"/>
                    </a:moveTo>
                    <a:cubicBezTo>
                      <a:pt x="3737" y="1"/>
                      <a:pt x="1" y="101"/>
                      <a:pt x="1" y="134"/>
                    </a:cubicBezTo>
                    <a:cubicBezTo>
                      <a:pt x="1" y="201"/>
                      <a:pt x="3803" y="268"/>
                      <a:pt x="8407" y="268"/>
                    </a:cubicBezTo>
                    <a:cubicBezTo>
                      <a:pt x="13077" y="268"/>
                      <a:pt x="16846" y="168"/>
                      <a:pt x="16846" y="134"/>
                    </a:cubicBezTo>
                    <a:cubicBezTo>
                      <a:pt x="16846" y="34"/>
                      <a:pt x="13077" y="1"/>
                      <a:pt x="8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032;p35"/>
              <p:cNvSpPr/>
              <p:nvPr/>
            </p:nvSpPr>
            <p:spPr>
              <a:xfrm>
                <a:off x="7511604" y="4094034"/>
                <a:ext cx="41927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8" extrusionOk="0">
                    <a:moveTo>
                      <a:pt x="12343" y="1"/>
                    </a:moveTo>
                    <a:cubicBezTo>
                      <a:pt x="5505" y="1"/>
                      <a:pt x="1" y="101"/>
                      <a:pt x="1" y="134"/>
                    </a:cubicBezTo>
                    <a:cubicBezTo>
                      <a:pt x="1" y="201"/>
                      <a:pt x="5538" y="267"/>
                      <a:pt x="12343" y="267"/>
                    </a:cubicBezTo>
                    <a:cubicBezTo>
                      <a:pt x="19181" y="267"/>
                      <a:pt x="24685" y="167"/>
                      <a:pt x="24685" y="134"/>
                    </a:cubicBezTo>
                    <a:cubicBezTo>
                      <a:pt x="24685" y="34"/>
                      <a:pt x="19148" y="1"/>
                      <a:pt x="12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033;p35"/>
              <p:cNvSpPr/>
              <p:nvPr/>
            </p:nvSpPr>
            <p:spPr>
              <a:xfrm>
                <a:off x="6748407" y="2986781"/>
                <a:ext cx="1335989" cy="5112"/>
              </a:xfrm>
              <a:custGeom>
                <a:avLst/>
                <a:gdLst/>
                <a:ahLst/>
                <a:cxnLst/>
                <a:rect l="l" t="t" r="r" b="b"/>
                <a:pathLst>
                  <a:path w="78657" h="301" extrusionOk="0">
                    <a:moveTo>
                      <a:pt x="67124" y="0"/>
                    </a:moveTo>
                    <a:cubicBezTo>
                      <a:pt x="60002" y="0"/>
                      <a:pt x="50170" y="25"/>
                      <a:pt x="39329" y="75"/>
                    </a:cubicBezTo>
                    <a:cubicBezTo>
                      <a:pt x="17613" y="109"/>
                      <a:pt x="1" y="242"/>
                      <a:pt x="1" y="275"/>
                    </a:cubicBezTo>
                    <a:cubicBezTo>
                      <a:pt x="1" y="292"/>
                      <a:pt x="4404" y="300"/>
                      <a:pt x="11521" y="300"/>
                    </a:cubicBezTo>
                    <a:cubicBezTo>
                      <a:pt x="18639" y="300"/>
                      <a:pt x="28471" y="292"/>
                      <a:pt x="39329" y="275"/>
                    </a:cubicBezTo>
                    <a:cubicBezTo>
                      <a:pt x="61078" y="242"/>
                      <a:pt x="78657" y="109"/>
                      <a:pt x="78657" y="75"/>
                    </a:cubicBezTo>
                    <a:cubicBezTo>
                      <a:pt x="78657" y="25"/>
                      <a:pt x="74245" y="0"/>
                      <a:pt x="671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034;p35"/>
              <p:cNvSpPr/>
              <p:nvPr/>
            </p:nvSpPr>
            <p:spPr>
              <a:xfrm>
                <a:off x="7511604" y="3290618"/>
                <a:ext cx="419275" cy="4535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7" extrusionOk="0">
                    <a:moveTo>
                      <a:pt x="12343" y="0"/>
                    </a:moveTo>
                    <a:cubicBezTo>
                      <a:pt x="5505" y="0"/>
                      <a:pt x="1" y="100"/>
                      <a:pt x="1" y="133"/>
                    </a:cubicBezTo>
                    <a:cubicBezTo>
                      <a:pt x="1" y="200"/>
                      <a:pt x="5538" y="234"/>
                      <a:pt x="12343" y="267"/>
                    </a:cubicBezTo>
                    <a:cubicBezTo>
                      <a:pt x="19181" y="267"/>
                      <a:pt x="24685" y="200"/>
                      <a:pt x="24685" y="133"/>
                    </a:cubicBezTo>
                    <a:cubicBezTo>
                      <a:pt x="24685" y="67"/>
                      <a:pt x="19148" y="0"/>
                      <a:pt x="1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035;p35"/>
              <p:cNvSpPr/>
              <p:nvPr/>
            </p:nvSpPr>
            <p:spPr>
              <a:xfrm>
                <a:off x="6691182" y="2923458"/>
                <a:ext cx="1437967" cy="65732"/>
              </a:xfrm>
              <a:custGeom>
                <a:avLst/>
                <a:gdLst/>
                <a:ahLst/>
                <a:cxnLst/>
                <a:rect l="l" t="t" r="r" b="b"/>
                <a:pathLst>
                  <a:path w="84661" h="38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lnTo>
                      <a:pt x="1" y="2035"/>
                    </a:lnTo>
                    <a:cubicBezTo>
                      <a:pt x="1" y="3036"/>
                      <a:pt x="834" y="3870"/>
                      <a:pt x="1835" y="3870"/>
                    </a:cubicBezTo>
                    <a:lnTo>
                      <a:pt x="82826" y="3870"/>
                    </a:lnTo>
                    <a:cubicBezTo>
                      <a:pt x="83860" y="3870"/>
                      <a:pt x="84661" y="3036"/>
                      <a:pt x="84661" y="2035"/>
                    </a:cubicBezTo>
                    <a:lnTo>
                      <a:pt x="84661" y="1835"/>
                    </a:lnTo>
                    <a:cubicBezTo>
                      <a:pt x="84661" y="834"/>
                      <a:pt x="83827" y="1"/>
                      <a:pt x="828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036;p35"/>
              <p:cNvSpPr/>
              <p:nvPr/>
            </p:nvSpPr>
            <p:spPr>
              <a:xfrm>
                <a:off x="6687785" y="2920622"/>
                <a:ext cx="1441942" cy="70369"/>
              </a:xfrm>
              <a:custGeom>
                <a:avLst/>
                <a:gdLst/>
                <a:ahLst/>
                <a:cxnLst/>
                <a:rect l="l" t="t" r="r" b="b"/>
                <a:pathLst>
                  <a:path w="84895" h="4143" extrusionOk="0">
                    <a:moveTo>
                      <a:pt x="84527" y="3204"/>
                    </a:moveTo>
                    <a:cubicBezTo>
                      <a:pt x="84193" y="3704"/>
                      <a:pt x="83727" y="3870"/>
                      <a:pt x="83427" y="3970"/>
                    </a:cubicBezTo>
                    <a:cubicBezTo>
                      <a:pt x="83401" y="3981"/>
                      <a:pt x="83375" y="3991"/>
                      <a:pt x="83351" y="3999"/>
                    </a:cubicBezTo>
                    <a:lnTo>
                      <a:pt x="83351" y="3999"/>
                    </a:lnTo>
                    <a:cubicBezTo>
                      <a:pt x="83395" y="3991"/>
                      <a:pt x="83442" y="3982"/>
                      <a:pt x="83493" y="3970"/>
                    </a:cubicBezTo>
                    <a:cubicBezTo>
                      <a:pt x="83760" y="3870"/>
                      <a:pt x="84193" y="3704"/>
                      <a:pt x="84527" y="3204"/>
                    </a:cubicBezTo>
                    <a:close/>
                    <a:moveTo>
                      <a:pt x="83351" y="3999"/>
                    </a:moveTo>
                    <a:lnTo>
                      <a:pt x="83351" y="3999"/>
                    </a:lnTo>
                    <a:cubicBezTo>
                      <a:pt x="83141" y="4037"/>
                      <a:pt x="83026" y="4037"/>
                      <a:pt x="83026" y="4037"/>
                    </a:cubicBezTo>
                    <a:cubicBezTo>
                      <a:pt x="83026" y="4037"/>
                      <a:pt x="83053" y="4042"/>
                      <a:pt x="83100" y="4042"/>
                    </a:cubicBezTo>
                    <a:cubicBezTo>
                      <a:pt x="83157" y="4042"/>
                      <a:pt x="83245" y="4034"/>
                      <a:pt x="83351" y="3999"/>
                    </a:cubicBezTo>
                    <a:close/>
                    <a:moveTo>
                      <a:pt x="2002" y="1"/>
                    </a:moveTo>
                    <a:cubicBezTo>
                      <a:pt x="1201" y="1"/>
                      <a:pt x="434" y="534"/>
                      <a:pt x="167" y="1302"/>
                    </a:cubicBezTo>
                    <a:cubicBezTo>
                      <a:pt x="100" y="1502"/>
                      <a:pt x="34" y="1669"/>
                      <a:pt x="34" y="1869"/>
                    </a:cubicBezTo>
                    <a:cubicBezTo>
                      <a:pt x="0" y="2069"/>
                      <a:pt x="0" y="2236"/>
                      <a:pt x="34" y="2469"/>
                    </a:cubicBezTo>
                    <a:cubicBezTo>
                      <a:pt x="100" y="2836"/>
                      <a:pt x="301" y="3203"/>
                      <a:pt x="534" y="3503"/>
                    </a:cubicBezTo>
                    <a:cubicBezTo>
                      <a:pt x="801" y="3803"/>
                      <a:pt x="1168" y="4004"/>
                      <a:pt x="1535" y="4070"/>
                    </a:cubicBezTo>
                    <a:cubicBezTo>
                      <a:pt x="1775" y="4130"/>
                      <a:pt x="2003" y="4142"/>
                      <a:pt x="2227" y="4142"/>
                    </a:cubicBezTo>
                    <a:cubicBezTo>
                      <a:pt x="2375" y="4142"/>
                      <a:pt x="2522" y="4137"/>
                      <a:pt x="2669" y="4137"/>
                    </a:cubicBezTo>
                    <a:lnTo>
                      <a:pt x="29855" y="4137"/>
                    </a:lnTo>
                    <a:cubicBezTo>
                      <a:pt x="40296" y="4070"/>
                      <a:pt x="49636" y="4070"/>
                      <a:pt x="57508" y="4070"/>
                    </a:cubicBezTo>
                    <a:cubicBezTo>
                      <a:pt x="65380" y="4037"/>
                      <a:pt x="71718" y="4037"/>
                      <a:pt x="76155" y="4037"/>
                    </a:cubicBezTo>
                    <a:lnTo>
                      <a:pt x="83026" y="4037"/>
                    </a:lnTo>
                    <a:cubicBezTo>
                      <a:pt x="83026" y="4037"/>
                      <a:pt x="82893" y="4037"/>
                      <a:pt x="82593" y="4004"/>
                    </a:cubicBezTo>
                    <a:lnTo>
                      <a:pt x="76188" y="4004"/>
                    </a:lnTo>
                    <a:cubicBezTo>
                      <a:pt x="71752" y="4004"/>
                      <a:pt x="65414" y="3937"/>
                      <a:pt x="57541" y="3937"/>
                    </a:cubicBezTo>
                    <a:cubicBezTo>
                      <a:pt x="49669" y="3904"/>
                      <a:pt x="40329" y="3904"/>
                      <a:pt x="29888" y="3904"/>
                    </a:cubicBezTo>
                    <a:lnTo>
                      <a:pt x="2702" y="3904"/>
                    </a:lnTo>
                    <a:cubicBezTo>
                      <a:pt x="2519" y="3904"/>
                      <a:pt x="2335" y="3912"/>
                      <a:pt x="2156" y="3912"/>
                    </a:cubicBezTo>
                    <a:cubicBezTo>
                      <a:pt x="1977" y="3912"/>
                      <a:pt x="1802" y="3904"/>
                      <a:pt x="1635" y="3870"/>
                    </a:cubicBezTo>
                    <a:cubicBezTo>
                      <a:pt x="1301" y="3803"/>
                      <a:pt x="1001" y="3637"/>
                      <a:pt x="768" y="3370"/>
                    </a:cubicBezTo>
                    <a:cubicBezTo>
                      <a:pt x="501" y="3136"/>
                      <a:pt x="334" y="2803"/>
                      <a:pt x="301" y="2469"/>
                    </a:cubicBezTo>
                    <a:lnTo>
                      <a:pt x="301" y="1902"/>
                    </a:lnTo>
                    <a:cubicBezTo>
                      <a:pt x="301" y="1735"/>
                      <a:pt x="334" y="1569"/>
                      <a:pt x="367" y="1402"/>
                    </a:cubicBezTo>
                    <a:cubicBezTo>
                      <a:pt x="634" y="735"/>
                      <a:pt x="1301" y="301"/>
                      <a:pt x="2002" y="301"/>
                    </a:cubicBezTo>
                    <a:cubicBezTo>
                      <a:pt x="26019" y="234"/>
                      <a:pt x="47734" y="234"/>
                      <a:pt x="63512" y="234"/>
                    </a:cubicBezTo>
                    <a:cubicBezTo>
                      <a:pt x="71385" y="201"/>
                      <a:pt x="77723" y="201"/>
                      <a:pt x="82159" y="201"/>
                    </a:cubicBezTo>
                    <a:cubicBezTo>
                      <a:pt x="82386" y="201"/>
                      <a:pt x="82602" y="190"/>
                      <a:pt x="82810" y="190"/>
                    </a:cubicBezTo>
                    <a:cubicBezTo>
                      <a:pt x="83121" y="190"/>
                      <a:pt x="83413" y="214"/>
                      <a:pt x="83693" y="334"/>
                    </a:cubicBezTo>
                    <a:cubicBezTo>
                      <a:pt x="84160" y="501"/>
                      <a:pt x="84494" y="835"/>
                      <a:pt x="84661" y="1202"/>
                    </a:cubicBezTo>
                    <a:cubicBezTo>
                      <a:pt x="84828" y="1569"/>
                      <a:pt x="84828" y="2002"/>
                      <a:pt x="84828" y="2336"/>
                    </a:cubicBezTo>
                    <a:cubicBezTo>
                      <a:pt x="84828" y="2669"/>
                      <a:pt x="84694" y="2970"/>
                      <a:pt x="84527" y="3203"/>
                    </a:cubicBezTo>
                    <a:cubicBezTo>
                      <a:pt x="84694" y="2970"/>
                      <a:pt x="84828" y="2669"/>
                      <a:pt x="84861" y="2302"/>
                    </a:cubicBezTo>
                    <a:cubicBezTo>
                      <a:pt x="84894" y="1902"/>
                      <a:pt x="84894" y="1502"/>
                      <a:pt x="84694" y="1135"/>
                    </a:cubicBezTo>
                    <a:cubicBezTo>
                      <a:pt x="84494" y="735"/>
                      <a:pt x="84160" y="368"/>
                      <a:pt x="83693" y="201"/>
                    </a:cubicBezTo>
                    <a:cubicBezTo>
                      <a:pt x="83493" y="101"/>
                      <a:pt x="83193" y="67"/>
                      <a:pt x="82926" y="67"/>
                    </a:cubicBezTo>
                    <a:lnTo>
                      <a:pt x="82159" y="67"/>
                    </a:lnTo>
                    <a:cubicBezTo>
                      <a:pt x="77723" y="67"/>
                      <a:pt x="71385" y="34"/>
                      <a:pt x="63512" y="34"/>
                    </a:cubicBezTo>
                    <a:cubicBezTo>
                      <a:pt x="47734" y="34"/>
                      <a:pt x="26019" y="1"/>
                      <a:pt x="200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037;p35"/>
              <p:cNvSpPr/>
              <p:nvPr/>
            </p:nvSpPr>
            <p:spPr>
              <a:xfrm>
                <a:off x="7072492" y="3937648"/>
                <a:ext cx="137137" cy="137137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074" extrusionOk="0">
                    <a:moveTo>
                      <a:pt x="4037" y="1"/>
                    </a:moveTo>
                    <a:cubicBezTo>
                      <a:pt x="1802" y="1"/>
                      <a:pt x="1" y="1802"/>
                      <a:pt x="1" y="4037"/>
                    </a:cubicBezTo>
                    <a:cubicBezTo>
                      <a:pt x="1" y="6272"/>
                      <a:pt x="1802" y="8073"/>
                      <a:pt x="4037" y="8073"/>
                    </a:cubicBezTo>
                    <a:cubicBezTo>
                      <a:pt x="6272" y="8073"/>
                      <a:pt x="8073" y="6272"/>
                      <a:pt x="8073" y="4037"/>
                    </a:cubicBezTo>
                    <a:cubicBezTo>
                      <a:pt x="8073" y="1802"/>
                      <a:pt x="6272" y="1"/>
                      <a:pt x="4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038;p35"/>
              <p:cNvSpPr/>
              <p:nvPr/>
            </p:nvSpPr>
            <p:spPr>
              <a:xfrm>
                <a:off x="7107635" y="3810155"/>
                <a:ext cx="67991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4005" extrusionOk="0">
                    <a:moveTo>
                      <a:pt x="2061" y="1"/>
                    </a:moveTo>
                    <a:cubicBezTo>
                      <a:pt x="2041" y="1"/>
                      <a:pt x="2021" y="1"/>
                      <a:pt x="2001" y="2"/>
                    </a:cubicBezTo>
                    <a:cubicBezTo>
                      <a:pt x="934" y="2"/>
                      <a:pt x="0" y="869"/>
                      <a:pt x="0" y="2003"/>
                    </a:cubicBezTo>
                    <a:cubicBezTo>
                      <a:pt x="0" y="3070"/>
                      <a:pt x="901" y="4004"/>
                      <a:pt x="2001" y="4004"/>
                    </a:cubicBezTo>
                    <a:cubicBezTo>
                      <a:pt x="3102" y="4004"/>
                      <a:pt x="4003" y="3137"/>
                      <a:pt x="4003" y="2003"/>
                    </a:cubicBezTo>
                    <a:cubicBezTo>
                      <a:pt x="4003" y="889"/>
                      <a:pt x="3134" y="1"/>
                      <a:pt x="20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039;p35"/>
              <p:cNvSpPr/>
              <p:nvPr/>
            </p:nvSpPr>
            <p:spPr>
              <a:xfrm>
                <a:off x="7581856" y="4207345"/>
                <a:ext cx="68008" cy="68008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4004" extrusionOk="0">
                    <a:moveTo>
                      <a:pt x="2060" y="0"/>
                    </a:moveTo>
                    <a:cubicBezTo>
                      <a:pt x="2041" y="0"/>
                      <a:pt x="2022" y="0"/>
                      <a:pt x="2002" y="1"/>
                    </a:cubicBezTo>
                    <a:cubicBezTo>
                      <a:pt x="902" y="1"/>
                      <a:pt x="1" y="868"/>
                      <a:pt x="1" y="2002"/>
                    </a:cubicBezTo>
                    <a:cubicBezTo>
                      <a:pt x="1" y="3103"/>
                      <a:pt x="868" y="4004"/>
                      <a:pt x="2002" y="4004"/>
                    </a:cubicBezTo>
                    <a:cubicBezTo>
                      <a:pt x="3070" y="4004"/>
                      <a:pt x="4004" y="3137"/>
                      <a:pt x="4004" y="2002"/>
                    </a:cubicBezTo>
                    <a:cubicBezTo>
                      <a:pt x="4004" y="889"/>
                      <a:pt x="3103" y="0"/>
                      <a:pt x="206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040;p35"/>
              <p:cNvSpPr/>
              <p:nvPr/>
            </p:nvSpPr>
            <p:spPr>
              <a:xfrm>
                <a:off x="7441351" y="4006219"/>
                <a:ext cx="34004" cy="34004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2002" extrusionOk="0">
                    <a:moveTo>
                      <a:pt x="1001" y="0"/>
                    </a:moveTo>
                    <a:cubicBezTo>
                      <a:pt x="467" y="0"/>
                      <a:pt x="0" y="467"/>
                      <a:pt x="0" y="1001"/>
                    </a:cubicBezTo>
                    <a:cubicBezTo>
                      <a:pt x="0" y="1535"/>
                      <a:pt x="467" y="2002"/>
                      <a:pt x="1001" y="2002"/>
                    </a:cubicBezTo>
                    <a:cubicBezTo>
                      <a:pt x="1535" y="2002"/>
                      <a:pt x="2002" y="1535"/>
                      <a:pt x="2002" y="1001"/>
                    </a:cubicBezTo>
                    <a:cubicBezTo>
                      <a:pt x="2002" y="467"/>
                      <a:pt x="1535" y="0"/>
                      <a:pt x="100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041;p35"/>
              <p:cNvSpPr/>
              <p:nvPr/>
            </p:nvSpPr>
            <p:spPr>
              <a:xfrm>
                <a:off x="7467407" y="3873052"/>
                <a:ext cx="87846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4005" extrusionOk="0">
                    <a:moveTo>
                      <a:pt x="2681" y="0"/>
                    </a:moveTo>
                    <a:cubicBezTo>
                      <a:pt x="2655" y="0"/>
                      <a:pt x="2629" y="1"/>
                      <a:pt x="2603" y="1"/>
                    </a:cubicBezTo>
                    <a:cubicBezTo>
                      <a:pt x="1168" y="1"/>
                      <a:pt x="1" y="869"/>
                      <a:pt x="1" y="2003"/>
                    </a:cubicBezTo>
                    <a:cubicBezTo>
                      <a:pt x="1" y="3103"/>
                      <a:pt x="1168" y="4004"/>
                      <a:pt x="2603" y="4004"/>
                    </a:cubicBezTo>
                    <a:cubicBezTo>
                      <a:pt x="4004" y="4004"/>
                      <a:pt x="5171" y="3137"/>
                      <a:pt x="5171" y="2003"/>
                    </a:cubicBezTo>
                    <a:cubicBezTo>
                      <a:pt x="5171" y="889"/>
                      <a:pt x="4110" y="0"/>
                      <a:pt x="268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042;p35"/>
              <p:cNvSpPr/>
              <p:nvPr/>
            </p:nvSpPr>
            <p:spPr>
              <a:xfrm>
                <a:off x="6823195" y="3280410"/>
                <a:ext cx="3991" cy="692377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764" extrusionOk="0">
                    <a:moveTo>
                      <a:pt x="134" y="1"/>
                    </a:moveTo>
                    <a:cubicBezTo>
                      <a:pt x="34" y="1"/>
                      <a:pt x="1" y="9140"/>
                      <a:pt x="1" y="20382"/>
                    </a:cubicBezTo>
                    <a:cubicBezTo>
                      <a:pt x="1" y="31657"/>
                      <a:pt x="67" y="40763"/>
                      <a:pt x="134" y="40763"/>
                    </a:cubicBezTo>
                    <a:cubicBezTo>
                      <a:pt x="168" y="40763"/>
                      <a:pt x="201" y="31657"/>
                      <a:pt x="234" y="20382"/>
                    </a:cubicBezTo>
                    <a:cubicBezTo>
                      <a:pt x="234" y="9140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043;p35"/>
              <p:cNvSpPr/>
              <p:nvPr/>
            </p:nvSpPr>
            <p:spPr>
              <a:xfrm>
                <a:off x="7010172" y="4373361"/>
                <a:ext cx="600590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35360" h="235" extrusionOk="0">
                    <a:moveTo>
                      <a:pt x="17680" y="1"/>
                    </a:moveTo>
                    <a:cubicBezTo>
                      <a:pt x="7906" y="1"/>
                      <a:pt x="1" y="34"/>
                      <a:pt x="1" y="101"/>
                    </a:cubicBezTo>
                    <a:cubicBezTo>
                      <a:pt x="1" y="201"/>
                      <a:pt x="7906" y="234"/>
                      <a:pt x="17680" y="234"/>
                    </a:cubicBezTo>
                    <a:cubicBezTo>
                      <a:pt x="27420" y="234"/>
                      <a:pt x="35359" y="167"/>
                      <a:pt x="35359" y="101"/>
                    </a:cubicBezTo>
                    <a:cubicBezTo>
                      <a:pt x="35359" y="34"/>
                      <a:pt x="27420" y="1"/>
                      <a:pt x="1768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044;p35"/>
              <p:cNvSpPr/>
              <p:nvPr/>
            </p:nvSpPr>
            <p:spPr>
              <a:xfrm>
                <a:off x="5661125" y="2650925"/>
                <a:ext cx="1320686" cy="1801718"/>
              </a:xfrm>
              <a:custGeom>
                <a:avLst/>
                <a:gdLst/>
                <a:ahLst/>
                <a:cxnLst/>
                <a:rect l="l" t="t" r="r" b="b"/>
                <a:pathLst>
                  <a:path w="77756" h="106077" extrusionOk="0">
                    <a:moveTo>
                      <a:pt x="25518" y="1"/>
                    </a:moveTo>
                    <a:lnTo>
                      <a:pt x="25518" y="22050"/>
                    </a:lnTo>
                    <a:lnTo>
                      <a:pt x="1868" y="94335"/>
                    </a:lnTo>
                    <a:cubicBezTo>
                      <a:pt x="0" y="100106"/>
                      <a:pt x="4237" y="106077"/>
                      <a:pt x="10241" y="106077"/>
                    </a:cubicBezTo>
                    <a:lnTo>
                      <a:pt x="67448" y="106077"/>
                    </a:lnTo>
                    <a:cubicBezTo>
                      <a:pt x="73453" y="106077"/>
                      <a:pt x="77756" y="100106"/>
                      <a:pt x="75821" y="94335"/>
                    </a:cubicBezTo>
                    <a:lnTo>
                      <a:pt x="52004" y="21916"/>
                    </a:lnTo>
                    <a:lnTo>
                      <a:pt x="520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045;p35"/>
              <p:cNvSpPr/>
              <p:nvPr/>
            </p:nvSpPr>
            <p:spPr>
              <a:xfrm>
                <a:off x="5681525" y="2649227"/>
                <a:ext cx="1281586" cy="1803671"/>
              </a:xfrm>
              <a:custGeom>
                <a:avLst/>
                <a:gdLst/>
                <a:ahLst/>
                <a:cxnLst/>
                <a:rect l="l" t="t" r="r" b="b"/>
                <a:pathLst>
                  <a:path w="75454" h="106192" extrusionOk="0">
                    <a:moveTo>
                      <a:pt x="50836" y="1"/>
                    </a:moveTo>
                    <a:cubicBezTo>
                      <a:pt x="34024" y="1"/>
                      <a:pt x="24751" y="34"/>
                      <a:pt x="24317" y="34"/>
                    </a:cubicBezTo>
                    <a:cubicBezTo>
                      <a:pt x="24751" y="34"/>
                      <a:pt x="34012" y="101"/>
                      <a:pt x="50736" y="101"/>
                    </a:cubicBezTo>
                    <a:lnTo>
                      <a:pt x="50736" y="101"/>
                    </a:lnTo>
                    <a:lnTo>
                      <a:pt x="50736" y="21983"/>
                    </a:lnTo>
                    <a:cubicBezTo>
                      <a:pt x="55106" y="35293"/>
                      <a:pt x="60276" y="51004"/>
                      <a:pt x="66014" y="68416"/>
                    </a:cubicBezTo>
                    <a:cubicBezTo>
                      <a:pt x="67415" y="72753"/>
                      <a:pt x="68883" y="77223"/>
                      <a:pt x="70384" y="81759"/>
                    </a:cubicBezTo>
                    <a:cubicBezTo>
                      <a:pt x="71118" y="84027"/>
                      <a:pt x="71885" y="86329"/>
                      <a:pt x="72619" y="88664"/>
                    </a:cubicBezTo>
                    <a:cubicBezTo>
                      <a:pt x="73052" y="89832"/>
                      <a:pt x="73419" y="90999"/>
                      <a:pt x="73786" y="92167"/>
                    </a:cubicBezTo>
                    <a:cubicBezTo>
                      <a:pt x="74186" y="93334"/>
                      <a:pt x="74620" y="94502"/>
                      <a:pt x="74854" y="95703"/>
                    </a:cubicBezTo>
                    <a:cubicBezTo>
                      <a:pt x="75287" y="98104"/>
                      <a:pt x="74587" y="100706"/>
                      <a:pt x="73052" y="102674"/>
                    </a:cubicBezTo>
                    <a:cubicBezTo>
                      <a:pt x="71518" y="104609"/>
                      <a:pt x="69083" y="105910"/>
                      <a:pt x="66548" y="105943"/>
                    </a:cubicBezTo>
                    <a:lnTo>
                      <a:pt x="9340" y="105943"/>
                    </a:lnTo>
                    <a:cubicBezTo>
                      <a:pt x="9253" y="105950"/>
                      <a:pt x="9169" y="105953"/>
                      <a:pt x="9087" y="105953"/>
                    </a:cubicBezTo>
                    <a:cubicBezTo>
                      <a:pt x="8758" y="105953"/>
                      <a:pt x="8459" y="105910"/>
                      <a:pt x="8139" y="105910"/>
                    </a:cubicBezTo>
                    <a:cubicBezTo>
                      <a:pt x="7706" y="105876"/>
                      <a:pt x="7339" y="105776"/>
                      <a:pt x="6905" y="105710"/>
                    </a:cubicBezTo>
                    <a:cubicBezTo>
                      <a:pt x="6505" y="105576"/>
                      <a:pt x="6138" y="105476"/>
                      <a:pt x="5738" y="105343"/>
                    </a:cubicBezTo>
                    <a:cubicBezTo>
                      <a:pt x="5371" y="105143"/>
                      <a:pt x="5004" y="105043"/>
                      <a:pt x="4670" y="104776"/>
                    </a:cubicBezTo>
                    <a:cubicBezTo>
                      <a:pt x="3269" y="103942"/>
                      <a:pt x="2135" y="102774"/>
                      <a:pt x="1368" y="101373"/>
                    </a:cubicBezTo>
                    <a:cubicBezTo>
                      <a:pt x="601" y="100006"/>
                      <a:pt x="234" y="98404"/>
                      <a:pt x="334" y="96837"/>
                    </a:cubicBezTo>
                    <a:cubicBezTo>
                      <a:pt x="367" y="95236"/>
                      <a:pt x="1001" y="93768"/>
                      <a:pt x="1434" y="92267"/>
                    </a:cubicBezTo>
                    <a:cubicBezTo>
                      <a:pt x="3369" y="86362"/>
                      <a:pt x="5237" y="80658"/>
                      <a:pt x="7038" y="75154"/>
                    </a:cubicBezTo>
                    <a:cubicBezTo>
                      <a:pt x="14210" y="53172"/>
                      <a:pt x="20215" y="34859"/>
                      <a:pt x="24351" y="22150"/>
                    </a:cubicBezTo>
                    <a:cubicBezTo>
                      <a:pt x="24317" y="7940"/>
                      <a:pt x="24317" y="468"/>
                      <a:pt x="24317" y="34"/>
                    </a:cubicBezTo>
                    <a:cubicBezTo>
                      <a:pt x="24317" y="468"/>
                      <a:pt x="24251" y="7940"/>
                      <a:pt x="24184" y="22050"/>
                    </a:cubicBezTo>
                    <a:cubicBezTo>
                      <a:pt x="20014" y="34792"/>
                      <a:pt x="14010" y="53072"/>
                      <a:pt x="6805" y="75054"/>
                    </a:cubicBezTo>
                    <a:cubicBezTo>
                      <a:pt x="5004" y="80558"/>
                      <a:pt x="3136" y="86262"/>
                      <a:pt x="1168" y="92200"/>
                    </a:cubicBezTo>
                    <a:cubicBezTo>
                      <a:pt x="967" y="92934"/>
                      <a:pt x="701" y="93701"/>
                      <a:pt x="467" y="94435"/>
                    </a:cubicBezTo>
                    <a:cubicBezTo>
                      <a:pt x="367" y="94835"/>
                      <a:pt x="200" y="95236"/>
                      <a:pt x="167" y="95602"/>
                    </a:cubicBezTo>
                    <a:lnTo>
                      <a:pt x="67" y="96203"/>
                    </a:lnTo>
                    <a:lnTo>
                      <a:pt x="33" y="96503"/>
                    </a:lnTo>
                    <a:lnTo>
                      <a:pt x="33" y="96770"/>
                    </a:lnTo>
                    <a:cubicBezTo>
                      <a:pt x="0" y="98404"/>
                      <a:pt x="367" y="100039"/>
                      <a:pt x="1134" y="101440"/>
                    </a:cubicBezTo>
                    <a:cubicBezTo>
                      <a:pt x="1868" y="102908"/>
                      <a:pt x="3069" y="104109"/>
                      <a:pt x="4503" y="104942"/>
                    </a:cubicBezTo>
                    <a:cubicBezTo>
                      <a:pt x="4870" y="105176"/>
                      <a:pt x="5237" y="105343"/>
                      <a:pt x="5637" y="105510"/>
                    </a:cubicBezTo>
                    <a:cubicBezTo>
                      <a:pt x="6004" y="105676"/>
                      <a:pt x="6405" y="105776"/>
                      <a:pt x="6805" y="105910"/>
                    </a:cubicBezTo>
                    <a:cubicBezTo>
                      <a:pt x="7205" y="106010"/>
                      <a:pt x="7639" y="106077"/>
                      <a:pt x="8039" y="106110"/>
                    </a:cubicBezTo>
                    <a:cubicBezTo>
                      <a:pt x="8473" y="106110"/>
                      <a:pt x="8873" y="106177"/>
                      <a:pt x="9307" y="106177"/>
                    </a:cubicBezTo>
                    <a:lnTo>
                      <a:pt x="50903" y="106177"/>
                    </a:lnTo>
                    <a:cubicBezTo>
                      <a:pt x="54417" y="106177"/>
                      <a:pt x="57901" y="106192"/>
                      <a:pt x="61355" y="106192"/>
                    </a:cubicBezTo>
                    <a:cubicBezTo>
                      <a:pt x="63082" y="106192"/>
                      <a:pt x="64802" y="106188"/>
                      <a:pt x="66514" y="106177"/>
                    </a:cubicBezTo>
                    <a:cubicBezTo>
                      <a:pt x="69083" y="106110"/>
                      <a:pt x="71585" y="104776"/>
                      <a:pt x="73186" y="102774"/>
                    </a:cubicBezTo>
                    <a:cubicBezTo>
                      <a:pt x="74753" y="100840"/>
                      <a:pt x="75454" y="98171"/>
                      <a:pt x="75020" y="95669"/>
                    </a:cubicBezTo>
                    <a:cubicBezTo>
                      <a:pt x="74787" y="94402"/>
                      <a:pt x="74353" y="93234"/>
                      <a:pt x="73953" y="92067"/>
                    </a:cubicBezTo>
                    <a:cubicBezTo>
                      <a:pt x="73553" y="90899"/>
                      <a:pt x="73186" y="89732"/>
                      <a:pt x="72785" y="88564"/>
                    </a:cubicBezTo>
                    <a:lnTo>
                      <a:pt x="70550" y="81692"/>
                    </a:lnTo>
                    <a:cubicBezTo>
                      <a:pt x="69083" y="77156"/>
                      <a:pt x="67582" y="72686"/>
                      <a:pt x="66181" y="68350"/>
                    </a:cubicBezTo>
                    <a:cubicBezTo>
                      <a:pt x="60410" y="50970"/>
                      <a:pt x="55240" y="35226"/>
                      <a:pt x="50870" y="21950"/>
                    </a:cubicBezTo>
                    <a:lnTo>
                      <a:pt x="50870" y="34"/>
                    </a:lnTo>
                    <a:lnTo>
                      <a:pt x="508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046;p35"/>
              <p:cNvSpPr/>
              <p:nvPr/>
            </p:nvSpPr>
            <p:spPr>
              <a:xfrm>
                <a:off x="5758571" y="2649804"/>
                <a:ext cx="1112195" cy="1722381"/>
              </a:xfrm>
              <a:custGeom>
                <a:avLst/>
                <a:gdLst/>
                <a:ahLst/>
                <a:cxnLst/>
                <a:rect l="l" t="t" r="r" b="b"/>
                <a:pathLst>
                  <a:path w="65481" h="101406" extrusionOk="0">
                    <a:moveTo>
                      <a:pt x="23618" y="0"/>
                    </a:moveTo>
                    <a:lnTo>
                      <a:pt x="23618" y="67"/>
                    </a:lnTo>
                    <a:lnTo>
                      <a:pt x="23618" y="67"/>
                    </a:lnTo>
                    <a:lnTo>
                      <a:pt x="23618" y="0"/>
                    </a:lnTo>
                    <a:close/>
                    <a:moveTo>
                      <a:pt x="23618" y="67"/>
                    </a:moveTo>
                    <a:lnTo>
                      <a:pt x="23818" y="22683"/>
                    </a:lnTo>
                    <a:lnTo>
                      <a:pt x="1669" y="92333"/>
                    </a:lnTo>
                    <a:cubicBezTo>
                      <a:pt x="1" y="97203"/>
                      <a:pt x="1769" y="101406"/>
                      <a:pt x="7106" y="101406"/>
                    </a:cubicBezTo>
                    <a:lnTo>
                      <a:pt x="58409" y="101406"/>
                    </a:lnTo>
                    <a:cubicBezTo>
                      <a:pt x="63713" y="101406"/>
                      <a:pt x="65481" y="98004"/>
                      <a:pt x="63746" y="93133"/>
                    </a:cubicBezTo>
                    <a:lnTo>
                      <a:pt x="42464" y="22750"/>
                    </a:lnTo>
                    <a:lnTo>
                      <a:pt x="42664" y="67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047;p35"/>
              <p:cNvSpPr/>
              <p:nvPr/>
            </p:nvSpPr>
            <p:spPr>
              <a:xfrm>
                <a:off x="6299664" y="4013574"/>
                <a:ext cx="66870" cy="6630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04" extrusionOk="0">
                    <a:moveTo>
                      <a:pt x="1969" y="401"/>
                    </a:moveTo>
                    <a:cubicBezTo>
                      <a:pt x="2803" y="401"/>
                      <a:pt x="3503" y="1068"/>
                      <a:pt x="3503" y="1936"/>
                    </a:cubicBezTo>
                    <a:cubicBezTo>
                      <a:pt x="3503" y="2769"/>
                      <a:pt x="2836" y="3470"/>
                      <a:pt x="1969" y="3470"/>
                    </a:cubicBezTo>
                    <a:cubicBezTo>
                      <a:pt x="1135" y="3470"/>
                      <a:pt x="434" y="2836"/>
                      <a:pt x="434" y="1936"/>
                    </a:cubicBezTo>
                    <a:cubicBezTo>
                      <a:pt x="434" y="1102"/>
                      <a:pt x="1102" y="401"/>
                      <a:pt x="1969" y="401"/>
                    </a:cubicBezTo>
                    <a:close/>
                    <a:moveTo>
                      <a:pt x="1969" y="1"/>
                    </a:moveTo>
                    <a:cubicBezTo>
                      <a:pt x="868" y="1"/>
                      <a:pt x="1" y="868"/>
                      <a:pt x="1" y="1936"/>
                    </a:cubicBezTo>
                    <a:cubicBezTo>
                      <a:pt x="1" y="3036"/>
                      <a:pt x="868" y="3904"/>
                      <a:pt x="1969" y="3904"/>
                    </a:cubicBezTo>
                    <a:cubicBezTo>
                      <a:pt x="3036" y="3904"/>
                      <a:pt x="3937" y="3036"/>
                      <a:pt x="3937" y="1936"/>
                    </a:cubicBezTo>
                    <a:cubicBezTo>
                      <a:pt x="3937" y="868"/>
                      <a:pt x="3036" y="1"/>
                      <a:pt x="1969" y="1"/>
                    </a:cubicBezTo>
                    <a:close/>
                  </a:path>
                </a:pathLst>
              </a:custGeom>
              <a:solidFill>
                <a:srgbClr val="AE74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048;p35"/>
              <p:cNvSpPr/>
              <p:nvPr/>
            </p:nvSpPr>
            <p:spPr>
              <a:xfrm>
                <a:off x="6443583" y="4012453"/>
                <a:ext cx="105969" cy="10653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6272" extrusionOk="0">
                    <a:moveTo>
                      <a:pt x="3136" y="467"/>
                    </a:moveTo>
                    <a:cubicBezTo>
                      <a:pt x="4570" y="467"/>
                      <a:pt x="5805" y="1668"/>
                      <a:pt x="5838" y="3169"/>
                    </a:cubicBezTo>
                    <a:cubicBezTo>
                      <a:pt x="5838" y="4670"/>
                      <a:pt x="4637" y="5904"/>
                      <a:pt x="3136" y="5904"/>
                    </a:cubicBezTo>
                    <a:cubicBezTo>
                      <a:pt x="1635" y="5904"/>
                      <a:pt x="401" y="4670"/>
                      <a:pt x="401" y="3169"/>
                    </a:cubicBezTo>
                    <a:cubicBezTo>
                      <a:pt x="401" y="1668"/>
                      <a:pt x="1635" y="467"/>
                      <a:pt x="3136" y="467"/>
                    </a:cubicBezTo>
                    <a:close/>
                    <a:moveTo>
                      <a:pt x="3136" y="0"/>
                    </a:moveTo>
                    <a:cubicBezTo>
                      <a:pt x="1368" y="0"/>
                      <a:pt x="0" y="1401"/>
                      <a:pt x="0" y="3136"/>
                    </a:cubicBezTo>
                    <a:cubicBezTo>
                      <a:pt x="0" y="4904"/>
                      <a:pt x="1401" y="6271"/>
                      <a:pt x="3136" y="6271"/>
                    </a:cubicBezTo>
                    <a:cubicBezTo>
                      <a:pt x="4837" y="6271"/>
                      <a:pt x="6238" y="4904"/>
                      <a:pt x="6238" y="3136"/>
                    </a:cubicBezTo>
                    <a:cubicBezTo>
                      <a:pt x="6238" y="1401"/>
                      <a:pt x="4871" y="0"/>
                      <a:pt x="3136" y="0"/>
                    </a:cubicBezTo>
                    <a:close/>
                  </a:path>
                </a:pathLst>
              </a:custGeom>
              <a:solidFill>
                <a:srgbClr val="AE74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49;p35"/>
              <p:cNvSpPr/>
              <p:nvPr/>
            </p:nvSpPr>
            <p:spPr>
              <a:xfrm>
                <a:off x="6107031" y="2253973"/>
                <a:ext cx="465168" cy="574297"/>
              </a:xfrm>
              <a:custGeom>
                <a:avLst/>
                <a:gdLst/>
                <a:ahLst/>
                <a:cxnLst/>
                <a:rect l="l" t="t" r="r" b="b"/>
                <a:pathLst>
                  <a:path w="27387" h="33812" extrusionOk="0">
                    <a:moveTo>
                      <a:pt x="16265" y="0"/>
                    </a:moveTo>
                    <a:cubicBezTo>
                      <a:pt x="12137" y="0"/>
                      <a:pt x="6767" y="375"/>
                      <a:pt x="0" y="1522"/>
                    </a:cubicBezTo>
                    <a:lnTo>
                      <a:pt x="2936" y="33812"/>
                    </a:lnTo>
                    <a:lnTo>
                      <a:pt x="22216" y="33812"/>
                    </a:lnTo>
                    <a:lnTo>
                      <a:pt x="27387" y="1322"/>
                    </a:lnTo>
                    <a:cubicBezTo>
                      <a:pt x="27387" y="1322"/>
                      <a:pt x="24019" y="0"/>
                      <a:pt x="16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50;p35"/>
              <p:cNvSpPr/>
              <p:nvPr/>
            </p:nvSpPr>
            <p:spPr>
              <a:xfrm>
                <a:off x="6414691" y="2253175"/>
                <a:ext cx="99736" cy="64169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3778" extrusionOk="0">
                    <a:moveTo>
                      <a:pt x="334" y="1"/>
                    </a:moveTo>
                    <a:cubicBezTo>
                      <a:pt x="0" y="1002"/>
                      <a:pt x="434" y="2469"/>
                      <a:pt x="1268" y="3137"/>
                    </a:cubicBezTo>
                    <a:cubicBezTo>
                      <a:pt x="1774" y="3562"/>
                      <a:pt x="2427" y="3778"/>
                      <a:pt x="3072" y="3778"/>
                    </a:cubicBezTo>
                    <a:cubicBezTo>
                      <a:pt x="3489" y="3778"/>
                      <a:pt x="3903" y="3687"/>
                      <a:pt x="4270" y="3503"/>
                    </a:cubicBezTo>
                    <a:cubicBezTo>
                      <a:pt x="5237" y="3070"/>
                      <a:pt x="5871" y="1669"/>
                      <a:pt x="5771" y="601"/>
                    </a:cubicBez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51;p35"/>
              <p:cNvSpPr/>
              <p:nvPr/>
            </p:nvSpPr>
            <p:spPr>
              <a:xfrm>
                <a:off x="6192587" y="2343266"/>
                <a:ext cx="64033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3771" extrusionOk="0">
                    <a:moveTo>
                      <a:pt x="1902" y="1"/>
                    </a:moveTo>
                    <a:cubicBezTo>
                      <a:pt x="834" y="1"/>
                      <a:pt x="0" y="835"/>
                      <a:pt x="0" y="1869"/>
                    </a:cubicBezTo>
                    <a:cubicBezTo>
                      <a:pt x="0" y="2936"/>
                      <a:pt x="834" y="3770"/>
                      <a:pt x="1902" y="3770"/>
                    </a:cubicBezTo>
                    <a:cubicBezTo>
                      <a:pt x="2936" y="3770"/>
                      <a:pt x="3770" y="2936"/>
                      <a:pt x="3770" y="1869"/>
                    </a:cubicBezTo>
                    <a:cubicBezTo>
                      <a:pt x="3770" y="835"/>
                      <a:pt x="2936" y="1"/>
                      <a:pt x="1902" y="1"/>
                    </a:cubicBez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052;p35"/>
              <p:cNvSpPr/>
              <p:nvPr/>
            </p:nvSpPr>
            <p:spPr>
              <a:xfrm>
                <a:off x="6313830" y="2464883"/>
                <a:ext cx="139956" cy="123379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7264" extrusionOk="0">
                    <a:moveTo>
                      <a:pt x="4122" y="1"/>
                    </a:moveTo>
                    <a:cubicBezTo>
                      <a:pt x="3659" y="1"/>
                      <a:pt x="3188" y="90"/>
                      <a:pt x="2736" y="279"/>
                    </a:cubicBezTo>
                    <a:cubicBezTo>
                      <a:pt x="868" y="1047"/>
                      <a:pt x="1" y="3182"/>
                      <a:pt x="768" y="5050"/>
                    </a:cubicBezTo>
                    <a:cubicBezTo>
                      <a:pt x="1345" y="6431"/>
                      <a:pt x="2698" y="7264"/>
                      <a:pt x="4114" y="7264"/>
                    </a:cubicBezTo>
                    <a:cubicBezTo>
                      <a:pt x="4579" y="7264"/>
                      <a:pt x="5051" y="7174"/>
                      <a:pt x="5505" y="6984"/>
                    </a:cubicBezTo>
                    <a:cubicBezTo>
                      <a:pt x="7373" y="6217"/>
                      <a:pt x="8240" y="4082"/>
                      <a:pt x="7473" y="2248"/>
                    </a:cubicBezTo>
                    <a:cubicBezTo>
                      <a:pt x="6895" y="840"/>
                      <a:pt x="5540" y="1"/>
                      <a:pt x="4122" y="1"/>
                    </a:cubicBez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053;p35"/>
              <p:cNvSpPr/>
              <p:nvPr/>
            </p:nvSpPr>
            <p:spPr>
              <a:xfrm>
                <a:off x="6007308" y="2581811"/>
                <a:ext cx="610220" cy="135421"/>
              </a:xfrm>
              <a:custGeom>
                <a:avLst/>
                <a:gdLst/>
                <a:ahLst/>
                <a:cxnLst/>
                <a:rect l="l" t="t" r="r" b="b"/>
                <a:pathLst>
                  <a:path w="35927" h="7973" extrusionOk="0">
                    <a:moveTo>
                      <a:pt x="3670" y="0"/>
                    </a:moveTo>
                    <a:cubicBezTo>
                      <a:pt x="1635" y="0"/>
                      <a:pt x="0" y="1668"/>
                      <a:pt x="0" y="3669"/>
                    </a:cubicBezTo>
                    <a:lnTo>
                      <a:pt x="0" y="4303"/>
                    </a:lnTo>
                    <a:cubicBezTo>
                      <a:pt x="0" y="6338"/>
                      <a:pt x="1668" y="7973"/>
                      <a:pt x="3670" y="7973"/>
                    </a:cubicBezTo>
                    <a:lnTo>
                      <a:pt x="32257" y="7973"/>
                    </a:lnTo>
                    <a:cubicBezTo>
                      <a:pt x="34258" y="7973"/>
                      <a:pt x="35926" y="6338"/>
                      <a:pt x="35926" y="4303"/>
                    </a:cubicBezTo>
                    <a:lnTo>
                      <a:pt x="35926" y="3669"/>
                    </a:lnTo>
                    <a:cubicBezTo>
                      <a:pt x="35926" y="1635"/>
                      <a:pt x="34258" y="0"/>
                      <a:pt x="32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054;p35"/>
              <p:cNvSpPr/>
              <p:nvPr/>
            </p:nvSpPr>
            <p:spPr>
              <a:xfrm>
                <a:off x="6004472" y="2579535"/>
                <a:ext cx="614755" cy="139396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8207" extrusionOk="0">
                    <a:moveTo>
                      <a:pt x="3803" y="1"/>
                    </a:moveTo>
                    <a:cubicBezTo>
                      <a:pt x="3070" y="1"/>
                      <a:pt x="2336" y="234"/>
                      <a:pt x="1735" y="601"/>
                    </a:cubicBezTo>
                    <a:cubicBezTo>
                      <a:pt x="1168" y="968"/>
                      <a:pt x="668" y="1569"/>
                      <a:pt x="368" y="2202"/>
                    </a:cubicBezTo>
                    <a:cubicBezTo>
                      <a:pt x="67" y="2803"/>
                      <a:pt x="1" y="3570"/>
                      <a:pt x="34" y="4237"/>
                    </a:cubicBezTo>
                    <a:cubicBezTo>
                      <a:pt x="1" y="4938"/>
                      <a:pt x="167" y="5638"/>
                      <a:pt x="501" y="6239"/>
                    </a:cubicBezTo>
                    <a:cubicBezTo>
                      <a:pt x="1168" y="7439"/>
                      <a:pt x="2469" y="8207"/>
                      <a:pt x="3803" y="8207"/>
                    </a:cubicBezTo>
                    <a:lnTo>
                      <a:pt x="7539" y="8207"/>
                    </a:lnTo>
                    <a:cubicBezTo>
                      <a:pt x="12410" y="8140"/>
                      <a:pt x="16846" y="8140"/>
                      <a:pt x="20515" y="8140"/>
                    </a:cubicBezTo>
                    <a:cubicBezTo>
                      <a:pt x="24185" y="8107"/>
                      <a:pt x="27153" y="8107"/>
                      <a:pt x="29222" y="8107"/>
                    </a:cubicBezTo>
                    <a:lnTo>
                      <a:pt x="29255" y="8107"/>
                    </a:lnTo>
                    <a:cubicBezTo>
                      <a:pt x="27220" y="8107"/>
                      <a:pt x="24218" y="8073"/>
                      <a:pt x="20549" y="8073"/>
                    </a:cubicBezTo>
                    <a:cubicBezTo>
                      <a:pt x="16846" y="8006"/>
                      <a:pt x="12476" y="8006"/>
                      <a:pt x="7573" y="8006"/>
                    </a:cubicBezTo>
                    <a:lnTo>
                      <a:pt x="3837" y="8006"/>
                    </a:lnTo>
                    <a:cubicBezTo>
                      <a:pt x="2569" y="8006"/>
                      <a:pt x="1335" y="7306"/>
                      <a:pt x="701" y="6172"/>
                    </a:cubicBezTo>
                    <a:cubicBezTo>
                      <a:pt x="401" y="5605"/>
                      <a:pt x="234" y="4971"/>
                      <a:pt x="301" y="4304"/>
                    </a:cubicBezTo>
                    <a:cubicBezTo>
                      <a:pt x="301" y="3603"/>
                      <a:pt x="334" y="2970"/>
                      <a:pt x="634" y="2336"/>
                    </a:cubicBezTo>
                    <a:cubicBezTo>
                      <a:pt x="1168" y="1135"/>
                      <a:pt x="2469" y="301"/>
                      <a:pt x="3837" y="301"/>
                    </a:cubicBezTo>
                    <a:cubicBezTo>
                      <a:pt x="15078" y="268"/>
                      <a:pt x="25252" y="268"/>
                      <a:pt x="32657" y="268"/>
                    </a:cubicBezTo>
                    <a:cubicBezTo>
                      <a:pt x="33558" y="301"/>
                      <a:pt x="34392" y="668"/>
                      <a:pt x="34992" y="1268"/>
                    </a:cubicBezTo>
                    <a:cubicBezTo>
                      <a:pt x="35559" y="1835"/>
                      <a:pt x="35893" y="2569"/>
                      <a:pt x="36026" y="3270"/>
                    </a:cubicBezTo>
                    <a:cubicBezTo>
                      <a:pt x="36060" y="3603"/>
                      <a:pt x="36060" y="3970"/>
                      <a:pt x="36060" y="4304"/>
                    </a:cubicBezTo>
                    <a:cubicBezTo>
                      <a:pt x="36060" y="4637"/>
                      <a:pt x="36060" y="4971"/>
                      <a:pt x="35993" y="5271"/>
                    </a:cubicBezTo>
                    <a:cubicBezTo>
                      <a:pt x="35826" y="5872"/>
                      <a:pt x="35559" y="6405"/>
                      <a:pt x="35226" y="6772"/>
                    </a:cubicBezTo>
                    <a:cubicBezTo>
                      <a:pt x="34559" y="7573"/>
                      <a:pt x="33758" y="7873"/>
                      <a:pt x="33258" y="7973"/>
                    </a:cubicBezTo>
                    <a:cubicBezTo>
                      <a:pt x="32724" y="8107"/>
                      <a:pt x="32424" y="8107"/>
                      <a:pt x="32424" y="8107"/>
                    </a:cubicBezTo>
                    <a:lnTo>
                      <a:pt x="32657" y="8107"/>
                    </a:lnTo>
                    <a:cubicBezTo>
                      <a:pt x="32824" y="8107"/>
                      <a:pt x="33024" y="8073"/>
                      <a:pt x="33258" y="8006"/>
                    </a:cubicBezTo>
                    <a:cubicBezTo>
                      <a:pt x="33758" y="7906"/>
                      <a:pt x="34592" y="7606"/>
                      <a:pt x="35259" y="6806"/>
                    </a:cubicBezTo>
                    <a:cubicBezTo>
                      <a:pt x="35659" y="6405"/>
                      <a:pt x="35893" y="5905"/>
                      <a:pt x="36060" y="5271"/>
                    </a:cubicBezTo>
                    <a:cubicBezTo>
                      <a:pt x="36093" y="4938"/>
                      <a:pt x="36160" y="4604"/>
                      <a:pt x="36160" y="4270"/>
                    </a:cubicBezTo>
                    <a:cubicBezTo>
                      <a:pt x="36160" y="3904"/>
                      <a:pt x="36193" y="3570"/>
                      <a:pt x="36093" y="3170"/>
                    </a:cubicBezTo>
                    <a:cubicBezTo>
                      <a:pt x="35993" y="2436"/>
                      <a:pt x="35593" y="1669"/>
                      <a:pt x="35026" y="1102"/>
                    </a:cubicBezTo>
                    <a:cubicBezTo>
                      <a:pt x="34392" y="501"/>
                      <a:pt x="33558" y="101"/>
                      <a:pt x="32591" y="67"/>
                    </a:cubicBezTo>
                    <a:cubicBezTo>
                      <a:pt x="25219" y="67"/>
                      <a:pt x="15045" y="1"/>
                      <a:pt x="380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055;p35"/>
              <p:cNvSpPr/>
              <p:nvPr/>
            </p:nvSpPr>
            <p:spPr>
              <a:xfrm>
                <a:off x="5758011" y="3740480"/>
                <a:ext cx="1111634" cy="631740"/>
              </a:xfrm>
              <a:custGeom>
                <a:avLst/>
                <a:gdLst/>
                <a:ahLst/>
                <a:cxnLst/>
                <a:rect l="l" t="t" r="r" b="b"/>
                <a:pathLst>
                  <a:path w="65448" h="37194" extrusionOk="0">
                    <a:moveTo>
                      <a:pt x="54873" y="1"/>
                    </a:moveTo>
                    <a:cubicBezTo>
                      <a:pt x="54873" y="1"/>
                      <a:pt x="48205" y="7385"/>
                      <a:pt x="37398" y="7385"/>
                    </a:cubicBezTo>
                    <a:cubicBezTo>
                      <a:pt x="35645" y="7385"/>
                      <a:pt x="33783" y="7190"/>
                      <a:pt x="31823" y="6739"/>
                    </a:cubicBezTo>
                    <a:cubicBezTo>
                      <a:pt x="19748" y="3970"/>
                      <a:pt x="9540" y="3503"/>
                      <a:pt x="9540" y="3503"/>
                    </a:cubicBezTo>
                    <a:lnTo>
                      <a:pt x="1068" y="29789"/>
                    </a:lnTo>
                    <a:cubicBezTo>
                      <a:pt x="0" y="33325"/>
                      <a:pt x="2902" y="37194"/>
                      <a:pt x="6638" y="37194"/>
                    </a:cubicBezTo>
                    <a:lnTo>
                      <a:pt x="60610" y="37127"/>
                    </a:lnTo>
                    <a:cubicBezTo>
                      <a:pt x="63446" y="37127"/>
                      <a:pt x="65447" y="34359"/>
                      <a:pt x="64613" y="31690"/>
                    </a:cubicBezTo>
                    <a:lnTo>
                      <a:pt x="548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056;p35"/>
              <p:cNvSpPr/>
              <p:nvPr/>
            </p:nvSpPr>
            <p:spPr>
              <a:xfrm>
                <a:off x="6003911" y="4155794"/>
                <a:ext cx="90666" cy="90666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338" extrusionOk="0">
                    <a:moveTo>
                      <a:pt x="2669" y="1"/>
                    </a:moveTo>
                    <a:cubicBezTo>
                      <a:pt x="1168" y="1"/>
                      <a:pt x="0" y="1201"/>
                      <a:pt x="0" y="2669"/>
                    </a:cubicBezTo>
                    <a:cubicBezTo>
                      <a:pt x="0" y="4137"/>
                      <a:pt x="1168" y="5338"/>
                      <a:pt x="2669" y="5338"/>
                    </a:cubicBezTo>
                    <a:cubicBezTo>
                      <a:pt x="4137" y="5338"/>
                      <a:pt x="5337" y="4137"/>
                      <a:pt x="5337" y="2669"/>
                    </a:cubicBezTo>
                    <a:cubicBezTo>
                      <a:pt x="5337" y="1201"/>
                      <a:pt x="4137" y="1"/>
                      <a:pt x="2669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057;p35"/>
              <p:cNvSpPr/>
              <p:nvPr/>
            </p:nvSpPr>
            <p:spPr>
              <a:xfrm>
                <a:off x="6475873" y="4056309"/>
                <a:ext cx="138835" cy="126080"/>
              </a:xfrm>
              <a:custGeom>
                <a:avLst/>
                <a:gdLst/>
                <a:ahLst/>
                <a:cxnLst/>
                <a:rect l="l" t="t" r="r" b="b"/>
                <a:pathLst>
                  <a:path w="8174" h="7423" extrusionOk="0">
                    <a:moveTo>
                      <a:pt x="4100" y="0"/>
                    </a:moveTo>
                    <a:cubicBezTo>
                      <a:pt x="2399" y="0"/>
                      <a:pt x="872" y="1157"/>
                      <a:pt x="468" y="2889"/>
                    </a:cubicBezTo>
                    <a:cubicBezTo>
                      <a:pt x="1" y="4890"/>
                      <a:pt x="1268" y="6892"/>
                      <a:pt x="3270" y="7325"/>
                    </a:cubicBezTo>
                    <a:cubicBezTo>
                      <a:pt x="3551" y="7391"/>
                      <a:pt x="3831" y="7422"/>
                      <a:pt x="4106" y="7422"/>
                    </a:cubicBezTo>
                    <a:cubicBezTo>
                      <a:pt x="5794" y="7422"/>
                      <a:pt x="7305" y="6244"/>
                      <a:pt x="7706" y="4523"/>
                    </a:cubicBezTo>
                    <a:cubicBezTo>
                      <a:pt x="8173" y="2555"/>
                      <a:pt x="6906" y="554"/>
                      <a:pt x="4904" y="87"/>
                    </a:cubicBezTo>
                    <a:cubicBezTo>
                      <a:pt x="4634" y="28"/>
                      <a:pt x="4365" y="0"/>
                      <a:pt x="410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058;p35"/>
              <p:cNvSpPr/>
              <p:nvPr/>
            </p:nvSpPr>
            <p:spPr>
              <a:xfrm>
                <a:off x="6132526" y="4107640"/>
                <a:ext cx="36840" cy="3684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101" y="0"/>
                    </a:moveTo>
                    <a:cubicBezTo>
                      <a:pt x="501" y="0"/>
                      <a:pt x="0" y="500"/>
                      <a:pt x="0" y="1068"/>
                    </a:cubicBezTo>
                    <a:cubicBezTo>
                      <a:pt x="0" y="1668"/>
                      <a:pt x="501" y="2168"/>
                      <a:pt x="1101" y="2168"/>
                    </a:cubicBezTo>
                    <a:cubicBezTo>
                      <a:pt x="1668" y="2168"/>
                      <a:pt x="2169" y="1668"/>
                      <a:pt x="2169" y="1068"/>
                    </a:cubicBezTo>
                    <a:cubicBezTo>
                      <a:pt x="2169" y="467"/>
                      <a:pt x="1668" y="0"/>
                      <a:pt x="110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059;p35"/>
              <p:cNvSpPr/>
              <p:nvPr/>
            </p:nvSpPr>
            <p:spPr>
              <a:xfrm>
                <a:off x="6329695" y="2743276"/>
                <a:ext cx="468582" cy="1520701"/>
              </a:xfrm>
              <a:custGeom>
                <a:avLst/>
                <a:gdLst/>
                <a:ahLst/>
                <a:cxnLst/>
                <a:rect l="l" t="t" r="r" b="b"/>
                <a:pathLst>
                  <a:path w="27588" h="89532" extrusionOk="0">
                    <a:moveTo>
                      <a:pt x="268" y="1"/>
                    </a:moveTo>
                    <a:lnTo>
                      <a:pt x="1" y="20282"/>
                    </a:lnTo>
                    <a:lnTo>
                      <a:pt x="17380" y="88331"/>
                    </a:lnTo>
                    <a:cubicBezTo>
                      <a:pt x="17547" y="89065"/>
                      <a:pt x="18247" y="89532"/>
                      <a:pt x="19014" y="89532"/>
                    </a:cubicBezTo>
                    <a:lnTo>
                      <a:pt x="25852" y="89165"/>
                    </a:lnTo>
                    <a:cubicBezTo>
                      <a:pt x="26887" y="89098"/>
                      <a:pt x="27587" y="88064"/>
                      <a:pt x="27253" y="87063"/>
                    </a:cubicBezTo>
                    <a:lnTo>
                      <a:pt x="5872" y="19882"/>
                    </a:lnTo>
                    <a:lnTo>
                      <a:pt x="5671" y="34"/>
                    </a:lnTo>
                    <a:lnTo>
                      <a:pt x="268" y="34"/>
                    </a:lnTo>
                    <a:lnTo>
                      <a:pt x="268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060;p35"/>
              <p:cNvSpPr/>
              <p:nvPr/>
            </p:nvSpPr>
            <p:spPr>
              <a:xfrm>
                <a:off x="5868485" y="3274176"/>
                <a:ext cx="213620" cy="708241"/>
              </a:xfrm>
              <a:custGeom>
                <a:avLst/>
                <a:gdLst/>
                <a:ahLst/>
                <a:cxnLst/>
                <a:rect l="l" t="t" r="r" b="b"/>
                <a:pathLst>
                  <a:path w="12577" h="41698" extrusionOk="0">
                    <a:moveTo>
                      <a:pt x="12543" y="1"/>
                    </a:moveTo>
                    <a:cubicBezTo>
                      <a:pt x="12510" y="1"/>
                      <a:pt x="9675" y="9274"/>
                      <a:pt x="6205" y="20849"/>
                    </a:cubicBezTo>
                    <a:cubicBezTo>
                      <a:pt x="2736" y="32357"/>
                      <a:pt x="1" y="41697"/>
                      <a:pt x="34" y="41697"/>
                    </a:cubicBezTo>
                    <a:cubicBezTo>
                      <a:pt x="68" y="41697"/>
                      <a:pt x="2970" y="32391"/>
                      <a:pt x="6372" y="20849"/>
                    </a:cubicBezTo>
                    <a:cubicBezTo>
                      <a:pt x="9841" y="9374"/>
                      <a:pt x="12577" y="1"/>
                      <a:pt x="12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061;p35"/>
              <p:cNvSpPr/>
              <p:nvPr/>
            </p:nvSpPr>
            <p:spPr>
              <a:xfrm>
                <a:off x="6154047" y="2795404"/>
                <a:ext cx="3991" cy="207947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2243" extrusionOk="0">
                    <a:moveTo>
                      <a:pt x="101" y="1"/>
                    </a:moveTo>
                    <a:cubicBezTo>
                      <a:pt x="34" y="1"/>
                      <a:pt x="1" y="2736"/>
                      <a:pt x="1" y="6105"/>
                    </a:cubicBezTo>
                    <a:cubicBezTo>
                      <a:pt x="1" y="9508"/>
                      <a:pt x="68" y="12243"/>
                      <a:pt x="101" y="12243"/>
                    </a:cubicBezTo>
                    <a:cubicBezTo>
                      <a:pt x="201" y="12243"/>
                      <a:pt x="234" y="9508"/>
                      <a:pt x="234" y="6105"/>
                    </a:cubicBezTo>
                    <a:cubicBezTo>
                      <a:pt x="234" y="2736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062;p35"/>
              <p:cNvSpPr/>
              <p:nvPr/>
            </p:nvSpPr>
            <p:spPr>
              <a:xfrm>
                <a:off x="6335368" y="3731410"/>
                <a:ext cx="74802" cy="75379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4438" extrusionOk="0">
                    <a:moveTo>
                      <a:pt x="2202" y="1"/>
                    </a:moveTo>
                    <a:cubicBezTo>
                      <a:pt x="1001" y="1"/>
                      <a:pt x="0" y="1002"/>
                      <a:pt x="0" y="2203"/>
                    </a:cubicBezTo>
                    <a:cubicBezTo>
                      <a:pt x="0" y="3437"/>
                      <a:pt x="1001" y="4437"/>
                      <a:pt x="2202" y="4437"/>
                    </a:cubicBezTo>
                    <a:cubicBezTo>
                      <a:pt x="3403" y="4437"/>
                      <a:pt x="4403" y="3403"/>
                      <a:pt x="4403" y="2203"/>
                    </a:cubicBezTo>
                    <a:cubicBezTo>
                      <a:pt x="4403" y="1002"/>
                      <a:pt x="3436" y="34"/>
                      <a:pt x="2202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063;p35"/>
              <p:cNvSpPr/>
              <p:nvPr/>
            </p:nvSpPr>
            <p:spPr>
              <a:xfrm>
                <a:off x="6311571" y="3461628"/>
                <a:ext cx="36840" cy="36942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5" extrusionOk="0">
                    <a:moveTo>
                      <a:pt x="1197" y="0"/>
                    </a:moveTo>
                    <a:cubicBezTo>
                      <a:pt x="1165" y="0"/>
                      <a:pt x="1133" y="2"/>
                      <a:pt x="1101" y="6"/>
                    </a:cubicBezTo>
                    <a:cubicBezTo>
                      <a:pt x="501" y="6"/>
                      <a:pt x="0" y="473"/>
                      <a:pt x="0" y="1073"/>
                    </a:cubicBezTo>
                    <a:cubicBezTo>
                      <a:pt x="0" y="1674"/>
                      <a:pt x="467" y="2174"/>
                      <a:pt x="1101" y="2174"/>
                    </a:cubicBezTo>
                    <a:cubicBezTo>
                      <a:pt x="1668" y="2174"/>
                      <a:pt x="2168" y="1707"/>
                      <a:pt x="2168" y="1073"/>
                    </a:cubicBezTo>
                    <a:cubicBezTo>
                      <a:pt x="2168" y="507"/>
                      <a:pt x="172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064;p35"/>
              <p:cNvSpPr/>
              <p:nvPr/>
            </p:nvSpPr>
            <p:spPr>
              <a:xfrm>
                <a:off x="6054342" y="4368826"/>
                <a:ext cx="622110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36627" h="268" extrusionOk="0">
                    <a:moveTo>
                      <a:pt x="18313" y="1"/>
                    </a:moveTo>
                    <a:cubicBezTo>
                      <a:pt x="8239" y="1"/>
                      <a:pt x="0" y="68"/>
                      <a:pt x="0" y="134"/>
                    </a:cubicBezTo>
                    <a:cubicBezTo>
                      <a:pt x="0" y="201"/>
                      <a:pt x="8206" y="268"/>
                      <a:pt x="18313" y="268"/>
                    </a:cubicBezTo>
                    <a:cubicBezTo>
                      <a:pt x="28420" y="268"/>
                      <a:pt x="36626" y="168"/>
                      <a:pt x="36626" y="134"/>
                    </a:cubicBezTo>
                    <a:cubicBezTo>
                      <a:pt x="36626" y="101"/>
                      <a:pt x="28454" y="34"/>
                      <a:pt x="18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065;p35"/>
              <p:cNvSpPr/>
              <p:nvPr/>
            </p:nvSpPr>
            <p:spPr>
              <a:xfrm>
                <a:off x="7825498" y="2518353"/>
                <a:ext cx="1175651" cy="1934863"/>
              </a:xfrm>
              <a:custGeom>
                <a:avLst/>
                <a:gdLst/>
                <a:ahLst/>
                <a:cxnLst/>
                <a:rect l="l" t="t" r="r" b="b"/>
                <a:pathLst>
                  <a:path w="69217" h="113916" extrusionOk="0">
                    <a:moveTo>
                      <a:pt x="21950" y="0"/>
                    </a:moveTo>
                    <a:lnTo>
                      <a:pt x="21950" y="49502"/>
                    </a:lnTo>
                    <a:cubicBezTo>
                      <a:pt x="9074" y="54372"/>
                      <a:pt x="1" y="66414"/>
                      <a:pt x="1" y="80558"/>
                    </a:cubicBezTo>
                    <a:cubicBezTo>
                      <a:pt x="1" y="98971"/>
                      <a:pt x="15445" y="113915"/>
                      <a:pt x="34592" y="113915"/>
                    </a:cubicBezTo>
                    <a:cubicBezTo>
                      <a:pt x="53739" y="113915"/>
                      <a:pt x="69217" y="98971"/>
                      <a:pt x="69217" y="80558"/>
                    </a:cubicBezTo>
                    <a:cubicBezTo>
                      <a:pt x="69150" y="66414"/>
                      <a:pt x="60077" y="54339"/>
                      <a:pt x="47201" y="49502"/>
                    </a:cubicBezTo>
                    <a:lnTo>
                      <a:pt x="472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066;p35"/>
              <p:cNvSpPr/>
              <p:nvPr/>
            </p:nvSpPr>
            <p:spPr>
              <a:xfrm>
                <a:off x="7822100" y="2518353"/>
                <a:ext cx="1179608" cy="1938668"/>
              </a:xfrm>
              <a:custGeom>
                <a:avLst/>
                <a:gdLst/>
                <a:ahLst/>
                <a:cxnLst/>
                <a:rect l="l" t="t" r="r" b="b"/>
                <a:pathLst>
                  <a:path w="69450" h="114140" extrusionOk="0">
                    <a:moveTo>
                      <a:pt x="47384" y="26673"/>
                    </a:moveTo>
                    <a:lnTo>
                      <a:pt x="47384" y="26673"/>
                    </a:lnTo>
                    <a:cubicBezTo>
                      <a:pt x="47375" y="30243"/>
                      <a:pt x="47368" y="33437"/>
                      <a:pt x="47368" y="36226"/>
                    </a:cubicBezTo>
                    <a:lnTo>
                      <a:pt x="47368" y="46066"/>
                    </a:lnTo>
                    <a:lnTo>
                      <a:pt x="47368" y="48635"/>
                    </a:lnTo>
                    <a:lnTo>
                      <a:pt x="47401" y="49502"/>
                    </a:lnTo>
                    <a:lnTo>
                      <a:pt x="47401" y="48602"/>
                    </a:lnTo>
                    <a:lnTo>
                      <a:pt x="47401" y="46066"/>
                    </a:lnTo>
                    <a:lnTo>
                      <a:pt x="47401" y="36226"/>
                    </a:lnTo>
                    <a:cubicBezTo>
                      <a:pt x="47401" y="33441"/>
                      <a:pt x="47394" y="30245"/>
                      <a:pt x="47384" y="26673"/>
                    </a:cubicBezTo>
                    <a:close/>
                    <a:moveTo>
                      <a:pt x="47401" y="49502"/>
                    </a:moveTo>
                    <a:cubicBezTo>
                      <a:pt x="47404" y="49503"/>
                      <a:pt x="47638" y="49571"/>
                      <a:pt x="48268" y="49836"/>
                    </a:cubicBezTo>
                    <a:cubicBezTo>
                      <a:pt x="48317" y="49850"/>
                      <a:pt x="48368" y="49867"/>
                      <a:pt x="48423" y="49886"/>
                    </a:cubicBezTo>
                    <a:lnTo>
                      <a:pt x="48423" y="49886"/>
                    </a:lnTo>
                    <a:cubicBezTo>
                      <a:pt x="48323" y="49844"/>
                      <a:pt x="48229" y="49804"/>
                      <a:pt x="48135" y="49769"/>
                    </a:cubicBezTo>
                    <a:cubicBezTo>
                      <a:pt x="47637" y="49570"/>
                      <a:pt x="47404" y="49503"/>
                      <a:pt x="47401" y="49502"/>
                    </a:cubicBezTo>
                    <a:close/>
                    <a:moveTo>
                      <a:pt x="48423" y="49886"/>
                    </a:moveTo>
                    <a:cubicBezTo>
                      <a:pt x="48547" y="49938"/>
                      <a:pt x="48681" y="49995"/>
                      <a:pt x="48835" y="50053"/>
                    </a:cubicBezTo>
                    <a:lnTo>
                      <a:pt x="48835" y="50053"/>
                    </a:lnTo>
                    <a:cubicBezTo>
                      <a:pt x="48683" y="49986"/>
                      <a:pt x="48545" y="49930"/>
                      <a:pt x="48423" y="49886"/>
                    </a:cubicBezTo>
                    <a:close/>
                    <a:moveTo>
                      <a:pt x="48835" y="50053"/>
                    </a:moveTo>
                    <a:cubicBezTo>
                      <a:pt x="48939" y="50099"/>
                      <a:pt x="49050" y="50149"/>
                      <a:pt x="49169" y="50203"/>
                    </a:cubicBezTo>
                    <a:cubicBezTo>
                      <a:pt x="49375" y="50289"/>
                      <a:pt x="49582" y="50375"/>
                      <a:pt x="49798" y="50470"/>
                    </a:cubicBezTo>
                    <a:lnTo>
                      <a:pt x="49798" y="50470"/>
                    </a:lnTo>
                    <a:cubicBezTo>
                      <a:pt x="49537" y="50343"/>
                      <a:pt x="49296" y="50239"/>
                      <a:pt x="49069" y="50136"/>
                    </a:cubicBezTo>
                    <a:cubicBezTo>
                      <a:pt x="48985" y="50108"/>
                      <a:pt x="48908" y="50080"/>
                      <a:pt x="48835" y="50053"/>
                    </a:cubicBezTo>
                    <a:close/>
                    <a:moveTo>
                      <a:pt x="49798" y="50470"/>
                    </a:moveTo>
                    <a:cubicBezTo>
                      <a:pt x="49958" y="50548"/>
                      <a:pt x="50126" y="50635"/>
                      <a:pt x="50303" y="50736"/>
                    </a:cubicBezTo>
                    <a:cubicBezTo>
                      <a:pt x="50770" y="50970"/>
                      <a:pt x="51304" y="51237"/>
                      <a:pt x="51837" y="51537"/>
                    </a:cubicBezTo>
                    <a:cubicBezTo>
                      <a:pt x="51967" y="51595"/>
                      <a:pt x="52095" y="51659"/>
                      <a:pt x="52223" y="51727"/>
                    </a:cubicBezTo>
                    <a:lnTo>
                      <a:pt x="52223" y="51727"/>
                    </a:lnTo>
                    <a:cubicBezTo>
                      <a:pt x="52137" y="51674"/>
                      <a:pt x="52053" y="51622"/>
                      <a:pt x="51971" y="51570"/>
                    </a:cubicBezTo>
                    <a:cubicBezTo>
                      <a:pt x="51404" y="51270"/>
                      <a:pt x="50903" y="51037"/>
                      <a:pt x="50436" y="50770"/>
                    </a:cubicBezTo>
                    <a:cubicBezTo>
                      <a:pt x="50210" y="50657"/>
                      <a:pt x="50000" y="50559"/>
                      <a:pt x="49798" y="50470"/>
                    </a:cubicBezTo>
                    <a:close/>
                    <a:moveTo>
                      <a:pt x="52223" y="51727"/>
                    </a:moveTo>
                    <a:cubicBezTo>
                      <a:pt x="52552" y="51931"/>
                      <a:pt x="52904" y="52147"/>
                      <a:pt x="53280" y="52374"/>
                    </a:cubicBezTo>
                    <a:lnTo>
                      <a:pt x="53280" y="52374"/>
                    </a:lnTo>
                    <a:cubicBezTo>
                      <a:pt x="52918" y="52141"/>
                      <a:pt x="52572" y="51916"/>
                      <a:pt x="52223" y="51727"/>
                    </a:cubicBezTo>
                    <a:close/>
                    <a:moveTo>
                      <a:pt x="53280" y="52374"/>
                    </a:moveTo>
                    <a:cubicBezTo>
                      <a:pt x="53397" y="52450"/>
                      <a:pt x="53517" y="52527"/>
                      <a:pt x="53639" y="52604"/>
                    </a:cubicBezTo>
                    <a:cubicBezTo>
                      <a:pt x="54940" y="53405"/>
                      <a:pt x="56341" y="54439"/>
                      <a:pt x="57842" y="55740"/>
                    </a:cubicBezTo>
                    <a:cubicBezTo>
                      <a:pt x="58242" y="56040"/>
                      <a:pt x="58609" y="56407"/>
                      <a:pt x="58976" y="56774"/>
                    </a:cubicBezTo>
                    <a:cubicBezTo>
                      <a:pt x="59343" y="57141"/>
                      <a:pt x="59776" y="57475"/>
                      <a:pt x="60143" y="57908"/>
                    </a:cubicBezTo>
                    <a:cubicBezTo>
                      <a:pt x="60844" y="58742"/>
                      <a:pt x="61678" y="59543"/>
                      <a:pt x="62412" y="60543"/>
                    </a:cubicBezTo>
                    <a:cubicBezTo>
                      <a:pt x="62578" y="60777"/>
                      <a:pt x="62779" y="60977"/>
                      <a:pt x="62945" y="61244"/>
                    </a:cubicBezTo>
                    <a:lnTo>
                      <a:pt x="63246" y="61611"/>
                    </a:lnTo>
                    <a:lnTo>
                      <a:pt x="63479" y="61978"/>
                    </a:lnTo>
                    <a:cubicBezTo>
                      <a:pt x="63813" y="62545"/>
                      <a:pt x="64180" y="63045"/>
                      <a:pt x="64580" y="63579"/>
                    </a:cubicBezTo>
                    <a:cubicBezTo>
                      <a:pt x="65035" y="64439"/>
                      <a:pt x="65567" y="65318"/>
                      <a:pt x="66045" y="66246"/>
                    </a:cubicBezTo>
                    <a:lnTo>
                      <a:pt x="66045" y="66246"/>
                    </a:lnTo>
                    <a:cubicBezTo>
                      <a:pt x="65595" y="65322"/>
                      <a:pt x="65086" y="64458"/>
                      <a:pt x="64613" y="63612"/>
                    </a:cubicBezTo>
                    <a:cubicBezTo>
                      <a:pt x="64246" y="63079"/>
                      <a:pt x="63913" y="62545"/>
                      <a:pt x="63579" y="62045"/>
                    </a:cubicBezTo>
                    <a:lnTo>
                      <a:pt x="63312" y="61678"/>
                    </a:lnTo>
                    <a:lnTo>
                      <a:pt x="63012" y="61277"/>
                    </a:lnTo>
                    <a:cubicBezTo>
                      <a:pt x="62812" y="61044"/>
                      <a:pt x="62645" y="60777"/>
                      <a:pt x="62478" y="60577"/>
                    </a:cubicBezTo>
                    <a:cubicBezTo>
                      <a:pt x="61778" y="59609"/>
                      <a:pt x="60977" y="58776"/>
                      <a:pt x="60243" y="57942"/>
                    </a:cubicBezTo>
                    <a:cubicBezTo>
                      <a:pt x="59843" y="57541"/>
                      <a:pt x="59443" y="57208"/>
                      <a:pt x="59109" y="56841"/>
                    </a:cubicBezTo>
                    <a:cubicBezTo>
                      <a:pt x="58742" y="56507"/>
                      <a:pt x="58409" y="56107"/>
                      <a:pt x="57975" y="55773"/>
                    </a:cubicBezTo>
                    <a:cubicBezTo>
                      <a:pt x="56474" y="54506"/>
                      <a:pt x="55073" y="53505"/>
                      <a:pt x="53772" y="52671"/>
                    </a:cubicBezTo>
                    <a:cubicBezTo>
                      <a:pt x="53604" y="52570"/>
                      <a:pt x="53440" y="52471"/>
                      <a:pt x="53280" y="52374"/>
                    </a:cubicBezTo>
                    <a:close/>
                    <a:moveTo>
                      <a:pt x="22049" y="0"/>
                    </a:moveTo>
                    <a:lnTo>
                      <a:pt x="22049" y="67"/>
                    </a:lnTo>
                    <a:lnTo>
                      <a:pt x="22049" y="49463"/>
                    </a:lnTo>
                    <a:lnTo>
                      <a:pt x="22049" y="49463"/>
                    </a:lnTo>
                    <a:cubicBezTo>
                      <a:pt x="19704" y="50425"/>
                      <a:pt x="17392" y="51584"/>
                      <a:pt x="15211" y="52971"/>
                    </a:cubicBezTo>
                    <a:cubicBezTo>
                      <a:pt x="13043" y="54439"/>
                      <a:pt x="10975" y="56140"/>
                      <a:pt x="9140" y="58075"/>
                    </a:cubicBezTo>
                    <a:cubicBezTo>
                      <a:pt x="8707" y="58575"/>
                      <a:pt x="8273" y="59076"/>
                      <a:pt x="7806" y="59576"/>
                    </a:cubicBezTo>
                    <a:cubicBezTo>
                      <a:pt x="7406" y="60110"/>
                      <a:pt x="6972" y="60610"/>
                      <a:pt x="6572" y="61144"/>
                    </a:cubicBezTo>
                    <a:lnTo>
                      <a:pt x="6272" y="61578"/>
                    </a:lnTo>
                    <a:lnTo>
                      <a:pt x="5971" y="61978"/>
                    </a:lnTo>
                    <a:lnTo>
                      <a:pt x="5438" y="62812"/>
                    </a:lnTo>
                    <a:lnTo>
                      <a:pt x="4904" y="63646"/>
                    </a:lnTo>
                    <a:lnTo>
                      <a:pt x="4404" y="64546"/>
                    </a:lnTo>
                    <a:lnTo>
                      <a:pt x="3903" y="65414"/>
                    </a:lnTo>
                    <a:lnTo>
                      <a:pt x="3636" y="65881"/>
                    </a:lnTo>
                    <a:lnTo>
                      <a:pt x="3436" y="66348"/>
                    </a:lnTo>
                    <a:cubicBezTo>
                      <a:pt x="3169" y="66915"/>
                      <a:pt x="2902" y="67549"/>
                      <a:pt x="2602" y="68149"/>
                    </a:cubicBezTo>
                    <a:cubicBezTo>
                      <a:pt x="2369" y="68783"/>
                      <a:pt x="2135" y="69450"/>
                      <a:pt x="1902" y="70084"/>
                    </a:cubicBezTo>
                    <a:cubicBezTo>
                      <a:pt x="1735" y="70384"/>
                      <a:pt x="1635" y="70717"/>
                      <a:pt x="1568" y="71051"/>
                    </a:cubicBezTo>
                    <a:lnTo>
                      <a:pt x="1268" y="72052"/>
                    </a:lnTo>
                    <a:cubicBezTo>
                      <a:pt x="1135" y="72319"/>
                      <a:pt x="1068" y="72686"/>
                      <a:pt x="968" y="73019"/>
                    </a:cubicBezTo>
                    <a:lnTo>
                      <a:pt x="768" y="73986"/>
                    </a:lnTo>
                    <a:lnTo>
                      <a:pt x="567" y="74987"/>
                    </a:lnTo>
                    <a:cubicBezTo>
                      <a:pt x="567" y="75154"/>
                      <a:pt x="534" y="75321"/>
                      <a:pt x="467" y="75488"/>
                    </a:cubicBezTo>
                    <a:lnTo>
                      <a:pt x="434" y="75988"/>
                    </a:lnTo>
                    <a:lnTo>
                      <a:pt x="167" y="77989"/>
                    </a:lnTo>
                    <a:cubicBezTo>
                      <a:pt x="134" y="78656"/>
                      <a:pt x="134" y="79324"/>
                      <a:pt x="100" y="79991"/>
                    </a:cubicBezTo>
                    <a:cubicBezTo>
                      <a:pt x="0" y="82659"/>
                      <a:pt x="301" y="85328"/>
                      <a:pt x="901" y="87896"/>
                    </a:cubicBezTo>
                    <a:cubicBezTo>
                      <a:pt x="1468" y="90432"/>
                      <a:pt x="2335" y="92900"/>
                      <a:pt x="3503" y="95235"/>
                    </a:cubicBezTo>
                    <a:cubicBezTo>
                      <a:pt x="4704" y="97503"/>
                      <a:pt x="6105" y="99672"/>
                      <a:pt x="7739" y="101640"/>
                    </a:cubicBezTo>
                    <a:cubicBezTo>
                      <a:pt x="10975" y="105576"/>
                      <a:pt x="15078" y="108645"/>
                      <a:pt x="19481" y="110746"/>
                    </a:cubicBezTo>
                    <a:cubicBezTo>
                      <a:pt x="23951" y="112848"/>
                      <a:pt x="28721" y="113948"/>
                      <a:pt x="33391" y="114115"/>
                    </a:cubicBezTo>
                    <a:cubicBezTo>
                      <a:pt x="33842" y="114131"/>
                      <a:pt x="34291" y="114139"/>
                      <a:pt x="34740" y="114139"/>
                    </a:cubicBezTo>
                    <a:cubicBezTo>
                      <a:pt x="38939" y="114139"/>
                      <a:pt x="43033" y="113437"/>
                      <a:pt x="46800" y="112080"/>
                    </a:cubicBezTo>
                    <a:cubicBezTo>
                      <a:pt x="51003" y="110579"/>
                      <a:pt x="54773" y="108311"/>
                      <a:pt x="57908" y="105609"/>
                    </a:cubicBezTo>
                    <a:cubicBezTo>
                      <a:pt x="61077" y="102907"/>
                      <a:pt x="63579" y="99705"/>
                      <a:pt x="65447" y="96302"/>
                    </a:cubicBezTo>
                    <a:cubicBezTo>
                      <a:pt x="67315" y="92900"/>
                      <a:pt x="68449" y="89331"/>
                      <a:pt x="69016" y="85828"/>
                    </a:cubicBezTo>
                    <a:cubicBezTo>
                      <a:pt x="69317" y="84094"/>
                      <a:pt x="69450" y="82326"/>
                      <a:pt x="69450" y="80658"/>
                    </a:cubicBezTo>
                    <a:cubicBezTo>
                      <a:pt x="69450" y="79824"/>
                      <a:pt x="69417" y="78990"/>
                      <a:pt x="69350" y="78156"/>
                    </a:cubicBezTo>
                    <a:cubicBezTo>
                      <a:pt x="69283" y="77322"/>
                      <a:pt x="69150" y="76555"/>
                      <a:pt x="69083" y="75754"/>
                    </a:cubicBezTo>
                    <a:cubicBezTo>
                      <a:pt x="68583" y="72585"/>
                      <a:pt x="67649" y="69717"/>
                      <a:pt x="66481" y="67148"/>
                    </a:cubicBezTo>
                    <a:cubicBezTo>
                      <a:pt x="66344" y="66842"/>
                      <a:pt x="66197" y="66541"/>
                      <a:pt x="66045" y="66246"/>
                    </a:cubicBezTo>
                    <a:lnTo>
                      <a:pt x="66045" y="66246"/>
                    </a:lnTo>
                    <a:cubicBezTo>
                      <a:pt x="66199" y="66561"/>
                      <a:pt x="66345" y="66884"/>
                      <a:pt x="66481" y="67215"/>
                    </a:cubicBezTo>
                    <a:cubicBezTo>
                      <a:pt x="67615" y="69750"/>
                      <a:pt x="68583" y="72619"/>
                      <a:pt x="69016" y="75754"/>
                    </a:cubicBezTo>
                    <a:cubicBezTo>
                      <a:pt x="69150" y="76522"/>
                      <a:pt x="69250" y="77356"/>
                      <a:pt x="69317" y="78123"/>
                    </a:cubicBezTo>
                    <a:cubicBezTo>
                      <a:pt x="69317" y="78923"/>
                      <a:pt x="69350" y="79757"/>
                      <a:pt x="69417" y="80591"/>
                    </a:cubicBezTo>
                    <a:cubicBezTo>
                      <a:pt x="69417" y="82259"/>
                      <a:pt x="69250" y="83960"/>
                      <a:pt x="68983" y="85728"/>
                    </a:cubicBezTo>
                    <a:cubicBezTo>
                      <a:pt x="68416" y="89197"/>
                      <a:pt x="67282" y="92733"/>
                      <a:pt x="65414" y="96102"/>
                    </a:cubicBezTo>
                    <a:cubicBezTo>
                      <a:pt x="63579" y="99471"/>
                      <a:pt x="61011" y="102640"/>
                      <a:pt x="57908" y="105376"/>
                    </a:cubicBezTo>
                    <a:cubicBezTo>
                      <a:pt x="54773" y="108078"/>
                      <a:pt x="51070" y="110312"/>
                      <a:pt x="46901" y="111780"/>
                    </a:cubicBezTo>
                    <a:cubicBezTo>
                      <a:pt x="43163" y="113136"/>
                      <a:pt x="39045" y="113839"/>
                      <a:pt x="34890" y="113839"/>
                    </a:cubicBezTo>
                    <a:cubicBezTo>
                      <a:pt x="34446" y="113839"/>
                      <a:pt x="34002" y="113831"/>
                      <a:pt x="33558" y="113815"/>
                    </a:cubicBezTo>
                    <a:cubicBezTo>
                      <a:pt x="28888" y="113648"/>
                      <a:pt x="24151" y="112581"/>
                      <a:pt x="19748" y="110479"/>
                    </a:cubicBezTo>
                    <a:cubicBezTo>
                      <a:pt x="15311" y="108411"/>
                      <a:pt x="11275" y="105376"/>
                      <a:pt x="8039" y="101473"/>
                    </a:cubicBezTo>
                    <a:cubicBezTo>
                      <a:pt x="6405" y="99538"/>
                      <a:pt x="4971" y="97403"/>
                      <a:pt x="3803" y="95102"/>
                    </a:cubicBezTo>
                    <a:cubicBezTo>
                      <a:pt x="2636" y="92800"/>
                      <a:pt x="1768" y="90365"/>
                      <a:pt x="1201" y="87796"/>
                    </a:cubicBezTo>
                    <a:cubicBezTo>
                      <a:pt x="601" y="85261"/>
                      <a:pt x="301" y="82593"/>
                      <a:pt x="401" y="79957"/>
                    </a:cubicBezTo>
                    <a:cubicBezTo>
                      <a:pt x="434" y="79290"/>
                      <a:pt x="434" y="78623"/>
                      <a:pt x="467" y="77956"/>
                    </a:cubicBezTo>
                    <a:lnTo>
                      <a:pt x="734" y="75955"/>
                    </a:lnTo>
                    <a:lnTo>
                      <a:pt x="768" y="75454"/>
                    </a:lnTo>
                    <a:cubicBezTo>
                      <a:pt x="768" y="75287"/>
                      <a:pt x="801" y="75121"/>
                      <a:pt x="868" y="74954"/>
                    </a:cubicBezTo>
                    <a:lnTo>
                      <a:pt x="1068" y="73953"/>
                    </a:lnTo>
                    <a:lnTo>
                      <a:pt x="1268" y="72952"/>
                    </a:lnTo>
                    <a:cubicBezTo>
                      <a:pt x="1301" y="72619"/>
                      <a:pt x="1435" y="72352"/>
                      <a:pt x="1535" y="72018"/>
                    </a:cubicBezTo>
                    <a:lnTo>
                      <a:pt x="1802" y="71051"/>
                    </a:lnTo>
                    <a:cubicBezTo>
                      <a:pt x="1902" y="70717"/>
                      <a:pt x="1968" y="70417"/>
                      <a:pt x="2102" y="70084"/>
                    </a:cubicBezTo>
                    <a:cubicBezTo>
                      <a:pt x="2369" y="69417"/>
                      <a:pt x="2569" y="68783"/>
                      <a:pt x="2802" y="68149"/>
                    </a:cubicBezTo>
                    <a:cubicBezTo>
                      <a:pt x="3069" y="67549"/>
                      <a:pt x="3369" y="66948"/>
                      <a:pt x="3636" y="66348"/>
                    </a:cubicBezTo>
                    <a:lnTo>
                      <a:pt x="3870" y="65881"/>
                    </a:lnTo>
                    <a:lnTo>
                      <a:pt x="4103" y="65414"/>
                    </a:lnTo>
                    <a:lnTo>
                      <a:pt x="4604" y="64546"/>
                    </a:lnTo>
                    <a:lnTo>
                      <a:pt x="5104" y="63646"/>
                    </a:lnTo>
                    <a:lnTo>
                      <a:pt x="5638" y="62812"/>
                    </a:lnTo>
                    <a:lnTo>
                      <a:pt x="6205" y="61978"/>
                    </a:lnTo>
                    <a:lnTo>
                      <a:pt x="6472" y="61578"/>
                    </a:lnTo>
                    <a:lnTo>
                      <a:pt x="6772" y="61211"/>
                    </a:lnTo>
                    <a:cubicBezTo>
                      <a:pt x="7139" y="60644"/>
                      <a:pt x="7572" y="60143"/>
                      <a:pt x="7973" y="59609"/>
                    </a:cubicBezTo>
                    <a:cubicBezTo>
                      <a:pt x="8440" y="59142"/>
                      <a:pt x="8873" y="58642"/>
                      <a:pt x="9307" y="58142"/>
                    </a:cubicBezTo>
                    <a:cubicBezTo>
                      <a:pt x="11142" y="56240"/>
                      <a:pt x="13143" y="54573"/>
                      <a:pt x="15311" y="53105"/>
                    </a:cubicBezTo>
                    <a:cubicBezTo>
                      <a:pt x="17546" y="51704"/>
                      <a:pt x="19815" y="50536"/>
                      <a:pt x="22216" y="49602"/>
                    </a:cubicBezTo>
                    <a:lnTo>
                      <a:pt x="22283" y="49569"/>
                    </a:lnTo>
                    <a:lnTo>
                      <a:pt x="22283" y="49469"/>
                    </a:lnTo>
                    <a:lnTo>
                      <a:pt x="22283" y="100"/>
                    </a:lnTo>
                    <a:lnTo>
                      <a:pt x="47334" y="100"/>
                    </a:lnTo>
                    <a:cubicBezTo>
                      <a:pt x="47334" y="10345"/>
                      <a:pt x="47365" y="19308"/>
                      <a:pt x="47384" y="26673"/>
                    </a:cubicBezTo>
                    <a:lnTo>
                      <a:pt x="47384" y="26673"/>
                    </a:lnTo>
                    <a:cubicBezTo>
                      <a:pt x="47404" y="19320"/>
                      <a:pt x="47434" y="10374"/>
                      <a:pt x="47434" y="100"/>
                    </a:cubicBezTo>
                    <a:lnTo>
                      <a:pt x="47434" y="100"/>
                    </a:lnTo>
                    <a:lnTo>
                      <a:pt x="47434" y="100"/>
                    </a:lnTo>
                    <a:lnTo>
                      <a:pt x="47434" y="100"/>
                    </a:lnTo>
                    <a:cubicBezTo>
                      <a:pt x="47434" y="89"/>
                      <a:pt x="47434" y="78"/>
                      <a:pt x="47434" y="67"/>
                    </a:cubicBezTo>
                    <a:lnTo>
                      <a:pt x="474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067;p35"/>
              <p:cNvSpPr/>
              <p:nvPr/>
            </p:nvSpPr>
            <p:spPr>
              <a:xfrm>
                <a:off x="7903122" y="2624292"/>
                <a:ext cx="1019847" cy="1745073"/>
              </a:xfrm>
              <a:custGeom>
                <a:avLst/>
                <a:gdLst/>
                <a:ahLst/>
                <a:cxnLst/>
                <a:rect l="l" t="t" r="r" b="b"/>
                <a:pathLst>
                  <a:path w="60044" h="102742" extrusionOk="0">
                    <a:moveTo>
                      <a:pt x="20582" y="1"/>
                    </a:moveTo>
                    <a:lnTo>
                      <a:pt x="20982" y="46334"/>
                    </a:lnTo>
                    <a:cubicBezTo>
                      <a:pt x="7706" y="49970"/>
                      <a:pt x="0" y="61545"/>
                      <a:pt x="0" y="73820"/>
                    </a:cubicBezTo>
                    <a:cubicBezTo>
                      <a:pt x="0" y="89799"/>
                      <a:pt x="13410" y="102741"/>
                      <a:pt x="30022" y="102741"/>
                    </a:cubicBezTo>
                    <a:cubicBezTo>
                      <a:pt x="46600" y="102741"/>
                      <a:pt x="60043" y="89765"/>
                      <a:pt x="60043" y="73820"/>
                    </a:cubicBezTo>
                    <a:cubicBezTo>
                      <a:pt x="60010" y="61545"/>
                      <a:pt x="50503" y="50604"/>
                      <a:pt x="39329" y="46367"/>
                    </a:cubicBezTo>
                    <a:lnTo>
                      <a:pt x="39262" y="1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068;p35"/>
              <p:cNvSpPr/>
              <p:nvPr/>
            </p:nvSpPr>
            <p:spPr>
              <a:xfrm>
                <a:off x="7895189" y="3757381"/>
                <a:ext cx="1027202" cy="265832"/>
              </a:xfrm>
              <a:custGeom>
                <a:avLst/>
                <a:gdLst/>
                <a:ahLst/>
                <a:cxnLst/>
                <a:rect l="l" t="t" r="r" b="b"/>
                <a:pathLst>
                  <a:path w="60477" h="15651" extrusionOk="0">
                    <a:moveTo>
                      <a:pt x="8205" y="0"/>
                    </a:moveTo>
                    <a:cubicBezTo>
                      <a:pt x="5656" y="0"/>
                      <a:pt x="2819" y="393"/>
                      <a:pt x="1101" y="1307"/>
                    </a:cubicBezTo>
                    <a:cubicBezTo>
                      <a:pt x="1101" y="1307"/>
                      <a:pt x="0" y="4977"/>
                      <a:pt x="1101" y="9613"/>
                    </a:cubicBezTo>
                    <a:lnTo>
                      <a:pt x="28821" y="15651"/>
                    </a:lnTo>
                    <a:lnTo>
                      <a:pt x="46133" y="10581"/>
                    </a:lnTo>
                    <a:lnTo>
                      <a:pt x="55107" y="10581"/>
                    </a:lnTo>
                    <a:lnTo>
                      <a:pt x="60477" y="7111"/>
                    </a:lnTo>
                    <a:cubicBezTo>
                      <a:pt x="59510" y="5410"/>
                      <a:pt x="58509" y="4943"/>
                      <a:pt x="56641" y="4276"/>
                    </a:cubicBezTo>
                    <a:cubicBezTo>
                      <a:pt x="53922" y="3342"/>
                      <a:pt x="51044" y="2838"/>
                      <a:pt x="48158" y="2838"/>
                    </a:cubicBezTo>
                    <a:cubicBezTo>
                      <a:pt x="47539" y="2838"/>
                      <a:pt x="46919" y="2861"/>
                      <a:pt x="46300" y="2908"/>
                    </a:cubicBezTo>
                    <a:cubicBezTo>
                      <a:pt x="41597" y="3242"/>
                      <a:pt x="36960" y="4810"/>
                      <a:pt x="32257" y="4843"/>
                    </a:cubicBezTo>
                    <a:cubicBezTo>
                      <a:pt x="32153" y="4845"/>
                      <a:pt x="32050" y="4845"/>
                      <a:pt x="31946" y="4845"/>
                    </a:cubicBezTo>
                    <a:cubicBezTo>
                      <a:pt x="24960" y="4845"/>
                      <a:pt x="18479" y="1555"/>
                      <a:pt x="11609" y="273"/>
                    </a:cubicBezTo>
                    <a:cubicBezTo>
                      <a:pt x="10659" y="96"/>
                      <a:pt x="9467" y="0"/>
                      <a:pt x="8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69;p35"/>
              <p:cNvSpPr/>
              <p:nvPr/>
            </p:nvSpPr>
            <p:spPr>
              <a:xfrm>
                <a:off x="7895189" y="3757381"/>
                <a:ext cx="1027202" cy="265832"/>
              </a:xfrm>
              <a:custGeom>
                <a:avLst/>
                <a:gdLst/>
                <a:ahLst/>
                <a:cxnLst/>
                <a:rect l="l" t="t" r="r" b="b"/>
                <a:pathLst>
                  <a:path w="60477" h="15651" extrusionOk="0">
                    <a:moveTo>
                      <a:pt x="8205" y="0"/>
                    </a:moveTo>
                    <a:cubicBezTo>
                      <a:pt x="5656" y="0"/>
                      <a:pt x="2819" y="393"/>
                      <a:pt x="1101" y="1307"/>
                    </a:cubicBezTo>
                    <a:cubicBezTo>
                      <a:pt x="1101" y="1307"/>
                      <a:pt x="0" y="4977"/>
                      <a:pt x="1101" y="9613"/>
                    </a:cubicBezTo>
                    <a:lnTo>
                      <a:pt x="28821" y="15651"/>
                    </a:lnTo>
                    <a:lnTo>
                      <a:pt x="46133" y="10581"/>
                    </a:lnTo>
                    <a:lnTo>
                      <a:pt x="55107" y="10581"/>
                    </a:lnTo>
                    <a:lnTo>
                      <a:pt x="60477" y="7111"/>
                    </a:lnTo>
                    <a:cubicBezTo>
                      <a:pt x="59510" y="5410"/>
                      <a:pt x="58509" y="4943"/>
                      <a:pt x="56641" y="4276"/>
                    </a:cubicBezTo>
                    <a:cubicBezTo>
                      <a:pt x="53922" y="3342"/>
                      <a:pt x="51044" y="2838"/>
                      <a:pt x="48158" y="2838"/>
                    </a:cubicBezTo>
                    <a:cubicBezTo>
                      <a:pt x="47539" y="2838"/>
                      <a:pt x="46919" y="2861"/>
                      <a:pt x="46300" y="2908"/>
                    </a:cubicBezTo>
                    <a:cubicBezTo>
                      <a:pt x="41597" y="3242"/>
                      <a:pt x="36960" y="4810"/>
                      <a:pt x="32257" y="4843"/>
                    </a:cubicBezTo>
                    <a:cubicBezTo>
                      <a:pt x="32153" y="4845"/>
                      <a:pt x="32050" y="4845"/>
                      <a:pt x="31946" y="4845"/>
                    </a:cubicBezTo>
                    <a:cubicBezTo>
                      <a:pt x="24960" y="4845"/>
                      <a:pt x="18479" y="1555"/>
                      <a:pt x="11609" y="273"/>
                    </a:cubicBezTo>
                    <a:cubicBezTo>
                      <a:pt x="10659" y="96"/>
                      <a:pt x="9467" y="0"/>
                      <a:pt x="8205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70;p35"/>
              <p:cNvSpPr/>
              <p:nvPr/>
            </p:nvSpPr>
            <p:spPr>
              <a:xfrm>
                <a:off x="7903122" y="3855472"/>
                <a:ext cx="1019847" cy="513932"/>
              </a:xfrm>
              <a:custGeom>
                <a:avLst/>
                <a:gdLst/>
                <a:ahLst/>
                <a:cxnLst/>
                <a:rect l="l" t="t" r="r" b="b"/>
                <a:pathLst>
                  <a:path w="60044" h="30258" extrusionOk="0">
                    <a:moveTo>
                      <a:pt x="50816" y="0"/>
                    </a:moveTo>
                    <a:cubicBezTo>
                      <a:pt x="49346" y="0"/>
                      <a:pt x="47723" y="86"/>
                      <a:pt x="45967" y="302"/>
                    </a:cubicBezTo>
                    <a:cubicBezTo>
                      <a:pt x="42497" y="703"/>
                      <a:pt x="30856" y="4205"/>
                      <a:pt x="24284" y="4806"/>
                    </a:cubicBezTo>
                    <a:cubicBezTo>
                      <a:pt x="21801" y="5039"/>
                      <a:pt x="19538" y="5139"/>
                      <a:pt x="17482" y="5139"/>
                    </a:cubicBezTo>
                    <a:cubicBezTo>
                      <a:pt x="4816" y="5139"/>
                      <a:pt x="1" y="1337"/>
                      <a:pt x="0" y="1336"/>
                    </a:cubicBezTo>
                    <a:lnTo>
                      <a:pt x="0" y="1336"/>
                    </a:lnTo>
                    <a:cubicBezTo>
                      <a:pt x="0" y="17315"/>
                      <a:pt x="13443" y="30257"/>
                      <a:pt x="30022" y="30257"/>
                    </a:cubicBezTo>
                    <a:cubicBezTo>
                      <a:pt x="46634" y="30257"/>
                      <a:pt x="60043" y="17315"/>
                      <a:pt x="60043" y="1336"/>
                    </a:cubicBezTo>
                    <a:cubicBezTo>
                      <a:pt x="60043" y="1336"/>
                      <a:pt x="56607" y="0"/>
                      <a:pt x="50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71;p35"/>
              <p:cNvSpPr/>
              <p:nvPr/>
            </p:nvSpPr>
            <p:spPr>
              <a:xfrm>
                <a:off x="8131459" y="2495678"/>
                <a:ext cx="563749" cy="128627"/>
              </a:xfrm>
              <a:custGeom>
                <a:avLst/>
                <a:gdLst/>
                <a:ahLst/>
                <a:cxnLst/>
                <a:rect l="l" t="t" r="r" b="b"/>
                <a:pathLst>
                  <a:path w="33191" h="7573" extrusionOk="0">
                    <a:moveTo>
                      <a:pt x="3503" y="1"/>
                    </a:moveTo>
                    <a:cubicBezTo>
                      <a:pt x="1535" y="1"/>
                      <a:pt x="0" y="1569"/>
                      <a:pt x="0" y="3503"/>
                    </a:cubicBezTo>
                    <a:lnTo>
                      <a:pt x="0" y="4070"/>
                    </a:lnTo>
                    <a:cubicBezTo>
                      <a:pt x="0" y="6039"/>
                      <a:pt x="1568" y="7573"/>
                      <a:pt x="3503" y="7573"/>
                    </a:cubicBezTo>
                    <a:lnTo>
                      <a:pt x="29688" y="7573"/>
                    </a:lnTo>
                    <a:cubicBezTo>
                      <a:pt x="31590" y="7573"/>
                      <a:pt x="33124" y="6039"/>
                      <a:pt x="33191" y="4070"/>
                    </a:cubicBezTo>
                    <a:lnTo>
                      <a:pt x="33191" y="3503"/>
                    </a:lnTo>
                    <a:cubicBezTo>
                      <a:pt x="33191" y="1535"/>
                      <a:pt x="31590" y="1"/>
                      <a:pt x="296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72;p35"/>
              <p:cNvSpPr/>
              <p:nvPr/>
            </p:nvSpPr>
            <p:spPr>
              <a:xfrm>
                <a:off x="8128622" y="2493979"/>
                <a:ext cx="567724" cy="132041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7774" extrusionOk="0">
                    <a:moveTo>
                      <a:pt x="3670" y="1"/>
                    </a:moveTo>
                    <a:cubicBezTo>
                      <a:pt x="2336" y="1"/>
                      <a:pt x="1035" y="835"/>
                      <a:pt x="434" y="2002"/>
                    </a:cubicBezTo>
                    <a:cubicBezTo>
                      <a:pt x="267" y="2302"/>
                      <a:pt x="201" y="2603"/>
                      <a:pt x="101" y="2936"/>
                    </a:cubicBezTo>
                    <a:cubicBezTo>
                      <a:pt x="34" y="3270"/>
                      <a:pt x="34" y="3603"/>
                      <a:pt x="34" y="3904"/>
                    </a:cubicBezTo>
                    <a:cubicBezTo>
                      <a:pt x="1" y="4471"/>
                      <a:pt x="67" y="5138"/>
                      <a:pt x="368" y="5738"/>
                    </a:cubicBezTo>
                    <a:cubicBezTo>
                      <a:pt x="901" y="6906"/>
                      <a:pt x="2069" y="7673"/>
                      <a:pt x="3270" y="7773"/>
                    </a:cubicBezTo>
                    <a:lnTo>
                      <a:pt x="6739" y="7773"/>
                    </a:lnTo>
                    <a:cubicBezTo>
                      <a:pt x="11275" y="7740"/>
                      <a:pt x="15345" y="7740"/>
                      <a:pt x="18747" y="7740"/>
                    </a:cubicBezTo>
                    <a:cubicBezTo>
                      <a:pt x="22183" y="7673"/>
                      <a:pt x="24918" y="7673"/>
                      <a:pt x="26853" y="7673"/>
                    </a:cubicBezTo>
                    <a:lnTo>
                      <a:pt x="29855" y="7673"/>
                    </a:lnTo>
                    <a:cubicBezTo>
                      <a:pt x="29855" y="7673"/>
                      <a:pt x="29755" y="7673"/>
                      <a:pt x="29688" y="7540"/>
                    </a:cubicBezTo>
                    <a:lnTo>
                      <a:pt x="26886" y="7540"/>
                    </a:lnTo>
                    <a:cubicBezTo>
                      <a:pt x="24952" y="7540"/>
                      <a:pt x="22216" y="7506"/>
                      <a:pt x="18781" y="7506"/>
                    </a:cubicBezTo>
                    <a:cubicBezTo>
                      <a:pt x="15378" y="7473"/>
                      <a:pt x="11275" y="7473"/>
                      <a:pt x="6772" y="7473"/>
                    </a:cubicBezTo>
                    <a:cubicBezTo>
                      <a:pt x="6038" y="7473"/>
                      <a:pt x="5275" y="7488"/>
                      <a:pt x="4501" y="7488"/>
                    </a:cubicBezTo>
                    <a:cubicBezTo>
                      <a:pt x="4115" y="7488"/>
                      <a:pt x="3726" y="7484"/>
                      <a:pt x="3336" y="7473"/>
                    </a:cubicBezTo>
                    <a:cubicBezTo>
                      <a:pt x="2169" y="7406"/>
                      <a:pt x="1068" y="6639"/>
                      <a:pt x="568" y="5571"/>
                    </a:cubicBezTo>
                    <a:cubicBezTo>
                      <a:pt x="267" y="5004"/>
                      <a:pt x="234" y="4437"/>
                      <a:pt x="234" y="3804"/>
                    </a:cubicBezTo>
                    <a:cubicBezTo>
                      <a:pt x="234" y="3470"/>
                      <a:pt x="267" y="3170"/>
                      <a:pt x="334" y="2903"/>
                    </a:cubicBezTo>
                    <a:cubicBezTo>
                      <a:pt x="368" y="2603"/>
                      <a:pt x="501" y="2302"/>
                      <a:pt x="601" y="2002"/>
                    </a:cubicBezTo>
                    <a:cubicBezTo>
                      <a:pt x="1168" y="901"/>
                      <a:pt x="2369" y="134"/>
                      <a:pt x="3603" y="134"/>
                    </a:cubicBezTo>
                    <a:lnTo>
                      <a:pt x="28988" y="134"/>
                    </a:lnTo>
                    <a:cubicBezTo>
                      <a:pt x="29455" y="134"/>
                      <a:pt x="29889" y="134"/>
                      <a:pt x="30289" y="168"/>
                    </a:cubicBezTo>
                    <a:cubicBezTo>
                      <a:pt x="31089" y="268"/>
                      <a:pt x="31823" y="735"/>
                      <a:pt x="32324" y="1268"/>
                    </a:cubicBezTo>
                    <a:cubicBezTo>
                      <a:pt x="32891" y="1835"/>
                      <a:pt x="33124" y="2503"/>
                      <a:pt x="33224" y="3170"/>
                    </a:cubicBezTo>
                    <a:cubicBezTo>
                      <a:pt x="33258" y="3837"/>
                      <a:pt x="33291" y="4504"/>
                      <a:pt x="33124" y="5071"/>
                    </a:cubicBezTo>
                    <a:cubicBezTo>
                      <a:pt x="33024" y="5605"/>
                      <a:pt x="32724" y="6072"/>
                      <a:pt x="32424" y="6439"/>
                    </a:cubicBezTo>
                    <a:cubicBezTo>
                      <a:pt x="31790" y="7173"/>
                      <a:pt x="31056" y="7439"/>
                      <a:pt x="30589" y="7573"/>
                    </a:cubicBezTo>
                    <a:cubicBezTo>
                      <a:pt x="30089" y="7673"/>
                      <a:pt x="29855" y="7673"/>
                      <a:pt x="29855" y="7673"/>
                    </a:cubicBezTo>
                    <a:cubicBezTo>
                      <a:pt x="29855" y="7673"/>
                      <a:pt x="29889" y="7673"/>
                      <a:pt x="30055" y="7706"/>
                    </a:cubicBezTo>
                    <a:cubicBezTo>
                      <a:pt x="30155" y="7706"/>
                      <a:pt x="30389" y="7673"/>
                      <a:pt x="30622" y="7640"/>
                    </a:cubicBezTo>
                    <a:cubicBezTo>
                      <a:pt x="31089" y="7573"/>
                      <a:pt x="31823" y="7273"/>
                      <a:pt x="32524" y="6572"/>
                    </a:cubicBezTo>
                    <a:cubicBezTo>
                      <a:pt x="32791" y="6172"/>
                      <a:pt x="33091" y="5738"/>
                      <a:pt x="33258" y="5138"/>
                    </a:cubicBezTo>
                    <a:cubicBezTo>
                      <a:pt x="33424" y="4571"/>
                      <a:pt x="33424" y="3904"/>
                      <a:pt x="33391" y="3236"/>
                    </a:cubicBezTo>
                    <a:cubicBezTo>
                      <a:pt x="33291" y="2503"/>
                      <a:pt x="33058" y="1802"/>
                      <a:pt x="32524" y="1235"/>
                    </a:cubicBezTo>
                    <a:cubicBezTo>
                      <a:pt x="31990" y="601"/>
                      <a:pt x="31256" y="168"/>
                      <a:pt x="30389" y="34"/>
                    </a:cubicBezTo>
                    <a:cubicBezTo>
                      <a:pt x="29922" y="1"/>
                      <a:pt x="29522" y="1"/>
                      <a:pt x="2905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73;p35"/>
              <p:cNvSpPr/>
              <p:nvPr/>
            </p:nvSpPr>
            <p:spPr>
              <a:xfrm>
                <a:off x="8392664" y="2624292"/>
                <a:ext cx="453262" cy="1434587"/>
              </a:xfrm>
              <a:custGeom>
                <a:avLst/>
                <a:gdLst/>
                <a:ahLst/>
                <a:cxnLst/>
                <a:rect l="l" t="t" r="r" b="b"/>
                <a:pathLst>
                  <a:path w="26686" h="84462" extrusionOk="0">
                    <a:moveTo>
                      <a:pt x="1234" y="1"/>
                    </a:moveTo>
                    <a:lnTo>
                      <a:pt x="0" y="47201"/>
                    </a:lnTo>
                    <a:cubicBezTo>
                      <a:pt x="0" y="47201"/>
                      <a:pt x="16879" y="66482"/>
                      <a:pt x="10641" y="83794"/>
                    </a:cubicBezTo>
                    <a:lnTo>
                      <a:pt x="23417" y="84461"/>
                    </a:lnTo>
                    <a:cubicBezTo>
                      <a:pt x="23417" y="84461"/>
                      <a:pt x="26686" y="73487"/>
                      <a:pt x="21515" y="62479"/>
                    </a:cubicBezTo>
                    <a:cubicBezTo>
                      <a:pt x="16345" y="51471"/>
                      <a:pt x="8539" y="46468"/>
                      <a:pt x="8539" y="46468"/>
                    </a:cubicBezTo>
                    <a:lnTo>
                      <a:pt x="8606" y="68"/>
                    </a:lnTo>
                    <a:lnTo>
                      <a:pt x="1234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74;p35"/>
              <p:cNvSpPr/>
              <p:nvPr/>
            </p:nvSpPr>
            <p:spPr>
              <a:xfrm>
                <a:off x="7900863" y="3515540"/>
                <a:ext cx="158079" cy="68047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40063" extrusionOk="0">
                    <a:moveTo>
                      <a:pt x="9307" y="1"/>
                    </a:moveTo>
                    <a:cubicBezTo>
                      <a:pt x="9240" y="34"/>
                      <a:pt x="9140" y="101"/>
                      <a:pt x="9073" y="201"/>
                    </a:cubicBezTo>
                    <a:cubicBezTo>
                      <a:pt x="8840" y="401"/>
                      <a:pt x="8506" y="701"/>
                      <a:pt x="8139" y="1102"/>
                    </a:cubicBezTo>
                    <a:cubicBezTo>
                      <a:pt x="7405" y="1936"/>
                      <a:pt x="6305" y="3170"/>
                      <a:pt x="5170" y="4838"/>
                    </a:cubicBezTo>
                    <a:cubicBezTo>
                      <a:pt x="4637" y="5672"/>
                      <a:pt x="4070" y="6606"/>
                      <a:pt x="3503" y="7673"/>
                    </a:cubicBezTo>
                    <a:cubicBezTo>
                      <a:pt x="2969" y="8740"/>
                      <a:pt x="2435" y="9875"/>
                      <a:pt x="1968" y="11109"/>
                    </a:cubicBezTo>
                    <a:cubicBezTo>
                      <a:pt x="1001" y="13577"/>
                      <a:pt x="334" y="16479"/>
                      <a:pt x="167" y="19548"/>
                    </a:cubicBezTo>
                    <a:cubicBezTo>
                      <a:pt x="0" y="22650"/>
                      <a:pt x="334" y="25552"/>
                      <a:pt x="1001" y="28154"/>
                    </a:cubicBezTo>
                    <a:cubicBezTo>
                      <a:pt x="1301" y="29422"/>
                      <a:pt x="1735" y="30589"/>
                      <a:pt x="2135" y="31724"/>
                    </a:cubicBezTo>
                    <a:cubicBezTo>
                      <a:pt x="2602" y="32858"/>
                      <a:pt x="3069" y="33858"/>
                      <a:pt x="3503" y="34726"/>
                    </a:cubicBezTo>
                    <a:cubicBezTo>
                      <a:pt x="4437" y="36527"/>
                      <a:pt x="5337" y="37861"/>
                      <a:pt x="6071" y="38729"/>
                    </a:cubicBezTo>
                    <a:cubicBezTo>
                      <a:pt x="6405" y="39196"/>
                      <a:pt x="6738" y="39462"/>
                      <a:pt x="6905" y="39729"/>
                    </a:cubicBezTo>
                    <a:cubicBezTo>
                      <a:pt x="6972" y="39829"/>
                      <a:pt x="7072" y="39896"/>
                      <a:pt x="7105" y="39996"/>
                    </a:cubicBezTo>
                    <a:lnTo>
                      <a:pt x="7172" y="40063"/>
                    </a:lnTo>
                    <a:cubicBezTo>
                      <a:pt x="7172" y="40063"/>
                      <a:pt x="7172" y="40030"/>
                      <a:pt x="7105" y="39896"/>
                    </a:cubicBezTo>
                    <a:cubicBezTo>
                      <a:pt x="7038" y="39863"/>
                      <a:pt x="6972" y="39763"/>
                      <a:pt x="6872" y="39663"/>
                    </a:cubicBezTo>
                    <a:cubicBezTo>
                      <a:pt x="6705" y="39396"/>
                      <a:pt x="6438" y="39062"/>
                      <a:pt x="6104" y="38595"/>
                    </a:cubicBezTo>
                    <a:cubicBezTo>
                      <a:pt x="5437" y="37695"/>
                      <a:pt x="4503" y="36360"/>
                      <a:pt x="3603" y="34559"/>
                    </a:cubicBezTo>
                    <a:cubicBezTo>
                      <a:pt x="3136" y="33692"/>
                      <a:pt x="2669" y="32691"/>
                      <a:pt x="2268" y="31590"/>
                    </a:cubicBezTo>
                    <a:cubicBezTo>
                      <a:pt x="1835" y="30456"/>
                      <a:pt x="1434" y="29322"/>
                      <a:pt x="1134" y="28021"/>
                    </a:cubicBezTo>
                    <a:cubicBezTo>
                      <a:pt x="500" y="25486"/>
                      <a:pt x="167" y="22550"/>
                      <a:pt x="334" y="19515"/>
                    </a:cubicBezTo>
                    <a:cubicBezTo>
                      <a:pt x="567" y="16479"/>
                      <a:pt x="1168" y="13577"/>
                      <a:pt x="2102" y="11109"/>
                    </a:cubicBezTo>
                    <a:cubicBezTo>
                      <a:pt x="2569" y="9875"/>
                      <a:pt x="3069" y="8740"/>
                      <a:pt x="3603" y="7706"/>
                    </a:cubicBezTo>
                    <a:cubicBezTo>
                      <a:pt x="4136" y="6672"/>
                      <a:pt x="4737" y="5705"/>
                      <a:pt x="5270" y="4871"/>
                    </a:cubicBezTo>
                    <a:cubicBezTo>
                      <a:pt x="6405" y="3203"/>
                      <a:pt x="7439" y="2002"/>
                      <a:pt x="8173" y="1168"/>
                    </a:cubicBezTo>
                    <a:cubicBezTo>
                      <a:pt x="8573" y="735"/>
                      <a:pt x="8840" y="468"/>
                      <a:pt x="9073" y="234"/>
                    </a:cubicBezTo>
                    <a:cubicBezTo>
                      <a:pt x="9173" y="101"/>
                      <a:pt x="9273" y="68"/>
                      <a:pt x="9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75;p35"/>
              <p:cNvSpPr/>
              <p:nvPr/>
            </p:nvSpPr>
            <p:spPr>
              <a:xfrm>
                <a:off x="8677087" y="3781840"/>
                <a:ext cx="247047" cy="520709"/>
              </a:xfrm>
              <a:custGeom>
                <a:avLst/>
                <a:gdLst/>
                <a:ahLst/>
                <a:cxnLst/>
                <a:rect l="l" t="t" r="r" b="b"/>
                <a:pathLst>
                  <a:path w="14545" h="30657" extrusionOk="0">
                    <a:moveTo>
                      <a:pt x="13777" y="1"/>
                    </a:moveTo>
                    <a:lnTo>
                      <a:pt x="13777" y="401"/>
                    </a:lnTo>
                    <a:cubicBezTo>
                      <a:pt x="13810" y="668"/>
                      <a:pt x="13877" y="1001"/>
                      <a:pt x="13944" y="1468"/>
                    </a:cubicBezTo>
                    <a:cubicBezTo>
                      <a:pt x="14077" y="2369"/>
                      <a:pt x="14211" y="3670"/>
                      <a:pt x="14277" y="5305"/>
                    </a:cubicBezTo>
                    <a:cubicBezTo>
                      <a:pt x="14344" y="8507"/>
                      <a:pt x="13844" y="13043"/>
                      <a:pt x="11809" y="17580"/>
                    </a:cubicBezTo>
                    <a:cubicBezTo>
                      <a:pt x="9807" y="22083"/>
                      <a:pt x="6705" y="25519"/>
                      <a:pt x="4270" y="27587"/>
                    </a:cubicBezTo>
                    <a:cubicBezTo>
                      <a:pt x="3002" y="28655"/>
                      <a:pt x="1935" y="29388"/>
                      <a:pt x="1168" y="29889"/>
                    </a:cubicBezTo>
                    <a:cubicBezTo>
                      <a:pt x="801" y="30156"/>
                      <a:pt x="501" y="30322"/>
                      <a:pt x="301" y="30423"/>
                    </a:cubicBezTo>
                    <a:cubicBezTo>
                      <a:pt x="100" y="30556"/>
                      <a:pt x="0" y="30656"/>
                      <a:pt x="0" y="30656"/>
                    </a:cubicBezTo>
                    <a:cubicBezTo>
                      <a:pt x="0" y="30656"/>
                      <a:pt x="134" y="30589"/>
                      <a:pt x="334" y="30489"/>
                    </a:cubicBezTo>
                    <a:cubicBezTo>
                      <a:pt x="567" y="30356"/>
                      <a:pt x="901" y="30189"/>
                      <a:pt x="1268" y="29922"/>
                    </a:cubicBezTo>
                    <a:cubicBezTo>
                      <a:pt x="2035" y="29489"/>
                      <a:pt x="3136" y="28721"/>
                      <a:pt x="4404" y="27687"/>
                    </a:cubicBezTo>
                    <a:cubicBezTo>
                      <a:pt x="5638" y="26653"/>
                      <a:pt x="7072" y="25252"/>
                      <a:pt x="8406" y="23584"/>
                    </a:cubicBezTo>
                    <a:cubicBezTo>
                      <a:pt x="9774" y="21916"/>
                      <a:pt x="11008" y="19882"/>
                      <a:pt x="12076" y="17647"/>
                    </a:cubicBezTo>
                    <a:cubicBezTo>
                      <a:pt x="13110" y="15345"/>
                      <a:pt x="13744" y="13043"/>
                      <a:pt x="14110" y="10909"/>
                    </a:cubicBezTo>
                    <a:cubicBezTo>
                      <a:pt x="14444" y="8807"/>
                      <a:pt x="14544" y="6839"/>
                      <a:pt x="14477" y="5204"/>
                    </a:cubicBezTo>
                    <a:cubicBezTo>
                      <a:pt x="14411" y="3570"/>
                      <a:pt x="14211" y="2236"/>
                      <a:pt x="14077" y="1368"/>
                    </a:cubicBezTo>
                    <a:cubicBezTo>
                      <a:pt x="13977" y="901"/>
                      <a:pt x="13910" y="568"/>
                      <a:pt x="13844" y="334"/>
                    </a:cubicBezTo>
                    <a:cubicBezTo>
                      <a:pt x="13810" y="134"/>
                      <a:pt x="13777" y="1"/>
                      <a:pt x="13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76;p35"/>
              <p:cNvSpPr/>
              <p:nvPr/>
            </p:nvSpPr>
            <p:spPr>
              <a:xfrm>
                <a:off x="8261773" y="2723454"/>
                <a:ext cx="3991" cy="58358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4359" extrusionOk="0">
                    <a:moveTo>
                      <a:pt x="101" y="0"/>
                    </a:moveTo>
                    <a:cubicBezTo>
                      <a:pt x="34" y="0"/>
                      <a:pt x="1" y="7673"/>
                      <a:pt x="1" y="17179"/>
                    </a:cubicBezTo>
                    <a:cubicBezTo>
                      <a:pt x="1" y="26686"/>
                      <a:pt x="67" y="34358"/>
                      <a:pt x="101" y="34358"/>
                    </a:cubicBezTo>
                    <a:cubicBezTo>
                      <a:pt x="167" y="34358"/>
                      <a:pt x="234" y="26686"/>
                      <a:pt x="234" y="17179"/>
                    </a:cubicBezTo>
                    <a:cubicBezTo>
                      <a:pt x="234" y="767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77;p35"/>
              <p:cNvSpPr/>
              <p:nvPr/>
            </p:nvSpPr>
            <p:spPr>
              <a:xfrm>
                <a:off x="8222672" y="4022644"/>
                <a:ext cx="71982" cy="71965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4237" extrusionOk="0">
                    <a:moveTo>
                      <a:pt x="2102" y="1"/>
                    </a:moveTo>
                    <a:cubicBezTo>
                      <a:pt x="935" y="1"/>
                      <a:pt x="1" y="968"/>
                      <a:pt x="1" y="2135"/>
                    </a:cubicBezTo>
                    <a:cubicBezTo>
                      <a:pt x="1" y="3303"/>
                      <a:pt x="935" y="4237"/>
                      <a:pt x="2102" y="4237"/>
                    </a:cubicBezTo>
                    <a:cubicBezTo>
                      <a:pt x="3303" y="4237"/>
                      <a:pt x="4237" y="3303"/>
                      <a:pt x="4237" y="2135"/>
                    </a:cubicBezTo>
                    <a:cubicBezTo>
                      <a:pt x="4237" y="968"/>
                      <a:pt x="3337" y="34"/>
                      <a:pt x="2102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78;p35"/>
              <p:cNvSpPr/>
              <p:nvPr/>
            </p:nvSpPr>
            <p:spPr>
              <a:xfrm>
                <a:off x="8461217" y="4022644"/>
                <a:ext cx="72526" cy="71965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4237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35"/>
                    </a:cubicBezTo>
                    <a:cubicBezTo>
                      <a:pt x="0" y="3303"/>
                      <a:pt x="968" y="4237"/>
                      <a:pt x="2135" y="4237"/>
                    </a:cubicBezTo>
                    <a:cubicBezTo>
                      <a:pt x="3303" y="4237"/>
                      <a:pt x="4270" y="3303"/>
                      <a:pt x="4270" y="2135"/>
                    </a:cubicBezTo>
                    <a:cubicBezTo>
                      <a:pt x="4270" y="968"/>
                      <a:pt x="3303" y="1"/>
                      <a:pt x="213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79;p35"/>
              <p:cNvSpPr/>
              <p:nvPr/>
            </p:nvSpPr>
            <p:spPr>
              <a:xfrm>
                <a:off x="8305409" y="4122366"/>
                <a:ext cx="35142" cy="351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9" extrusionOk="0">
                    <a:moveTo>
                      <a:pt x="1034" y="0"/>
                    </a:moveTo>
                    <a:cubicBezTo>
                      <a:pt x="467" y="0"/>
                      <a:pt x="0" y="467"/>
                      <a:pt x="0" y="1034"/>
                    </a:cubicBezTo>
                    <a:cubicBezTo>
                      <a:pt x="0" y="1635"/>
                      <a:pt x="467" y="2069"/>
                      <a:pt x="1034" y="2069"/>
                    </a:cubicBezTo>
                    <a:cubicBezTo>
                      <a:pt x="1635" y="2069"/>
                      <a:pt x="2068" y="1635"/>
                      <a:pt x="2068" y="1034"/>
                    </a:cubicBezTo>
                    <a:cubicBezTo>
                      <a:pt x="2068" y="467"/>
                      <a:pt x="1635" y="0"/>
                      <a:pt x="1034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80;p35"/>
              <p:cNvSpPr/>
              <p:nvPr/>
            </p:nvSpPr>
            <p:spPr>
              <a:xfrm>
                <a:off x="6548962" y="3835106"/>
                <a:ext cx="894634" cy="766584"/>
              </a:xfrm>
              <a:custGeom>
                <a:avLst/>
                <a:gdLst/>
                <a:ahLst/>
                <a:cxnLst/>
                <a:rect l="l" t="t" r="r" b="b"/>
                <a:pathLst>
                  <a:path w="52672" h="45133" extrusionOk="0">
                    <a:moveTo>
                      <a:pt x="8874" y="0"/>
                    </a:moveTo>
                    <a:lnTo>
                      <a:pt x="8874" y="34"/>
                    </a:lnTo>
                    <a:cubicBezTo>
                      <a:pt x="8874" y="334"/>
                      <a:pt x="6639" y="11008"/>
                      <a:pt x="4304" y="21916"/>
                    </a:cubicBezTo>
                    <a:cubicBezTo>
                      <a:pt x="2970" y="28187"/>
                      <a:pt x="1569" y="34525"/>
                      <a:pt x="668" y="38962"/>
                    </a:cubicBezTo>
                    <a:cubicBezTo>
                      <a:pt x="1" y="42130"/>
                      <a:pt x="2403" y="45133"/>
                      <a:pt x="5672" y="45133"/>
                    </a:cubicBezTo>
                    <a:lnTo>
                      <a:pt x="47034" y="45133"/>
                    </a:lnTo>
                    <a:cubicBezTo>
                      <a:pt x="50237" y="45133"/>
                      <a:pt x="52672" y="42197"/>
                      <a:pt x="52038" y="39028"/>
                    </a:cubicBezTo>
                    <a:lnTo>
                      <a:pt x="44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81;p35"/>
              <p:cNvSpPr/>
              <p:nvPr/>
            </p:nvSpPr>
            <p:spPr>
              <a:xfrm>
                <a:off x="6555196" y="3833968"/>
                <a:ext cx="879908" cy="770032"/>
              </a:xfrm>
              <a:custGeom>
                <a:avLst/>
                <a:gdLst/>
                <a:ahLst/>
                <a:cxnLst/>
                <a:rect l="l" t="t" r="r" b="b"/>
                <a:pathLst>
                  <a:path w="51805" h="45336" extrusionOk="0">
                    <a:moveTo>
                      <a:pt x="43665" y="1"/>
                    </a:moveTo>
                    <a:cubicBezTo>
                      <a:pt x="32958" y="1"/>
                      <a:pt x="24151" y="67"/>
                      <a:pt x="18014" y="67"/>
                    </a:cubicBezTo>
                    <a:cubicBezTo>
                      <a:pt x="14978" y="101"/>
                      <a:pt x="12610" y="101"/>
                      <a:pt x="10975" y="101"/>
                    </a:cubicBezTo>
                    <a:lnTo>
                      <a:pt x="8507" y="101"/>
                    </a:lnTo>
                    <a:cubicBezTo>
                      <a:pt x="8507" y="101"/>
                      <a:pt x="8707" y="101"/>
                      <a:pt x="9174" y="134"/>
                    </a:cubicBezTo>
                    <a:lnTo>
                      <a:pt x="11075" y="134"/>
                    </a:lnTo>
                    <a:cubicBezTo>
                      <a:pt x="12677" y="167"/>
                      <a:pt x="15112" y="167"/>
                      <a:pt x="18147" y="167"/>
                    </a:cubicBezTo>
                    <a:cubicBezTo>
                      <a:pt x="24270" y="167"/>
                      <a:pt x="32981" y="234"/>
                      <a:pt x="43686" y="234"/>
                    </a:cubicBezTo>
                    <a:lnTo>
                      <a:pt x="43686" y="234"/>
                    </a:lnTo>
                    <a:cubicBezTo>
                      <a:pt x="45148" y="7248"/>
                      <a:pt x="46709" y="15152"/>
                      <a:pt x="48469" y="23684"/>
                    </a:cubicBezTo>
                    <a:cubicBezTo>
                      <a:pt x="49336" y="27987"/>
                      <a:pt x="50270" y="32390"/>
                      <a:pt x="51171" y="36994"/>
                    </a:cubicBezTo>
                    <a:cubicBezTo>
                      <a:pt x="51271" y="37527"/>
                      <a:pt x="51371" y="38128"/>
                      <a:pt x="51504" y="38695"/>
                    </a:cubicBezTo>
                    <a:cubicBezTo>
                      <a:pt x="51638" y="39262"/>
                      <a:pt x="51704" y="39829"/>
                      <a:pt x="51671" y="40430"/>
                    </a:cubicBezTo>
                    <a:cubicBezTo>
                      <a:pt x="51638" y="40997"/>
                      <a:pt x="51471" y="41530"/>
                      <a:pt x="51271" y="42097"/>
                    </a:cubicBezTo>
                    <a:cubicBezTo>
                      <a:pt x="51037" y="42631"/>
                      <a:pt x="50704" y="43131"/>
                      <a:pt x="50303" y="43532"/>
                    </a:cubicBezTo>
                    <a:cubicBezTo>
                      <a:pt x="49870" y="43965"/>
                      <a:pt x="49436" y="44332"/>
                      <a:pt x="48869" y="44599"/>
                    </a:cubicBezTo>
                    <a:cubicBezTo>
                      <a:pt x="48335" y="44833"/>
                      <a:pt x="47768" y="44999"/>
                      <a:pt x="47168" y="45100"/>
                    </a:cubicBezTo>
                    <a:cubicBezTo>
                      <a:pt x="46601" y="45133"/>
                      <a:pt x="46000" y="45133"/>
                      <a:pt x="45367" y="45133"/>
                    </a:cubicBezTo>
                    <a:lnTo>
                      <a:pt x="5738" y="45133"/>
                    </a:lnTo>
                    <a:cubicBezTo>
                      <a:pt x="5633" y="45138"/>
                      <a:pt x="5527" y="45141"/>
                      <a:pt x="5422" y="45141"/>
                    </a:cubicBezTo>
                    <a:cubicBezTo>
                      <a:pt x="4267" y="45141"/>
                      <a:pt x="3156" y="44805"/>
                      <a:pt x="2269" y="44132"/>
                    </a:cubicBezTo>
                    <a:cubicBezTo>
                      <a:pt x="1802" y="43765"/>
                      <a:pt x="1402" y="43298"/>
                      <a:pt x="1035" y="42798"/>
                    </a:cubicBezTo>
                    <a:cubicBezTo>
                      <a:pt x="735" y="42298"/>
                      <a:pt x="501" y="41764"/>
                      <a:pt x="368" y="41163"/>
                    </a:cubicBezTo>
                    <a:cubicBezTo>
                      <a:pt x="268" y="40596"/>
                      <a:pt x="268" y="39996"/>
                      <a:pt x="334" y="39429"/>
                    </a:cubicBezTo>
                    <a:cubicBezTo>
                      <a:pt x="434" y="38828"/>
                      <a:pt x="568" y="38295"/>
                      <a:pt x="668" y="37694"/>
                    </a:cubicBezTo>
                    <a:cubicBezTo>
                      <a:pt x="1635" y="33158"/>
                      <a:pt x="2503" y="28955"/>
                      <a:pt x="3337" y="25085"/>
                    </a:cubicBezTo>
                    <a:cubicBezTo>
                      <a:pt x="4971" y="17346"/>
                      <a:pt x="6272" y="11142"/>
                      <a:pt x="7173" y="6805"/>
                    </a:cubicBezTo>
                    <a:cubicBezTo>
                      <a:pt x="7606" y="4671"/>
                      <a:pt x="7940" y="2969"/>
                      <a:pt x="8173" y="1835"/>
                    </a:cubicBezTo>
                    <a:cubicBezTo>
                      <a:pt x="8307" y="1302"/>
                      <a:pt x="8407" y="835"/>
                      <a:pt x="8440" y="568"/>
                    </a:cubicBezTo>
                    <a:cubicBezTo>
                      <a:pt x="8507" y="268"/>
                      <a:pt x="8507" y="101"/>
                      <a:pt x="8507" y="101"/>
                    </a:cubicBezTo>
                    <a:lnTo>
                      <a:pt x="8507" y="101"/>
                    </a:lnTo>
                    <a:cubicBezTo>
                      <a:pt x="8474" y="234"/>
                      <a:pt x="8407" y="734"/>
                      <a:pt x="8107" y="1835"/>
                    </a:cubicBezTo>
                    <a:cubicBezTo>
                      <a:pt x="7840" y="2969"/>
                      <a:pt x="7506" y="4637"/>
                      <a:pt x="7073" y="6805"/>
                    </a:cubicBezTo>
                    <a:cubicBezTo>
                      <a:pt x="6139" y="11109"/>
                      <a:pt x="4804" y="17346"/>
                      <a:pt x="3136" y="25052"/>
                    </a:cubicBezTo>
                    <a:cubicBezTo>
                      <a:pt x="2302" y="28955"/>
                      <a:pt x="1402" y="33158"/>
                      <a:pt x="434" y="37694"/>
                    </a:cubicBezTo>
                    <a:cubicBezTo>
                      <a:pt x="334" y="38228"/>
                      <a:pt x="168" y="38828"/>
                      <a:pt x="101" y="39429"/>
                    </a:cubicBezTo>
                    <a:cubicBezTo>
                      <a:pt x="1" y="39996"/>
                      <a:pt x="1" y="40630"/>
                      <a:pt x="134" y="41197"/>
                    </a:cubicBezTo>
                    <a:cubicBezTo>
                      <a:pt x="268" y="41797"/>
                      <a:pt x="468" y="42364"/>
                      <a:pt x="801" y="42931"/>
                    </a:cubicBezTo>
                    <a:cubicBezTo>
                      <a:pt x="1135" y="43465"/>
                      <a:pt x="1569" y="43932"/>
                      <a:pt x="2036" y="44299"/>
                    </a:cubicBezTo>
                    <a:cubicBezTo>
                      <a:pt x="3023" y="45000"/>
                      <a:pt x="4223" y="45335"/>
                      <a:pt x="5461" y="45335"/>
                    </a:cubicBezTo>
                    <a:cubicBezTo>
                      <a:pt x="5520" y="45335"/>
                      <a:pt x="5579" y="45335"/>
                      <a:pt x="5638" y="45333"/>
                    </a:cubicBezTo>
                    <a:lnTo>
                      <a:pt x="45300" y="45333"/>
                    </a:lnTo>
                    <a:cubicBezTo>
                      <a:pt x="45934" y="45333"/>
                      <a:pt x="46501" y="45333"/>
                      <a:pt x="47134" y="45300"/>
                    </a:cubicBezTo>
                    <a:cubicBezTo>
                      <a:pt x="47702" y="45200"/>
                      <a:pt x="48335" y="45033"/>
                      <a:pt x="48869" y="44799"/>
                    </a:cubicBezTo>
                    <a:cubicBezTo>
                      <a:pt x="49436" y="44532"/>
                      <a:pt x="49936" y="44166"/>
                      <a:pt x="50337" y="43699"/>
                    </a:cubicBezTo>
                    <a:cubicBezTo>
                      <a:pt x="50770" y="43298"/>
                      <a:pt x="51071" y="42765"/>
                      <a:pt x="51337" y="42197"/>
                    </a:cubicBezTo>
                    <a:cubicBezTo>
                      <a:pt x="51604" y="41664"/>
                      <a:pt x="51704" y="41097"/>
                      <a:pt x="51738" y="40463"/>
                    </a:cubicBezTo>
                    <a:cubicBezTo>
                      <a:pt x="51804" y="39829"/>
                      <a:pt x="51704" y="39229"/>
                      <a:pt x="51604" y="38662"/>
                    </a:cubicBezTo>
                    <a:cubicBezTo>
                      <a:pt x="51504" y="38061"/>
                      <a:pt x="51371" y="37527"/>
                      <a:pt x="51271" y="36960"/>
                    </a:cubicBezTo>
                    <a:cubicBezTo>
                      <a:pt x="50337" y="32390"/>
                      <a:pt x="49436" y="27954"/>
                      <a:pt x="48535" y="23651"/>
                    </a:cubicBezTo>
                    <a:cubicBezTo>
                      <a:pt x="46801" y="15045"/>
                      <a:pt x="45166" y="7139"/>
                      <a:pt x="43765" y="101"/>
                    </a:cubicBezTo>
                    <a:lnTo>
                      <a:pt x="43765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82;p35"/>
              <p:cNvSpPr/>
              <p:nvPr/>
            </p:nvSpPr>
            <p:spPr>
              <a:xfrm>
                <a:off x="6605626" y="3856067"/>
                <a:ext cx="779628" cy="693498"/>
              </a:xfrm>
              <a:custGeom>
                <a:avLst/>
                <a:gdLst/>
                <a:ahLst/>
                <a:cxnLst/>
                <a:rect l="l" t="t" r="r" b="b"/>
                <a:pathLst>
                  <a:path w="45901" h="40830" extrusionOk="0">
                    <a:moveTo>
                      <a:pt x="7806" y="1"/>
                    </a:moveTo>
                    <a:cubicBezTo>
                      <a:pt x="7806" y="434"/>
                      <a:pt x="2369" y="28321"/>
                      <a:pt x="368" y="37561"/>
                    </a:cubicBezTo>
                    <a:cubicBezTo>
                      <a:pt x="1" y="39229"/>
                      <a:pt x="1302" y="40830"/>
                      <a:pt x="3003" y="40830"/>
                    </a:cubicBezTo>
                    <a:lnTo>
                      <a:pt x="43165" y="40830"/>
                    </a:lnTo>
                    <a:cubicBezTo>
                      <a:pt x="44733" y="40830"/>
                      <a:pt x="45900" y="39362"/>
                      <a:pt x="45566" y="37828"/>
                    </a:cubicBezTo>
                    <a:lnTo>
                      <a:pt x="38161" y="1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083;p35"/>
              <p:cNvSpPr/>
              <p:nvPr/>
            </p:nvSpPr>
            <p:spPr>
              <a:xfrm>
                <a:off x="6625465" y="4021676"/>
                <a:ext cx="739952" cy="232932"/>
              </a:xfrm>
              <a:custGeom>
                <a:avLst/>
                <a:gdLst/>
                <a:ahLst/>
                <a:cxnLst/>
                <a:rect l="l" t="t" r="r" b="b"/>
                <a:pathLst>
                  <a:path w="43565" h="13714" extrusionOk="0">
                    <a:moveTo>
                      <a:pt x="33471" y="1"/>
                    </a:moveTo>
                    <a:cubicBezTo>
                      <a:pt x="33058" y="1"/>
                      <a:pt x="32630" y="19"/>
                      <a:pt x="32190" y="58"/>
                    </a:cubicBezTo>
                    <a:cubicBezTo>
                      <a:pt x="25385" y="625"/>
                      <a:pt x="19314" y="9431"/>
                      <a:pt x="13476" y="9631"/>
                    </a:cubicBezTo>
                    <a:cubicBezTo>
                      <a:pt x="13403" y="9633"/>
                      <a:pt x="13330" y="9634"/>
                      <a:pt x="13257" y="9634"/>
                    </a:cubicBezTo>
                    <a:cubicBezTo>
                      <a:pt x="7495" y="9634"/>
                      <a:pt x="1868" y="3226"/>
                      <a:pt x="1868" y="3226"/>
                    </a:cubicBezTo>
                    <a:lnTo>
                      <a:pt x="0" y="11599"/>
                    </a:lnTo>
                    <a:cubicBezTo>
                      <a:pt x="0" y="11599"/>
                      <a:pt x="3391" y="13713"/>
                      <a:pt x="8598" y="13713"/>
                    </a:cubicBezTo>
                    <a:cubicBezTo>
                      <a:pt x="9964" y="13713"/>
                      <a:pt x="11455" y="13568"/>
                      <a:pt x="13043" y="13200"/>
                    </a:cubicBezTo>
                    <a:cubicBezTo>
                      <a:pt x="18862" y="11828"/>
                      <a:pt x="26559" y="6836"/>
                      <a:pt x="35204" y="6836"/>
                    </a:cubicBezTo>
                    <a:cubicBezTo>
                      <a:pt x="37908" y="6836"/>
                      <a:pt x="40704" y="7324"/>
                      <a:pt x="43565" y="8564"/>
                    </a:cubicBezTo>
                    <a:lnTo>
                      <a:pt x="42597" y="3794"/>
                    </a:lnTo>
                    <a:cubicBezTo>
                      <a:pt x="42597" y="3794"/>
                      <a:pt x="39446" y="1"/>
                      <a:pt x="3347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084;p35"/>
              <p:cNvSpPr/>
              <p:nvPr/>
            </p:nvSpPr>
            <p:spPr>
              <a:xfrm>
                <a:off x="6606187" y="4286107"/>
                <a:ext cx="779068" cy="263471"/>
              </a:xfrm>
              <a:custGeom>
                <a:avLst/>
                <a:gdLst/>
                <a:ahLst/>
                <a:cxnLst/>
                <a:rect l="l" t="t" r="r" b="b"/>
                <a:pathLst>
                  <a:path w="45868" h="15512" extrusionOk="0">
                    <a:moveTo>
                      <a:pt x="43065" y="1"/>
                    </a:moveTo>
                    <a:cubicBezTo>
                      <a:pt x="43065" y="1"/>
                      <a:pt x="27988" y="3503"/>
                      <a:pt x="19148" y="3703"/>
                    </a:cubicBezTo>
                    <a:cubicBezTo>
                      <a:pt x="18666" y="3714"/>
                      <a:pt x="18187" y="3719"/>
                      <a:pt x="17711" y="3719"/>
                    </a:cubicBezTo>
                    <a:cubicBezTo>
                      <a:pt x="9473" y="3719"/>
                      <a:pt x="2436" y="2169"/>
                      <a:pt x="2436" y="2169"/>
                    </a:cubicBezTo>
                    <a:cubicBezTo>
                      <a:pt x="1602" y="6238"/>
                      <a:pt x="835" y="9874"/>
                      <a:pt x="335" y="12243"/>
                    </a:cubicBezTo>
                    <a:cubicBezTo>
                      <a:pt x="1" y="13911"/>
                      <a:pt x="1269" y="15512"/>
                      <a:pt x="2970" y="15512"/>
                    </a:cubicBezTo>
                    <a:lnTo>
                      <a:pt x="43132" y="15512"/>
                    </a:lnTo>
                    <a:cubicBezTo>
                      <a:pt x="44666" y="15512"/>
                      <a:pt x="45867" y="14044"/>
                      <a:pt x="45533" y="12510"/>
                    </a:cubicBezTo>
                    <a:lnTo>
                      <a:pt x="43632" y="2736"/>
                    </a:lnTo>
                    <a:lnTo>
                      <a:pt x="430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085;p35"/>
              <p:cNvSpPr/>
              <p:nvPr/>
            </p:nvSpPr>
            <p:spPr>
              <a:xfrm>
                <a:off x="6665127" y="3799980"/>
                <a:ext cx="662330" cy="53842"/>
              </a:xfrm>
              <a:custGeom>
                <a:avLst/>
                <a:gdLst/>
                <a:ahLst/>
                <a:cxnLst/>
                <a:rect l="l" t="t" r="r" b="b"/>
                <a:pathLst>
                  <a:path w="38995" h="3170" extrusionOk="0">
                    <a:moveTo>
                      <a:pt x="1468" y="0"/>
                    </a:moveTo>
                    <a:cubicBezTo>
                      <a:pt x="667" y="0"/>
                      <a:pt x="0" y="667"/>
                      <a:pt x="0" y="1468"/>
                    </a:cubicBezTo>
                    <a:lnTo>
                      <a:pt x="0" y="1735"/>
                    </a:lnTo>
                    <a:cubicBezTo>
                      <a:pt x="0" y="2502"/>
                      <a:pt x="667" y="3169"/>
                      <a:pt x="1468" y="3169"/>
                    </a:cubicBezTo>
                    <a:lnTo>
                      <a:pt x="37527" y="3169"/>
                    </a:lnTo>
                    <a:cubicBezTo>
                      <a:pt x="38327" y="3169"/>
                      <a:pt x="38995" y="2502"/>
                      <a:pt x="38995" y="1735"/>
                    </a:cubicBezTo>
                    <a:lnTo>
                      <a:pt x="38995" y="1468"/>
                    </a:lnTo>
                    <a:cubicBezTo>
                      <a:pt x="38995" y="667"/>
                      <a:pt x="38327" y="0"/>
                      <a:pt x="375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086;p35"/>
              <p:cNvSpPr/>
              <p:nvPr/>
            </p:nvSpPr>
            <p:spPr>
              <a:xfrm>
                <a:off x="6664549" y="3798842"/>
                <a:ext cx="664046" cy="56679"/>
              </a:xfrm>
              <a:custGeom>
                <a:avLst/>
                <a:gdLst/>
                <a:ahLst/>
                <a:cxnLst/>
                <a:rect l="l" t="t" r="r" b="b"/>
                <a:pathLst>
                  <a:path w="39096" h="3337" extrusionOk="0">
                    <a:moveTo>
                      <a:pt x="37935" y="3188"/>
                    </a:moveTo>
                    <a:lnTo>
                      <a:pt x="37935" y="3188"/>
                    </a:lnTo>
                    <a:cubicBezTo>
                      <a:pt x="37891" y="3198"/>
                      <a:pt x="37855" y="3203"/>
                      <a:pt x="37828" y="3203"/>
                    </a:cubicBezTo>
                    <a:cubicBezTo>
                      <a:pt x="37770" y="3214"/>
                      <a:pt x="37720" y="3222"/>
                      <a:pt x="37680" y="3227"/>
                    </a:cubicBezTo>
                    <a:lnTo>
                      <a:pt x="37680" y="3227"/>
                    </a:lnTo>
                    <a:cubicBezTo>
                      <a:pt x="37742" y="3225"/>
                      <a:pt x="37828" y="3216"/>
                      <a:pt x="37935" y="3188"/>
                    </a:cubicBezTo>
                    <a:close/>
                    <a:moveTo>
                      <a:pt x="37680" y="3227"/>
                    </a:moveTo>
                    <a:cubicBezTo>
                      <a:pt x="37654" y="3228"/>
                      <a:pt x="37633" y="3228"/>
                      <a:pt x="37616" y="3228"/>
                    </a:cubicBezTo>
                    <a:cubicBezTo>
                      <a:pt x="37580" y="3228"/>
                      <a:pt x="37561" y="3228"/>
                      <a:pt x="37561" y="3236"/>
                    </a:cubicBezTo>
                    <a:cubicBezTo>
                      <a:pt x="37561" y="3236"/>
                      <a:pt x="37604" y="3236"/>
                      <a:pt x="37680" y="3227"/>
                    </a:cubicBezTo>
                    <a:close/>
                    <a:moveTo>
                      <a:pt x="1535" y="0"/>
                    </a:moveTo>
                    <a:cubicBezTo>
                      <a:pt x="801" y="0"/>
                      <a:pt x="67" y="634"/>
                      <a:pt x="1" y="1368"/>
                    </a:cubicBezTo>
                    <a:lnTo>
                      <a:pt x="1" y="1902"/>
                    </a:lnTo>
                    <a:cubicBezTo>
                      <a:pt x="1" y="2135"/>
                      <a:pt x="34" y="2302"/>
                      <a:pt x="134" y="2469"/>
                    </a:cubicBezTo>
                    <a:cubicBezTo>
                      <a:pt x="234" y="2802"/>
                      <a:pt x="534" y="3036"/>
                      <a:pt x="868" y="3203"/>
                    </a:cubicBezTo>
                    <a:cubicBezTo>
                      <a:pt x="1035" y="3303"/>
                      <a:pt x="1235" y="3336"/>
                      <a:pt x="1402" y="3336"/>
                    </a:cubicBezTo>
                    <a:lnTo>
                      <a:pt x="12576" y="3336"/>
                    </a:lnTo>
                    <a:cubicBezTo>
                      <a:pt x="17513" y="3303"/>
                      <a:pt x="21883" y="3303"/>
                      <a:pt x="25586" y="3303"/>
                    </a:cubicBezTo>
                    <a:cubicBezTo>
                      <a:pt x="29255" y="3236"/>
                      <a:pt x="32257" y="3236"/>
                      <a:pt x="34359" y="3236"/>
                    </a:cubicBezTo>
                    <a:lnTo>
                      <a:pt x="37561" y="3236"/>
                    </a:lnTo>
                    <a:cubicBezTo>
                      <a:pt x="37561" y="3236"/>
                      <a:pt x="37494" y="3236"/>
                      <a:pt x="37361" y="3203"/>
                    </a:cubicBezTo>
                    <a:lnTo>
                      <a:pt x="34359" y="3203"/>
                    </a:lnTo>
                    <a:cubicBezTo>
                      <a:pt x="32257" y="3203"/>
                      <a:pt x="29322" y="3169"/>
                      <a:pt x="25586" y="3169"/>
                    </a:cubicBezTo>
                    <a:cubicBezTo>
                      <a:pt x="21883" y="3136"/>
                      <a:pt x="17480" y="3136"/>
                      <a:pt x="12576" y="3136"/>
                    </a:cubicBezTo>
                    <a:lnTo>
                      <a:pt x="1902" y="3136"/>
                    </a:lnTo>
                    <a:cubicBezTo>
                      <a:pt x="1569" y="3136"/>
                      <a:pt x="1235" y="3136"/>
                      <a:pt x="968" y="3003"/>
                    </a:cubicBezTo>
                    <a:cubicBezTo>
                      <a:pt x="668" y="2869"/>
                      <a:pt x="401" y="2636"/>
                      <a:pt x="301" y="2335"/>
                    </a:cubicBezTo>
                    <a:cubicBezTo>
                      <a:pt x="201" y="2202"/>
                      <a:pt x="168" y="2035"/>
                      <a:pt x="168" y="1868"/>
                    </a:cubicBezTo>
                    <a:lnTo>
                      <a:pt x="168" y="1368"/>
                    </a:lnTo>
                    <a:cubicBezTo>
                      <a:pt x="234" y="734"/>
                      <a:pt x="835" y="201"/>
                      <a:pt x="1502" y="201"/>
                    </a:cubicBezTo>
                    <a:cubicBezTo>
                      <a:pt x="12743" y="167"/>
                      <a:pt x="22984" y="167"/>
                      <a:pt x="30389" y="167"/>
                    </a:cubicBezTo>
                    <a:lnTo>
                      <a:pt x="37427" y="167"/>
                    </a:lnTo>
                    <a:cubicBezTo>
                      <a:pt x="37460" y="166"/>
                      <a:pt x="37491" y="165"/>
                      <a:pt x="37523" y="165"/>
                    </a:cubicBezTo>
                    <a:cubicBezTo>
                      <a:pt x="38115" y="165"/>
                      <a:pt x="38607" y="458"/>
                      <a:pt x="38828" y="901"/>
                    </a:cubicBezTo>
                    <a:cubicBezTo>
                      <a:pt x="38929" y="1101"/>
                      <a:pt x="38995" y="1368"/>
                      <a:pt x="38995" y="1568"/>
                    </a:cubicBezTo>
                    <a:cubicBezTo>
                      <a:pt x="39029" y="1835"/>
                      <a:pt x="38995" y="2002"/>
                      <a:pt x="38929" y="2202"/>
                    </a:cubicBezTo>
                    <a:cubicBezTo>
                      <a:pt x="38828" y="2569"/>
                      <a:pt x="38562" y="2836"/>
                      <a:pt x="38361" y="3003"/>
                    </a:cubicBezTo>
                    <a:cubicBezTo>
                      <a:pt x="38196" y="3102"/>
                      <a:pt x="38053" y="3157"/>
                      <a:pt x="37935" y="3188"/>
                    </a:cubicBezTo>
                    <a:lnTo>
                      <a:pt x="37935" y="3188"/>
                    </a:lnTo>
                    <a:cubicBezTo>
                      <a:pt x="38054" y="3162"/>
                      <a:pt x="38224" y="3100"/>
                      <a:pt x="38395" y="3003"/>
                    </a:cubicBezTo>
                    <a:cubicBezTo>
                      <a:pt x="38662" y="2869"/>
                      <a:pt x="38895" y="2569"/>
                      <a:pt x="39029" y="2202"/>
                    </a:cubicBezTo>
                    <a:cubicBezTo>
                      <a:pt x="39095" y="2035"/>
                      <a:pt x="39095" y="1802"/>
                      <a:pt x="39095" y="1568"/>
                    </a:cubicBezTo>
                    <a:cubicBezTo>
                      <a:pt x="39095" y="1368"/>
                      <a:pt x="39062" y="1135"/>
                      <a:pt x="38929" y="868"/>
                    </a:cubicBezTo>
                    <a:cubicBezTo>
                      <a:pt x="38737" y="389"/>
                      <a:pt x="38209" y="32"/>
                      <a:pt x="37578" y="32"/>
                    </a:cubicBezTo>
                    <a:cubicBezTo>
                      <a:pt x="37550" y="32"/>
                      <a:pt x="37522" y="32"/>
                      <a:pt x="37494" y="34"/>
                    </a:cubicBezTo>
                    <a:lnTo>
                      <a:pt x="30422" y="34"/>
                    </a:lnTo>
                    <a:cubicBezTo>
                      <a:pt x="23051" y="34"/>
                      <a:pt x="12843" y="0"/>
                      <a:pt x="153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087;p35"/>
              <p:cNvSpPr/>
              <p:nvPr/>
            </p:nvSpPr>
            <p:spPr>
              <a:xfrm>
                <a:off x="6647563" y="4277614"/>
                <a:ext cx="690661" cy="71524"/>
              </a:xfrm>
              <a:custGeom>
                <a:avLst/>
                <a:gdLst/>
                <a:ahLst/>
                <a:cxnLst/>
                <a:rect l="l" t="t" r="r" b="b"/>
                <a:pathLst>
                  <a:path w="40663" h="4211" extrusionOk="0">
                    <a:moveTo>
                      <a:pt x="40562" y="0"/>
                    </a:moveTo>
                    <a:cubicBezTo>
                      <a:pt x="40562" y="0"/>
                      <a:pt x="20748" y="834"/>
                      <a:pt x="12075" y="1335"/>
                    </a:cubicBezTo>
                    <a:cubicBezTo>
                      <a:pt x="3402" y="1835"/>
                      <a:pt x="0" y="2669"/>
                      <a:pt x="0" y="2669"/>
                    </a:cubicBezTo>
                    <a:cubicBezTo>
                      <a:pt x="0" y="2669"/>
                      <a:pt x="4534" y="4211"/>
                      <a:pt x="14046" y="4211"/>
                    </a:cubicBezTo>
                    <a:cubicBezTo>
                      <a:pt x="14426" y="4211"/>
                      <a:pt x="14814" y="4208"/>
                      <a:pt x="15211" y="4203"/>
                    </a:cubicBezTo>
                    <a:cubicBezTo>
                      <a:pt x="25552" y="4137"/>
                      <a:pt x="40662" y="501"/>
                      <a:pt x="40662" y="501"/>
                    </a:cubicBezTo>
                    <a:lnTo>
                      <a:pt x="405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088;p35"/>
              <p:cNvSpPr/>
              <p:nvPr/>
            </p:nvSpPr>
            <p:spPr>
              <a:xfrm>
                <a:off x="6647563" y="4277614"/>
                <a:ext cx="690661" cy="71524"/>
              </a:xfrm>
              <a:custGeom>
                <a:avLst/>
                <a:gdLst/>
                <a:ahLst/>
                <a:cxnLst/>
                <a:rect l="l" t="t" r="r" b="b"/>
                <a:pathLst>
                  <a:path w="40663" h="4211" extrusionOk="0">
                    <a:moveTo>
                      <a:pt x="40562" y="0"/>
                    </a:moveTo>
                    <a:cubicBezTo>
                      <a:pt x="40562" y="0"/>
                      <a:pt x="20748" y="834"/>
                      <a:pt x="12075" y="1335"/>
                    </a:cubicBezTo>
                    <a:cubicBezTo>
                      <a:pt x="3402" y="1835"/>
                      <a:pt x="0" y="2669"/>
                      <a:pt x="0" y="2669"/>
                    </a:cubicBezTo>
                    <a:cubicBezTo>
                      <a:pt x="0" y="2669"/>
                      <a:pt x="4534" y="4211"/>
                      <a:pt x="14046" y="4211"/>
                    </a:cubicBezTo>
                    <a:cubicBezTo>
                      <a:pt x="14426" y="4211"/>
                      <a:pt x="14814" y="4208"/>
                      <a:pt x="15211" y="4203"/>
                    </a:cubicBezTo>
                    <a:cubicBezTo>
                      <a:pt x="25552" y="4137"/>
                      <a:pt x="40662" y="501"/>
                      <a:pt x="40662" y="501"/>
                    </a:cubicBezTo>
                    <a:lnTo>
                      <a:pt x="40562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089;p35"/>
              <p:cNvSpPr/>
              <p:nvPr/>
            </p:nvSpPr>
            <p:spPr>
              <a:xfrm>
                <a:off x="6808468" y="4120090"/>
                <a:ext cx="277637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68" extrusionOk="0">
                    <a:moveTo>
                      <a:pt x="8173" y="1"/>
                    </a:moveTo>
                    <a:cubicBezTo>
                      <a:pt x="3670" y="1"/>
                      <a:pt x="0" y="68"/>
                      <a:pt x="0" y="134"/>
                    </a:cubicBezTo>
                    <a:cubicBezTo>
                      <a:pt x="0" y="234"/>
                      <a:pt x="3670" y="268"/>
                      <a:pt x="8173" y="268"/>
                    </a:cubicBezTo>
                    <a:cubicBezTo>
                      <a:pt x="12643" y="268"/>
                      <a:pt x="16345" y="168"/>
                      <a:pt x="16345" y="134"/>
                    </a:cubicBezTo>
                    <a:cubicBezTo>
                      <a:pt x="16345" y="68"/>
                      <a:pt x="12676" y="1"/>
                      <a:pt x="817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090;p35"/>
              <p:cNvSpPr/>
              <p:nvPr/>
            </p:nvSpPr>
            <p:spPr>
              <a:xfrm>
                <a:off x="6808468" y="4283848"/>
                <a:ext cx="277637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68" extrusionOk="0">
                    <a:moveTo>
                      <a:pt x="8173" y="0"/>
                    </a:moveTo>
                    <a:cubicBezTo>
                      <a:pt x="3670" y="0"/>
                      <a:pt x="0" y="67"/>
                      <a:pt x="0" y="134"/>
                    </a:cubicBezTo>
                    <a:cubicBezTo>
                      <a:pt x="0" y="200"/>
                      <a:pt x="3670" y="267"/>
                      <a:pt x="8173" y="267"/>
                    </a:cubicBezTo>
                    <a:cubicBezTo>
                      <a:pt x="12643" y="267"/>
                      <a:pt x="16345" y="167"/>
                      <a:pt x="16345" y="134"/>
                    </a:cubicBezTo>
                    <a:cubicBezTo>
                      <a:pt x="16345" y="100"/>
                      <a:pt x="12676" y="0"/>
                      <a:pt x="81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091;p35"/>
              <p:cNvSpPr/>
              <p:nvPr/>
            </p:nvSpPr>
            <p:spPr>
              <a:xfrm>
                <a:off x="6808468" y="4461194"/>
                <a:ext cx="277637" cy="3974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4" extrusionOk="0">
                    <a:moveTo>
                      <a:pt x="8173" y="0"/>
                    </a:moveTo>
                    <a:cubicBezTo>
                      <a:pt x="3670" y="0"/>
                      <a:pt x="0" y="67"/>
                      <a:pt x="0" y="100"/>
                    </a:cubicBezTo>
                    <a:cubicBezTo>
                      <a:pt x="0" y="200"/>
                      <a:pt x="3670" y="234"/>
                      <a:pt x="8173" y="234"/>
                    </a:cubicBezTo>
                    <a:cubicBezTo>
                      <a:pt x="12643" y="234"/>
                      <a:pt x="16345" y="167"/>
                      <a:pt x="16345" y="100"/>
                    </a:cubicBezTo>
                    <a:cubicBezTo>
                      <a:pt x="16345" y="33"/>
                      <a:pt x="12676" y="0"/>
                      <a:pt x="81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092;p35"/>
              <p:cNvSpPr/>
              <p:nvPr/>
            </p:nvSpPr>
            <p:spPr>
              <a:xfrm>
                <a:off x="6808468" y="3968817"/>
                <a:ext cx="277637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5" extrusionOk="0">
                    <a:moveTo>
                      <a:pt x="8173" y="1"/>
                    </a:moveTo>
                    <a:cubicBezTo>
                      <a:pt x="3670" y="1"/>
                      <a:pt x="0" y="34"/>
                      <a:pt x="0" y="134"/>
                    </a:cubicBezTo>
                    <a:cubicBezTo>
                      <a:pt x="0" y="201"/>
                      <a:pt x="3670" y="234"/>
                      <a:pt x="8173" y="234"/>
                    </a:cubicBezTo>
                    <a:cubicBezTo>
                      <a:pt x="12643" y="234"/>
                      <a:pt x="16345" y="167"/>
                      <a:pt x="16345" y="134"/>
                    </a:cubicBezTo>
                    <a:cubicBezTo>
                      <a:pt x="16345" y="34"/>
                      <a:pt x="12676" y="1"/>
                      <a:pt x="817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093;p35"/>
              <p:cNvSpPr/>
              <p:nvPr/>
            </p:nvSpPr>
            <p:spPr>
              <a:xfrm>
                <a:off x="6807907" y="4045303"/>
                <a:ext cx="160355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35" extrusionOk="0">
                    <a:moveTo>
                      <a:pt x="4737" y="1"/>
                    </a:moveTo>
                    <a:cubicBezTo>
                      <a:pt x="2135" y="1"/>
                      <a:pt x="0" y="34"/>
                      <a:pt x="0" y="134"/>
                    </a:cubicBezTo>
                    <a:cubicBezTo>
                      <a:pt x="0" y="201"/>
                      <a:pt x="2102" y="234"/>
                      <a:pt x="4737" y="234"/>
                    </a:cubicBezTo>
                    <a:cubicBezTo>
                      <a:pt x="7305" y="234"/>
                      <a:pt x="9440" y="168"/>
                      <a:pt x="9440" y="134"/>
                    </a:cubicBezTo>
                    <a:cubicBezTo>
                      <a:pt x="9440" y="34"/>
                      <a:pt x="7305" y="1"/>
                      <a:pt x="473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094;p35"/>
              <p:cNvSpPr/>
              <p:nvPr/>
            </p:nvSpPr>
            <p:spPr>
              <a:xfrm>
                <a:off x="6807907" y="4200550"/>
                <a:ext cx="160355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35" extrusionOk="0">
                    <a:moveTo>
                      <a:pt x="4737" y="1"/>
                    </a:moveTo>
                    <a:cubicBezTo>
                      <a:pt x="2135" y="1"/>
                      <a:pt x="0" y="67"/>
                      <a:pt x="0" y="101"/>
                    </a:cubicBezTo>
                    <a:cubicBezTo>
                      <a:pt x="0" y="201"/>
                      <a:pt x="2102" y="234"/>
                      <a:pt x="4737" y="234"/>
                    </a:cubicBezTo>
                    <a:cubicBezTo>
                      <a:pt x="7305" y="234"/>
                      <a:pt x="9440" y="168"/>
                      <a:pt x="9440" y="101"/>
                    </a:cubicBezTo>
                    <a:cubicBezTo>
                      <a:pt x="9440" y="67"/>
                      <a:pt x="7305" y="34"/>
                      <a:pt x="473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095;p35"/>
              <p:cNvSpPr/>
              <p:nvPr/>
            </p:nvSpPr>
            <p:spPr>
              <a:xfrm>
                <a:off x="6807907" y="4369404"/>
                <a:ext cx="16035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68" extrusionOk="0">
                    <a:moveTo>
                      <a:pt x="4737" y="0"/>
                    </a:moveTo>
                    <a:cubicBezTo>
                      <a:pt x="2135" y="0"/>
                      <a:pt x="0" y="100"/>
                      <a:pt x="0" y="134"/>
                    </a:cubicBezTo>
                    <a:cubicBezTo>
                      <a:pt x="0" y="234"/>
                      <a:pt x="2102" y="267"/>
                      <a:pt x="4737" y="267"/>
                    </a:cubicBezTo>
                    <a:cubicBezTo>
                      <a:pt x="7305" y="267"/>
                      <a:pt x="9440" y="167"/>
                      <a:pt x="9440" y="134"/>
                    </a:cubicBezTo>
                    <a:cubicBezTo>
                      <a:pt x="9440" y="100"/>
                      <a:pt x="7305" y="0"/>
                      <a:pt x="47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096;p35"/>
              <p:cNvSpPr/>
              <p:nvPr/>
            </p:nvSpPr>
            <p:spPr>
              <a:xfrm>
                <a:off x="7086098" y="3853808"/>
                <a:ext cx="248745" cy="698593"/>
              </a:xfrm>
              <a:custGeom>
                <a:avLst/>
                <a:gdLst/>
                <a:ahLst/>
                <a:cxnLst/>
                <a:rect l="l" t="t" r="r" b="b"/>
                <a:pathLst>
                  <a:path w="14645" h="41130" extrusionOk="0">
                    <a:moveTo>
                      <a:pt x="0" y="0"/>
                    </a:moveTo>
                    <a:lnTo>
                      <a:pt x="4337" y="40963"/>
                    </a:lnTo>
                    <a:lnTo>
                      <a:pt x="14211" y="41130"/>
                    </a:lnTo>
                    <a:cubicBezTo>
                      <a:pt x="14644" y="40196"/>
                      <a:pt x="8240" y="0"/>
                      <a:pt x="824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097;p35"/>
              <p:cNvSpPr/>
              <p:nvPr/>
            </p:nvSpPr>
            <p:spPr>
              <a:xfrm>
                <a:off x="6728007" y="4550147"/>
                <a:ext cx="518433" cy="4535"/>
              </a:xfrm>
              <a:custGeom>
                <a:avLst/>
                <a:gdLst/>
                <a:ahLst/>
                <a:cxnLst/>
                <a:rect l="l" t="t" r="r" b="b"/>
                <a:pathLst>
                  <a:path w="30523" h="267" extrusionOk="0">
                    <a:moveTo>
                      <a:pt x="15278" y="0"/>
                    </a:moveTo>
                    <a:cubicBezTo>
                      <a:pt x="6839" y="0"/>
                      <a:pt x="1" y="33"/>
                      <a:pt x="1" y="134"/>
                    </a:cubicBezTo>
                    <a:cubicBezTo>
                      <a:pt x="1" y="200"/>
                      <a:pt x="6839" y="267"/>
                      <a:pt x="15278" y="267"/>
                    </a:cubicBezTo>
                    <a:cubicBezTo>
                      <a:pt x="23684" y="267"/>
                      <a:pt x="30523" y="167"/>
                      <a:pt x="30523" y="134"/>
                    </a:cubicBezTo>
                    <a:cubicBezTo>
                      <a:pt x="30523" y="100"/>
                      <a:pt x="23751" y="0"/>
                      <a:pt x="152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098;p35"/>
              <p:cNvSpPr/>
              <p:nvPr/>
            </p:nvSpPr>
            <p:spPr>
              <a:xfrm>
                <a:off x="7036245" y="4403392"/>
                <a:ext cx="36840" cy="3684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101" y="1"/>
                    </a:moveTo>
                    <a:cubicBezTo>
                      <a:pt x="500" y="1"/>
                      <a:pt x="0" y="468"/>
                      <a:pt x="0" y="1101"/>
                    </a:cubicBezTo>
                    <a:cubicBezTo>
                      <a:pt x="0" y="1668"/>
                      <a:pt x="500" y="2169"/>
                      <a:pt x="1101" y="2169"/>
                    </a:cubicBezTo>
                    <a:cubicBezTo>
                      <a:pt x="1668" y="2169"/>
                      <a:pt x="2168" y="1735"/>
                      <a:pt x="2168" y="1101"/>
                    </a:cubicBezTo>
                    <a:cubicBezTo>
                      <a:pt x="2168" y="501"/>
                      <a:pt x="1668" y="1"/>
                      <a:pt x="110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099;p35"/>
              <p:cNvSpPr/>
              <p:nvPr/>
            </p:nvSpPr>
            <p:spPr>
              <a:xfrm>
                <a:off x="6733680" y="4428293"/>
                <a:ext cx="36840" cy="36874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1" extrusionOk="0">
                    <a:moveTo>
                      <a:pt x="1155" y="1"/>
                    </a:moveTo>
                    <a:cubicBezTo>
                      <a:pt x="1137" y="1"/>
                      <a:pt x="1119" y="1"/>
                      <a:pt x="1101" y="2"/>
                    </a:cubicBezTo>
                    <a:cubicBezTo>
                      <a:pt x="501" y="2"/>
                      <a:pt x="0" y="503"/>
                      <a:pt x="0" y="1103"/>
                    </a:cubicBezTo>
                    <a:cubicBezTo>
                      <a:pt x="0" y="1670"/>
                      <a:pt x="467" y="2171"/>
                      <a:pt x="1101" y="2171"/>
                    </a:cubicBezTo>
                    <a:cubicBezTo>
                      <a:pt x="1668" y="2171"/>
                      <a:pt x="2169" y="1704"/>
                      <a:pt x="2169" y="1103"/>
                    </a:cubicBezTo>
                    <a:cubicBezTo>
                      <a:pt x="2169" y="489"/>
                      <a:pt x="1699" y="1"/>
                      <a:pt x="115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100;p35"/>
              <p:cNvSpPr/>
              <p:nvPr/>
            </p:nvSpPr>
            <p:spPr>
              <a:xfrm>
                <a:off x="7120663" y="4446450"/>
                <a:ext cx="66309" cy="6687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3937" extrusionOk="0">
                    <a:moveTo>
                      <a:pt x="1968" y="1"/>
                    </a:moveTo>
                    <a:cubicBezTo>
                      <a:pt x="868" y="1"/>
                      <a:pt x="0" y="901"/>
                      <a:pt x="0" y="1969"/>
                    </a:cubicBezTo>
                    <a:cubicBezTo>
                      <a:pt x="0" y="3070"/>
                      <a:pt x="868" y="3937"/>
                      <a:pt x="1968" y="3937"/>
                    </a:cubicBezTo>
                    <a:cubicBezTo>
                      <a:pt x="3036" y="3937"/>
                      <a:pt x="3903" y="3070"/>
                      <a:pt x="3903" y="1969"/>
                    </a:cubicBezTo>
                    <a:cubicBezTo>
                      <a:pt x="3903" y="901"/>
                      <a:pt x="3036" y="1"/>
                      <a:pt x="1968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101;p35"/>
              <p:cNvSpPr/>
              <p:nvPr/>
            </p:nvSpPr>
            <p:spPr>
              <a:xfrm>
                <a:off x="6988651" y="4399995"/>
                <a:ext cx="226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35" extrusionOk="0">
                    <a:moveTo>
                      <a:pt x="667" y="0"/>
                    </a:moveTo>
                    <a:cubicBezTo>
                      <a:pt x="300" y="0"/>
                      <a:pt x="0" y="301"/>
                      <a:pt x="0" y="668"/>
                    </a:cubicBezTo>
                    <a:cubicBezTo>
                      <a:pt x="0" y="1035"/>
                      <a:pt x="300" y="1335"/>
                      <a:pt x="667" y="1335"/>
                    </a:cubicBezTo>
                    <a:cubicBezTo>
                      <a:pt x="1034" y="1335"/>
                      <a:pt x="1334" y="1035"/>
                      <a:pt x="1334" y="668"/>
                    </a:cubicBezTo>
                    <a:cubicBezTo>
                      <a:pt x="1334" y="301"/>
                      <a:pt x="1034" y="0"/>
                      <a:pt x="66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102;p35"/>
              <p:cNvSpPr/>
              <p:nvPr/>
            </p:nvSpPr>
            <p:spPr>
              <a:xfrm>
                <a:off x="7310460" y="4355238"/>
                <a:ext cx="22692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35" extrusionOk="0">
                    <a:moveTo>
                      <a:pt x="668" y="0"/>
                    </a:moveTo>
                    <a:cubicBezTo>
                      <a:pt x="301" y="0"/>
                      <a:pt x="1" y="300"/>
                      <a:pt x="1" y="667"/>
                    </a:cubicBezTo>
                    <a:cubicBezTo>
                      <a:pt x="1" y="1034"/>
                      <a:pt x="301" y="1335"/>
                      <a:pt x="668" y="1335"/>
                    </a:cubicBezTo>
                    <a:cubicBezTo>
                      <a:pt x="1035" y="1335"/>
                      <a:pt x="1335" y="1034"/>
                      <a:pt x="1335" y="667"/>
                    </a:cubicBezTo>
                    <a:cubicBezTo>
                      <a:pt x="1335" y="300"/>
                      <a:pt x="1035" y="0"/>
                      <a:pt x="668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5" descr="https://o.remove.bg/downloads/cae8a60c-9bbf-4cd2-a7d3-879070d38c78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83" y="486785"/>
            <a:ext cx="3963968" cy="58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08002" y="1226248"/>
                <a:ext cx="7076818" cy="3464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 sử:                       2 mol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⟶</m:t>
                    </m:r>
                  </m:oMath>
                </a14:m>
                <a:r>
                  <a:rPr lang="en-US" sz="18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4 mol</a:t>
                </a:r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 lượng:        2.102 gam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⟶</m:t>
                    </m:r>
                  </m:oMath>
                </a14:m>
                <a:r>
                  <a:rPr lang="en-US" sz="18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4.27 gam</a:t>
                </a:r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/>
                  <a:t>Khối lượng lí thuyết:     y kg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1800"/>
                  <a:t>                           54 kg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/>
                  <a:t>Khối lượng Al</a:t>
                </a:r>
                <a:r>
                  <a:rPr lang="en-US" sz="1800" baseline="-25000"/>
                  <a:t>2</a:t>
                </a:r>
                <a:r>
                  <a:rPr lang="en-US" sz="1800"/>
                  <a:t>O</a:t>
                </a:r>
                <a:r>
                  <a:rPr lang="en-US" sz="1800" baseline="-25000"/>
                  <a:t>3</a:t>
                </a:r>
                <a:r>
                  <a:rPr lang="en-US" sz="1800"/>
                  <a:t> cần dùng theo lí thuyết là: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𝑙𝑡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54.2.102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4.27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=102</m:t>
                    </m:r>
                  </m:oMath>
                </a14:m>
                <a:r>
                  <a:rPr lang="en-US" sz="1800"/>
                  <a:t> (kg)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/>
                  <a:t>Hiệu suất của phản ứng là: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𝑡𝑡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×100%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102×100%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92%</m:t>
                        </m:r>
                      </m:den>
                    </m:f>
                  </m:oMath>
                </a14:m>
                <a:r>
                  <a:rPr lang="en-US" sz="1800"/>
                  <a:t> = 110,87 (kg)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02" y="1226248"/>
                <a:ext cx="7076818" cy="3464795"/>
              </a:xfrm>
              <a:prstGeom prst="rect">
                <a:avLst/>
              </a:prstGeom>
              <a:blipFill>
                <a:blip r:embed="rId4"/>
                <a:stretch>
                  <a:fillRect l="-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Freeform 7"/>
          <p:cNvSpPr/>
          <p:nvPr/>
        </p:nvSpPr>
        <p:spPr>
          <a:xfrm>
            <a:off x="6834928" y="3268979"/>
            <a:ext cx="1249892" cy="2841143"/>
          </a:xfrm>
          <a:custGeom>
            <a:avLst/>
            <a:gdLst/>
            <a:ahLst/>
            <a:cxnLst/>
            <a:rect l="l" t="t" r="r" b="b"/>
            <a:pathLst>
              <a:path w="2091850" h="4403894">
                <a:moveTo>
                  <a:pt x="0" y="0"/>
                </a:moveTo>
                <a:lnTo>
                  <a:pt x="2091850" y="0"/>
                </a:lnTo>
                <a:lnTo>
                  <a:pt x="2091850" y="4403894"/>
                </a:lnTo>
                <a:lnTo>
                  <a:pt x="0" y="44038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71000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p42"/>
          <p:cNvSpPr txBox="1">
            <a:spLocks noGrp="1"/>
          </p:cNvSpPr>
          <p:nvPr>
            <p:ph type="title"/>
          </p:nvPr>
        </p:nvSpPr>
        <p:spPr>
          <a:xfrm>
            <a:off x="707808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HƯỚNG DẪN VỀ NHÀ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9392" y="1542288"/>
            <a:ext cx="2414016" cy="2968752"/>
            <a:chOff x="512064" y="1542288"/>
            <a:chExt cx="2414016" cy="2968752"/>
          </a:xfrm>
        </p:grpSpPr>
        <p:sp>
          <p:nvSpPr>
            <p:cNvPr id="4" name="Rounded Rectangle 3"/>
            <p:cNvSpPr/>
            <p:nvPr/>
          </p:nvSpPr>
          <p:spPr>
            <a:xfrm>
              <a:off x="512064" y="1828800"/>
              <a:ext cx="2414016" cy="268224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55776" y="1542288"/>
              <a:ext cx="926592" cy="5730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01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3024" y="2731033"/>
              <a:ext cx="22920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 err="1"/>
                <a:t>Ôn</a:t>
              </a:r>
              <a:r>
                <a:rPr lang="en-US" sz="2200" dirty="0"/>
                <a:t> </a:t>
              </a:r>
              <a:r>
                <a:rPr lang="en-US" sz="2200" dirty="0" err="1"/>
                <a:t>tập</a:t>
              </a:r>
              <a:r>
                <a:rPr lang="en-US" sz="2200" dirty="0"/>
                <a:t> </a:t>
              </a:r>
              <a:r>
                <a:rPr lang="en-US" sz="2200" dirty="0" err="1"/>
                <a:t>kiến</a:t>
              </a:r>
              <a:r>
                <a:rPr lang="en-US" sz="2200" dirty="0"/>
                <a:t> </a:t>
              </a:r>
              <a:r>
                <a:rPr lang="en-US" sz="2200" dirty="0" err="1"/>
                <a:t>thức</a:t>
              </a:r>
              <a:r>
                <a:rPr lang="en-US" sz="2200" dirty="0"/>
                <a:t> </a:t>
              </a:r>
              <a:r>
                <a:rPr lang="en-US" sz="2200" dirty="0" err="1"/>
                <a:t>đã</a:t>
              </a:r>
              <a:r>
                <a:rPr lang="en-US" sz="2200" dirty="0"/>
                <a:t> </a:t>
              </a:r>
              <a:r>
                <a:rPr lang="en-US" sz="2200" dirty="0" err="1"/>
                <a:t>học</a:t>
              </a:r>
              <a:endParaRPr lang="en-US" sz="2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52800" y="1542288"/>
            <a:ext cx="2414016" cy="2968752"/>
            <a:chOff x="512064" y="1542288"/>
            <a:chExt cx="2414016" cy="2968752"/>
          </a:xfrm>
        </p:grpSpPr>
        <p:sp>
          <p:nvSpPr>
            <p:cNvPr id="21" name="Rounded Rectangle 20"/>
            <p:cNvSpPr/>
            <p:nvPr/>
          </p:nvSpPr>
          <p:spPr>
            <a:xfrm>
              <a:off x="512064" y="1828800"/>
              <a:ext cx="2414016" cy="268224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255776" y="1542288"/>
              <a:ext cx="926592" cy="5730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02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3024" y="2615922"/>
              <a:ext cx="22920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 err="1"/>
                <a:t>Hoàn</a:t>
              </a:r>
              <a:r>
                <a:rPr lang="en-US" sz="2200" dirty="0"/>
                <a:t> </a:t>
              </a:r>
              <a:r>
                <a:rPr lang="en-US" sz="2200" dirty="0" err="1"/>
                <a:t>thành</a:t>
              </a:r>
              <a:r>
                <a:rPr lang="en-US" sz="2200" dirty="0"/>
                <a:t> </a:t>
              </a:r>
              <a:r>
                <a:rPr lang="en-US" sz="2200" dirty="0" err="1"/>
                <a:t>bài</a:t>
              </a:r>
              <a:r>
                <a:rPr lang="en-US" sz="2200" dirty="0"/>
                <a:t> </a:t>
              </a:r>
              <a:r>
                <a:rPr lang="en-US" sz="2200" dirty="0" err="1"/>
                <a:t>tập</a:t>
              </a:r>
              <a:r>
                <a:rPr lang="en-US" sz="2200" dirty="0"/>
                <a:t> </a:t>
              </a:r>
              <a:r>
                <a:rPr lang="en-US" sz="2200" dirty="0" err="1"/>
                <a:t>trong</a:t>
              </a:r>
              <a:r>
                <a:rPr lang="en-US" sz="2200" dirty="0"/>
                <a:t> SBT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36208" y="1542288"/>
            <a:ext cx="2414016" cy="2968752"/>
            <a:chOff x="512064" y="1542288"/>
            <a:chExt cx="2414016" cy="2968752"/>
          </a:xfrm>
        </p:grpSpPr>
        <p:sp>
          <p:nvSpPr>
            <p:cNvPr id="25" name="Rounded Rectangle 24"/>
            <p:cNvSpPr/>
            <p:nvPr/>
          </p:nvSpPr>
          <p:spPr>
            <a:xfrm>
              <a:off x="512064" y="1828800"/>
              <a:ext cx="2414016" cy="26822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255776" y="1542288"/>
              <a:ext cx="926592" cy="5730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03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2064" y="2532888"/>
              <a:ext cx="2411058" cy="155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2200"/>
                <a:t> Đọc và tìm hiểu trước nội dung </a:t>
              </a:r>
              <a:r>
                <a:rPr lang="pt-BR" sz="2200" b="1" i="1"/>
                <a:t>Bài 6</a:t>
              </a:r>
              <a:endParaRPr lang="en-US" sz="2200" b="1" i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2" name="Google Shape;1922;p32"/>
          <p:cNvGrpSpPr/>
          <p:nvPr/>
        </p:nvGrpSpPr>
        <p:grpSpPr>
          <a:xfrm flipH="1">
            <a:off x="8223735" y="3103814"/>
            <a:ext cx="414099" cy="409482"/>
            <a:chOff x="588675" y="3089150"/>
            <a:chExt cx="571724" cy="565349"/>
          </a:xfrm>
        </p:grpSpPr>
        <p:sp>
          <p:nvSpPr>
            <p:cNvPr id="1923" name="Google Shape;1923;p32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32"/>
          <p:cNvSpPr txBox="1">
            <a:spLocks noGrp="1"/>
          </p:cNvSpPr>
          <p:nvPr>
            <p:ph type="title"/>
          </p:nvPr>
        </p:nvSpPr>
        <p:spPr>
          <a:xfrm>
            <a:off x="646744" y="897184"/>
            <a:ext cx="7704000" cy="19510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CẢM ƠN SỰ CHÚ Ý </a:t>
            </a:r>
            <a:br>
              <a:rPr lang="en-US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en-US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LẮNG NGHE CỦA CẢ LỚP!</a:t>
            </a:r>
            <a:endParaRPr sz="40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grpSp>
        <p:nvGrpSpPr>
          <p:cNvPr id="47" name="Google Shape;2103;p35"/>
          <p:cNvGrpSpPr/>
          <p:nvPr/>
        </p:nvGrpSpPr>
        <p:grpSpPr>
          <a:xfrm rot="20491415">
            <a:off x="463356" y="283306"/>
            <a:ext cx="1415171" cy="608833"/>
            <a:chOff x="6547250" y="3629076"/>
            <a:chExt cx="2229743" cy="970837"/>
          </a:xfrm>
        </p:grpSpPr>
        <p:sp>
          <p:nvSpPr>
            <p:cNvPr id="48" name="Google Shape;2104;p35"/>
            <p:cNvSpPr/>
            <p:nvPr/>
          </p:nvSpPr>
          <p:spPr>
            <a:xfrm flipH="1">
              <a:off x="6797826" y="3629076"/>
              <a:ext cx="1202679" cy="54795"/>
            </a:xfrm>
            <a:custGeom>
              <a:avLst/>
              <a:gdLst/>
              <a:ahLst/>
              <a:cxnLst/>
              <a:rect l="l" t="t" r="r" b="b"/>
              <a:pathLst>
                <a:path w="48726" h="2220" extrusionOk="0">
                  <a:moveTo>
                    <a:pt x="1" y="1"/>
                  </a:moveTo>
                  <a:lnTo>
                    <a:pt x="1" y="2220"/>
                  </a:lnTo>
                  <a:lnTo>
                    <a:pt x="47722" y="2220"/>
                  </a:lnTo>
                  <a:cubicBezTo>
                    <a:pt x="48269" y="2220"/>
                    <a:pt x="48725" y="1733"/>
                    <a:pt x="48725" y="1125"/>
                  </a:cubicBezTo>
                  <a:cubicBezTo>
                    <a:pt x="48725" y="518"/>
                    <a:pt x="48269" y="1"/>
                    <a:pt x="47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5;p35"/>
            <p:cNvSpPr/>
            <p:nvPr/>
          </p:nvSpPr>
          <p:spPr>
            <a:xfrm flipH="1">
              <a:off x="8015488" y="3654598"/>
              <a:ext cx="442656" cy="3776"/>
            </a:xfrm>
            <a:custGeom>
              <a:avLst/>
              <a:gdLst/>
              <a:ahLst/>
              <a:cxnLst/>
              <a:rect l="l" t="t" r="r" b="b"/>
              <a:pathLst>
                <a:path w="17934" h="153" extrusionOk="0">
                  <a:moveTo>
                    <a:pt x="8967" y="0"/>
                  </a:moveTo>
                  <a:cubicBezTo>
                    <a:pt x="4043" y="0"/>
                    <a:pt x="0" y="0"/>
                    <a:pt x="0" y="91"/>
                  </a:cubicBezTo>
                  <a:cubicBezTo>
                    <a:pt x="0" y="152"/>
                    <a:pt x="4043" y="152"/>
                    <a:pt x="8967" y="152"/>
                  </a:cubicBezTo>
                  <a:cubicBezTo>
                    <a:pt x="13922" y="152"/>
                    <a:pt x="17934" y="91"/>
                    <a:pt x="17934" y="91"/>
                  </a:cubicBezTo>
                  <a:cubicBezTo>
                    <a:pt x="17934" y="31"/>
                    <a:pt x="13922" y="0"/>
                    <a:pt x="8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2106;p35"/>
            <p:cNvGrpSpPr/>
            <p:nvPr/>
          </p:nvGrpSpPr>
          <p:grpSpPr>
            <a:xfrm>
              <a:off x="6547250" y="3630582"/>
              <a:ext cx="2229743" cy="969331"/>
              <a:chOff x="6547250" y="3630582"/>
              <a:chExt cx="2229743" cy="969331"/>
            </a:xfrm>
          </p:grpSpPr>
          <p:sp>
            <p:nvSpPr>
              <p:cNvPr id="51" name="Google Shape;2107;p35"/>
              <p:cNvSpPr/>
              <p:nvPr/>
            </p:nvSpPr>
            <p:spPr>
              <a:xfrm flipH="1">
                <a:off x="7851917" y="3630582"/>
                <a:ext cx="677510" cy="324131"/>
              </a:xfrm>
              <a:custGeom>
                <a:avLst/>
                <a:gdLst/>
                <a:ahLst/>
                <a:cxnLst/>
                <a:rect l="l" t="t" r="r" b="b"/>
                <a:pathLst>
                  <a:path w="27449" h="13132" extrusionOk="0">
                    <a:moveTo>
                      <a:pt x="5989" y="1"/>
                    </a:moveTo>
                    <a:cubicBezTo>
                      <a:pt x="2676" y="1"/>
                      <a:pt x="1" y="2919"/>
                      <a:pt x="1" y="6566"/>
                    </a:cubicBezTo>
                    <a:cubicBezTo>
                      <a:pt x="1" y="10214"/>
                      <a:pt x="2676" y="13131"/>
                      <a:pt x="5989" y="13131"/>
                    </a:cubicBezTo>
                    <a:lnTo>
                      <a:pt x="27448" y="13131"/>
                    </a:lnTo>
                    <a:lnTo>
                      <a:pt x="2744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108;p35"/>
              <p:cNvSpPr/>
              <p:nvPr/>
            </p:nvSpPr>
            <p:spPr>
              <a:xfrm flipH="1">
                <a:off x="6797826" y="3901423"/>
                <a:ext cx="1202679" cy="53290"/>
              </a:xfrm>
              <a:custGeom>
                <a:avLst/>
                <a:gdLst/>
                <a:ahLst/>
                <a:cxnLst/>
                <a:rect l="l" t="t" r="r" b="b"/>
                <a:pathLst>
                  <a:path w="48726" h="2159" extrusionOk="0">
                    <a:moveTo>
                      <a:pt x="1" y="0"/>
                    </a:moveTo>
                    <a:lnTo>
                      <a:pt x="1" y="2158"/>
                    </a:lnTo>
                    <a:lnTo>
                      <a:pt x="47722" y="2158"/>
                    </a:lnTo>
                    <a:cubicBezTo>
                      <a:pt x="48269" y="2158"/>
                      <a:pt x="48725" y="1672"/>
                      <a:pt x="48725" y="1064"/>
                    </a:cubicBezTo>
                    <a:cubicBezTo>
                      <a:pt x="48725" y="456"/>
                      <a:pt x="48269" y="0"/>
                      <a:pt x="477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109;p35"/>
              <p:cNvSpPr/>
              <p:nvPr/>
            </p:nvSpPr>
            <p:spPr>
              <a:xfrm flipH="1">
                <a:off x="6833838" y="3684612"/>
                <a:ext cx="1129891" cy="216836"/>
              </a:xfrm>
              <a:custGeom>
                <a:avLst/>
                <a:gdLst/>
                <a:ahLst/>
                <a:cxnLst/>
                <a:rect l="l" t="t" r="r" b="b"/>
                <a:pathLst>
                  <a:path w="45777" h="8785" extrusionOk="0">
                    <a:moveTo>
                      <a:pt x="3982" y="0"/>
                    </a:moveTo>
                    <a:cubicBezTo>
                      <a:pt x="1794" y="0"/>
                      <a:pt x="0" y="1945"/>
                      <a:pt x="0" y="4377"/>
                    </a:cubicBezTo>
                    <a:cubicBezTo>
                      <a:pt x="0" y="6809"/>
                      <a:pt x="1794" y="8784"/>
                      <a:pt x="3982" y="8784"/>
                    </a:cubicBezTo>
                    <a:lnTo>
                      <a:pt x="45776" y="8784"/>
                    </a:lnTo>
                    <a:cubicBezTo>
                      <a:pt x="44652" y="5958"/>
                      <a:pt x="44652" y="2766"/>
                      <a:pt x="45776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10;p35"/>
              <p:cNvSpPr/>
              <p:nvPr/>
            </p:nvSpPr>
            <p:spPr>
              <a:xfrm flipH="1">
                <a:off x="6959126" y="3800126"/>
                <a:ext cx="945340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38300" h="153" extrusionOk="0">
                    <a:moveTo>
                      <a:pt x="19150" y="1"/>
                    </a:moveTo>
                    <a:cubicBezTo>
                      <a:pt x="8542" y="1"/>
                      <a:pt x="1" y="1"/>
                      <a:pt x="1" y="62"/>
                    </a:cubicBezTo>
                    <a:cubicBezTo>
                      <a:pt x="1" y="153"/>
                      <a:pt x="8542" y="153"/>
                      <a:pt x="19150" y="153"/>
                    </a:cubicBezTo>
                    <a:cubicBezTo>
                      <a:pt x="29758" y="153"/>
                      <a:pt x="38299" y="62"/>
                      <a:pt x="38299" y="62"/>
                    </a:cubicBezTo>
                    <a:cubicBezTo>
                      <a:pt x="38299" y="31"/>
                      <a:pt x="29758" y="31"/>
                      <a:pt x="19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11;p35"/>
              <p:cNvSpPr/>
              <p:nvPr/>
            </p:nvSpPr>
            <p:spPr>
              <a:xfrm flipH="1">
                <a:off x="6861606" y="3848899"/>
                <a:ext cx="945340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38300" h="153" extrusionOk="0">
                    <a:moveTo>
                      <a:pt x="19150" y="1"/>
                    </a:moveTo>
                    <a:cubicBezTo>
                      <a:pt x="8542" y="1"/>
                      <a:pt x="1" y="1"/>
                      <a:pt x="1" y="61"/>
                    </a:cubicBezTo>
                    <a:cubicBezTo>
                      <a:pt x="1" y="153"/>
                      <a:pt x="8542" y="153"/>
                      <a:pt x="19150" y="153"/>
                    </a:cubicBezTo>
                    <a:cubicBezTo>
                      <a:pt x="29758" y="153"/>
                      <a:pt x="38300" y="61"/>
                      <a:pt x="38300" y="61"/>
                    </a:cubicBezTo>
                    <a:cubicBezTo>
                      <a:pt x="38300" y="31"/>
                      <a:pt x="29758" y="1"/>
                      <a:pt x="19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12;p35"/>
              <p:cNvSpPr/>
              <p:nvPr/>
            </p:nvSpPr>
            <p:spPr>
              <a:xfrm flipH="1">
                <a:off x="6890855" y="3733459"/>
                <a:ext cx="945340" cy="2937"/>
              </a:xfrm>
              <a:custGeom>
                <a:avLst/>
                <a:gdLst/>
                <a:ahLst/>
                <a:cxnLst/>
                <a:rect l="l" t="t" r="r" b="b"/>
                <a:pathLst>
                  <a:path w="38300" h="119" extrusionOk="0">
                    <a:moveTo>
                      <a:pt x="2608" y="0"/>
                    </a:moveTo>
                    <a:cubicBezTo>
                      <a:pt x="950" y="0"/>
                      <a:pt x="1" y="7"/>
                      <a:pt x="1" y="27"/>
                    </a:cubicBezTo>
                    <a:cubicBezTo>
                      <a:pt x="1" y="118"/>
                      <a:pt x="8572" y="118"/>
                      <a:pt x="19150" y="118"/>
                    </a:cubicBezTo>
                    <a:cubicBezTo>
                      <a:pt x="29758" y="118"/>
                      <a:pt x="38299" y="27"/>
                      <a:pt x="38299" y="27"/>
                    </a:cubicBezTo>
                    <a:cubicBezTo>
                      <a:pt x="38299" y="7"/>
                      <a:pt x="37350" y="0"/>
                      <a:pt x="35692" y="0"/>
                    </a:cubicBezTo>
                    <a:cubicBezTo>
                      <a:pt x="32375" y="0"/>
                      <a:pt x="26222" y="27"/>
                      <a:pt x="19150" y="27"/>
                    </a:cubicBezTo>
                    <a:cubicBezTo>
                      <a:pt x="12078" y="27"/>
                      <a:pt x="5924" y="0"/>
                      <a:pt x="26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13;p35"/>
              <p:cNvSpPr/>
              <p:nvPr/>
            </p:nvSpPr>
            <p:spPr>
              <a:xfrm flipH="1">
                <a:off x="8015488" y="3930672"/>
                <a:ext cx="442656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17934" h="153" extrusionOk="0">
                    <a:moveTo>
                      <a:pt x="8967" y="1"/>
                    </a:moveTo>
                    <a:cubicBezTo>
                      <a:pt x="4043" y="1"/>
                      <a:pt x="0" y="1"/>
                      <a:pt x="0" y="62"/>
                    </a:cubicBezTo>
                    <a:cubicBezTo>
                      <a:pt x="0" y="153"/>
                      <a:pt x="4043" y="153"/>
                      <a:pt x="8967" y="153"/>
                    </a:cubicBezTo>
                    <a:cubicBezTo>
                      <a:pt x="13922" y="153"/>
                      <a:pt x="17934" y="62"/>
                      <a:pt x="17934" y="62"/>
                    </a:cubicBezTo>
                    <a:cubicBezTo>
                      <a:pt x="17934" y="31"/>
                      <a:pt x="13922" y="1"/>
                      <a:pt x="89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14;p35"/>
              <p:cNvSpPr/>
              <p:nvPr/>
            </p:nvSpPr>
            <p:spPr>
              <a:xfrm flipH="1">
                <a:off x="7905182" y="4182014"/>
                <a:ext cx="871811" cy="417899"/>
              </a:xfrm>
              <a:custGeom>
                <a:avLst/>
                <a:gdLst/>
                <a:ahLst/>
                <a:cxnLst/>
                <a:rect l="l" t="t" r="r" b="b"/>
                <a:pathLst>
                  <a:path w="35321" h="16931" extrusionOk="0">
                    <a:moveTo>
                      <a:pt x="7690" y="0"/>
                    </a:moveTo>
                    <a:cubicBezTo>
                      <a:pt x="3435" y="0"/>
                      <a:pt x="0" y="3800"/>
                      <a:pt x="0" y="8450"/>
                    </a:cubicBezTo>
                    <a:cubicBezTo>
                      <a:pt x="0" y="13131"/>
                      <a:pt x="3465" y="16931"/>
                      <a:pt x="7690" y="16931"/>
                    </a:cubicBezTo>
                    <a:lnTo>
                      <a:pt x="34287" y="16931"/>
                    </a:lnTo>
                    <a:cubicBezTo>
                      <a:pt x="34864" y="16931"/>
                      <a:pt x="35320" y="16444"/>
                      <a:pt x="35320" y="15776"/>
                    </a:cubicBezTo>
                    <a:lnTo>
                      <a:pt x="35320" y="1095"/>
                    </a:lnTo>
                    <a:cubicBezTo>
                      <a:pt x="35320" y="487"/>
                      <a:pt x="34864" y="0"/>
                      <a:pt x="3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15;p35"/>
              <p:cNvSpPr/>
              <p:nvPr/>
            </p:nvSpPr>
            <p:spPr>
              <a:xfrm flipH="1">
                <a:off x="6547251" y="4182754"/>
                <a:ext cx="1547026" cy="69062"/>
              </a:xfrm>
              <a:custGeom>
                <a:avLst/>
                <a:gdLst/>
                <a:ahLst/>
                <a:cxnLst/>
                <a:rect l="l" t="t" r="r" b="b"/>
                <a:pathLst>
                  <a:path w="62677" h="2798" extrusionOk="0">
                    <a:moveTo>
                      <a:pt x="0" y="1"/>
                    </a:moveTo>
                    <a:lnTo>
                      <a:pt x="0" y="2797"/>
                    </a:lnTo>
                    <a:lnTo>
                      <a:pt x="61491" y="2797"/>
                    </a:lnTo>
                    <a:cubicBezTo>
                      <a:pt x="62160" y="2767"/>
                      <a:pt x="62676" y="2128"/>
                      <a:pt x="62616" y="1369"/>
                    </a:cubicBezTo>
                    <a:cubicBezTo>
                      <a:pt x="62616" y="609"/>
                      <a:pt x="62099" y="1"/>
                      <a:pt x="614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16;p35"/>
              <p:cNvSpPr/>
              <p:nvPr/>
            </p:nvSpPr>
            <p:spPr>
              <a:xfrm flipH="1">
                <a:off x="6547250" y="4530876"/>
                <a:ext cx="1547025" cy="69037"/>
              </a:xfrm>
              <a:custGeom>
                <a:avLst/>
                <a:gdLst/>
                <a:ahLst/>
                <a:cxnLst/>
                <a:rect l="l" t="t" r="r" b="b"/>
                <a:pathLst>
                  <a:path w="62677" h="2797" extrusionOk="0">
                    <a:moveTo>
                      <a:pt x="0" y="0"/>
                    </a:moveTo>
                    <a:lnTo>
                      <a:pt x="0" y="2797"/>
                    </a:lnTo>
                    <a:lnTo>
                      <a:pt x="61491" y="2797"/>
                    </a:lnTo>
                    <a:cubicBezTo>
                      <a:pt x="62160" y="2766"/>
                      <a:pt x="62676" y="2128"/>
                      <a:pt x="62616" y="1368"/>
                    </a:cubicBezTo>
                    <a:cubicBezTo>
                      <a:pt x="62616" y="608"/>
                      <a:pt x="62099" y="0"/>
                      <a:pt x="614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17;p35"/>
              <p:cNvSpPr/>
              <p:nvPr/>
            </p:nvSpPr>
            <p:spPr>
              <a:xfrm flipH="1">
                <a:off x="6593011" y="4251026"/>
                <a:ext cx="1454762" cy="279875"/>
              </a:xfrm>
              <a:custGeom>
                <a:avLst/>
                <a:gdLst/>
                <a:ahLst/>
                <a:cxnLst/>
                <a:rect l="l" t="t" r="r" b="b"/>
                <a:pathLst>
                  <a:path w="58939" h="11339" extrusionOk="0">
                    <a:moveTo>
                      <a:pt x="5107" y="1"/>
                    </a:moveTo>
                    <a:cubicBezTo>
                      <a:pt x="2281" y="1"/>
                      <a:pt x="1" y="2554"/>
                      <a:pt x="1" y="5654"/>
                    </a:cubicBezTo>
                    <a:lnTo>
                      <a:pt x="1" y="5715"/>
                    </a:lnTo>
                    <a:cubicBezTo>
                      <a:pt x="1" y="8815"/>
                      <a:pt x="2311" y="11338"/>
                      <a:pt x="5107" y="11338"/>
                    </a:cubicBezTo>
                    <a:lnTo>
                      <a:pt x="58908" y="11338"/>
                    </a:lnTo>
                    <a:cubicBezTo>
                      <a:pt x="57479" y="7752"/>
                      <a:pt x="57479" y="3618"/>
                      <a:pt x="58938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118;p35"/>
              <p:cNvSpPr/>
              <p:nvPr/>
            </p:nvSpPr>
            <p:spPr>
              <a:xfrm flipH="1">
                <a:off x="6755076" y="4401836"/>
                <a:ext cx="1216921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49303" h="153" extrusionOk="0">
                    <a:moveTo>
                      <a:pt x="24652" y="0"/>
                    </a:moveTo>
                    <a:cubicBezTo>
                      <a:pt x="11004" y="0"/>
                      <a:pt x="1" y="0"/>
                      <a:pt x="1" y="91"/>
                    </a:cubicBezTo>
                    <a:cubicBezTo>
                      <a:pt x="1" y="152"/>
                      <a:pt x="11004" y="152"/>
                      <a:pt x="24652" y="152"/>
                    </a:cubicBezTo>
                    <a:cubicBezTo>
                      <a:pt x="38299" y="152"/>
                      <a:pt x="49303" y="91"/>
                      <a:pt x="49303" y="91"/>
                    </a:cubicBezTo>
                    <a:cubicBezTo>
                      <a:pt x="49303" y="61"/>
                      <a:pt x="38330" y="0"/>
                      <a:pt x="246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119;p35"/>
              <p:cNvSpPr/>
              <p:nvPr/>
            </p:nvSpPr>
            <p:spPr>
              <a:xfrm flipH="1">
                <a:off x="6629023" y="4464110"/>
                <a:ext cx="1217686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49334" h="153" extrusionOk="0">
                    <a:moveTo>
                      <a:pt x="24682" y="0"/>
                    </a:moveTo>
                    <a:cubicBezTo>
                      <a:pt x="11035" y="0"/>
                      <a:pt x="1" y="0"/>
                      <a:pt x="1" y="61"/>
                    </a:cubicBezTo>
                    <a:cubicBezTo>
                      <a:pt x="1" y="152"/>
                      <a:pt x="11004" y="152"/>
                      <a:pt x="24682" y="152"/>
                    </a:cubicBezTo>
                    <a:cubicBezTo>
                      <a:pt x="38300" y="152"/>
                      <a:pt x="49333" y="61"/>
                      <a:pt x="49333" y="61"/>
                    </a:cubicBezTo>
                    <a:cubicBezTo>
                      <a:pt x="49333" y="30"/>
                      <a:pt x="38300" y="0"/>
                      <a:pt x="24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120;p35"/>
              <p:cNvSpPr/>
              <p:nvPr/>
            </p:nvSpPr>
            <p:spPr>
              <a:xfrm flipH="1">
                <a:off x="6666540" y="4344820"/>
                <a:ext cx="1217662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49333" h="153" extrusionOk="0">
                    <a:moveTo>
                      <a:pt x="24682" y="0"/>
                    </a:moveTo>
                    <a:cubicBezTo>
                      <a:pt x="11034" y="0"/>
                      <a:pt x="0" y="0"/>
                      <a:pt x="0" y="91"/>
                    </a:cubicBezTo>
                    <a:cubicBezTo>
                      <a:pt x="0" y="152"/>
                      <a:pt x="11034" y="152"/>
                      <a:pt x="24682" y="152"/>
                    </a:cubicBezTo>
                    <a:cubicBezTo>
                      <a:pt x="38299" y="152"/>
                      <a:pt x="49332" y="91"/>
                      <a:pt x="49332" y="91"/>
                    </a:cubicBezTo>
                    <a:cubicBezTo>
                      <a:pt x="49332" y="31"/>
                      <a:pt x="38360" y="0"/>
                      <a:pt x="24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21;p35"/>
              <p:cNvSpPr/>
              <p:nvPr/>
            </p:nvSpPr>
            <p:spPr>
              <a:xfrm flipH="1">
                <a:off x="8114514" y="4569134"/>
                <a:ext cx="570215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23102" h="153" extrusionOk="0">
                    <a:moveTo>
                      <a:pt x="11551" y="0"/>
                    </a:moveTo>
                    <a:cubicBezTo>
                      <a:pt x="5168" y="0"/>
                      <a:pt x="1" y="0"/>
                      <a:pt x="1" y="61"/>
                    </a:cubicBezTo>
                    <a:cubicBezTo>
                      <a:pt x="1" y="152"/>
                      <a:pt x="5168" y="152"/>
                      <a:pt x="11551" y="152"/>
                    </a:cubicBezTo>
                    <a:cubicBezTo>
                      <a:pt x="17934" y="152"/>
                      <a:pt x="23102" y="61"/>
                      <a:pt x="23102" y="61"/>
                    </a:cubicBezTo>
                    <a:cubicBezTo>
                      <a:pt x="23102" y="31"/>
                      <a:pt x="17934" y="0"/>
                      <a:pt x="115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122;p35"/>
              <p:cNvSpPr/>
              <p:nvPr/>
            </p:nvSpPr>
            <p:spPr>
              <a:xfrm flipH="1">
                <a:off x="8114514" y="4215779"/>
                <a:ext cx="570215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23102" h="153" extrusionOk="0">
                    <a:moveTo>
                      <a:pt x="11551" y="0"/>
                    </a:moveTo>
                    <a:cubicBezTo>
                      <a:pt x="5168" y="0"/>
                      <a:pt x="1" y="0"/>
                      <a:pt x="1" y="61"/>
                    </a:cubicBezTo>
                    <a:cubicBezTo>
                      <a:pt x="1" y="152"/>
                      <a:pt x="5168" y="152"/>
                      <a:pt x="11551" y="152"/>
                    </a:cubicBezTo>
                    <a:cubicBezTo>
                      <a:pt x="17934" y="152"/>
                      <a:pt x="23102" y="61"/>
                      <a:pt x="23102" y="61"/>
                    </a:cubicBezTo>
                    <a:cubicBezTo>
                      <a:pt x="23102" y="31"/>
                      <a:pt x="17934" y="0"/>
                      <a:pt x="115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123;p35"/>
              <p:cNvSpPr/>
              <p:nvPr/>
            </p:nvSpPr>
            <p:spPr>
              <a:xfrm flipH="1">
                <a:off x="7679362" y="3944173"/>
                <a:ext cx="708264" cy="240111"/>
              </a:xfrm>
              <a:custGeom>
                <a:avLst/>
                <a:gdLst/>
                <a:ahLst/>
                <a:cxnLst/>
                <a:rect l="l" t="t" r="r" b="b"/>
                <a:pathLst>
                  <a:path w="28695" h="9728" extrusionOk="0">
                    <a:moveTo>
                      <a:pt x="4408" y="1"/>
                    </a:moveTo>
                    <a:cubicBezTo>
                      <a:pt x="1976" y="1"/>
                      <a:pt x="1" y="2220"/>
                      <a:pt x="1" y="4864"/>
                    </a:cubicBezTo>
                    <a:cubicBezTo>
                      <a:pt x="1" y="7569"/>
                      <a:pt x="1976" y="9728"/>
                      <a:pt x="4408" y="9728"/>
                    </a:cubicBezTo>
                    <a:lnTo>
                      <a:pt x="28694" y="9728"/>
                    </a:lnTo>
                    <a:lnTo>
                      <a:pt x="2869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124;p35"/>
              <p:cNvSpPr/>
              <p:nvPr/>
            </p:nvSpPr>
            <p:spPr>
              <a:xfrm flipH="1">
                <a:off x="6575758" y="3944173"/>
                <a:ext cx="1256685" cy="56301"/>
              </a:xfrm>
              <a:custGeom>
                <a:avLst/>
                <a:gdLst/>
                <a:ahLst/>
                <a:cxnLst/>
                <a:rect l="l" t="t" r="r" b="b"/>
                <a:pathLst>
                  <a:path w="50914" h="2281" extrusionOk="0">
                    <a:moveTo>
                      <a:pt x="0" y="1"/>
                    </a:moveTo>
                    <a:lnTo>
                      <a:pt x="0" y="2281"/>
                    </a:lnTo>
                    <a:lnTo>
                      <a:pt x="49880" y="2281"/>
                    </a:lnTo>
                    <a:cubicBezTo>
                      <a:pt x="50457" y="2281"/>
                      <a:pt x="50913" y="1794"/>
                      <a:pt x="50913" y="1156"/>
                    </a:cubicBezTo>
                    <a:cubicBezTo>
                      <a:pt x="50913" y="548"/>
                      <a:pt x="50457" y="1"/>
                      <a:pt x="49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25;p35"/>
              <p:cNvSpPr/>
              <p:nvPr/>
            </p:nvSpPr>
            <p:spPr>
              <a:xfrm flipH="1">
                <a:off x="6575758" y="4127984"/>
                <a:ext cx="1256685" cy="56301"/>
              </a:xfrm>
              <a:custGeom>
                <a:avLst/>
                <a:gdLst/>
                <a:ahLst/>
                <a:cxnLst/>
                <a:rect l="l" t="t" r="r" b="b"/>
                <a:pathLst>
                  <a:path w="50914" h="2281" extrusionOk="0">
                    <a:moveTo>
                      <a:pt x="0" y="1"/>
                    </a:moveTo>
                    <a:lnTo>
                      <a:pt x="0" y="2281"/>
                    </a:lnTo>
                    <a:lnTo>
                      <a:pt x="49880" y="2281"/>
                    </a:lnTo>
                    <a:cubicBezTo>
                      <a:pt x="50457" y="2250"/>
                      <a:pt x="50913" y="1764"/>
                      <a:pt x="50913" y="1156"/>
                    </a:cubicBezTo>
                    <a:cubicBezTo>
                      <a:pt x="50913" y="548"/>
                      <a:pt x="50457" y="1"/>
                      <a:pt x="49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26;p35"/>
              <p:cNvSpPr/>
              <p:nvPr/>
            </p:nvSpPr>
            <p:spPr>
              <a:xfrm flipH="1">
                <a:off x="6613275" y="4001955"/>
                <a:ext cx="1181650" cy="125313"/>
              </a:xfrm>
              <a:custGeom>
                <a:avLst/>
                <a:gdLst/>
                <a:ahLst/>
                <a:cxnLst/>
                <a:rect l="l" t="t" r="r" b="b"/>
                <a:pathLst>
                  <a:path w="47874" h="5077" extrusionOk="0">
                    <a:moveTo>
                      <a:pt x="2310" y="0"/>
                    </a:moveTo>
                    <a:cubicBezTo>
                      <a:pt x="1064" y="0"/>
                      <a:pt x="0" y="1125"/>
                      <a:pt x="0" y="2523"/>
                    </a:cubicBezTo>
                    <a:cubicBezTo>
                      <a:pt x="0" y="3952"/>
                      <a:pt x="1034" y="5076"/>
                      <a:pt x="2310" y="5076"/>
                    </a:cubicBezTo>
                    <a:lnTo>
                      <a:pt x="47874" y="5076"/>
                    </a:lnTo>
                    <a:cubicBezTo>
                      <a:pt x="46688" y="3648"/>
                      <a:pt x="46688" y="1429"/>
                      <a:pt x="4787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27;p35"/>
              <p:cNvSpPr/>
              <p:nvPr/>
            </p:nvSpPr>
            <p:spPr>
              <a:xfrm flipH="1">
                <a:off x="6744561" y="4052209"/>
                <a:ext cx="989595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40093" h="153" extrusionOk="0">
                    <a:moveTo>
                      <a:pt x="20061" y="1"/>
                    </a:moveTo>
                    <a:cubicBezTo>
                      <a:pt x="8967" y="1"/>
                      <a:pt x="0" y="1"/>
                      <a:pt x="0" y="92"/>
                    </a:cubicBezTo>
                    <a:cubicBezTo>
                      <a:pt x="0" y="153"/>
                      <a:pt x="9028" y="153"/>
                      <a:pt x="20061" y="153"/>
                    </a:cubicBezTo>
                    <a:cubicBezTo>
                      <a:pt x="31126" y="153"/>
                      <a:pt x="40092" y="92"/>
                      <a:pt x="40092" y="92"/>
                    </a:cubicBezTo>
                    <a:cubicBezTo>
                      <a:pt x="40092" y="31"/>
                      <a:pt x="31156" y="1"/>
                      <a:pt x="200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28;p35"/>
              <p:cNvSpPr/>
              <p:nvPr/>
            </p:nvSpPr>
            <p:spPr>
              <a:xfrm flipH="1">
                <a:off x="6642524" y="4086739"/>
                <a:ext cx="989595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40093" h="153" extrusionOk="0">
                    <a:moveTo>
                      <a:pt x="20061" y="0"/>
                    </a:moveTo>
                    <a:cubicBezTo>
                      <a:pt x="8967" y="0"/>
                      <a:pt x="0" y="0"/>
                      <a:pt x="0" y="91"/>
                    </a:cubicBezTo>
                    <a:cubicBezTo>
                      <a:pt x="0" y="152"/>
                      <a:pt x="9028" y="152"/>
                      <a:pt x="20061" y="152"/>
                    </a:cubicBezTo>
                    <a:cubicBezTo>
                      <a:pt x="31125" y="152"/>
                      <a:pt x="40092" y="91"/>
                      <a:pt x="40092" y="91"/>
                    </a:cubicBezTo>
                    <a:cubicBezTo>
                      <a:pt x="40092" y="0"/>
                      <a:pt x="31186" y="0"/>
                      <a:pt x="20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29;p35"/>
              <p:cNvSpPr/>
              <p:nvPr/>
            </p:nvSpPr>
            <p:spPr>
              <a:xfrm flipH="1">
                <a:off x="7848931" y="4157998"/>
                <a:ext cx="463661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18785" h="153" extrusionOk="0">
                    <a:moveTo>
                      <a:pt x="9393" y="1"/>
                    </a:moveTo>
                    <a:cubicBezTo>
                      <a:pt x="4225" y="1"/>
                      <a:pt x="0" y="1"/>
                      <a:pt x="0" y="92"/>
                    </a:cubicBezTo>
                    <a:cubicBezTo>
                      <a:pt x="0" y="153"/>
                      <a:pt x="4195" y="153"/>
                      <a:pt x="9393" y="153"/>
                    </a:cubicBezTo>
                    <a:cubicBezTo>
                      <a:pt x="14590" y="153"/>
                      <a:pt x="18785" y="92"/>
                      <a:pt x="18785" y="92"/>
                    </a:cubicBezTo>
                    <a:cubicBezTo>
                      <a:pt x="18785" y="61"/>
                      <a:pt x="14560" y="1"/>
                      <a:pt x="9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30;p35"/>
              <p:cNvSpPr/>
              <p:nvPr/>
            </p:nvSpPr>
            <p:spPr>
              <a:xfrm flipH="1">
                <a:off x="7848931" y="3970435"/>
                <a:ext cx="463661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18785" h="153" extrusionOk="0">
                    <a:moveTo>
                      <a:pt x="9393" y="1"/>
                    </a:moveTo>
                    <a:cubicBezTo>
                      <a:pt x="4225" y="1"/>
                      <a:pt x="0" y="1"/>
                      <a:pt x="0" y="92"/>
                    </a:cubicBezTo>
                    <a:cubicBezTo>
                      <a:pt x="0" y="153"/>
                      <a:pt x="4195" y="153"/>
                      <a:pt x="9393" y="153"/>
                    </a:cubicBezTo>
                    <a:cubicBezTo>
                      <a:pt x="14590" y="153"/>
                      <a:pt x="18785" y="92"/>
                      <a:pt x="18785" y="92"/>
                    </a:cubicBezTo>
                    <a:cubicBezTo>
                      <a:pt x="18785" y="62"/>
                      <a:pt x="14560" y="1"/>
                      <a:pt x="9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31;p35"/>
              <p:cNvSpPr/>
              <p:nvPr/>
            </p:nvSpPr>
            <p:spPr>
              <a:xfrm flipH="1">
                <a:off x="6590765" y="3943507"/>
                <a:ext cx="1699316" cy="2962"/>
              </a:xfrm>
              <a:custGeom>
                <a:avLst/>
                <a:gdLst/>
                <a:ahLst/>
                <a:cxnLst/>
                <a:rect l="l" t="t" r="r" b="b"/>
                <a:pathLst>
                  <a:path w="68847" h="120" extrusionOk="0">
                    <a:moveTo>
                      <a:pt x="4693" y="1"/>
                    </a:moveTo>
                    <a:cubicBezTo>
                      <a:pt x="1709" y="1"/>
                      <a:pt x="0" y="8"/>
                      <a:pt x="0" y="28"/>
                    </a:cubicBezTo>
                    <a:cubicBezTo>
                      <a:pt x="0" y="119"/>
                      <a:pt x="15380" y="119"/>
                      <a:pt x="34438" y="119"/>
                    </a:cubicBezTo>
                    <a:cubicBezTo>
                      <a:pt x="53466" y="119"/>
                      <a:pt x="68846" y="28"/>
                      <a:pt x="68846" y="28"/>
                    </a:cubicBezTo>
                    <a:cubicBezTo>
                      <a:pt x="68846" y="18"/>
                      <a:pt x="67137" y="14"/>
                      <a:pt x="64154" y="14"/>
                    </a:cubicBezTo>
                    <a:cubicBezTo>
                      <a:pt x="58188" y="14"/>
                      <a:pt x="47124" y="28"/>
                      <a:pt x="34438" y="28"/>
                    </a:cubicBezTo>
                    <a:cubicBezTo>
                      <a:pt x="21733" y="28"/>
                      <a:pt x="10662" y="1"/>
                      <a:pt x="469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32;p35"/>
              <p:cNvSpPr/>
              <p:nvPr/>
            </p:nvSpPr>
            <p:spPr>
              <a:xfrm flipH="1">
                <a:off x="7439300" y="3735606"/>
                <a:ext cx="86290" cy="129830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5260" extrusionOk="0">
                    <a:moveTo>
                      <a:pt x="0" y="1"/>
                    </a:moveTo>
                    <a:lnTo>
                      <a:pt x="0" y="5259"/>
                    </a:lnTo>
                    <a:lnTo>
                      <a:pt x="1611" y="4104"/>
                    </a:lnTo>
                    <a:lnTo>
                      <a:pt x="3496" y="5259"/>
                    </a:lnTo>
                    <a:lnTo>
                      <a:pt x="34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3562214" y="3217657"/>
            <a:ext cx="1973818" cy="1656516"/>
            <a:chOff x="91914" y="2665346"/>
            <a:chExt cx="2792728" cy="2343782"/>
          </a:xfrm>
        </p:grpSpPr>
        <p:grpSp>
          <p:nvGrpSpPr>
            <p:cNvPr id="78" name="Google Shape;1966;p35"/>
            <p:cNvGrpSpPr/>
            <p:nvPr/>
          </p:nvGrpSpPr>
          <p:grpSpPr>
            <a:xfrm flipH="1">
              <a:off x="728085" y="2665346"/>
              <a:ext cx="1039735" cy="2342370"/>
              <a:chOff x="163272" y="4191175"/>
              <a:chExt cx="1099899" cy="2477912"/>
            </a:xfrm>
          </p:grpSpPr>
          <p:sp>
            <p:nvSpPr>
              <p:cNvPr id="162" name="Google Shape;1967;p35"/>
              <p:cNvSpPr/>
              <p:nvPr/>
            </p:nvSpPr>
            <p:spPr>
              <a:xfrm>
                <a:off x="900462" y="4228896"/>
                <a:ext cx="174633" cy="642168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41917" extrusionOk="0">
                    <a:moveTo>
                      <a:pt x="1" y="1"/>
                    </a:moveTo>
                    <a:lnTo>
                      <a:pt x="1" y="36202"/>
                    </a:lnTo>
                    <a:cubicBezTo>
                      <a:pt x="1" y="39363"/>
                      <a:pt x="2554" y="41916"/>
                      <a:pt x="5715" y="41916"/>
                    </a:cubicBezTo>
                    <a:cubicBezTo>
                      <a:pt x="8876" y="41916"/>
                      <a:pt x="11399" y="39363"/>
                      <a:pt x="11369" y="36202"/>
                    </a:cubicBezTo>
                    <a:lnTo>
                      <a:pt x="113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968;p35"/>
              <p:cNvSpPr/>
              <p:nvPr/>
            </p:nvSpPr>
            <p:spPr>
              <a:xfrm>
                <a:off x="900002" y="4228896"/>
                <a:ext cx="176502" cy="642168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41917" extrusionOk="0">
                    <a:moveTo>
                      <a:pt x="31" y="36354"/>
                    </a:moveTo>
                    <a:lnTo>
                      <a:pt x="31" y="36384"/>
                    </a:lnTo>
                    <a:cubicBezTo>
                      <a:pt x="31" y="36419"/>
                      <a:pt x="31" y="36454"/>
                      <a:pt x="32" y="36489"/>
                    </a:cubicBezTo>
                    <a:lnTo>
                      <a:pt x="32" y="36489"/>
                    </a:lnTo>
                    <a:cubicBezTo>
                      <a:pt x="31" y="36444"/>
                      <a:pt x="31" y="36399"/>
                      <a:pt x="31" y="36354"/>
                    </a:cubicBezTo>
                    <a:close/>
                    <a:moveTo>
                      <a:pt x="32" y="36489"/>
                    </a:moveTo>
                    <a:lnTo>
                      <a:pt x="32" y="36489"/>
                    </a:lnTo>
                    <a:cubicBezTo>
                      <a:pt x="43" y="36894"/>
                      <a:pt x="100" y="37272"/>
                      <a:pt x="183" y="37600"/>
                    </a:cubicBezTo>
                    <a:cubicBezTo>
                      <a:pt x="127" y="37265"/>
                      <a:pt x="45" y="36879"/>
                      <a:pt x="32" y="36489"/>
                    </a:cubicBezTo>
                    <a:close/>
                    <a:moveTo>
                      <a:pt x="183" y="37600"/>
                    </a:moveTo>
                    <a:lnTo>
                      <a:pt x="183" y="37600"/>
                    </a:lnTo>
                    <a:cubicBezTo>
                      <a:pt x="313" y="38185"/>
                      <a:pt x="535" y="38678"/>
                      <a:pt x="796" y="39122"/>
                    </a:cubicBezTo>
                    <a:lnTo>
                      <a:pt x="796" y="39122"/>
                    </a:lnTo>
                    <a:cubicBezTo>
                      <a:pt x="551" y="38661"/>
                      <a:pt x="335" y="38146"/>
                      <a:pt x="183" y="37600"/>
                    </a:cubicBezTo>
                    <a:close/>
                    <a:moveTo>
                      <a:pt x="796" y="39122"/>
                    </a:moveTo>
                    <a:cubicBezTo>
                      <a:pt x="892" y="39302"/>
                      <a:pt x="992" y="39474"/>
                      <a:pt x="1094" y="39637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52"/>
                      <a:pt x="4225" y="41795"/>
                      <a:pt x="4803" y="41855"/>
                    </a:cubicBezTo>
                    <a:cubicBezTo>
                      <a:pt x="4955" y="41916"/>
                      <a:pt x="5046" y="41916"/>
                      <a:pt x="5167" y="41916"/>
                    </a:cubicBezTo>
                    <a:lnTo>
                      <a:pt x="5228" y="41916"/>
                    </a:lnTo>
                    <a:cubicBezTo>
                      <a:pt x="5137" y="41916"/>
                      <a:pt x="5015" y="41855"/>
                      <a:pt x="4863" y="41855"/>
                    </a:cubicBezTo>
                    <a:cubicBezTo>
                      <a:pt x="4286" y="41795"/>
                      <a:pt x="3435" y="41552"/>
                      <a:pt x="2462" y="40913"/>
                    </a:cubicBezTo>
                    <a:cubicBezTo>
                      <a:pt x="2006" y="40609"/>
                      <a:pt x="1550" y="40153"/>
                      <a:pt x="1125" y="39637"/>
                    </a:cubicBezTo>
                    <a:cubicBezTo>
                      <a:pt x="1011" y="39471"/>
                      <a:pt x="901" y="39300"/>
                      <a:pt x="796" y="39122"/>
                    </a:cubicBezTo>
                    <a:close/>
                    <a:moveTo>
                      <a:pt x="31" y="1"/>
                    </a:moveTo>
                    <a:lnTo>
                      <a:pt x="31" y="31"/>
                    </a:lnTo>
                    <a:lnTo>
                      <a:pt x="31" y="62"/>
                    </a:lnTo>
                    <a:lnTo>
                      <a:pt x="0" y="122"/>
                    </a:lnTo>
                    <a:lnTo>
                      <a:pt x="11368" y="122"/>
                    </a:lnTo>
                    <a:lnTo>
                      <a:pt x="11368" y="32190"/>
                    </a:lnTo>
                    <a:lnTo>
                      <a:pt x="11368" y="35077"/>
                    </a:lnTo>
                    <a:lnTo>
                      <a:pt x="11368" y="36384"/>
                    </a:lnTo>
                    <a:cubicBezTo>
                      <a:pt x="11368" y="36810"/>
                      <a:pt x="11338" y="37235"/>
                      <a:pt x="11216" y="37600"/>
                    </a:cubicBezTo>
                    <a:cubicBezTo>
                      <a:pt x="11034" y="38421"/>
                      <a:pt x="10730" y="39089"/>
                      <a:pt x="10304" y="39637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5" y="41552"/>
                      <a:pt x="7174" y="41764"/>
                      <a:pt x="6626" y="41855"/>
                    </a:cubicBezTo>
                    <a:cubicBezTo>
                      <a:pt x="6474" y="41855"/>
                      <a:pt x="6353" y="41916"/>
                      <a:pt x="6231" y="41916"/>
                    </a:cubicBezTo>
                    <a:lnTo>
                      <a:pt x="6322" y="41916"/>
                    </a:lnTo>
                    <a:cubicBezTo>
                      <a:pt x="6414" y="41916"/>
                      <a:pt x="6535" y="41855"/>
                      <a:pt x="6687" y="41855"/>
                    </a:cubicBezTo>
                    <a:cubicBezTo>
                      <a:pt x="7295" y="41795"/>
                      <a:pt x="8177" y="41552"/>
                      <a:pt x="9088" y="40913"/>
                    </a:cubicBezTo>
                    <a:cubicBezTo>
                      <a:pt x="9544" y="40609"/>
                      <a:pt x="10000" y="40184"/>
                      <a:pt x="10426" y="39637"/>
                    </a:cubicBezTo>
                    <a:cubicBezTo>
                      <a:pt x="10821" y="39089"/>
                      <a:pt x="11186" y="38421"/>
                      <a:pt x="11368" y="37600"/>
                    </a:cubicBezTo>
                    <a:cubicBezTo>
                      <a:pt x="11429" y="37205"/>
                      <a:pt x="11520" y="36779"/>
                      <a:pt x="11520" y="36354"/>
                    </a:cubicBezTo>
                    <a:lnTo>
                      <a:pt x="11520" y="35016"/>
                    </a:lnTo>
                    <a:lnTo>
                      <a:pt x="11520" y="32129"/>
                    </a:lnTo>
                    <a:lnTo>
                      <a:pt x="11520" y="31"/>
                    </a:lnTo>
                    <a:lnTo>
                      <a:pt x="1152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969;p35"/>
              <p:cNvSpPr/>
              <p:nvPr/>
            </p:nvSpPr>
            <p:spPr>
              <a:xfrm>
                <a:off x="920486" y="4255907"/>
                <a:ext cx="135061" cy="589544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38482" extrusionOk="0">
                    <a:moveTo>
                      <a:pt x="1" y="1"/>
                    </a:moveTo>
                    <a:lnTo>
                      <a:pt x="1" y="34257"/>
                    </a:lnTo>
                    <a:cubicBezTo>
                      <a:pt x="1" y="36567"/>
                      <a:pt x="1885" y="38481"/>
                      <a:pt x="4226" y="38481"/>
                    </a:cubicBezTo>
                    <a:lnTo>
                      <a:pt x="4590" y="38481"/>
                    </a:lnTo>
                    <a:cubicBezTo>
                      <a:pt x="6961" y="38481"/>
                      <a:pt x="8815" y="36567"/>
                      <a:pt x="8815" y="34257"/>
                    </a:cubicBezTo>
                    <a:lnTo>
                      <a:pt x="881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970;p35"/>
              <p:cNvSpPr/>
              <p:nvPr/>
            </p:nvSpPr>
            <p:spPr>
              <a:xfrm>
                <a:off x="920486" y="4405395"/>
                <a:ext cx="135061" cy="440067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28725" extrusionOk="0">
                    <a:moveTo>
                      <a:pt x="1" y="1"/>
                    </a:moveTo>
                    <a:lnTo>
                      <a:pt x="1" y="24500"/>
                    </a:lnTo>
                    <a:cubicBezTo>
                      <a:pt x="1" y="26810"/>
                      <a:pt x="1885" y="28724"/>
                      <a:pt x="4226" y="28724"/>
                    </a:cubicBezTo>
                    <a:lnTo>
                      <a:pt x="4590" y="28724"/>
                    </a:lnTo>
                    <a:cubicBezTo>
                      <a:pt x="6961" y="28724"/>
                      <a:pt x="8815" y="26810"/>
                      <a:pt x="8815" y="24469"/>
                    </a:cubicBezTo>
                    <a:lnTo>
                      <a:pt x="88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971;p35"/>
              <p:cNvSpPr/>
              <p:nvPr/>
            </p:nvSpPr>
            <p:spPr>
              <a:xfrm>
                <a:off x="857149" y="4192110"/>
                <a:ext cx="257070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4165" extrusionOk="0">
                    <a:moveTo>
                      <a:pt x="2068" y="1"/>
                    </a:moveTo>
                    <a:cubicBezTo>
                      <a:pt x="943" y="1"/>
                      <a:pt x="1" y="943"/>
                      <a:pt x="1" y="2098"/>
                    </a:cubicBezTo>
                    <a:cubicBezTo>
                      <a:pt x="1" y="3222"/>
                      <a:pt x="943" y="4165"/>
                      <a:pt x="2068" y="4165"/>
                    </a:cubicBezTo>
                    <a:lnTo>
                      <a:pt x="14682" y="4165"/>
                    </a:lnTo>
                    <a:cubicBezTo>
                      <a:pt x="15837" y="4165"/>
                      <a:pt x="16749" y="3283"/>
                      <a:pt x="16779" y="2098"/>
                    </a:cubicBezTo>
                    <a:cubicBezTo>
                      <a:pt x="16779" y="943"/>
                      <a:pt x="15837" y="1"/>
                      <a:pt x="146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972;p35"/>
              <p:cNvSpPr/>
              <p:nvPr/>
            </p:nvSpPr>
            <p:spPr>
              <a:xfrm>
                <a:off x="854820" y="4191175"/>
                <a:ext cx="259398" cy="64742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4226" extrusionOk="0">
                    <a:moveTo>
                      <a:pt x="2189" y="1"/>
                    </a:moveTo>
                    <a:cubicBezTo>
                      <a:pt x="1521" y="1"/>
                      <a:pt x="852" y="335"/>
                      <a:pt x="487" y="852"/>
                    </a:cubicBezTo>
                    <a:cubicBezTo>
                      <a:pt x="92" y="1399"/>
                      <a:pt x="1" y="2098"/>
                      <a:pt x="183" y="2706"/>
                    </a:cubicBezTo>
                    <a:cubicBezTo>
                      <a:pt x="366" y="3344"/>
                      <a:pt x="821" y="3861"/>
                      <a:pt x="1399" y="4104"/>
                    </a:cubicBezTo>
                    <a:cubicBezTo>
                      <a:pt x="1673" y="4195"/>
                      <a:pt x="1976" y="4226"/>
                      <a:pt x="2280" y="4226"/>
                    </a:cubicBezTo>
                    <a:lnTo>
                      <a:pt x="14834" y="4226"/>
                    </a:lnTo>
                    <a:cubicBezTo>
                      <a:pt x="14834" y="4226"/>
                      <a:pt x="14803" y="4226"/>
                      <a:pt x="14743" y="4195"/>
                    </a:cubicBezTo>
                    <a:lnTo>
                      <a:pt x="2280" y="4195"/>
                    </a:lnTo>
                    <a:cubicBezTo>
                      <a:pt x="2007" y="4195"/>
                      <a:pt x="1703" y="4165"/>
                      <a:pt x="1429" y="4043"/>
                    </a:cubicBezTo>
                    <a:cubicBezTo>
                      <a:pt x="913" y="3831"/>
                      <a:pt x="457" y="3314"/>
                      <a:pt x="305" y="2767"/>
                    </a:cubicBezTo>
                    <a:cubicBezTo>
                      <a:pt x="92" y="2159"/>
                      <a:pt x="214" y="1460"/>
                      <a:pt x="609" y="973"/>
                    </a:cubicBezTo>
                    <a:cubicBezTo>
                      <a:pt x="943" y="426"/>
                      <a:pt x="1581" y="122"/>
                      <a:pt x="2220" y="122"/>
                    </a:cubicBezTo>
                    <a:lnTo>
                      <a:pt x="14439" y="122"/>
                    </a:lnTo>
                    <a:cubicBezTo>
                      <a:pt x="14581" y="122"/>
                      <a:pt x="14736" y="109"/>
                      <a:pt x="14887" y="109"/>
                    </a:cubicBezTo>
                    <a:cubicBezTo>
                      <a:pt x="14962" y="109"/>
                      <a:pt x="15037" y="112"/>
                      <a:pt x="15107" y="122"/>
                    </a:cubicBezTo>
                    <a:cubicBezTo>
                      <a:pt x="15290" y="183"/>
                      <a:pt x="15533" y="244"/>
                      <a:pt x="15715" y="335"/>
                    </a:cubicBezTo>
                    <a:cubicBezTo>
                      <a:pt x="16111" y="487"/>
                      <a:pt x="16414" y="791"/>
                      <a:pt x="16597" y="1125"/>
                    </a:cubicBezTo>
                    <a:cubicBezTo>
                      <a:pt x="16810" y="1429"/>
                      <a:pt x="16901" y="1794"/>
                      <a:pt x="16901" y="2159"/>
                    </a:cubicBezTo>
                    <a:cubicBezTo>
                      <a:pt x="16901" y="2698"/>
                      <a:pt x="16663" y="3179"/>
                      <a:pt x="16396" y="3504"/>
                    </a:cubicBezTo>
                    <a:lnTo>
                      <a:pt x="16396" y="3504"/>
                    </a:lnTo>
                    <a:cubicBezTo>
                      <a:pt x="16700" y="3185"/>
                      <a:pt x="16931" y="2709"/>
                      <a:pt x="16931" y="2128"/>
                    </a:cubicBezTo>
                    <a:cubicBezTo>
                      <a:pt x="16931" y="1764"/>
                      <a:pt x="16810" y="1399"/>
                      <a:pt x="16627" y="1065"/>
                    </a:cubicBezTo>
                    <a:cubicBezTo>
                      <a:pt x="16445" y="700"/>
                      <a:pt x="16141" y="396"/>
                      <a:pt x="15715" y="213"/>
                    </a:cubicBezTo>
                    <a:cubicBezTo>
                      <a:pt x="15533" y="153"/>
                      <a:pt x="15290" y="62"/>
                      <a:pt x="15077" y="31"/>
                    </a:cubicBezTo>
                    <a:cubicBezTo>
                      <a:pt x="14834" y="1"/>
                      <a:pt x="14621" y="1"/>
                      <a:pt x="14378" y="1"/>
                    </a:cubicBezTo>
                    <a:close/>
                    <a:moveTo>
                      <a:pt x="16396" y="3504"/>
                    </a:moveTo>
                    <a:cubicBezTo>
                      <a:pt x="16334" y="3569"/>
                      <a:pt x="16269" y="3627"/>
                      <a:pt x="16202" y="3679"/>
                    </a:cubicBezTo>
                    <a:cubicBezTo>
                      <a:pt x="15837" y="3983"/>
                      <a:pt x="15442" y="4135"/>
                      <a:pt x="15229" y="4165"/>
                    </a:cubicBezTo>
                    <a:cubicBezTo>
                      <a:pt x="15138" y="4165"/>
                      <a:pt x="15107" y="4165"/>
                      <a:pt x="15077" y="4195"/>
                    </a:cubicBezTo>
                    <a:lnTo>
                      <a:pt x="14955" y="4195"/>
                    </a:lnTo>
                    <a:lnTo>
                      <a:pt x="14834" y="4226"/>
                    </a:lnTo>
                    <a:lnTo>
                      <a:pt x="15077" y="4226"/>
                    </a:lnTo>
                    <a:cubicBezTo>
                      <a:pt x="15107" y="4226"/>
                      <a:pt x="15168" y="4226"/>
                      <a:pt x="15229" y="4195"/>
                    </a:cubicBezTo>
                    <a:cubicBezTo>
                      <a:pt x="15442" y="4165"/>
                      <a:pt x="15837" y="4043"/>
                      <a:pt x="16202" y="3709"/>
                    </a:cubicBezTo>
                    <a:cubicBezTo>
                      <a:pt x="16266" y="3650"/>
                      <a:pt x="16332" y="3581"/>
                      <a:pt x="16396" y="350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973;p35"/>
              <p:cNvSpPr/>
              <p:nvPr/>
            </p:nvSpPr>
            <p:spPr>
              <a:xfrm>
                <a:off x="988481" y="4793647"/>
                <a:ext cx="46573" cy="36094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356" extrusionOk="0">
                    <a:moveTo>
                      <a:pt x="2560" y="1"/>
                    </a:moveTo>
                    <a:cubicBezTo>
                      <a:pt x="2370" y="1"/>
                      <a:pt x="2215" y="142"/>
                      <a:pt x="2098" y="283"/>
                    </a:cubicBezTo>
                    <a:cubicBezTo>
                      <a:pt x="1976" y="435"/>
                      <a:pt x="1915" y="678"/>
                      <a:pt x="1763" y="830"/>
                    </a:cubicBezTo>
                    <a:cubicBezTo>
                      <a:pt x="1551" y="1013"/>
                      <a:pt x="1307" y="1134"/>
                      <a:pt x="1064" y="1195"/>
                    </a:cubicBezTo>
                    <a:cubicBezTo>
                      <a:pt x="791" y="1286"/>
                      <a:pt x="547" y="1347"/>
                      <a:pt x="335" y="1499"/>
                    </a:cubicBezTo>
                    <a:cubicBezTo>
                      <a:pt x="0" y="1773"/>
                      <a:pt x="183" y="2320"/>
                      <a:pt x="608" y="2350"/>
                    </a:cubicBezTo>
                    <a:cubicBezTo>
                      <a:pt x="649" y="2354"/>
                      <a:pt x="690" y="2356"/>
                      <a:pt x="730" y="2356"/>
                    </a:cubicBezTo>
                    <a:cubicBezTo>
                      <a:pt x="993" y="2356"/>
                      <a:pt x="1253" y="2277"/>
                      <a:pt x="1490" y="2198"/>
                    </a:cubicBezTo>
                    <a:cubicBezTo>
                      <a:pt x="1946" y="2016"/>
                      <a:pt x="2310" y="1651"/>
                      <a:pt x="2614" y="1286"/>
                    </a:cubicBezTo>
                    <a:cubicBezTo>
                      <a:pt x="2827" y="1043"/>
                      <a:pt x="3040" y="800"/>
                      <a:pt x="3010" y="496"/>
                    </a:cubicBezTo>
                    <a:cubicBezTo>
                      <a:pt x="3010" y="283"/>
                      <a:pt x="2918" y="101"/>
                      <a:pt x="2736" y="40"/>
                    </a:cubicBezTo>
                    <a:cubicBezTo>
                      <a:pt x="2674" y="13"/>
                      <a:pt x="2616" y="1"/>
                      <a:pt x="256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974;p35"/>
              <p:cNvSpPr/>
              <p:nvPr/>
            </p:nvSpPr>
            <p:spPr>
              <a:xfrm>
                <a:off x="1031319" y="4771891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1"/>
                    </a:moveTo>
                    <a:cubicBezTo>
                      <a:pt x="214" y="1"/>
                      <a:pt x="1" y="214"/>
                      <a:pt x="1" y="457"/>
                    </a:cubicBezTo>
                    <a:cubicBezTo>
                      <a:pt x="1" y="700"/>
                      <a:pt x="214" y="913"/>
                      <a:pt x="457" y="913"/>
                    </a:cubicBezTo>
                    <a:cubicBezTo>
                      <a:pt x="730" y="913"/>
                      <a:pt x="913" y="700"/>
                      <a:pt x="913" y="457"/>
                    </a:cubicBezTo>
                    <a:cubicBezTo>
                      <a:pt x="913" y="214"/>
                      <a:pt x="730" y="1"/>
                      <a:pt x="457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975;p35"/>
              <p:cNvSpPr/>
              <p:nvPr/>
            </p:nvSpPr>
            <p:spPr>
              <a:xfrm>
                <a:off x="944709" y="4750012"/>
                <a:ext cx="22367" cy="21892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29" extrusionOk="0">
                    <a:moveTo>
                      <a:pt x="730" y="0"/>
                    </a:moveTo>
                    <a:cubicBezTo>
                      <a:pt x="365" y="0"/>
                      <a:pt x="0" y="304"/>
                      <a:pt x="0" y="700"/>
                    </a:cubicBezTo>
                    <a:cubicBezTo>
                      <a:pt x="0" y="1095"/>
                      <a:pt x="304" y="1429"/>
                      <a:pt x="730" y="1429"/>
                    </a:cubicBezTo>
                    <a:cubicBezTo>
                      <a:pt x="1125" y="1429"/>
                      <a:pt x="1459" y="1125"/>
                      <a:pt x="1459" y="700"/>
                    </a:cubicBezTo>
                    <a:cubicBezTo>
                      <a:pt x="1459" y="304"/>
                      <a:pt x="1155" y="0"/>
                      <a:pt x="73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976;p35"/>
              <p:cNvSpPr/>
              <p:nvPr/>
            </p:nvSpPr>
            <p:spPr>
              <a:xfrm>
                <a:off x="1016427" y="4632652"/>
                <a:ext cx="22367" cy="22367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30" y="1"/>
                    </a:moveTo>
                    <a:cubicBezTo>
                      <a:pt x="334" y="1"/>
                      <a:pt x="0" y="305"/>
                      <a:pt x="0" y="730"/>
                    </a:cubicBezTo>
                    <a:cubicBezTo>
                      <a:pt x="0" y="1125"/>
                      <a:pt x="304" y="1460"/>
                      <a:pt x="730" y="1460"/>
                    </a:cubicBezTo>
                    <a:cubicBezTo>
                      <a:pt x="1094" y="1460"/>
                      <a:pt x="1459" y="1156"/>
                      <a:pt x="1459" y="730"/>
                    </a:cubicBezTo>
                    <a:cubicBezTo>
                      <a:pt x="1459" y="305"/>
                      <a:pt x="1094" y="1"/>
                      <a:pt x="73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977;p35"/>
              <p:cNvSpPr/>
              <p:nvPr/>
            </p:nvSpPr>
            <p:spPr>
              <a:xfrm>
                <a:off x="1016427" y="4557656"/>
                <a:ext cx="22367" cy="22398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2" extrusionOk="0">
                    <a:moveTo>
                      <a:pt x="776" y="0"/>
                    </a:moveTo>
                    <a:cubicBezTo>
                      <a:pt x="760" y="0"/>
                      <a:pt x="745" y="1"/>
                      <a:pt x="730" y="2"/>
                    </a:cubicBezTo>
                    <a:cubicBezTo>
                      <a:pt x="334" y="2"/>
                      <a:pt x="0" y="306"/>
                      <a:pt x="0" y="732"/>
                    </a:cubicBezTo>
                    <a:cubicBezTo>
                      <a:pt x="0" y="1096"/>
                      <a:pt x="304" y="1461"/>
                      <a:pt x="730" y="1461"/>
                    </a:cubicBezTo>
                    <a:cubicBezTo>
                      <a:pt x="1094" y="1461"/>
                      <a:pt x="1459" y="1157"/>
                      <a:pt x="1459" y="732"/>
                    </a:cubicBezTo>
                    <a:cubicBezTo>
                      <a:pt x="1459" y="324"/>
                      <a:pt x="1125" y="0"/>
                      <a:pt x="77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978;p35"/>
              <p:cNvSpPr/>
              <p:nvPr/>
            </p:nvSpPr>
            <p:spPr>
              <a:xfrm>
                <a:off x="968916" y="4780287"/>
                <a:ext cx="11659" cy="1164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0" extrusionOk="0">
                    <a:moveTo>
                      <a:pt x="365" y="0"/>
                    </a:moveTo>
                    <a:cubicBezTo>
                      <a:pt x="153" y="0"/>
                      <a:pt x="1" y="182"/>
                      <a:pt x="1" y="365"/>
                    </a:cubicBezTo>
                    <a:cubicBezTo>
                      <a:pt x="1" y="608"/>
                      <a:pt x="183" y="760"/>
                      <a:pt x="365" y="760"/>
                    </a:cubicBezTo>
                    <a:cubicBezTo>
                      <a:pt x="609" y="760"/>
                      <a:pt x="761" y="547"/>
                      <a:pt x="761" y="365"/>
                    </a:cubicBezTo>
                    <a:cubicBezTo>
                      <a:pt x="761" y="182"/>
                      <a:pt x="609" y="0"/>
                      <a:pt x="365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979;p35"/>
              <p:cNvSpPr/>
              <p:nvPr/>
            </p:nvSpPr>
            <p:spPr>
              <a:xfrm>
                <a:off x="1000125" y="4601918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95" y="1"/>
                    </a:moveTo>
                    <a:cubicBezTo>
                      <a:pt x="152" y="1"/>
                      <a:pt x="0" y="183"/>
                      <a:pt x="0" y="396"/>
                    </a:cubicBezTo>
                    <a:cubicBezTo>
                      <a:pt x="0" y="609"/>
                      <a:pt x="183" y="761"/>
                      <a:pt x="395" y="761"/>
                    </a:cubicBezTo>
                    <a:cubicBezTo>
                      <a:pt x="608" y="761"/>
                      <a:pt x="760" y="578"/>
                      <a:pt x="760" y="396"/>
                    </a:cubicBezTo>
                    <a:cubicBezTo>
                      <a:pt x="760" y="183"/>
                      <a:pt x="608" y="1"/>
                      <a:pt x="39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980;p35"/>
              <p:cNvSpPr/>
              <p:nvPr/>
            </p:nvSpPr>
            <p:spPr>
              <a:xfrm>
                <a:off x="901396" y="4303877"/>
                <a:ext cx="173698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38" h="2585" extrusionOk="0">
                    <a:moveTo>
                      <a:pt x="0" y="0"/>
                    </a:moveTo>
                    <a:lnTo>
                      <a:pt x="0" y="2584"/>
                    </a:lnTo>
                    <a:lnTo>
                      <a:pt x="11338" y="2584"/>
                    </a:lnTo>
                    <a:lnTo>
                      <a:pt x="113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981;p35"/>
              <p:cNvSpPr/>
              <p:nvPr/>
            </p:nvSpPr>
            <p:spPr>
              <a:xfrm>
                <a:off x="920486" y="4396554"/>
                <a:ext cx="135061" cy="1723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125" extrusionOk="0">
                    <a:moveTo>
                      <a:pt x="4408" y="0"/>
                    </a:moveTo>
                    <a:cubicBezTo>
                      <a:pt x="1976" y="0"/>
                      <a:pt x="1" y="274"/>
                      <a:pt x="1" y="578"/>
                    </a:cubicBezTo>
                    <a:cubicBezTo>
                      <a:pt x="1" y="882"/>
                      <a:pt x="1976" y="1125"/>
                      <a:pt x="4408" y="1125"/>
                    </a:cubicBezTo>
                    <a:cubicBezTo>
                      <a:pt x="6840" y="1125"/>
                      <a:pt x="8815" y="882"/>
                      <a:pt x="8815" y="578"/>
                    </a:cubicBezTo>
                    <a:cubicBezTo>
                      <a:pt x="8815" y="274"/>
                      <a:pt x="6840" y="0"/>
                      <a:pt x="44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982;p35"/>
              <p:cNvSpPr/>
              <p:nvPr/>
            </p:nvSpPr>
            <p:spPr>
              <a:xfrm>
                <a:off x="920486" y="4396554"/>
                <a:ext cx="135061" cy="1723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125" extrusionOk="0">
                    <a:moveTo>
                      <a:pt x="4408" y="0"/>
                    </a:moveTo>
                    <a:cubicBezTo>
                      <a:pt x="1976" y="0"/>
                      <a:pt x="1" y="274"/>
                      <a:pt x="1" y="578"/>
                    </a:cubicBezTo>
                    <a:cubicBezTo>
                      <a:pt x="1" y="882"/>
                      <a:pt x="1976" y="1125"/>
                      <a:pt x="4408" y="1125"/>
                    </a:cubicBezTo>
                    <a:cubicBezTo>
                      <a:pt x="6840" y="1125"/>
                      <a:pt x="8815" y="882"/>
                      <a:pt x="8815" y="578"/>
                    </a:cubicBezTo>
                    <a:cubicBezTo>
                      <a:pt x="8815" y="274"/>
                      <a:pt x="6840" y="0"/>
                      <a:pt x="4408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983;p35"/>
              <p:cNvSpPr/>
              <p:nvPr/>
            </p:nvSpPr>
            <p:spPr>
              <a:xfrm>
                <a:off x="936788" y="4303877"/>
                <a:ext cx="43785" cy="433541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8299" extrusionOk="0">
                    <a:moveTo>
                      <a:pt x="0" y="0"/>
                    </a:moveTo>
                    <a:lnTo>
                      <a:pt x="0" y="28299"/>
                    </a:lnTo>
                    <a:lnTo>
                      <a:pt x="2858" y="26232"/>
                    </a:lnTo>
                    <a:lnTo>
                      <a:pt x="2858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984;p35"/>
              <p:cNvSpPr/>
              <p:nvPr/>
            </p:nvSpPr>
            <p:spPr>
              <a:xfrm>
                <a:off x="347676" y="4229371"/>
                <a:ext cx="174648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400" h="41916" extrusionOk="0">
                    <a:moveTo>
                      <a:pt x="1" y="0"/>
                    </a:moveTo>
                    <a:lnTo>
                      <a:pt x="1" y="36201"/>
                    </a:lnTo>
                    <a:cubicBezTo>
                      <a:pt x="1" y="39362"/>
                      <a:pt x="2554" y="41916"/>
                      <a:pt x="5685" y="41916"/>
                    </a:cubicBezTo>
                    <a:cubicBezTo>
                      <a:pt x="8846" y="41916"/>
                      <a:pt x="11399" y="39362"/>
                      <a:pt x="11338" y="36201"/>
                    </a:cubicBezTo>
                    <a:lnTo>
                      <a:pt x="113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985;p35"/>
              <p:cNvSpPr/>
              <p:nvPr/>
            </p:nvSpPr>
            <p:spPr>
              <a:xfrm>
                <a:off x="347217" y="4229371"/>
                <a:ext cx="176042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491" h="41916" extrusionOk="0">
                    <a:moveTo>
                      <a:pt x="31" y="36353"/>
                    </a:moveTo>
                    <a:lnTo>
                      <a:pt x="31" y="36414"/>
                    </a:lnTo>
                    <a:cubicBezTo>
                      <a:pt x="31" y="36452"/>
                      <a:pt x="31" y="36490"/>
                      <a:pt x="33" y="36529"/>
                    </a:cubicBezTo>
                    <a:lnTo>
                      <a:pt x="33" y="36529"/>
                    </a:lnTo>
                    <a:cubicBezTo>
                      <a:pt x="31" y="36471"/>
                      <a:pt x="31" y="36412"/>
                      <a:pt x="31" y="36353"/>
                    </a:cubicBezTo>
                    <a:close/>
                    <a:moveTo>
                      <a:pt x="33" y="36529"/>
                    </a:moveTo>
                    <a:cubicBezTo>
                      <a:pt x="40" y="36919"/>
                      <a:pt x="77" y="37286"/>
                      <a:pt x="183" y="37630"/>
                    </a:cubicBezTo>
                    <a:cubicBezTo>
                      <a:pt x="100" y="37273"/>
                      <a:pt x="43" y="36891"/>
                      <a:pt x="33" y="36529"/>
                    </a:cubicBezTo>
                    <a:close/>
                    <a:moveTo>
                      <a:pt x="183" y="37630"/>
                    </a:moveTo>
                    <a:lnTo>
                      <a:pt x="183" y="37630"/>
                    </a:lnTo>
                    <a:cubicBezTo>
                      <a:pt x="283" y="38063"/>
                      <a:pt x="428" y="38450"/>
                      <a:pt x="609" y="38806"/>
                    </a:cubicBezTo>
                    <a:lnTo>
                      <a:pt x="609" y="38806"/>
                    </a:lnTo>
                    <a:cubicBezTo>
                      <a:pt x="431" y="38442"/>
                      <a:pt x="284" y="38050"/>
                      <a:pt x="183" y="37630"/>
                    </a:cubicBezTo>
                    <a:close/>
                    <a:moveTo>
                      <a:pt x="609" y="38806"/>
                    </a:moveTo>
                    <a:cubicBezTo>
                      <a:pt x="753" y="39101"/>
                      <a:pt x="918" y="39378"/>
                      <a:pt x="1095" y="39636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81"/>
                      <a:pt x="4195" y="41794"/>
                      <a:pt x="4773" y="41885"/>
                    </a:cubicBezTo>
                    <a:cubicBezTo>
                      <a:pt x="4925" y="41916"/>
                      <a:pt x="5046" y="41916"/>
                      <a:pt x="5168" y="41916"/>
                    </a:cubicBezTo>
                    <a:lnTo>
                      <a:pt x="5229" y="41916"/>
                    </a:lnTo>
                    <a:cubicBezTo>
                      <a:pt x="5107" y="41916"/>
                      <a:pt x="4985" y="41885"/>
                      <a:pt x="4833" y="41885"/>
                    </a:cubicBezTo>
                    <a:cubicBezTo>
                      <a:pt x="4286" y="41794"/>
                      <a:pt x="3405" y="41581"/>
                      <a:pt x="2463" y="40913"/>
                    </a:cubicBezTo>
                    <a:cubicBezTo>
                      <a:pt x="2007" y="40609"/>
                      <a:pt x="1551" y="40153"/>
                      <a:pt x="1125" y="39636"/>
                    </a:cubicBezTo>
                    <a:cubicBezTo>
                      <a:pt x="933" y="39375"/>
                      <a:pt x="759" y="39101"/>
                      <a:pt x="609" y="38806"/>
                    </a:cubicBezTo>
                    <a:close/>
                    <a:moveTo>
                      <a:pt x="31" y="0"/>
                    </a:moveTo>
                    <a:lnTo>
                      <a:pt x="31" y="31"/>
                    </a:lnTo>
                    <a:lnTo>
                      <a:pt x="31" y="91"/>
                    </a:lnTo>
                    <a:lnTo>
                      <a:pt x="0" y="122"/>
                    </a:lnTo>
                    <a:lnTo>
                      <a:pt x="11338" y="122"/>
                    </a:lnTo>
                    <a:lnTo>
                      <a:pt x="11338" y="32189"/>
                    </a:lnTo>
                    <a:lnTo>
                      <a:pt x="11338" y="35077"/>
                    </a:lnTo>
                    <a:lnTo>
                      <a:pt x="11338" y="36414"/>
                    </a:lnTo>
                    <a:cubicBezTo>
                      <a:pt x="11338" y="36809"/>
                      <a:pt x="11308" y="37235"/>
                      <a:pt x="11186" y="37630"/>
                    </a:cubicBezTo>
                    <a:cubicBezTo>
                      <a:pt x="11004" y="38420"/>
                      <a:pt x="10700" y="39089"/>
                      <a:pt x="10274" y="39636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5" y="41581"/>
                      <a:pt x="7174" y="41764"/>
                      <a:pt x="6596" y="41885"/>
                    </a:cubicBezTo>
                    <a:cubicBezTo>
                      <a:pt x="6444" y="41885"/>
                      <a:pt x="6323" y="41916"/>
                      <a:pt x="6232" y="41916"/>
                    </a:cubicBezTo>
                    <a:lnTo>
                      <a:pt x="6292" y="41916"/>
                    </a:lnTo>
                    <a:cubicBezTo>
                      <a:pt x="6414" y="41916"/>
                      <a:pt x="6536" y="41885"/>
                      <a:pt x="6688" y="41885"/>
                    </a:cubicBezTo>
                    <a:cubicBezTo>
                      <a:pt x="7295" y="41794"/>
                      <a:pt x="8147" y="41581"/>
                      <a:pt x="9058" y="40913"/>
                    </a:cubicBezTo>
                    <a:cubicBezTo>
                      <a:pt x="9514" y="40609"/>
                      <a:pt x="9970" y="40213"/>
                      <a:pt x="10396" y="39636"/>
                    </a:cubicBezTo>
                    <a:cubicBezTo>
                      <a:pt x="10821" y="39089"/>
                      <a:pt x="11156" y="38420"/>
                      <a:pt x="11338" y="37630"/>
                    </a:cubicBezTo>
                    <a:cubicBezTo>
                      <a:pt x="11429" y="37204"/>
                      <a:pt x="11490" y="36779"/>
                      <a:pt x="11490" y="36353"/>
                    </a:cubicBezTo>
                    <a:lnTo>
                      <a:pt x="11490" y="35046"/>
                    </a:lnTo>
                    <a:lnTo>
                      <a:pt x="11490" y="32159"/>
                    </a:lnTo>
                    <a:lnTo>
                      <a:pt x="11490" y="31"/>
                    </a:lnTo>
                    <a:lnTo>
                      <a:pt x="1149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986;p35"/>
              <p:cNvSpPr/>
              <p:nvPr/>
            </p:nvSpPr>
            <p:spPr>
              <a:xfrm>
                <a:off x="367241" y="4256841"/>
                <a:ext cx="135061" cy="589069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38451" extrusionOk="0">
                    <a:moveTo>
                      <a:pt x="0" y="0"/>
                    </a:moveTo>
                    <a:lnTo>
                      <a:pt x="0" y="34226"/>
                    </a:lnTo>
                    <a:cubicBezTo>
                      <a:pt x="0" y="36536"/>
                      <a:pt x="1915" y="38451"/>
                      <a:pt x="4225" y="38451"/>
                    </a:cubicBezTo>
                    <a:lnTo>
                      <a:pt x="4621" y="38451"/>
                    </a:lnTo>
                    <a:cubicBezTo>
                      <a:pt x="6931" y="38451"/>
                      <a:pt x="8815" y="36536"/>
                      <a:pt x="8815" y="342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987;p35"/>
              <p:cNvSpPr/>
              <p:nvPr/>
            </p:nvSpPr>
            <p:spPr>
              <a:xfrm>
                <a:off x="367241" y="4727199"/>
                <a:ext cx="135061" cy="11874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7751" extrusionOk="0">
                    <a:moveTo>
                      <a:pt x="0" y="0"/>
                    </a:moveTo>
                    <a:lnTo>
                      <a:pt x="0" y="3526"/>
                    </a:lnTo>
                    <a:cubicBezTo>
                      <a:pt x="0" y="5836"/>
                      <a:pt x="1915" y="7751"/>
                      <a:pt x="4225" y="7751"/>
                    </a:cubicBezTo>
                    <a:lnTo>
                      <a:pt x="4621" y="7751"/>
                    </a:lnTo>
                    <a:cubicBezTo>
                      <a:pt x="6931" y="7751"/>
                      <a:pt x="8815" y="5836"/>
                      <a:pt x="8815" y="35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988;p35"/>
              <p:cNvSpPr/>
              <p:nvPr/>
            </p:nvSpPr>
            <p:spPr>
              <a:xfrm>
                <a:off x="303444" y="4193504"/>
                <a:ext cx="257054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779" h="4165" extrusionOk="0">
                    <a:moveTo>
                      <a:pt x="2067" y="1"/>
                    </a:moveTo>
                    <a:cubicBezTo>
                      <a:pt x="943" y="1"/>
                      <a:pt x="0" y="943"/>
                      <a:pt x="0" y="2068"/>
                    </a:cubicBezTo>
                    <a:cubicBezTo>
                      <a:pt x="0" y="3223"/>
                      <a:pt x="943" y="4165"/>
                      <a:pt x="2067" y="4165"/>
                    </a:cubicBezTo>
                    <a:lnTo>
                      <a:pt x="14712" y="4165"/>
                    </a:lnTo>
                    <a:cubicBezTo>
                      <a:pt x="15836" y="4165"/>
                      <a:pt x="16779" y="3253"/>
                      <a:pt x="16779" y="2068"/>
                    </a:cubicBezTo>
                    <a:cubicBezTo>
                      <a:pt x="16779" y="943"/>
                      <a:pt x="15836" y="1"/>
                      <a:pt x="147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989;p35"/>
              <p:cNvSpPr/>
              <p:nvPr/>
            </p:nvSpPr>
            <p:spPr>
              <a:xfrm>
                <a:off x="301116" y="4192110"/>
                <a:ext cx="259383" cy="65202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4256" extrusionOk="0">
                    <a:moveTo>
                      <a:pt x="2189" y="1"/>
                    </a:moveTo>
                    <a:cubicBezTo>
                      <a:pt x="1520" y="1"/>
                      <a:pt x="882" y="335"/>
                      <a:pt x="487" y="882"/>
                    </a:cubicBezTo>
                    <a:cubicBezTo>
                      <a:pt x="122" y="1399"/>
                      <a:pt x="0" y="2128"/>
                      <a:pt x="183" y="2736"/>
                    </a:cubicBezTo>
                    <a:cubicBezTo>
                      <a:pt x="365" y="3344"/>
                      <a:pt x="821" y="3891"/>
                      <a:pt x="1398" y="4104"/>
                    </a:cubicBezTo>
                    <a:cubicBezTo>
                      <a:pt x="1672" y="4225"/>
                      <a:pt x="1976" y="4256"/>
                      <a:pt x="2280" y="4256"/>
                    </a:cubicBezTo>
                    <a:lnTo>
                      <a:pt x="14864" y="4256"/>
                    </a:lnTo>
                    <a:cubicBezTo>
                      <a:pt x="14864" y="4256"/>
                      <a:pt x="14803" y="4256"/>
                      <a:pt x="14742" y="4225"/>
                    </a:cubicBezTo>
                    <a:lnTo>
                      <a:pt x="2280" y="4225"/>
                    </a:lnTo>
                    <a:cubicBezTo>
                      <a:pt x="2006" y="4225"/>
                      <a:pt x="1702" y="4165"/>
                      <a:pt x="1429" y="4074"/>
                    </a:cubicBezTo>
                    <a:cubicBezTo>
                      <a:pt x="912" y="3830"/>
                      <a:pt x="456" y="3344"/>
                      <a:pt x="304" y="2767"/>
                    </a:cubicBezTo>
                    <a:cubicBezTo>
                      <a:pt x="122" y="2159"/>
                      <a:pt x="213" y="1490"/>
                      <a:pt x="608" y="973"/>
                    </a:cubicBezTo>
                    <a:cubicBezTo>
                      <a:pt x="943" y="456"/>
                      <a:pt x="1581" y="152"/>
                      <a:pt x="2219" y="152"/>
                    </a:cubicBezTo>
                    <a:lnTo>
                      <a:pt x="14438" y="152"/>
                    </a:lnTo>
                    <a:cubicBezTo>
                      <a:pt x="14580" y="152"/>
                      <a:pt x="14735" y="139"/>
                      <a:pt x="14886" y="139"/>
                    </a:cubicBezTo>
                    <a:cubicBezTo>
                      <a:pt x="14962" y="139"/>
                      <a:pt x="15036" y="142"/>
                      <a:pt x="15107" y="152"/>
                    </a:cubicBezTo>
                    <a:cubicBezTo>
                      <a:pt x="15289" y="183"/>
                      <a:pt x="15532" y="274"/>
                      <a:pt x="15715" y="335"/>
                    </a:cubicBezTo>
                    <a:cubicBezTo>
                      <a:pt x="16110" y="487"/>
                      <a:pt x="16414" y="791"/>
                      <a:pt x="16596" y="1125"/>
                    </a:cubicBezTo>
                    <a:cubicBezTo>
                      <a:pt x="16809" y="1459"/>
                      <a:pt x="16900" y="1824"/>
                      <a:pt x="16900" y="2159"/>
                    </a:cubicBezTo>
                    <a:cubicBezTo>
                      <a:pt x="16900" y="2672"/>
                      <a:pt x="16720" y="3104"/>
                      <a:pt x="16479" y="3429"/>
                    </a:cubicBezTo>
                    <a:lnTo>
                      <a:pt x="16479" y="3429"/>
                    </a:lnTo>
                    <a:cubicBezTo>
                      <a:pt x="16735" y="3120"/>
                      <a:pt x="16931" y="2687"/>
                      <a:pt x="16931" y="2128"/>
                    </a:cubicBezTo>
                    <a:cubicBezTo>
                      <a:pt x="16931" y="1794"/>
                      <a:pt x="16840" y="1399"/>
                      <a:pt x="16627" y="1064"/>
                    </a:cubicBezTo>
                    <a:cubicBezTo>
                      <a:pt x="16444" y="730"/>
                      <a:pt x="16140" y="426"/>
                      <a:pt x="15715" y="244"/>
                    </a:cubicBezTo>
                    <a:cubicBezTo>
                      <a:pt x="15532" y="152"/>
                      <a:pt x="15320" y="92"/>
                      <a:pt x="15077" y="31"/>
                    </a:cubicBezTo>
                    <a:cubicBezTo>
                      <a:pt x="14864" y="1"/>
                      <a:pt x="14621" y="1"/>
                      <a:pt x="14408" y="1"/>
                    </a:cubicBezTo>
                    <a:close/>
                    <a:moveTo>
                      <a:pt x="16479" y="3429"/>
                    </a:moveTo>
                    <a:lnTo>
                      <a:pt x="16479" y="3429"/>
                    </a:lnTo>
                    <a:cubicBezTo>
                      <a:pt x="16401" y="3524"/>
                      <a:pt x="16317" y="3607"/>
                      <a:pt x="16232" y="3678"/>
                    </a:cubicBezTo>
                    <a:cubicBezTo>
                      <a:pt x="15836" y="3982"/>
                      <a:pt x="15472" y="4134"/>
                      <a:pt x="15229" y="4195"/>
                    </a:cubicBezTo>
                    <a:cubicBezTo>
                      <a:pt x="15168" y="4195"/>
                      <a:pt x="15107" y="4195"/>
                      <a:pt x="15077" y="4225"/>
                    </a:cubicBezTo>
                    <a:lnTo>
                      <a:pt x="14955" y="4225"/>
                    </a:lnTo>
                    <a:cubicBezTo>
                      <a:pt x="14894" y="4256"/>
                      <a:pt x="14864" y="4256"/>
                      <a:pt x="14864" y="4256"/>
                    </a:cubicBezTo>
                    <a:lnTo>
                      <a:pt x="15077" y="4256"/>
                    </a:lnTo>
                    <a:cubicBezTo>
                      <a:pt x="15107" y="4256"/>
                      <a:pt x="15198" y="4256"/>
                      <a:pt x="15229" y="4225"/>
                    </a:cubicBezTo>
                    <a:cubicBezTo>
                      <a:pt x="15441" y="4165"/>
                      <a:pt x="15836" y="4074"/>
                      <a:pt x="16201" y="3739"/>
                    </a:cubicBezTo>
                    <a:cubicBezTo>
                      <a:pt x="16298" y="3650"/>
                      <a:pt x="16393" y="3547"/>
                      <a:pt x="16479" y="34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990;p35"/>
              <p:cNvSpPr/>
              <p:nvPr/>
            </p:nvSpPr>
            <p:spPr>
              <a:xfrm>
                <a:off x="368636" y="4651252"/>
                <a:ext cx="117826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5687" extrusionOk="0">
                    <a:moveTo>
                      <a:pt x="4055" y="1"/>
                    </a:moveTo>
                    <a:cubicBezTo>
                      <a:pt x="4041" y="1"/>
                      <a:pt x="4027" y="1"/>
                      <a:pt x="4013" y="3"/>
                    </a:cubicBezTo>
                    <a:cubicBezTo>
                      <a:pt x="3831" y="63"/>
                      <a:pt x="3739" y="215"/>
                      <a:pt x="3679" y="306"/>
                    </a:cubicBezTo>
                    <a:cubicBezTo>
                      <a:pt x="3435" y="854"/>
                      <a:pt x="3405" y="1431"/>
                      <a:pt x="3587" y="1978"/>
                    </a:cubicBezTo>
                    <a:cubicBezTo>
                      <a:pt x="3131" y="1948"/>
                      <a:pt x="2797" y="1674"/>
                      <a:pt x="2524" y="1431"/>
                    </a:cubicBezTo>
                    <a:cubicBezTo>
                      <a:pt x="2280" y="1158"/>
                      <a:pt x="2037" y="884"/>
                      <a:pt x="1703" y="671"/>
                    </a:cubicBezTo>
                    <a:cubicBezTo>
                      <a:pt x="1493" y="538"/>
                      <a:pt x="1199" y="452"/>
                      <a:pt x="926" y="452"/>
                    </a:cubicBezTo>
                    <a:cubicBezTo>
                      <a:pt x="765" y="452"/>
                      <a:pt x="611" y="482"/>
                      <a:pt x="487" y="550"/>
                    </a:cubicBezTo>
                    <a:cubicBezTo>
                      <a:pt x="1" y="1279"/>
                      <a:pt x="2311" y="1796"/>
                      <a:pt x="2493" y="2708"/>
                    </a:cubicBezTo>
                    <a:cubicBezTo>
                      <a:pt x="2736" y="3620"/>
                      <a:pt x="2341" y="4562"/>
                      <a:pt x="1520" y="5261"/>
                    </a:cubicBezTo>
                    <a:lnTo>
                      <a:pt x="7691" y="5687"/>
                    </a:lnTo>
                    <a:cubicBezTo>
                      <a:pt x="6992" y="5170"/>
                      <a:pt x="6262" y="4653"/>
                      <a:pt x="5958" y="3954"/>
                    </a:cubicBezTo>
                    <a:cubicBezTo>
                      <a:pt x="5654" y="3285"/>
                      <a:pt x="5989" y="2373"/>
                      <a:pt x="6900" y="2100"/>
                    </a:cubicBezTo>
                    <a:cubicBezTo>
                      <a:pt x="7144" y="2039"/>
                      <a:pt x="7356" y="1978"/>
                      <a:pt x="7478" y="1887"/>
                    </a:cubicBezTo>
                    <a:cubicBezTo>
                      <a:pt x="7630" y="1674"/>
                      <a:pt x="7387" y="1370"/>
                      <a:pt x="7052" y="1340"/>
                    </a:cubicBezTo>
                    <a:cubicBezTo>
                      <a:pt x="7021" y="1337"/>
                      <a:pt x="6990" y="1335"/>
                      <a:pt x="6958" y="1335"/>
                    </a:cubicBezTo>
                    <a:cubicBezTo>
                      <a:pt x="6686" y="1335"/>
                      <a:pt x="6416" y="1450"/>
                      <a:pt x="6171" y="1614"/>
                    </a:cubicBezTo>
                    <a:cubicBezTo>
                      <a:pt x="5958" y="1765"/>
                      <a:pt x="5715" y="1948"/>
                      <a:pt x="5472" y="2069"/>
                    </a:cubicBezTo>
                    <a:cubicBezTo>
                      <a:pt x="5303" y="2145"/>
                      <a:pt x="5111" y="2197"/>
                      <a:pt x="4917" y="2197"/>
                    </a:cubicBezTo>
                    <a:cubicBezTo>
                      <a:pt x="4797" y="2197"/>
                      <a:pt x="4676" y="2177"/>
                      <a:pt x="4560" y="2130"/>
                    </a:cubicBezTo>
                    <a:cubicBezTo>
                      <a:pt x="4226" y="2039"/>
                      <a:pt x="4104" y="1674"/>
                      <a:pt x="4134" y="1370"/>
                    </a:cubicBezTo>
                    <a:cubicBezTo>
                      <a:pt x="4226" y="1066"/>
                      <a:pt x="4378" y="823"/>
                      <a:pt x="4438" y="550"/>
                    </a:cubicBezTo>
                    <a:cubicBezTo>
                      <a:pt x="4526" y="317"/>
                      <a:pt x="4362" y="1"/>
                      <a:pt x="40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991;p35"/>
              <p:cNvSpPr/>
              <p:nvPr/>
            </p:nvSpPr>
            <p:spPr>
              <a:xfrm>
                <a:off x="411489" y="4343467"/>
                <a:ext cx="38193" cy="7372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4812" extrusionOk="0">
                    <a:moveTo>
                      <a:pt x="1185" y="0"/>
                    </a:moveTo>
                    <a:cubicBezTo>
                      <a:pt x="547" y="882"/>
                      <a:pt x="0" y="2067"/>
                      <a:pt x="61" y="3131"/>
                    </a:cubicBezTo>
                    <a:cubicBezTo>
                      <a:pt x="61" y="3465"/>
                      <a:pt x="122" y="3830"/>
                      <a:pt x="274" y="4134"/>
                    </a:cubicBezTo>
                    <a:cubicBezTo>
                      <a:pt x="426" y="4438"/>
                      <a:pt x="730" y="4711"/>
                      <a:pt x="1064" y="4803"/>
                    </a:cubicBezTo>
                    <a:cubicBezTo>
                      <a:pt x="1107" y="4808"/>
                      <a:pt x="1150" y="4811"/>
                      <a:pt x="1193" y="4811"/>
                    </a:cubicBezTo>
                    <a:cubicBezTo>
                      <a:pt x="1614" y="4811"/>
                      <a:pt x="2057" y="4553"/>
                      <a:pt x="2249" y="4195"/>
                    </a:cubicBezTo>
                    <a:cubicBezTo>
                      <a:pt x="2432" y="3769"/>
                      <a:pt x="2493" y="3283"/>
                      <a:pt x="2432" y="2827"/>
                    </a:cubicBezTo>
                    <a:cubicBezTo>
                      <a:pt x="2280" y="1793"/>
                      <a:pt x="1733" y="882"/>
                      <a:pt x="11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992;p35"/>
              <p:cNvSpPr/>
              <p:nvPr/>
            </p:nvSpPr>
            <p:spPr>
              <a:xfrm>
                <a:off x="438960" y="4629864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6" y="0"/>
                    </a:moveTo>
                    <a:cubicBezTo>
                      <a:pt x="213" y="0"/>
                      <a:pt x="0" y="183"/>
                      <a:pt x="0" y="456"/>
                    </a:cubicBezTo>
                    <a:cubicBezTo>
                      <a:pt x="0" y="699"/>
                      <a:pt x="213" y="912"/>
                      <a:pt x="456" y="912"/>
                    </a:cubicBezTo>
                    <a:cubicBezTo>
                      <a:pt x="700" y="912"/>
                      <a:pt x="912" y="730"/>
                      <a:pt x="912" y="456"/>
                    </a:cubicBezTo>
                    <a:cubicBezTo>
                      <a:pt x="912" y="244"/>
                      <a:pt x="700" y="0"/>
                      <a:pt x="45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993;p35"/>
              <p:cNvSpPr/>
              <p:nvPr/>
            </p:nvSpPr>
            <p:spPr>
              <a:xfrm>
                <a:off x="448734" y="4658269"/>
                <a:ext cx="8395" cy="839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8"/>
                      <a:pt x="274" y="548"/>
                    </a:cubicBezTo>
                    <a:cubicBezTo>
                      <a:pt x="426" y="548"/>
                      <a:pt x="548" y="426"/>
                      <a:pt x="548" y="274"/>
                    </a:cubicBezTo>
                    <a:cubicBezTo>
                      <a:pt x="54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994;p35"/>
              <p:cNvSpPr/>
              <p:nvPr/>
            </p:nvSpPr>
            <p:spPr>
              <a:xfrm>
                <a:off x="435696" y="4794122"/>
                <a:ext cx="46588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358" extrusionOk="0">
                    <a:moveTo>
                      <a:pt x="2559" y="0"/>
                    </a:moveTo>
                    <a:cubicBezTo>
                      <a:pt x="2359" y="0"/>
                      <a:pt x="2186" y="147"/>
                      <a:pt x="2068" y="313"/>
                    </a:cubicBezTo>
                    <a:cubicBezTo>
                      <a:pt x="1976" y="435"/>
                      <a:pt x="1885" y="678"/>
                      <a:pt x="1733" y="830"/>
                    </a:cubicBezTo>
                    <a:cubicBezTo>
                      <a:pt x="1551" y="1012"/>
                      <a:pt x="1277" y="1134"/>
                      <a:pt x="1064" y="1194"/>
                    </a:cubicBezTo>
                    <a:cubicBezTo>
                      <a:pt x="791" y="1286"/>
                      <a:pt x="517" y="1346"/>
                      <a:pt x="335" y="1498"/>
                    </a:cubicBezTo>
                    <a:cubicBezTo>
                      <a:pt x="1" y="1772"/>
                      <a:pt x="183" y="2319"/>
                      <a:pt x="609" y="2349"/>
                    </a:cubicBezTo>
                    <a:cubicBezTo>
                      <a:pt x="661" y="2355"/>
                      <a:pt x="713" y="2357"/>
                      <a:pt x="765" y="2357"/>
                    </a:cubicBezTo>
                    <a:cubicBezTo>
                      <a:pt x="1015" y="2357"/>
                      <a:pt x="1258" y="2298"/>
                      <a:pt x="1460" y="2197"/>
                    </a:cubicBezTo>
                    <a:cubicBezTo>
                      <a:pt x="1916" y="2015"/>
                      <a:pt x="2311" y="1681"/>
                      <a:pt x="2615" y="1286"/>
                    </a:cubicBezTo>
                    <a:cubicBezTo>
                      <a:pt x="2797" y="1073"/>
                      <a:pt x="3040" y="799"/>
                      <a:pt x="2979" y="495"/>
                    </a:cubicBezTo>
                    <a:cubicBezTo>
                      <a:pt x="2979" y="313"/>
                      <a:pt x="2888" y="100"/>
                      <a:pt x="2736" y="39"/>
                    </a:cubicBezTo>
                    <a:cubicBezTo>
                      <a:pt x="2675" y="12"/>
                      <a:pt x="2616" y="0"/>
                      <a:pt x="2559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95;p35"/>
              <p:cNvSpPr/>
              <p:nvPr/>
            </p:nvSpPr>
            <p:spPr>
              <a:xfrm>
                <a:off x="478074" y="4772366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0"/>
                    </a:moveTo>
                    <a:cubicBezTo>
                      <a:pt x="183" y="0"/>
                      <a:pt x="1" y="213"/>
                      <a:pt x="1" y="456"/>
                    </a:cubicBezTo>
                    <a:cubicBezTo>
                      <a:pt x="1" y="730"/>
                      <a:pt x="183" y="912"/>
                      <a:pt x="457" y="912"/>
                    </a:cubicBezTo>
                    <a:cubicBezTo>
                      <a:pt x="700" y="912"/>
                      <a:pt x="913" y="730"/>
                      <a:pt x="913" y="456"/>
                    </a:cubicBezTo>
                    <a:cubicBezTo>
                      <a:pt x="913" y="213"/>
                      <a:pt x="700" y="0"/>
                      <a:pt x="45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96;p35"/>
              <p:cNvSpPr/>
              <p:nvPr/>
            </p:nvSpPr>
            <p:spPr>
              <a:xfrm>
                <a:off x="391924" y="4750441"/>
                <a:ext cx="21908" cy="21938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432" extrusionOk="0">
                    <a:moveTo>
                      <a:pt x="776" y="1"/>
                    </a:moveTo>
                    <a:cubicBezTo>
                      <a:pt x="761" y="1"/>
                      <a:pt x="745" y="2"/>
                      <a:pt x="730" y="3"/>
                    </a:cubicBezTo>
                    <a:cubicBezTo>
                      <a:pt x="335" y="3"/>
                      <a:pt x="0" y="307"/>
                      <a:pt x="0" y="732"/>
                    </a:cubicBezTo>
                    <a:cubicBezTo>
                      <a:pt x="0" y="1097"/>
                      <a:pt x="304" y="1431"/>
                      <a:pt x="730" y="1431"/>
                    </a:cubicBezTo>
                    <a:cubicBezTo>
                      <a:pt x="1095" y="1431"/>
                      <a:pt x="1429" y="1127"/>
                      <a:pt x="1429" y="732"/>
                    </a:cubicBezTo>
                    <a:cubicBezTo>
                      <a:pt x="1429" y="325"/>
                      <a:pt x="1122" y="1"/>
                      <a:pt x="776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97;p35"/>
              <p:cNvSpPr/>
              <p:nvPr/>
            </p:nvSpPr>
            <p:spPr>
              <a:xfrm>
                <a:off x="415212" y="4780746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65" y="1"/>
                    </a:moveTo>
                    <a:cubicBezTo>
                      <a:pt x="152" y="1"/>
                      <a:pt x="0" y="183"/>
                      <a:pt x="0" y="365"/>
                    </a:cubicBezTo>
                    <a:cubicBezTo>
                      <a:pt x="0" y="608"/>
                      <a:pt x="183" y="760"/>
                      <a:pt x="365" y="760"/>
                    </a:cubicBezTo>
                    <a:cubicBezTo>
                      <a:pt x="608" y="760"/>
                      <a:pt x="760" y="578"/>
                      <a:pt x="760" y="365"/>
                    </a:cubicBezTo>
                    <a:cubicBezTo>
                      <a:pt x="760" y="152"/>
                      <a:pt x="608" y="1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98;p35"/>
              <p:cNvSpPr/>
              <p:nvPr/>
            </p:nvSpPr>
            <p:spPr>
              <a:xfrm>
                <a:off x="347676" y="4304337"/>
                <a:ext cx="174173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2585" extrusionOk="0">
                    <a:moveTo>
                      <a:pt x="1" y="1"/>
                    </a:moveTo>
                    <a:lnTo>
                      <a:pt x="1" y="2584"/>
                    </a:lnTo>
                    <a:lnTo>
                      <a:pt x="11369" y="2584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99;p35"/>
              <p:cNvSpPr/>
              <p:nvPr/>
            </p:nvSpPr>
            <p:spPr>
              <a:xfrm>
                <a:off x="234509" y="4261498"/>
                <a:ext cx="43325" cy="240758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49303" extrusionOk="0">
                    <a:moveTo>
                      <a:pt x="1" y="0"/>
                    </a:moveTo>
                    <a:lnTo>
                      <a:pt x="1" y="49302"/>
                    </a:lnTo>
                    <a:lnTo>
                      <a:pt x="2827" y="49302"/>
                    </a:lnTo>
                    <a:lnTo>
                      <a:pt x="28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000;p35"/>
              <p:cNvSpPr/>
              <p:nvPr/>
            </p:nvSpPr>
            <p:spPr>
              <a:xfrm>
                <a:off x="1152859" y="4280789"/>
                <a:ext cx="42850" cy="238678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48877" extrusionOk="0">
                    <a:moveTo>
                      <a:pt x="0" y="1"/>
                    </a:moveTo>
                    <a:lnTo>
                      <a:pt x="0" y="48877"/>
                    </a:lnTo>
                    <a:lnTo>
                      <a:pt x="2796" y="48877"/>
                    </a:lnTo>
                    <a:lnTo>
                      <a:pt x="27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001;p35"/>
              <p:cNvSpPr/>
              <p:nvPr/>
            </p:nvSpPr>
            <p:spPr>
              <a:xfrm>
                <a:off x="625708" y="4229371"/>
                <a:ext cx="174633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41916" extrusionOk="0">
                    <a:moveTo>
                      <a:pt x="0" y="0"/>
                    </a:moveTo>
                    <a:lnTo>
                      <a:pt x="0" y="36201"/>
                    </a:lnTo>
                    <a:cubicBezTo>
                      <a:pt x="0" y="39362"/>
                      <a:pt x="2553" y="41916"/>
                      <a:pt x="5714" y="41916"/>
                    </a:cubicBezTo>
                    <a:cubicBezTo>
                      <a:pt x="8876" y="41916"/>
                      <a:pt x="11398" y="39362"/>
                      <a:pt x="11368" y="36201"/>
                    </a:cubicBezTo>
                    <a:lnTo>
                      <a:pt x="113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002;p35"/>
              <p:cNvSpPr/>
              <p:nvPr/>
            </p:nvSpPr>
            <p:spPr>
              <a:xfrm>
                <a:off x="625233" y="4229371"/>
                <a:ext cx="176502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41916" extrusionOk="0">
                    <a:moveTo>
                      <a:pt x="31" y="36353"/>
                    </a:moveTo>
                    <a:lnTo>
                      <a:pt x="31" y="36414"/>
                    </a:lnTo>
                    <a:cubicBezTo>
                      <a:pt x="31" y="36470"/>
                      <a:pt x="33" y="36527"/>
                      <a:pt x="36" y="36584"/>
                    </a:cubicBezTo>
                    <a:lnTo>
                      <a:pt x="36" y="36584"/>
                    </a:lnTo>
                    <a:cubicBezTo>
                      <a:pt x="33" y="36508"/>
                      <a:pt x="31" y="36431"/>
                      <a:pt x="31" y="36353"/>
                    </a:cubicBezTo>
                    <a:close/>
                    <a:moveTo>
                      <a:pt x="36" y="36584"/>
                    </a:moveTo>
                    <a:lnTo>
                      <a:pt x="36" y="36584"/>
                    </a:lnTo>
                    <a:cubicBezTo>
                      <a:pt x="53" y="36953"/>
                      <a:pt x="107" y="37302"/>
                      <a:pt x="183" y="37630"/>
                    </a:cubicBezTo>
                    <a:cubicBezTo>
                      <a:pt x="131" y="37291"/>
                      <a:pt x="56" y="36929"/>
                      <a:pt x="36" y="36584"/>
                    </a:cubicBezTo>
                    <a:close/>
                    <a:moveTo>
                      <a:pt x="183" y="37630"/>
                    </a:moveTo>
                    <a:cubicBezTo>
                      <a:pt x="279" y="37986"/>
                      <a:pt x="400" y="38312"/>
                      <a:pt x="542" y="38615"/>
                    </a:cubicBezTo>
                    <a:lnTo>
                      <a:pt x="542" y="38615"/>
                    </a:lnTo>
                    <a:cubicBezTo>
                      <a:pt x="403" y="38305"/>
                      <a:pt x="280" y="37977"/>
                      <a:pt x="183" y="37630"/>
                    </a:cubicBezTo>
                    <a:close/>
                    <a:moveTo>
                      <a:pt x="542" y="38615"/>
                    </a:moveTo>
                    <a:lnTo>
                      <a:pt x="542" y="38615"/>
                    </a:lnTo>
                    <a:cubicBezTo>
                      <a:pt x="708" y="38982"/>
                      <a:pt x="897" y="39322"/>
                      <a:pt x="1095" y="39636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81"/>
                      <a:pt x="4226" y="41794"/>
                      <a:pt x="4803" y="41885"/>
                    </a:cubicBezTo>
                    <a:cubicBezTo>
                      <a:pt x="4955" y="41916"/>
                      <a:pt x="5046" y="41916"/>
                      <a:pt x="5168" y="41916"/>
                    </a:cubicBezTo>
                    <a:lnTo>
                      <a:pt x="5259" y="41916"/>
                    </a:lnTo>
                    <a:cubicBezTo>
                      <a:pt x="5138" y="41916"/>
                      <a:pt x="5016" y="41885"/>
                      <a:pt x="4864" y="41885"/>
                    </a:cubicBezTo>
                    <a:cubicBezTo>
                      <a:pt x="4286" y="41794"/>
                      <a:pt x="3435" y="41581"/>
                      <a:pt x="2463" y="40913"/>
                    </a:cubicBezTo>
                    <a:cubicBezTo>
                      <a:pt x="2007" y="40609"/>
                      <a:pt x="1551" y="40153"/>
                      <a:pt x="1156" y="39636"/>
                    </a:cubicBezTo>
                    <a:cubicBezTo>
                      <a:pt x="922" y="39319"/>
                      <a:pt x="716" y="38983"/>
                      <a:pt x="542" y="38615"/>
                    </a:cubicBezTo>
                    <a:close/>
                    <a:moveTo>
                      <a:pt x="31" y="0"/>
                    </a:moveTo>
                    <a:lnTo>
                      <a:pt x="31" y="31"/>
                    </a:lnTo>
                    <a:lnTo>
                      <a:pt x="31" y="91"/>
                    </a:lnTo>
                    <a:lnTo>
                      <a:pt x="1" y="122"/>
                    </a:lnTo>
                    <a:lnTo>
                      <a:pt x="11369" y="122"/>
                    </a:lnTo>
                    <a:lnTo>
                      <a:pt x="11369" y="32189"/>
                    </a:lnTo>
                    <a:lnTo>
                      <a:pt x="11369" y="35077"/>
                    </a:lnTo>
                    <a:lnTo>
                      <a:pt x="11369" y="36414"/>
                    </a:lnTo>
                    <a:cubicBezTo>
                      <a:pt x="11369" y="36809"/>
                      <a:pt x="11338" y="37235"/>
                      <a:pt x="11217" y="37630"/>
                    </a:cubicBezTo>
                    <a:cubicBezTo>
                      <a:pt x="11034" y="38420"/>
                      <a:pt x="10730" y="39089"/>
                      <a:pt x="10305" y="39636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6" y="41581"/>
                      <a:pt x="7174" y="41764"/>
                      <a:pt x="6627" y="41885"/>
                    </a:cubicBezTo>
                    <a:cubicBezTo>
                      <a:pt x="6475" y="41885"/>
                      <a:pt x="6353" y="41916"/>
                      <a:pt x="6232" y="41916"/>
                    </a:cubicBezTo>
                    <a:lnTo>
                      <a:pt x="6323" y="41916"/>
                    </a:lnTo>
                    <a:cubicBezTo>
                      <a:pt x="6414" y="41916"/>
                      <a:pt x="6536" y="41885"/>
                      <a:pt x="6688" y="41885"/>
                    </a:cubicBezTo>
                    <a:cubicBezTo>
                      <a:pt x="7296" y="41794"/>
                      <a:pt x="8177" y="41581"/>
                      <a:pt x="9089" y="40913"/>
                    </a:cubicBezTo>
                    <a:cubicBezTo>
                      <a:pt x="9545" y="40609"/>
                      <a:pt x="10001" y="40213"/>
                      <a:pt x="10426" y="39636"/>
                    </a:cubicBezTo>
                    <a:cubicBezTo>
                      <a:pt x="10822" y="39089"/>
                      <a:pt x="11186" y="38420"/>
                      <a:pt x="11369" y="37630"/>
                    </a:cubicBezTo>
                    <a:cubicBezTo>
                      <a:pt x="11429" y="37204"/>
                      <a:pt x="11521" y="36779"/>
                      <a:pt x="11521" y="36353"/>
                    </a:cubicBezTo>
                    <a:lnTo>
                      <a:pt x="11521" y="35046"/>
                    </a:lnTo>
                    <a:lnTo>
                      <a:pt x="11521" y="32159"/>
                    </a:lnTo>
                    <a:lnTo>
                      <a:pt x="11521" y="31"/>
                    </a:lnTo>
                    <a:lnTo>
                      <a:pt x="115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003;p35"/>
              <p:cNvSpPr/>
              <p:nvPr/>
            </p:nvSpPr>
            <p:spPr>
              <a:xfrm>
                <a:off x="645733" y="4256841"/>
                <a:ext cx="135046" cy="589069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38451" extrusionOk="0">
                    <a:moveTo>
                      <a:pt x="0" y="0"/>
                    </a:moveTo>
                    <a:lnTo>
                      <a:pt x="0" y="34226"/>
                    </a:lnTo>
                    <a:cubicBezTo>
                      <a:pt x="0" y="36536"/>
                      <a:pt x="1885" y="38451"/>
                      <a:pt x="4225" y="38451"/>
                    </a:cubicBezTo>
                    <a:lnTo>
                      <a:pt x="4590" y="38451"/>
                    </a:lnTo>
                    <a:cubicBezTo>
                      <a:pt x="6900" y="38451"/>
                      <a:pt x="8815" y="36536"/>
                      <a:pt x="8815" y="342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004;p35"/>
              <p:cNvSpPr/>
              <p:nvPr/>
            </p:nvSpPr>
            <p:spPr>
              <a:xfrm>
                <a:off x="645733" y="4406329"/>
                <a:ext cx="135046" cy="439592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28694" extrusionOk="0">
                    <a:moveTo>
                      <a:pt x="0" y="0"/>
                    </a:moveTo>
                    <a:lnTo>
                      <a:pt x="0" y="24469"/>
                    </a:lnTo>
                    <a:cubicBezTo>
                      <a:pt x="0" y="26779"/>
                      <a:pt x="1885" y="28694"/>
                      <a:pt x="4225" y="28694"/>
                    </a:cubicBezTo>
                    <a:lnTo>
                      <a:pt x="4590" y="28694"/>
                    </a:lnTo>
                    <a:cubicBezTo>
                      <a:pt x="6900" y="28694"/>
                      <a:pt x="8815" y="26779"/>
                      <a:pt x="8815" y="24469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5;p35"/>
              <p:cNvSpPr/>
              <p:nvPr/>
            </p:nvSpPr>
            <p:spPr>
              <a:xfrm>
                <a:off x="581461" y="4193504"/>
                <a:ext cx="257529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810" h="4165" extrusionOk="0">
                    <a:moveTo>
                      <a:pt x="2098" y="1"/>
                    </a:moveTo>
                    <a:cubicBezTo>
                      <a:pt x="943" y="1"/>
                      <a:pt x="0" y="943"/>
                      <a:pt x="0" y="2068"/>
                    </a:cubicBezTo>
                    <a:cubicBezTo>
                      <a:pt x="0" y="3223"/>
                      <a:pt x="943" y="4165"/>
                      <a:pt x="2098" y="4165"/>
                    </a:cubicBezTo>
                    <a:lnTo>
                      <a:pt x="14712" y="4165"/>
                    </a:lnTo>
                    <a:cubicBezTo>
                      <a:pt x="15837" y="4165"/>
                      <a:pt x="16809" y="3253"/>
                      <a:pt x="16809" y="2068"/>
                    </a:cubicBezTo>
                    <a:cubicBezTo>
                      <a:pt x="16809" y="943"/>
                      <a:pt x="15837" y="1"/>
                      <a:pt x="147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06;p35"/>
              <p:cNvSpPr/>
              <p:nvPr/>
            </p:nvSpPr>
            <p:spPr>
              <a:xfrm>
                <a:off x="579132" y="4192110"/>
                <a:ext cx="259858" cy="65202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4256" extrusionOk="0">
                    <a:moveTo>
                      <a:pt x="2219" y="1"/>
                    </a:moveTo>
                    <a:cubicBezTo>
                      <a:pt x="1520" y="1"/>
                      <a:pt x="882" y="335"/>
                      <a:pt x="517" y="882"/>
                    </a:cubicBezTo>
                    <a:cubicBezTo>
                      <a:pt x="122" y="1399"/>
                      <a:pt x="1" y="2128"/>
                      <a:pt x="213" y="2736"/>
                    </a:cubicBezTo>
                    <a:cubicBezTo>
                      <a:pt x="396" y="3344"/>
                      <a:pt x="852" y="3891"/>
                      <a:pt x="1429" y="4104"/>
                    </a:cubicBezTo>
                    <a:cubicBezTo>
                      <a:pt x="1672" y="4225"/>
                      <a:pt x="1976" y="4256"/>
                      <a:pt x="2280" y="4256"/>
                    </a:cubicBezTo>
                    <a:lnTo>
                      <a:pt x="14864" y="4256"/>
                    </a:lnTo>
                    <a:cubicBezTo>
                      <a:pt x="14864" y="4256"/>
                      <a:pt x="14834" y="4256"/>
                      <a:pt x="14742" y="4225"/>
                    </a:cubicBezTo>
                    <a:lnTo>
                      <a:pt x="2280" y="4225"/>
                    </a:lnTo>
                    <a:cubicBezTo>
                      <a:pt x="2037" y="4225"/>
                      <a:pt x="1733" y="4165"/>
                      <a:pt x="1460" y="4074"/>
                    </a:cubicBezTo>
                    <a:cubicBezTo>
                      <a:pt x="912" y="3830"/>
                      <a:pt x="456" y="3344"/>
                      <a:pt x="304" y="2767"/>
                    </a:cubicBezTo>
                    <a:cubicBezTo>
                      <a:pt x="122" y="2159"/>
                      <a:pt x="244" y="1490"/>
                      <a:pt x="608" y="973"/>
                    </a:cubicBezTo>
                    <a:cubicBezTo>
                      <a:pt x="943" y="456"/>
                      <a:pt x="1611" y="152"/>
                      <a:pt x="2250" y="152"/>
                    </a:cubicBezTo>
                    <a:lnTo>
                      <a:pt x="14438" y="152"/>
                    </a:lnTo>
                    <a:cubicBezTo>
                      <a:pt x="14601" y="152"/>
                      <a:pt x="14749" y="139"/>
                      <a:pt x="14902" y="139"/>
                    </a:cubicBezTo>
                    <a:cubicBezTo>
                      <a:pt x="14979" y="139"/>
                      <a:pt x="15057" y="142"/>
                      <a:pt x="15138" y="152"/>
                    </a:cubicBezTo>
                    <a:cubicBezTo>
                      <a:pt x="15320" y="183"/>
                      <a:pt x="15533" y="274"/>
                      <a:pt x="15745" y="335"/>
                    </a:cubicBezTo>
                    <a:cubicBezTo>
                      <a:pt x="16110" y="487"/>
                      <a:pt x="16414" y="791"/>
                      <a:pt x="16597" y="1125"/>
                    </a:cubicBezTo>
                    <a:cubicBezTo>
                      <a:pt x="16840" y="1459"/>
                      <a:pt x="16901" y="1824"/>
                      <a:pt x="16901" y="2159"/>
                    </a:cubicBezTo>
                    <a:cubicBezTo>
                      <a:pt x="16901" y="2686"/>
                      <a:pt x="16710" y="3128"/>
                      <a:pt x="16473" y="3456"/>
                    </a:cubicBezTo>
                    <a:lnTo>
                      <a:pt x="16473" y="3456"/>
                    </a:lnTo>
                    <a:cubicBezTo>
                      <a:pt x="16754" y="3145"/>
                      <a:pt x="16961" y="2703"/>
                      <a:pt x="16961" y="2128"/>
                    </a:cubicBezTo>
                    <a:cubicBezTo>
                      <a:pt x="16961" y="1794"/>
                      <a:pt x="16840" y="1399"/>
                      <a:pt x="16657" y="1064"/>
                    </a:cubicBezTo>
                    <a:cubicBezTo>
                      <a:pt x="16475" y="730"/>
                      <a:pt x="16171" y="426"/>
                      <a:pt x="15745" y="244"/>
                    </a:cubicBezTo>
                    <a:cubicBezTo>
                      <a:pt x="15563" y="152"/>
                      <a:pt x="15320" y="92"/>
                      <a:pt x="15107" y="31"/>
                    </a:cubicBezTo>
                    <a:cubicBezTo>
                      <a:pt x="14864" y="1"/>
                      <a:pt x="14651" y="1"/>
                      <a:pt x="14408" y="1"/>
                    </a:cubicBezTo>
                    <a:close/>
                    <a:moveTo>
                      <a:pt x="16473" y="3456"/>
                    </a:moveTo>
                    <a:lnTo>
                      <a:pt x="16473" y="3456"/>
                    </a:lnTo>
                    <a:cubicBezTo>
                      <a:pt x="16397" y="3540"/>
                      <a:pt x="16316" y="3614"/>
                      <a:pt x="16232" y="3678"/>
                    </a:cubicBezTo>
                    <a:cubicBezTo>
                      <a:pt x="15867" y="3982"/>
                      <a:pt x="15472" y="4134"/>
                      <a:pt x="15259" y="4195"/>
                    </a:cubicBezTo>
                    <a:cubicBezTo>
                      <a:pt x="15168" y="4195"/>
                      <a:pt x="15138" y="4195"/>
                      <a:pt x="15107" y="4225"/>
                    </a:cubicBezTo>
                    <a:lnTo>
                      <a:pt x="14986" y="4225"/>
                    </a:lnTo>
                    <a:cubicBezTo>
                      <a:pt x="14894" y="4256"/>
                      <a:pt x="14864" y="4256"/>
                      <a:pt x="14864" y="4256"/>
                    </a:cubicBezTo>
                    <a:lnTo>
                      <a:pt x="15077" y="4256"/>
                    </a:lnTo>
                    <a:cubicBezTo>
                      <a:pt x="15138" y="4256"/>
                      <a:pt x="15198" y="4256"/>
                      <a:pt x="15229" y="4225"/>
                    </a:cubicBezTo>
                    <a:cubicBezTo>
                      <a:pt x="15472" y="4165"/>
                      <a:pt x="15837" y="4074"/>
                      <a:pt x="16232" y="3739"/>
                    </a:cubicBezTo>
                    <a:cubicBezTo>
                      <a:pt x="16314" y="3657"/>
                      <a:pt x="16396" y="3563"/>
                      <a:pt x="16473" y="34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07;p35"/>
              <p:cNvSpPr/>
              <p:nvPr/>
            </p:nvSpPr>
            <p:spPr>
              <a:xfrm>
                <a:off x="713713" y="4794122"/>
                <a:ext cx="46588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358" extrusionOk="0">
                    <a:moveTo>
                      <a:pt x="2563" y="0"/>
                    </a:moveTo>
                    <a:cubicBezTo>
                      <a:pt x="2371" y="0"/>
                      <a:pt x="2216" y="147"/>
                      <a:pt x="2098" y="313"/>
                    </a:cubicBezTo>
                    <a:cubicBezTo>
                      <a:pt x="1977" y="435"/>
                      <a:pt x="1885" y="678"/>
                      <a:pt x="1764" y="830"/>
                    </a:cubicBezTo>
                    <a:cubicBezTo>
                      <a:pt x="1551" y="1012"/>
                      <a:pt x="1277" y="1134"/>
                      <a:pt x="1065" y="1194"/>
                    </a:cubicBezTo>
                    <a:cubicBezTo>
                      <a:pt x="791" y="1286"/>
                      <a:pt x="548" y="1346"/>
                      <a:pt x="335" y="1498"/>
                    </a:cubicBezTo>
                    <a:cubicBezTo>
                      <a:pt x="1" y="1772"/>
                      <a:pt x="183" y="2319"/>
                      <a:pt x="609" y="2349"/>
                    </a:cubicBezTo>
                    <a:cubicBezTo>
                      <a:pt x="661" y="2355"/>
                      <a:pt x="713" y="2357"/>
                      <a:pt x="765" y="2357"/>
                    </a:cubicBezTo>
                    <a:cubicBezTo>
                      <a:pt x="1016" y="2357"/>
                      <a:pt x="1264" y="2298"/>
                      <a:pt x="1490" y="2197"/>
                    </a:cubicBezTo>
                    <a:cubicBezTo>
                      <a:pt x="1946" y="2015"/>
                      <a:pt x="2311" y="1681"/>
                      <a:pt x="2615" y="1286"/>
                    </a:cubicBezTo>
                    <a:cubicBezTo>
                      <a:pt x="2828" y="1073"/>
                      <a:pt x="3040" y="799"/>
                      <a:pt x="3010" y="495"/>
                    </a:cubicBezTo>
                    <a:cubicBezTo>
                      <a:pt x="3010" y="313"/>
                      <a:pt x="2888" y="100"/>
                      <a:pt x="2736" y="39"/>
                    </a:cubicBezTo>
                    <a:cubicBezTo>
                      <a:pt x="2676" y="12"/>
                      <a:pt x="2618" y="0"/>
                      <a:pt x="2563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08;p35"/>
              <p:cNvSpPr/>
              <p:nvPr/>
            </p:nvSpPr>
            <p:spPr>
              <a:xfrm>
                <a:off x="756091" y="4772366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0"/>
                    </a:moveTo>
                    <a:cubicBezTo>
                      <a:pt x="214" y="0"/>
                      <a:pt x="1" y="213"/>
                      <a:pt x="1" y="456"/>
                    </a:cubicBezTo>
                    <a:cubicBezTo>
                      <a:pt x="1" y="730"/>
                      <a:pt x="214" y="912"/>
                      <a:pt x="457" y="912"/>
                    </a:cubicBezTo>
                    <a:cubicBezTo>
                      <a:pt x="730" y="912"/>
                      <a:pt x="913" y="730"/>
                      <a:pt x="913" y="456"/>
                    </a:cubicBezTo>
                    <a:cubicBezTo>
                      <a:pt x="913" y="213"/>
                      <a:pt x="730" y="0"/>
                      <a:pt x="45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09;p35"/>
              <p:cNvSpPr/>
              <p:nvPr/>
            </p:nvSpPr>
            <p:spPr>
              <a:xfrm>
                <a:off x="669940" y="4750441"/>
                <a:ext cx="22367" cy="21938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32" extrusionOk="0">
                    <a:moveTo>
                      <a:pt x="780" y="1"/>
                    </a:moveTo>
                    <a:cubicBezTo>
                      <a:pt x="764" y="1"/>
                      <a:pt x="747" y="2"/>
                      <a:pt x="730" y="3"/>
                    </a:cubicBezTo>
                    <a:cubicBezTo>
                      <a:pt x="365" y="3"/>
                      <a:pt x="1" y="307"/>
                      <a:pt x="1" y="732"/>
                    </a:cubicBezTo>
                    <a:cubicBezTo>
                      <a:pt x="1" y="1097"/>
                      <a:pt x="305" y="1431"/>
                      <a:pt x="730" y="1431"/>
                    </a:cubicBezTo>
                    <a:cubicBezTo>
                      <a:pt x="1125" y="1431"/>
                      <a:pt x="1460" y="1127"/>
                      <a:pt x="1460" y="732"/>
                    </a:cubicBezTo>
                    <a:cubicBezTo>
                      <a:pt x="1460" y="325"/>
                      <a:pt x="1153" y="1"/>
                      <a:pt x="78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10;p35"/>
              <p:cNvSpPr/>
              <p:nvPr/>
            </p:nvSpPr>
            <p:spPr>
              <a:xfrm>
                <a:off x="741658" y="4633480"/>
                <a:ext cx="22367" cy="2201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37" extrusionOk="0">
                    <a:moveTo>
                      <a:pt x="811" y="1"/>
                    </a:moveTo>
                    <a:cubicBezTo>
                      <a:pt x="784" y="1"/>
                      <a:pt x="757" y="3"/>
                      <a:pt x="730" y="8"/>
                    </a:cubicBezTo>
                    <a:cubicBezTo>
                      <a:pt x="335" y="8"/>
                      <a:pt x="1" y="311"/>
                      <a:pt x="1" y="707"/>
                    </a:cubicBezTo>
                    <a:cubicBezTo>
                      <a:pt x="1" y="1102"/>
                      <a:pt x="305" y="1436"/>
                      <a:pt x="730" y="1436"/>
                    </a:cubicBezTo>
                    <a:cubicBezTo>
                      <a:pt x="1095" y="1436"/>
                      <a:pt x="1460" y="1132"/>
                      <a:pt x="1460" y="707"/>
                    </a:cubicBezTo>
                    <a:cubicBezTo>
                      <a:pt x="1460" y="341"/>
                      <a:pt x="1147" y="1"/>
                      <a:pt x="81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11;p35"/>
              <p:cNvSpPr/>
              <p:nvPr/>
            </p:nvSpPr>
            <p:spPr>
              <a:xfrm>
                <a:off x="741658" y="4557686"/>
                <a:ext cx="22367" cy="22367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30" y="0"/>
                    </a:moveTo>
                    <a:cubicBezTo>
                      <a:pt x="335" y="0"/>
                      <a:pt x="1" y="304"/>
                      <a:pt x="1" y="730"/>
                    </a:cubicBezTo>
                    <a:cubicBezTo>
                      <a:pt x="1" y="1094"/>
                      <a:pt x="305" y="1459"/>
                      <a:pt x="730" y="1459"/>
                    </a:cubicBezTo>
                    <a:cubicBezTo>
                      <a:pt x="1095" y="1459"/>
                      <a:pt x="1460" y="1155"/>
                      <a:pt x="1460" y="730"/>
                    </a:cubicBezTo>
                    <a:cubicBezTo>
                      <a:pt x="1460" y="334"/>
                      <a:pt x="1095" y="0"/>
                      <a:pt x="73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12;p35"/>
              <p:cNvSpPr/>
              <p:nvPr/>
            </p:nvSpPr>
            <p:spPr>
              <a:xfrm>
                <a:off x="694163" y="4780746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65" y="1"/>
                    </a:moveTo>
                    <a:cubicBezTo>
                      <a:pt x="152" y="1"/>
                      <a:pt x="0" y="152"/>
                      <a:pt x="0" y="365"/>
                    </a:cubicBezTo>
                    <a:cubicBezTo>
                      <a:pt x="0" y="578"/>
                      <a:pt x="152" y="760"/>
                      <a:pt x="365" y="760"/>
                    </a:cubicBezTo>
                    <a:cubicBezTo>
                      <a:pt x="578" y="760"/>
                      <a:pt x="760" y="578"/>
                      <a:pt x="760" y="365"/>
                    </a:cubicBezTo>
                    <a:cubicBezTo>
                      <a:pt x="760" y="152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13;p35"/>
              <p:cNvSpPr/>
              <p:nvPr/>
            </p:nvSpPr>
            <p:spPr>
              <a:xfrm>
                <a:off x="725357" y="4602393"/>
                <a:ext cx="11659" cy="1164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0" extrusionOk="0">
                    <a:moveTo>
                      <a:pt x="366" y="0"/>
                    </a:moveTo>
                    <a:cubicBezTo>
                      <a:pt x="183" y="0"/>
                      <a:pt x="1" y="182"/>
                      <a:pt x="1" y="395"/>
                    </a:cubicBezTo>
                    <a:cubicBezTo>
                      <a:pt x="1" y="608"/>
                      <a:pt x="183" y="760"/>
                      <a:pt x="366" y="760"/>
                    </a:cubicBezTo>
                    <a:cubicBezTo>
                      <a:pt x="578" y="760"/>
                      <a:pt x="761" y="608"/>
                      <a:pt x="761" y="395"/>
                    </a:cubicBezTo>
                    <a:cubicBezTo>
                      <a:pt x="761" y="182"/>
                      <a:pt x="578" y="0"/>
                      <a:pt x="36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14;p35"/>
              <p:cNvSpPr/>
              <p:nvPr/>
            </p:nvSpPr>
            <p:spPr>
              <a:xfrm>
                <a:off x="625708" y="4304337"/>
                <a:ext cx="174173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2585" extrusionOk="0">
                    <a:moveTo>
                      <a:pt x="0" y="1"/>
                    </a:moveTo>
                    <a:lnTo>
                      <a:pt x="0" y="2584"/>
                    </a:lnTo>
                    <a:lnTo>
                      <a:pt x="11368" y="2584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015;p35"/>
              <p:cNvSpPr/>
              <p:nvPr/>
            </p:nvSpPr>
            <p:spPr>
              <a:xfrm>
                <a:off x="645733" y="4397014"/>
                <a:ext cx="135046" cy="17710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1156" extrusionOk="0">
                    <a:moveTo>
                      <a:pt x="4407" y="1"/>
                    </a:moveTo>
                    <a:cubicBezTo>
                      <a:pt x="1976" y="1"/>
                      <a:pt x="0" y="274"/>
                      <a:pt x="0" y="578"/>
                    </a:cubicBezTo>
                    <a:cubicBezTo>
                      <a:pt x="0" y="882"/>
                      <a:pt x="1976" y="1156"/>
                      <a:pt x="4407" y="1156"/>
                    </a:cubicBezTo>
                    <a:cubicBezTo>
                      <a:pt x="6839" y="1156"/>
                      <a:pt x="8815" y="882"/>
                      <a:pt x="8815" y="578"/>
                    </a:cubicBezTo>
                    <a:cubicBezTo>
                      <a:pt x="8815" y="274"/>
                      <a:pt x="6839" y="1"/>
                      <a:pt x="44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016;p35"/>
              <p:cNvSpPr/>
              <p:nvPr/>
            </p:nvSpPr>
            <p:spPr>
              <a:xfrm>
                <a:off x="645733" y="4397014"/>
                <a:ext cx="135046" cy="17710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1156" extrusionOk="0">
                    <a:moveTo>
                      <a:pt x="4407" y="1"/>
                    </a:moveTo>
                    <a:cubicBezTo>
                      <a:pt x="1976" y="1"/>
                      <a:pt x="0" y="274"/>
                      <a:pt x="0" y="578"/>
                    </a:cubicBezTo>
                    <a:cubicBezTo>
                      <a:pt x="0" y="882"/>
                      <a:pt x="1976" y="1156"/>
                      <a:pt x="4407" y="1156"/>
                    </a:cubicBezTo>
                    <a:cubicBezTo>
                      <a:pt x="6839" y="1156"/>
                      <a:pt x="8815" y="882"/>
                      <a:pt x="8815" y="578"/>
                    </a:cubicBezTo>
                    <a:cubicBezTo>
                      <a:pt x="8815" y="274"/>
                      <a:pt x="6839" y="1"/>
                      <a:pt x="4407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017;p35"/>
              <p:cNvSpPr/>
              <p:nvPr/>
            </p:nvSpPr>
            <p:spPr>
              <a:xfrm>
                <a:off x="662019" y="4304337"/>
                <a:ext cx="43800" cy="43401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330" extrusionOk="0">
                    <a:moveTo>
                      <a:pt x="1" y="1"/>
                    </a:moveTo>
                    <a:lnTo>
                      <a:pt x="1" y="28330"/>
                    </a:lnTo>
                    <a:lnTo>
                      <a:pt x="2858" y="26232"/>
                    </a:lnTo>
                    <a:lnTo>
                      <a:pt x="2858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018;p35"/>
              <p:cNvSpPr/>
              <p:nvPr/>
            </p:nvSpPr>
            <p:spPr>
              <a:xfrm>
                <a:off x="373293" y="4304337"/>
                <a:ext cx="43325" cy="413058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6962" extrusionOk="0">
                    <a:moveTo>
                      <a:pt x="1" y="1"/>
                    </a:moveTo>
                    <a:lnTo>
                      <a:pt x="1" y="26962"/>
                    </a:lnTo>
                    <a:lnTo>
                      <a:pt x="2827" y="24864"/>
                    </a:lnTo>
                    <a:lnTo>
                      <a:pt x="2554" y="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019;p35"/>
              <p:cNvSpPr/>
              <p:nvPr/>
            </p:nvSpPr>
            <p:spPr>
              <a:xfrm>
                <a:off x="163272" y="4257776"/>
                <a:ext cx="1099899" cy="47507"/>
              </a:xfrm>
              <a:custGeom>
                <a:avLst/>
                <a:gdLst/>
                <a:ahLst/>
                <a:cxnLst/>
                <a:rect l="l" t="t" r="r" b="b"/>
                <a:pathLst>
                  <a:path w="71795" h="3101" extrusionOk="0">
                    <a:moveTo>
                      <a:pt x="1094" y="0"/>
                    </a:moveTo>
                    <a:cubicBezTo>
                      <a:pt x="486" y="0"/>
                      <a:pt x="0" y="517"/>
                      <a:pt x="0" y="1125"/>
                    </a:cubicBezTo>
                    <a:lnTo>
                      <a:pt x="0" y="1976"/>
                    </a:lnTo>
                    <a:cubicBezTo>
                      <a:pt x="0" y="2584"/>
                      <a:pt x="486" y="3101"/>
                      <a:pt x="1094" y="3101"/>
                    </a:cubicBezTo>
                    <a:lnTo>
                      <a:pt x="70701" y="3101"/>
                    </a:lnTo>
                    <a:cubicBezTo>
                      <a:pt x="71308" y="3101"/>
                      <a:pt x="71795" y="2584"/>
                      <a:pt x="71795" y="1976"/>
                    </a:cubicBezTo>
                    <a:lnTo>
                      <a:pt x="71795" y="1125"/>
                    </a:lnTo>
                    <a:cubicBezTo>
                      <a:pt x="71795" y="517"/>
                      <a:pt x="71308" y="0"/>
                      <a:pt x="70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2020;p35"/>
            <p:cNvGrpSpPr/>
            <p:nvPr/>
          </p:nvGrpSpPr>
          <p:grpSpPr>
            <a:xfrm flipH="1">
              <a:off x="91914" y="3043838"/>
              <a:ext cx="2792728" cy="1965290"/>
              <a:chOff x="5661125" y="2253175"/>
              <a:chExt cx="3340584" cy="2350825"/>
            </a:xfrm>
          </p:grpSpPr>
          <p:sp>
            <p:nvSpPr>
              <p:cNvPr id="80" name="Google Shape;2021;p35"/>
              <p:cNvSpPr/>
              <p:nvPr/>
            </p:nvSpPr>
            <p:spPr>
              <a:xfrm>
                <a:off x="6748967" y="2988054"/>
                <a:ext cx="1335429" cy="1465177"/>
              </a:xfrm>
              <a:custGeom>
                <a:avLst/>
                <a:gdLst/>
                <a:ahLst/>
                <a:cxnLst/>
                <a:rect l="l" t="t" r="r" b="b"/>
                <a:pathLst>
                  <a:path w="78624" h="86263" extrusionOk="0">
                    <a:moveTo>
                      <a:pt x="1" y="0"/>
                    </a:moveTo>
                    <a:lnTo>
                      <a:pt x="1" y="5037"/>
                    </a:lnTo>
                    <a:lnTo>
                      <a:pt x="1" y="7406"/>
                    </a:lnTo>
                    <a:lnTo>
                      <a:pt x="1" y="75721"/>
                    </a:lnTo>
                    <a:cubicBezTo>
                      <a:pt x="1" y="81559"/>
                      <a:pt x="4704" y="86262"/>
                      <a:pt x="10542" y="86262"/>
                    </a:cubicBezTo>
                    <a:lnTo>
                      <a:pt x="59076" y="86262"/>
                    </a:lnTo>
                    <a:cubicBezTo>
                      <a:pt x="64914" y="86262"/>
                      <a:pt x="69617" y="81559"/>
                      <a:pt x="69617" y="75721"/>
                    </a:cubicBezTo>
                    <a:lnTo>
                      <a:pt x="69617" y="7873"/>
                    </a:lnTo>
                    <a:lnTo>
                      <a:pt x="786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022;p35"/>
              <p:cNvSpPr/>
              <p:nvPr/>
            </p:nvSpPr>
            <p:spPr>
              <a:xfrm>
                <a:off x="6745010" y="2984657"/>
                <a:ext cx="1339386" cy="1469135"/>
              </a:xfrm>
              <a:custGeom>
                <a:avLst/>
                <a:gdLst/>
                <a:ahLst/>
                <a:cxnLst/>
                <a:rect l="l" t="t" r="r" b="b"/>
                <a:pathLst>
                  <a:path w="78857" h="86496" extrusionOk="0">
                    <a:moveTo>
                      <a:pt x="67" y="0"/>
                    </a:moveTo>
                    <a:lnTo>
                      <a:pt x="67" y="100"/>
                    </a:lnTo>
                    <a:lnTo>
                      <a:pt x="67" y="37494"/>
                    </a:lnTo>
                    <a:lnTo>
                      <a:pt x="67" y="58008"/>
                    </a:lnTo>
                    <a:lnTo>
                      <a:pt x="67" y="68616"/>
                    </a:lnTo>
                    <a:lnTo>
                      <a:pt x="67" y="73986"/>
                    </a:lnTo>
                    <a:cubicBezTo>
                      <a:pt x="67" y="74887"/>
                      <a:pt x="0" y="75788"/>
                      <a:pt x="101" y="76688"/>
                    </a:cubicBezTo>
                    <a:cubicBezTo>
                      <a:pt x="101" y="76889"/>
                      <a:pt x="134" y="77155"/>
                      <a:pt x="167" y="77356"/>
                    </a:cubicBezTo>
                    <a:cubicBezTo>
                      <a:pt x="234" y="77556"/>
                      <a:pt x="267" y="77823"/>
                      <a:pt x="301" y="78023"/>
                    </a:cubicBezTo>
                    <a:cubicBezTo>
                      <a:pt x="434" y="78490"/>
                      <a:pt x="501" y="78957"/>
                      <a:pt x="668" y="79357"/>
                    </a:cubicBezTo>
                    <a:cubicBezTo>
                      <a:pt x="1001" y="80358"/>
                      <a:pt x="1502" y="81292"/>
                      <a:pt x="2135" y="82126"/>
                    </a:cubicBezTo>
                    <a:cubicBezTo>
                      <a:pt x="2769" y="82960"/>
                      <a:pt x="3470" y="83693"/>
                      <a:pt x="4304" y="84327"/>
                    </a:cubicBezTo>
                    <a:cubicBezTo>
                      <a:pt x="4737" y="84627"/>
                      <a:pt x="5137" y="84894"/>
                      <a:pt x="5604" y="85161"/>
                    </a:cubicBezTo>
                    <a:cubicBezTo>
                      <a:pt x="5838" y="85295"/>
                      <a:pt x="6071" y="85361"/>
                      <a:pt x="6305" y="85495"/>
                    </a:cubicBezTo>
                    <a:cubicBezTo>
                      <a:pt x="6405" y="85528"/>
                      <a:pt x="6505" y="85628"/>
                      <a:pt x="6639" y="85661"/>
                    </a:cubicBezTo>
                    <a:lnTo>
                      <a:pt x="7005" y="85795"/>
                    </a:lnTo>
                    <a:cubicBezTo>
                      <a:pt x="7973" y="86162"/>
                      <a:pt x="9007" y="86362"/>
                      <a:pt x="10008" y="86462"/>
                    </a:cubicBezTo>
                    <a:lnTo>
                      <a:pt x="10775" y="86495"/>
                    </a:lnTo>
                    <a:lnTo>
                      <a:pt x="58776" y="86495"/>
                    </a:lnTo>
                    <a:cubicBezTo>
                      <a:pt x="59176" y="86495"/>
                      <a:pt x="59643" y="86495"/>
                      <a:pt x="60110" y="86462"/>
                    </a:cubicBezTo>
                    <a:cubicBezTo>
                      <a:pt x="60310" y="86462"/>
                      <a:pt x="60544" y="86429"/>
                      <a:pt x="60777" y="86362"/>
                    </a:cubicBezTo>
                    <a:lnTo>
                      <a:pt x="61444" y="86295"/>
                    </a:lnTo>
                    <a:cubicBezTo>
                      <a:pt x="63179" y="85928"/>
                      <a:pt x="64813" y="85128"/>
                      <a:pt x="66148" y="83994"/>
                    </a:cubicBezTo>
                    <a:cubicBezTo>
                      <a:pt x="67482" y="82859"/>
                      <a:pt x="68516" y="81425"/>
                      <a:pt x="69150" y="79824"/>
                    </a:cubicBezTo>
                    <a:cubicBezTo>
                      <a:pt x="69317" y="79457"/>
                      <a:pt x="69483" y="79023"/>
                      <a:pt x="69550" y="78623"/>
                    </a:cubicBezTo>
                    <a:cubicBezTo>
                      <a:pt x="69650" y="78423"/>
                      <a:pt x="69684" y="78189"/>
                      <a:pt x="69717" y="77989"/>
                    </a:cubicBezTo>
                    <a:lnTo>
                      <a:pt x="69817" y="77356"/>
                    </a:lnTo>
                    <a:cubicBezTo>
                      <a:pt x="69950" y="76522"/>
                      <a:pt x="69950" y="75688"/>
                      <a:pt x="69950" y="74854"/>
                    </a:cubicBezTo>
                    <a:lnTo>
                      <a:pt x="69950" y="65147"/>
                    </a:lnTo>
                    <a:cubicBezTo>
                      <a:pt x="69950" y="39853"/>
                      <a:pt x="69884" y="19852"/>
                      <a:pt x="69884" y="8106"/>
                    </a:cubicBezTo>
                    <a:lnTo>
                      <a:pt x="69884" y="8106"/>
                    </a:lnTo>
                    <a:cubicBezTo>
                      <a:pt x="75688" y="2969"/>
                      <a:pt x="78657" y="400"/>
                      <a:pt x="78857" y="200"/>
                    </a:cubicBezTo>
                    <a:lnTo>
                      <a:pt x="78857" y="200"/>
                    </a:lnTo>
                    <a:cubicBezTo>
                      <a:pt x="78623" y="367"/>
                      <a:pt x="75654" y="2969"/>
                      <a:pt x="69784" y="8073"/>
                    </a:cubicBezTo>
                    <a:cubicBezTo>
                      <a:pt x="69784" y="19881"/>
                      <a:pt x="69784" y="39829"/>
                      <a:pt x="69717" y="65147"/>
                    </a:cubicBezTo>
                    <a:lnTo>
                      <a:pt x="69717" y="74854"/>
                    </a:lnTo>
                    <a:cubicBezTo>
                      <a:pt x="69717" y="75688"/>
                      <a:pt x="69717" y="76522"/>
                      <a:pt x="69617" y="77356"/>
                    </a:cubicBezTo>
                    <a:lnTo>
                      <a:pt x="69517" y="77989"/>
                    </a:lnTo>
                    <a:cubicBezTo>
                      <a:pt x="69483" y="78189"/>
                      <a:pt x="69383" y="78423"/>
                      <a:pt x="69350" y="78623"/>
                    </a:cubicBezTo>
                    <a:cubicBezTo>
                      <a:pt x="69283" y="79023"/>
                      <a:pt x="69116" y="79457"/>
                      <a:pt x="68983" y="79824"/>
                    </a:cubicBezTo>
                    <a:cubicBezTo>
                      <a:pt x="68349" y="81358"/>
                      <a:pt x="67315" y="82793"/>
                      <a:pt x="66014" y="83927"/>
                    </a:cubicBezTo>
                    <a:cubicBezTo>
                      <a:pt x="64713" y="85028"/>
                      <a:pt x="63112" y="85795"/>
                      <a:pt x="61378" y="86162"/>
                    </a:cubicBezTo>
                    <a:lnTo>
                      <a:pt x="60710" y="86262"/>
                    </a:lnTo>
                    <a:cubicBezTo>
                      <a:pt x="60510" y="86295"/>
                      <a:pt x="60243" y="86329"/>
                      <a:pt x="60043" y="86329"/>
                    </a:cubicBezTo>
                    <a:cubicBezTo>
                      <a:pt x="59610" y="86362"/>
                      <a:pt x="59176" y="86362"/>
                      <a:pt x="58709" y="86362"/>
                    </a:cubicBezTo>
                    <a:lnTo>
                      <a:pt x="10741" y="86362"/>
                    </a:lnTo>
                    <a:lnTo>
                      <a:pt x="9974" y="86329"/>
                    </a:lnTo>
                    <a:cubicBezTo>
                      <a:pt x="8974" y="86295"/>
                      <a:pt x="7973" y="86095"/>
                      <a:pt x="7072" y="85695"/>
                    </a:cubicBezTo>
                    <a:lnTo>
                      <a:pt x="6739" y="85595"/>
                    </a:lnTo>
                    <a:cubicBezTo>
                      <a:pt x="6605" y="85528"/>
                      <a:pt x="6505" y="85461"/>
                      <a:pt x="6372" y="85428"/>
                    </a:cubicBezTo>
                    <a:cubicBezTo>
                      <a:pt x="6172" y="85295"/>
                      <a:pt x="5938" y="85194"/>
                      <a:pt x="5738" y="85094"/>
                    </a:cubicBezTo>
                    <a:cubicBezTo>
                      <a:pt x="5304" y="84828"/>
                      <a:pt x="4837" y="84594"/>
                      <a:pt x="4470" y="84260"/>
                    </a:cubicBezTo>
                    <a:cubicBezTo>
                      <a:pt x="3670" y="83627"/>
                      <a:pt x="2936" y="82926"/>
                      <a:pt x="2335" y="82092"/>
                    </a:cubicBezTo>
                    <a:cubicBezTo>
                      <a:pt x="1768" y="81292"/>
                      <a:pt x="1268" y="80358"/>
                      <a:pt x="934" y="79424"/>
                    </a:cubicBezTo>
                    <a:cubicBezTo>
                      <a:pt x="768" y="78990"/>
                      <a:pt x="668" y="78523"/>
                      <a:pt x="534" y="78123"/>
                    </a:cubicBezTo>
                    <a:cubicBezTo>
                      <a:pt x="467" y="77923"/>
                      <a:pt x="467" y="77656"/>
                      <a:pt x="434" y="77456"/>
                    </a:cubicBezTo>
                    <a:cubicBezTo>
                      <a:pt x="367" y="77255"/>
                      <a:pt x="334" y="76989"/>
                      <a:pt x="334" y="76788"/>
                    </a:cubicBezTo>
                    <a:cubicBezTo>
                      <a:pt x="267" y="75854"/>
                      <a:pt x="301" y="74987"/>
                      <a:pt x="301" y="74053"/>
                    </a:cubicBezTo>
                    <a:lnTo>
                      <a:pt x="301" y="68683"/>
                    </a:lnTo>
                    <a:lnTo>
                      <a:pt x="301" y="58108"/>
                    </a:lnTo>
                    <a:lnTo>
                      <a:pt x="301" y="37594"/>
                    </a:lnTo>
                    <a:lnTo>
                      <a:pt x="301" y="267"/>
                    </a:lnTo>
                    <a:lnTo>
                      <a:pt x="301" y="267"/>
                    </a:lnTo>
                    <a:cubicBezTo>
                      <a:pt x="47397" y="234"/>
                      <a:pt x="78057" y="200"/>
                      <a:pt x="78857" y="200"/>
                    </a:cubicBezTo>
                    <a:cubicBezTo>
                      <a:pt x="78023" y="200"/>
                      <a:pt x="47368" y="134"/>
                      <a:pt x="1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023;p35"/>
              <p:cNvSpPr/>
              <p:nvPr/>
            </p:nvSpPr>
            <p:spPr>
              <a:xfrm>
                <a:off x="6822634" y="2988054"/>
                <a:ext cx="1171116" cy="1374511"/>
              </a:xfrm>
              <a:custGeom>
                <a:avLst/>
                <a:gdLst/>
                <a:ahLst/>
                <a:cxnLst/>
                <a:rect l="l" t="t" r="r" b="b"/>
                <a:pathLst>
                  <a:path w="68950" h="80925" extrusionOk="0">
                    <a:moveTo>
                      <a:pt x="0" y="0"/>
                    </a:moveTo>
                    <a:lnTo>
                      <a:pt x="0" y="4737"/>
                    </a:lnTo>
                    <a:lnTo>
                      <a:pt x="0" y="6972"/>
                    </a:lnTo>
                    <a:lnTo>
                      <a:pt x="0" y="71051"/>
                    </a:lnTo>
                    <a:cubicBezTo>
                      <a:pt x="0" y="76488"/>
                      <a:pt x="4103" y="80925"/>
                      <a:pt x="9240" y="80925"/>
                    </a:cubicBezTo>
                    <a:lnTo>
                      <a:pt x="51771" y="80925"/>
                    </a:lnTo>
                    <a:cubicBezTo>
                      <a:pt x="56841" y="80925"/>
                      <a:pt x="61011" y="76488"/>
                      <a:pt x="61011" y="71051"/>
                    </a:cubicBezTo>
                    <a:lnTo>
                      <a:pt x="61011" y="7406"/>
                    </a:lnTo>
                    <a:lnTo>
                      <a:pt x="68950" y="0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024;p35"/>
              <p:cNvSpPr/>
              <p:nvPr/>
            </p:nvSpPr>
            <p:spPr>
              <a:xfrm>
                <a:off x="6823195" y="3401907"/>
                <a:ext cx="1035711" cy="442272"/>
              </a:xfrm>
              <a:custGeom>
                <a:avLst/>
                <a:gdLst/>
                <a:ahLst/>
                <a:cxnLst/>
                <a:rect l="l" t="t" r="r" b="b"/>
                <a:pathLst>
                  <a:path w="60978" h="26039" extrusionOk="0">
                    <a:moveTo>
                      <a:pt x="57537" y="0"/>
                    </a:moveTo>
                    <a:cubicBezTo>
                      <a:pt x="56755" y="0"/>
                      <a:pt x="55941" y="105"/>
                      <a:pt x="55040" y="253"/>
                    </a:cubicBezTo>
                    <a:cubicBezTo>
                      <a:pt x="52772" y="620"/>
                      <a:pt x="50604" y="1520"/>
                      <a:pt x="48469" y="2288"/>
                    </a:cubicBezTo>
                    <a:cubicBezTo>
                      <a:pt x="41849" y="4781"/>
                      <a:pt x="34691" y="6782"/>
                      <a:pt x="27673" y="6782"/>
                    </a:cubicBezTo>
                    <a:cubicBezTo>
                      <a:pt x="24365" y="6782"/>
                      <a:pt x="21088" y="6337"/>
                      <a:pt x="17914" y="5290"/>
                    </a:cubicBezTo>
                    <a:cubicBezTo>
                      <a:pt x="15679" y="4556"/>
                      <a:pt x="13510" y="3522"/>
                      <a:pt x="11209" y="2855"/>
                    </a:cubicBezTo>
                    <a:cubicBezTo>
                      <a:pt x="9803" y="2427"/>
                      <a:pt x="8323" y="2148"/>
                      <a:pt x="6874" y="2148"/>
                    </a:cubicBezTo>
                    <a:cubicBezTo>
                      <a:pt x="5951" y="2148"/>
                      <a:pt x="5040" y="2262"/>
                      <a:pt x="4170" y="2521"/>
                    </a:cubicBezTo>
                    <a:cubicBezTo>
                      <a:pt x="1869" y="3222"/>
                      <a:pt x="101" y="5723"/>
                      <a:pt x="1" y="8025"/>
                    </a:cubicBezTo>
                    <a:lnTo>
                      <a:pt x="4437" y="20401"/>
                    </a:lnTo>
                    <a:lnTo>
                      <a:pt x="36460" y="26038"/>
                    </a:lnTo>
                    <a:lnTo>
                      <a:pt x="49803" y="23169"/>
                    </a:lnTo>
                    <a:lnTo>
                      <a:pt x="60978" y="887"/>
                    </a:lnTo>
                    <a:cubicBezTo>
                      <a:pt x="59783" y="230"/>
                      <a:pt x="58695" y="0"/>
                      <a:pt x="575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025;p35"/>
              <p:cNvSpPr/>
              <p:nvPr/>
            </p:nvSpPr>
            <p:spPr>
              <a:xfrm>
                <a:off x="6824893" y="3401907"/>
                <a:ext cx="1034013" cy="442272"/>
              </a:xfrm>
              <a:custGeom>
                <a:avLst/>
                <a:gdLst/>
                <a:ahLst/>
                <a:cxnLst/>
                <a:rect l="l" t="t" r="r" b="b"/>
                <a:pathLst>
                  <a:path w="60878" h="26039" extrusionOk="0">
                    <a:moveTo>
                      <a:pt x="57437" y="0"/>
                    </a:moveTo>
                    <a:cubicBezTo>
                      <a:pt x="56655" y="0"/>
                      <a:pt x="55841" y="105"/>
                      <a:pt x="54940" y="253"/>
                    </a:cubicBezTo>
                    <a:cubicBezTo>
                      <a:pt x="52672" y="620"/>
                      <a:pt x="50504" y="1520"/>
                      <a:pt x="48369" y="2288"/>
                    </a:cubicBezTo>
                    <a:cubicBezTo>
                      <a:pt x="41749" y="4781"/>
                      <a:pt x="34591" y="6782"/>
                      <a:pt x="27573" y="6782"/>
                    </a:cubicBezTo>
                    <a:cubicBezTo>
                      <a:pt x="24265" y="6782"/>
                      <a:pt x="20988" y="6337"/>
                      <a:pt x="17814" y="5290"/>
                    </a:cubicBezTo>
                    <a:cubicBezTo>
                      <a:pt x="15579" y="4556"/>
                      <a:pt x="13410" y="3522"/>
                      <a:pt x="11109" y="2855"/>
                    </a:cubicBezTo>
                    <a:cubicBezTo>
                      <a:pt x="9703" y="2427"/>
                      <a:pt x="8223" y="2148"/>
                      <a:pt x="6774" y="2148"/>
                    </a:cubicBezTo>
                    <a:cubicBezTo>
                      <a:pt x="5851" y="2148"/>
                      <a:pt x="4940" y="2262"/>
                      <a:pt x="4070" y="2521"/>
                    </a:cubicBezTo>
                    <a:cubicBezTo>
                      <a:pt x="1769" y="3222"/>
                      <a:pt x="168" y="5056"/>
                      <a:pt x="1" y="7358"/>
                    </a:cubicBezTo>
                    <a:lnTo>
                      <a:pt x="4304" y="20401"/>
                    </a:lnTo>
                    <a:lnTo>
                      <a:pt x="36327" y="26038"/>
                    </a:lnTo>
                    <a:lnTo>
                      <a:pt x="49670" y="23169"/>
                    </a:lnTo>
                    <a:lnTo>
                      <a:pt x="60878" y="887"/>
                    </a:lnTo>
                    <a:cubicBezTo>
                      <a:pt x="59683" y="230"/>
                      <a:pt x="58595" y="0"/>
                      <a:pt x="5743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026;p35"/>
              <p:cNvSpPr/>
              <p:nvPr/>
            </p:nvSpPr>
            <p:spPr>
              <a:xfrm>
                <a:off x="6822634" y="3416956"/>
                <a:ext cx="1036272" cy="952434"/>
              </a:xfrm>
              <a:custGeom>
                <a:avLst/>
                <a:gdLst/>
                <a:ahLst/>
                <a:cxnLst/>
                <a:rect l="l" t="t" r="r" b="b"/>
                <a:pathLst>
                  <a:path w="61011" h="56075" extrusionOk="0">
                    <a:moveTo>
                      <a:pt x="61011" y="1"/>
                    </a:moveTo>
                    <a:cubicBezTo>
                      <a:pt x="61011" y="1"/>
                      <a:pt x="35626" y="11676"/>
                      <a:pt x="19614" y="12143"/>
                    </a:cubicBezTo>
                    <a:cubicBezTo>
                      <a:pt x="19061" y="12157"/>
                      <a:pt x="18523" y="12163"/>
                      <a:pt x="17999" y="12163"/>
                    </a:cubicBezTo>
                    <a:cubicBezTo>
                      <a:pt x="3420" y="12163"/>
                      <a:pt x="0" y="6972"/>
                      <a:pt x="0" y="6972"/>
                    </a:cubicBezTo>
                    <a:lnTo>
                      <a:pt x="0" y="46200"/>
                    </a:lnTo>
                    <a:cubicBezTo>
                      <a:pt x="0" y="51671"/>
                      <a:pt x="4170" y="56074"/>
                      <a:pt x="9240" y="56074"/>
                    </a:cubicBezTo>
                    <a:lnTo>
                      <a:pt x="51771" y="56074"/>
                    </a:lnTo>
                    <a:cubicBezTo>
                      <a:pt x="56908" y="56074"/>
                      <a:pt x="61011" y="51671"/>
                      <a:pt x="61011" y="46200"/>
                    </a:cubicBezTo>
                    <a:lnTo>
                      <a:pt x="610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027;p35"/>
              <p:cNvSpPr/>
              <p:nvPr/>
            </p:nvSpPr>
            <p:spPr>
              <a:xfrm>
                <a:off x="7733147" y="2988054"/>
                <a:ext cx="262911" cy="1377925"/>
              </a:xfrm>
              <a:custGeom>
                <a:avLst/>
                <a:gdLst/>
                <a:ahLst/>
                <a:cxnLst/>
                <a:rect l="l" t="t" r="r" b="b"/>
                <a:pathLst>
                  <a:path w="15479" h="81126" extrusionOk="0">
                    <a:moveTo>
                      <a:pt x="7406" y="0"/>
                    </a:moveTo>
                    <a:lnTo>
                      <a:pt x="0" y="8106"/>
                    </a:lnTo>
                    <a:lnTo>
                      <a:pt x="0" y="81125"/>
                    </a:lnTo>
                    <a:cubicBezTo>
                      <a:pt x="4070" y="81125"/>
                      <a:pt x="7406" y="77789"/>
                      <a:pt x="7406" y="73720"/>
                    </a:cubicBezTo>
                    <a:lnTo>
                      <a:pt x="7406" y="8173"/>
                    </a:lnTo>
                    <a:lnTo>
                      <a:pt x="15478" y="100"/>
                    </a:lnTo>
                    <a:lnTo>
                      <a:pt x="7406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028;p35"/>
              <p:cNvSpPr/>
              <p:nvPr/>
            </p:nvSpPr>
            <p:spPr>
              <a:xfrm>
                <a:off x="7630588" y="3491183"/>
                <a:ext cx="30029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7680" h="268" extrusionOk="0">
                    <a:moveTo>
                      <a:pt x="8840" y="0"/>
                    </a:moveTo>
                    <a:cubicBezTo>
                      <a:pt x="3970" y="0"/>
                      <a:pt x="1" y="101"/>
                      <a:pt x="1" y="134"/>
                    </a:cubicBezTo>
                    <a:cubicBezTo>
                      <a:pt x="1" y="234"/>
                      <a:pt x="3970" y="267"/>
                      <a:pt x="8840" y="267"/>
                    </a:cubicBezTo>
                    <a:cubicBezTo>
                      <a:pt x="13710" y="267"/>
                      <a:pt x="17680" y="234"/>
                      <a:pt x="17680" y="134"/>
                    </a:cubicBezTo>
                    <a:cubicBezTo>
                      <a:pt x="17680" y="67"/>
                      <a:pt x="13710" y="0"/>
                      <a:pt x="8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029;p35"/>
              <p:cNvSpPr/>
              <p:nvPr/>
            </p:nvSpPr>
            <p:spPr>
              <a:xfrm>
                <a:off x="7637382" y="3122903"/>
                <a:ext cx="300312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268" extrusionOk="0">
                    <a:moveTo>
                      <a:pt x="8841" y="0"/>
                    </a:moveTo>
                    <a:cubicBezTo>
                      <a:pt x="3970" y="0"/>
                      <a:pt x="1" y="100"/>
                      <a:pt x="1" y="134"/>
                    </a:cubicBezTo>
                    <a:cubicBezTo>
                      <a:pt x="1" y="234"/>
                      <a:pt x="3970" y="267"/>
                      <a:pt x="8841" y="267"/>
                    </a:cubicBezTo>
                    <a:cubicBezTo>
                      <a:pt x="13744" y="267"/>
                      <a:pt x="17680" y="167"/>
                      <a:pt x="17680" y="134"/>
                    </a:cubicBezTo>
                    <a:cubicBezTo>
                      <a:pt x="17680" y="67"/>
                      <a:pt x="13744" y="0"/>
                      <a:pt x="8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030;p35"/>
              <p:cNvSpPr/>
              <p:nvPr/>
            </p:nvSpPr>
            <p:spPr>
              <a:xfrm>
                <a:off x="7511604" y="3692326"/>
                <a:ext cx="41927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8" extrusionOk="0">
                    <a:moveTo>
                      <a:pt x="12343" y="0"/>
                    </a:moveTo>
                    <a:cubicBezTo>
                      <a:pt x="5505" y="0"/>
                      <a:pt x="1" y="100"/>
                      <a:pt x="1" y="134"/>
                    </a:cubicBezTo>
                    <a:cubicBezTo>
                      <a:pt x="1" y="167"/>
                      <a:pt x="5538" y="234"/>
                      <a:pt x="12343" y="267"/>
                    </a:cubicBezTo>
                    <a:cubicBezTo>
                      <a:pt x="19181" y="267"/>
                      <a:pt x="24685" y="234"/>
                      <a:pt x="24685" y="134"/>
                    </a:cubicBezTo>
                    <a:cubicBezTo>
                      <a:pt x="24685" y="67"/>
                      <a:pt x="19148" y="0"/>
                      <a:pt x="1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031;p35"/>
              <p:cNvSpPr/>
              <p:nvPr/>
            </p:nvSpPr>
            <p:spPr>
              <a:xfrm>
                <a:off x="7644754" y="3892891"/>
                <a:ext cx="286129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846" h="268" extrusionOk="0">
                    <a:moveTo>
                      <a:pt x="8407" y="1"/>
                    </a:moveTo>
                    <a:cubicBezTo>
                      <a:pt x="3737" y="1"/>
                      <a:pt x="1" y="101"/>
                      <a:pt x="1" y="134"/>
                    </a:cubicBezTo>
                    <a:cubicBezTo>
                      <a:pt x="1" y="201"/>
                      <a:pt x="3803" y="268"/>
                      <a:pt x="8407" y="268"/>
                    </a:cubicBezTo>
                    <a:cubicBezTo>
                      <a:pt x="13077" y="268"/>
                      <a:pt x="16846" y="168"/>
                      <a:pt x="16846" y="134"/>
                    </a:cubicBezTo>
                    <a:cubicBezTo>
                      <a:pt x="16846" y="34"/>
                      <a:pt x="13077" y="1"/>
                      <a:pt x="8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032;p35"/>
              <p:cNvSpPr/>
              <p:nvPr/>
            </p:nvSpPr>
            <p:spPr>
              <a:xfrm>
                <a:off x="7511604" y="4094034"/>
                <a:ext cx="41927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8" extrusionOk="0">
                    <a:moveTo>
                      <a:pt x="12343" y="1"/>
                    </a:moveTo>
                    <a:cubicBezTo>
                      <a:pt x="5505" y="1"/>
                      <a:pt x="1" y="101"/>
                      <a:pt x="1" y="134"/>
                    </a:cubicBezTo>
                    <a:cubicBezTo>
                      <a:pt x="1" y="201"/>
                      <a:pt x="5538" y="267"/>
                      <a:pt x="12343" y="267"/>
                    </a:cubicBezTo>
                    <a:cubicBezTo>
                      <a:pt x="19181" y="267"/>
                      <a:pt x="24685" y="167"/>
                      <a:pt x="24685" y="134"/>
                    </a:cubicBezTo>
                    <a:cubicBezTo>
                      <a:pt x="24685" y="34"/>
                      <a:pt x="19148" y="1"/>
                      <a:pt x="12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033;p35"/>
              <p:cNvSpPr/>
              <p:nvPr/>
            </p:nvSpPr>
            <p:spPr>
              <a:xfrm>
                <a:off x="6748407" y="2986781"/>
                <a:ext cx="1335989" cy="5112"/>
              </a:xfrm>
              <a:custGeom>
                <a:avLst/>
                <a:gdLst/>
                <a:ahLst/>
                <a:cxnLst/>
                <a:rect l="l" t="t" r="r" b="b"/>
                <a:pathLst>
                  <a:path w="78657" h="301" extrusionOk="0">
                    <a:moveTo>
                      <a:pt x="67124" y="0"/>
                    </a:moveTo>
                    <a:cubicBezTo>
                      <a:pt x="60002" y="0"/>
                      <a:pt x="50170" y="25"/>
                      <a:pt x="39329" y="75"/>
                    </a:cubicBezTo>
                    <a:cubicBezTo>
                      <a:pt x="17613" y="109"/>
                      <a:pt x="1" y="242"/>
                      <a:pt x="1" y="275"/>
                    </a:cubicBezTo>
                    <a:cubicBezTo>
                      <a:pt x="1" y="292"/>
                      <a:pt x="4404" y="300"/>
                      <a:pt x="11521" y="300"/>
                    </a:cubicBezTo>
                    <a:cubicBezTo>
                      <a:pt x="18639" y="300"/>
                      <a:pt x="28471" y="292"/>
                      <a:pt x="39329" y="275"/>
                    </a:cubicBezTo>
                    <a:cubicBezTo>
                      <a:pt x="61078" y="242"/>
                      <a:pt x="78657" y="109"/>
                      <a:pt x="78657" y="75"/>
                    </a:cubicBezTo>
                    <a:cubicBezTo>
                      <a:pt x="78657" y="25"/>
                      <a:pt x="74245" y="0"/>
                      <a:pt x="671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034;p35"/>
              <p:cNvSpPr/>
              <p:nvPr/>
            </p:nvSpPr>
            <p:spPr>
              <a:xfrm>
                <a:off x="7511604" y="3290618"/>
                <a:ext cx="419275" cy="4535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7" extrusionOk="0">
                    <a:moveTo>
                      <a:pt x="12343" y="0"/>
                    </a:moveTo>
                    <a:cubicBezTo>
                      <a:pt x="5505" y="0"/>
                      <a:pt x="1" y="100"/>
                      <a:pt x="1" y="133"/>
                    </a:cubicBezTo>
                    <a:cubicBezTo>
                      <a:pt x="1" y="200"/>
                      <a:pt x="5538" y="234"/>
                      <a:pt x="12343" y="267"/>
                    </a:cubicBezTo>
                    <a:cubicBezTo>
                      <a:pt x="19181" y="267"/>
                      <a:pt x="24685" y="200"/>
                      <a:pt x="24685" y="133"/>
                    </a:cubicBezTo>
                    <a:cubicBezTo>
                      <a:pt x="24685" y="67"/>
                      <a:pt x="19148" y="0"/>
                      <a:pt x="1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035;p35"/>
              <p:cNvSpPr/>
              <p:nvPr/>
            </p:nvSpPr>
            <p:spPr>
              <a:xfrm>
                <a:off x="6691182" y="2923458"/>
                <a:ext cx="1437967" cy="65732"/>
              </a:xfrm>
              <a:custGeom>
                <a:avLst/>
                <a:gdLst/>
                <a:ahLst/>
                <a:cxnLst/>
                <a:rect l="l" t="t" r="r" b="b"/>
                <a:pathLst>
                  <a:path w="84661" h="38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lnTo>
                      <a:pt x="1" y="2035"/>
                    </a:lnTo>
                    <a:cubicBezTo>
                      <a:pt x="1" y="3036"/>
                      <a:pt x="834" y="3870"/>
                      <a:pt x="1835" y="3870"/>
                    </a:cubicBezTo>
                    <a:lnTo>
                      <a:pt x="82826" y="3870"/>
                    </a:lnTo>
                    <a:cubicBezTo>
                      <a:pt x="83860" y="3870"/>
                      <a:pt x="84661" y="3036"/>
                      <a:pt x="84661" y="2035"/>
                    </a:cubicBezTo>
                    <a:lnTo>
                      <a:pt x="84661" y="1835"/>
                    </a:lnTo>
                    <a:cubicBezTo>
                      <a:pt x="84661" y="834"/>
                      <a:pt x="83827" y="1"/>
                      <a:pt x="828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036;p35"/>
              <p:cNvSpPr/>
              <p:nvPr/>
            </p:nvSpPr>
            <p:spPr>
              <a:xfrm>
                <a:off x="6687785" y="2920622"/>
                <a:ext cx="1441942" cy="70369"/>
              </a:xfrm>
              <a:custGeom>
                <a:avLst/>
                <a:gdLst/>
                <a:ahLst/>
                <a:cxnLst/>
                <a:rect l="l" t="t" r="r" b="b"/>
                <a:pathLst>
                  <a:path w="84895" h="4143" extrusionOk="0">
                    <a:moveTo>
                      <a:pt x="84527" y="3204"/>
                    </a:moveTo>
                    <a:cubicBezTo>
                      <a:pt x="84193" y="3704"/>
                      <a:pt x="83727" y="3870"/>
                      <a:pt x="83427" y="3970"/>
                    </a:cubicBezTo>
                    <a:cubicBezTo>
                      <a:pt x="83401" y="3981"/>
                      <a:pt x="83375" y="3991"/>
                      <a:pt x="83351" y="3999"/>
                    </a:cubicBezTo>
                    <a:lnTo>
                      <a:pt x="83351" y="3999"/>
                    </a:lnTo>
                    <a:cubicBezTo>
                      <a:pt x="83395" y="3991"/>
                      <a:pt x="83442" y="3982"/>
                      <a:pt x="83493" y="3970"/>
                    </a:cubicBezTo>
                    <a:cubicBezTo>
                      <a:pt x="83760" y="3870"/>
                      <a:pt x="84193" y="3704"/>
                      <a:pt x="84527" y="3204"/>
                    </a:cubicBezTo>
                    <a:close/>
                    <a:moveTo>
                      <a:pt x="83351" y="3999"/>
                    </a:moveTo>
                    <a:lnTo>
                      <a:pt x="83351" y="3999"/>
                    </a:lnTo>
                    <a:cubicBezTo>
                      <a:pt x="83141" y="4037"/>
                      <a:pt x="83026" y="4037"/>
                      <a:pt x="83026" y="4037"/>
                    </a:cubicBezTo>
                    <a:cubicBezTo>
                      <a:pt x="83026" y="4037"/>
                      <a:pt x="83053" y="4042"/>
                      <a:pt x="83100" y="4042"/>
                    </a:cubicBezTo>
                    <a:cubicBezTo>
                      <a:pt x="83157" y="4042"/>
                      <a:pt x="83245" y="4034"/>
                      <a:pt x="83351" y="3999"/>
                    </a:cubicBezTo>
                    <a:close/>
                    <a:moveTo>
                      <a:pt x="2002" y="1"/>
                    </a:moveTo>
                    <a:cubicBezTo>
                      <a:pt x="1201" y="1"/>
                      <a:pt x="434" y="534"/>
                      <a:pt x="167" y="1302"/>
                    </a:cubicBezTo>
                    <a:cubicBezTo>
                      <a:pt x="100" y="1502"/>
                      <a:pt x="34" y="1669"/>
                      <a:pt x="34" y="1869"/>
                    </a:cubicBezTo>
                    <a:cubicBezTo>
                      <a:pt x="0" y="2069"/>
                      <a:pt x="0" y="2236"/>
                      <a:pt x="34" y="2469"/>
                    </a:cubicBezTo>
                    <a:cubicBezTo>
                      <a:pt x="100" y="2836"/>
                      <a:pt x="301" y="3203"/>
                      <a:pt x="534" y="3503"/>
                    </a:cubicBezTo>
                    <a:cubicBezTo>
                      <a:pt x="801" y="3803"/>
                      <a:pt x="1168" y="4004"/>
                      <a:pt x="1535" y="4070"/>
                    </a:cubicBezTo>
                    <a:cubicBezTo>
                      <a:pt x="1775" y="4130"/>
                      <a:pt x="2003" y="4142"/>
                      <a:pt x="2227" y="4142"/>
                    </a:cubicBezTo>
                    <a:cubicBezTo>
                      <a:pt x="2375" y="4142"/>
                      <a:pt x="2522" y="4137"/>
                      <a:pt x="2669" y="4137"/>
                    </a:cubicBezTo>
                    <a:lnTo>
                      <a:pt x="29855" y="4137"/>
                    </a:lnTo>
                    <a:cubicBezTo>
                      <a:pt x="40296" y="4070"/>
                      <a:pt x="49636" y="4070"/>
                      <a:pt x="57508" y="4070"/>
                    </a:cubicBezTo>
                    <a:cubicBezTo>
                      <a:pt x="65380" y="4037"/>
                      <a:pt x="71718" y="4037"/>
                      <a:pt x="76155" y="4037"/>
                    </a:cubicBezTo>
                    <a:lnTo>
                      <a:pt x="83026" y="4037"/>
                    </a:lnTo>
                    <a:cubicBezTo>
                      <a:pt x="83026" y="4037"/>
                      <a:pt x="82893" y="4037"/>
                      <a:pt x="82593" y="4004"/>
                    </a:cubicBezTo>
                    <a:lnTo>
                      <a:pt x="76188" y="4004"/>
                    </a:lnTo>
                    <a:cubicBezTo>
                      <a:pt x="71752" y="4004"/>
                      <a:pt x="65414" y="3937"/>
                      <a:pt x="57541" y="3937"/>
                    </a:cubicBezTo>
                    <a:cubicBezTo>
                      <a:pt x="49669" y="3904"/>
                      <a:pt x="40329" y="3904"/>
                      <a:pt x="29888" y="3904"/>
                    </a:cubicBezTo>
                    <a:lnTo>
                      <a:pt x="2702" y="3904"/>
                    </a:lnTo>
                    <a:cubicBezTo>
                      <a:pt x="2519" y="3904"/>
                      <a:pt x="2335" y="3912"/>
                      <a:pt x="2156" y="3912"/>
                    </a:cubicBezTo>
                    <a:cubicBezTo>
                      <a:pt x="1977" y="3912"/>
                      <a:pt x="1802" y="3904"/>
                      <a:pt x="1635" y="3870"/>
                    </a:cubicBezTo>
                    <a:cubicBezTo>
                      <a:pt x="1301" y="3803"/>
                      <a:pt x="1001" y="3637"/>
                      <a:pt x="768" y="3370"/>
                    </a:cubicBezTo>
                    <a:cubicBezTo>
                      <a:pt x="501" y="3136"/>
                      <a:pt x="334" y="2803"/>
                      <a:pt x="301" y="2469"/>
                    </a:cubicBezTo>
                    <a:lnTo>
                      <a:pt x="301" y="1902"/>
                    </a:lnTo>
                    <a:cubicBezTo>
                      <a:pt x="301" y="1735"/>
                      <a:pt x="334" y="1569"/>
                      <a:pt x="367" y="1402"/>
                    </a:cubicBezTo>
                    <a:cubicBezTo>
                      <a:pt x="634" y="735"/>
                      <a:pt x="1301" y="301"/>
                      <a:pt x="2002" y="301"/>
                    </a:cubicBezTo>
                    <a:cubicBezTo>
                      <a:pt x="26019" y="234"/>
                      <a:pt x="47734" y="234"/>
                      <a:pt x="63512" y="234"/>
                    </a:cubicBezTo>
                    <a:cubicBezTo>
                      <a:pt x="71385" y="201"/>
                      <a:pt x="77723" y="201"/>
                      <a:pt x="82159" y="201"/>
                    </a:cubicBezTo>
                    <a:cubicBezTo>
                      <a:pt x="82386" y="201"/>
                      <a:pt x="82602" y="190"/>
                      <a:pt x="82810" y="190"/>
                    </a:cubicBezTo>
                    <a:cubicBezTo>
                      <a:pt x="83121" y="190"/>
                      <a:pt x="83413" y="214"/>
                      <a:pt x="83693" y="334"/>
                    </a:cubicBezTo>
                    <a:cubicBezTo>
                      <a:pt x="84160" y="501"/>
                      <a:pt x="84494" y="835"/>
                      <a:pt x="84661" y="1202"/>
                    </a:cubicBezTo>
                    <a:cubicBezTo>
                      <a:pt x="84828" y="1569"/>
                      <a:pt x="84828" y="2002"/>
                      <a:pt x="84828" y="2336"/>
                    </a:cubicBezTo>
                    <a:cubicBezTo>
                      <a:pt x="84828" y="2669"/>
                      <a:pt x="84694" y="2970"/>
                      <a:pt x="84527" y="3203"/>
                    </a:cubicBezTo>
                    <a:cubicBezTo>
                      <a:pt x="84694" y="2970"/>
                      <a:pt x="84828" y="2669"/>
                      <a:pt x="84861" y="2302"/>
                    </a:cubicBezTo>
                    <a:cubicBezTo>
                      <a:pt x="84894" y="1902"/>
                      <a:pt x="84894" y="1502"/>
                      <a:pt x="84694" y="1135"/>
                    </a:cubicBezTo>
                    <a:cubicBezTo>
                      <a:pt x="84494" y="735"/>
                      <a:pt x="84160" y="368"/>
                      <a:pt x="83693" y="201"/>
                    </a:cubicBezTo>
                    <a:cubicBezTo>
                      <a:pt x="83493" y="101"/>
                      <a:pt x="83193" y="67"/>
                      <a:pt x="82926" y="67"/>
                    </a:cubicBezTo>
                    <a:lnTo>
                      <a:pt x="82159" y="67"/>
                    </a:lnTo>
                    <a:cubicBezTo>
                      <a:pt x="77723" y="67"/>
                      <a:pt x="71385" y="34"/>
                      <a:pt x="63512" y="34"/>
                    </a:cubicBezTo>
                    <a:cubicBezTo>
                      <a:pt x="47734" y="34"/>
                      <a:pt x="26019" y="1"/>
                      <a:pt x="200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037;p35"/>
              <p:cNvSpPr/>
              <p:nvPr/>
            </p:nvSpPr>
            <p:spPr>
              <a:xfrm>
                <a:off x="7072492" y="3937648"/>
                <a:ext cx="137137" cy="137137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074" extrusionOk="0">
                    <a:moveTo>
                      <a:pt x="4037" y="1"/>
                    </a:moveTo>
                    <a:cubicBezTo>
                      <a:pt x="1802" y="1"/>
                      <a:pt x="1" y="1802"/>
                      <a:pt x="1" y="4037"/>
                    </a:cubicBezTo>
                    <a:cubicBezTo>
                      <a:pt x="1" y="6272"/>
                      <a:pt x="1802" y="8073"/>
                      <a:pt x="4037" y="8073"/>
                    </a:cubicBezTo>
                    <a:cubicBezTo>
                      <a:pt x="6272" y="8073"/>
                      <a:pt x="8073" y="6272"/>
                      <a:pt x="8073" y="4037"/>
                    </a:cubicBezTo>
                    <a:cubicBezTo>
                      <a:pt x="8073" y="1802"/>
                      <a:pt x="6272" y="1"/>
                      <a:pt x="4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038;p35"/>
              <p:cNvSpPr/>
              <p:nvPr/>
            </p:nvSpPr>
            <p:spPr>
              <a:xfrm>
                <a:off x="7107635" y="3810155"/>
                <a:ext cx="67991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4005" extrusionOk="0">
                    <a:moveTo>
                      <a:pt x="2061" y="1"/>
                    </a:moveTo>
                    <a:cubicBezTo>
                      <a:pt x="2041" y="1"/>
                      <a:pt x="2021" y="1"/>
                      <a:pt x="2001" y="2"/>
                    </a:cubicBezTo>
                    <a:cubicBezTo>
                      <a:pt x="934" y="2"/>
                      <a:pt x="0" y="869"/>
                      <a:pt x="0" y="2003"/>
                    </a:cubicBezTo>
                    <a:cubicBezTo>
                      <a:pt x="0" y="3070"/>
                      <a:pt x="901" y="4004"/>
                      <a:pt x="2001" y="4004"/>
                    </a:cubicBezTo>
                    <a:cubicBezTo>
                      <a:pt x="3102" y="4004"/>
                      <a:pt x="4003" y="3137"/>
                      <a:pt x="4003" y="2003"/>
                    </a:cubicBezTo>
                    <a:cubicBezTo>
                      <a:pt x="4003" y="889"/>
                      <a:pt x="3134" y="1"/>
                      <a:pt x="20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039;p35"/>
              <p:cNvSpPr/>
              <p:nvPr/>
            </p:nvSpPr>
            <p:spPr>
              <a:xfrm>
                <a:off x="7581856" y="4207345"/>
                <a:ext cx="68008" cy="68008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4004" extrusionOk="0">
                    <a:moveTo>
                      <a:pt x="2060" y="0"/>
                    </a:moveTo>
                    <a:cubicBezTo>
                      <a:pt x="2041" y="0"/>
                      <a:pt x="2022" y="0"/>
                      <a:pt x="2002" y="1"/>
                    </a:cubicBezTo>
                    <a:cubicBezTo>
                      <a:pt x="902" y="1"/>
                      <a:pt x="1" y="868"/>
                      <a:pt x="1" y="2002"/>
                    </a:cubicBezTo>
                    <a:cubicBezTo>
                      <a:pt x="1" y="3103"/>
                      <a:pt x="868" y="4004"/>
                      <a:pt x="2002" y="4004"/>
                    </a:cubicBezTo>
                    <a:cubicBezTo>
                      <a:pt x="3070" y="4004"/>
                      <a:pt x="4004" y="3137"/>
                      <a:pt x="4004" y="2002"/>
                    </a:cubicBezTo>
                    <a:cubicBezTo>
                      <a:pt x="4004" y="889"/>
                      <a:pt x="3103" y="0"/>
                      <a:pt x="206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040;p35"/>
              <p:cNvSpPr/>
              <p:nvPr/>
            </p:nvSpPr>
            <p:spPr>
              <a:xfrm>
                <a:off x="7441351" y="4006219"/>
                <a:ext cx="34004" cy="34004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2002" extrusionOk="0">
                    <a:moveTo>
                      <a:pt x="1001" y="0"/>
                    </a:moveTo>
                    <a:cubicBezTo>
                      <a:pt x="467" y="0"/>
                      <a:pt x="0" y="467"/>
                      <a:pt x="0" y="1001"/>
                    </a:cubicBezTo>
                    <a:cubicBezTo>
                      <a:pt x="0" y="1535"/>
                      <a:pt x="467" y="2002"/>
                      <a:pt x="1001" y="2002"/>
                    </a:cubicBezTo>
                    <a:cubicBezTo>
                      <a:pt x="1535" y="2002"/>
                      <a:pt x="2002" y="1535"/>
                      <a:pt x="2002" y="1001"/>
                    </a:cubicBezTo>
                    <a:cubicBezTo>
                      <a:pt x="2002" y="467"/>
                      <a:pt x="1535" y="0"/>
                      <a:pt x="100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041;p35"/>
              <p:cNvSpPr/>
              <p:nvPr/>
            </p:nvSpPr>
            <p:spPr>
              <a:xfrm>
                <a:off x="7467407" y="3873052"/>
                <a:ext cx="87846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4005" extrusionOk="0">
                    <a:moveTo>
                      <a:pt x="2681" y="0"/>
                    </a:moveTo>
                    <a:cubicBezTo>
                      <a:pt x="2655" y="0"/>
                      <a:pt x="2629" y="1"/>
                      <a:pt x="2603" y="1"/>
                    </a:cubicBezTo>
                    <a:cubicBezTo>
                      <a:pt x="1168" y="1"/>
                      <a:pt x="1" y="869"/>
                      <a:pt x="1" y="2003"/>
                    </a:cubicBezTo>
                    <a:cubicBezTo>
                      <a:pt x="1" y="3103"/>
                      <a:pt x="1168" y="4004"/>
                      <a:pt x="2603" y="4004"/>
                    </a:cubicBezTo>
                    <a:cubicBezTo>
                      <a:pt x="4004" y="4004"/>
                      <a:pt x="5171" y="3137"/>
                      <a:pt x="5171" y="2003"/>
                    </a:cubicBezTo>
                    <a:cubicBezTo>
                      <a:pt x="5171" y="889"/>
                      <a:pt x="4110" y="0"/>
                      <a:pt x="268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042;p35"/>
              <p:cNvSpPr/>
              <p:nvPr/>
            </p:nvSpPr>
            <p:spPr>
              <a:xfrm>
                <a:off x="6823195" y="3280410"/>
                <a:ext cx="3991" cy="692377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764" extrusionOk="0">
                    <a:moveTo>
                      <a:pt x="134" y="1"/>
                    </a:moveTo>
                    <a:cubicBezTo>
                      <a:pt x="34" y="1"/>
                      <a:pt x="1" y="9140"/>
                      <a:pt x="1" y="20382"/>
                    </a:cubicBezTo>
                    <a:cubicBezTo>
                      <a:pt x="1" y="31657"/>
                      <a:pt x="67" y="40763"/>
                      <a:pt x="134" y="40763"/>
                    </a:cubicBezTo>
                    <a:cubicBezTo>
                      <a:pt x="168" y="40763"/>
                      <a:pt x="201" y="31657"/>
                      <a:pt x="234" y="20382"/>
                    </a:cubicBezTo>
                    <a:cubicBezTo>
                      <a:pt x="234" y="9140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043;p35"/>
              <p:cNvSpPr/>
              <p:nvPr/>
            </p:nvSpPr>
            <p:spPr>
              <a:xfrm>
                <a:off x="7010172" y="4373361"/>
                <a:ext cx="600590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35360" h="235" extrusionOk="0">
                    <a:moveTo>
                      <a:pt x="17680" y="1"/>
                    </a:moveTo>
                    <a:cubicBezTo>
                      <a:pt x="7906" y="1"/>
                      <a:pt x="1" y="34"/>
                      <a:pt x="1" y="101"/>
                    </a:cubicBezTo>
                    <a:cubicBezTo>
                      <a:pt x="1" y="201"/>
                      <a:pt x="7906" y="234"/>
                      <a:pt x="17680" y="234"/>
                    </a:cubicBezTo>
                    <a:cubicBezTo>
                      <a:pt x="27420" y="234"/>
                      <a:pt x="35359" y="167"/>
                      <a:pt x="35359" y="101"/>
                    </a:cubicBezTo>
                    <a:cubicBezTo>
                      <a:pt x="35359" y="34"/>
                      <a:pt x="27420" y="1"/>
                      <a:pt x="1768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044;p35"/>
              <p:cNvSpPr/>
              <p:nvPr/>
            </p:nvSpPr>
            <p:spPr>
              <a:xfrm>
                <a:off x="5661125" y="2650925"/>
                <a:ext cx="1320686" cy="1801718"/>
              </a:xfrm>
              <a:custGeom>
                <a:avLst/>
                <a:gdLst/>
                <a:ahLst/>
                <a:cxnLst/>
                <a:rect l="l" t="t" r="r" b="b"/>
                <a:pathLst>
                  <a:path w="77756" h="106077" extrusionOk="0">
                    <a:moveTo>
                      <a:pt x="25518" y="1"/>
                    </a:moveTo>
                    <a:lnTo>
                      <a:pt x="25518" y="22050"/>
                    </a:lnTo>
                    <a:lnTo>
                      <a:pt x="1868" y="94335"/>
                    </a:lnTo>
                    <a:cubicBezTo>
                      <a:pt x="0" y="100106"/>
                      <a:pt x="4237" y="106077"/>
                      <a:pt x="10241" y="106077"/>
                    </a:cubicBezTo>
                    <a:lnTo>
                      <a:pt x="67448" y="106077"/>
                    </a:lnTo>
                    <a:cubicBezTo>
                      <a:pt x="73453" y="106077"/>
                      <a:pt x="77756" y="100106"/>
                      <a:pt x="75821" y="94335"/>
                    </a:cubicBezTo>
                    <a:lnTo>
                      <a:pt x="52004" y="21916"/>
                    </a:lnTo>
                    <a:lnTo>
                      <a:pt x="520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045;p35"/>
              <p:cNvSpPr/>
              <p:nvPr/>
            </p:nvSpPr>
            <p:spPr>
              <a:xfrm>
                <a:off x="5681525" y="2649227"/>
                <a:ext cx="1281586" cy="1803671"/>
              </a:xfrm>
              <a:custGeom>
                <a:avLst/>
                <a:gdLst/>
                <a:ahLst/>
                <a:cxnLst/>
                <a:rect l="l" t="t" r="r" b="b"/>
                <a:pathLst>
                  <a:path w="75454" h="106192" extrusionOk="0">
                    <a:moveTo>
                      <a:pt x="50836" y="1"/>
                    </a:moveTo>
                    <a:cubicBezTo>
                      <a:pt x="34024" y="1"/>
                      <a:pt x="24751" y="34"/>
                      <a:pt x="24317" y="34"/>
                    </a:cubicBezTo>
                    <a:cubicBezTo>
                      <a:pt x="24751" y="34"/>
                      <a:pt x="34012" y="101"/>
                      <a:pt x="50736" y="101"/>
                    </a:cubicBezTo>
                    <a:lnTo>
                      <a:pt x="50736" y="101"/>
                    </a:lnTo>
                    <a:lnTo>
                      <a:pt x="50736" y="21983"/>
                    </a:lnTo>
                    <a:cubicBezTo>
                      <a:pt x="55106" y="35293"/>
                      <a:pt x="60276" y="51004"/>
                      <a:pt x="66014" y="68416"/>
                    </a:cubicBezTo>
                    <a:cubicBezTo>
                      <a:pt x="67415" y="72753"/>
                      <a:pt x="68883" y="77223"/>
                      <a:pt x="70384" y="81759"/>
                    </a:cubicBezTo>
                    <a:cubicBezTo>
                      <a:pt x="71118" y="84027"/>
                      <a:pt x="71885" y="86329"/>
                      <a:pt x="72619" y="88664"/>
                    </a:cubicBezTo>
                    <a:cubicBezTo>
                      <a:pt x="73052" y="89832"/>
                      <a:pt x="73419" y="90999"/>
                      <a:pt x="73786" y="92167"/>
                    </a:cubicBezTo>
                    <a:cubicBezTo>
                      <a:pt x="74186" y="93334"/>
                      <a:pt x="74620" y="94502"/>
                      <a:pt x="74854" y="95703"/>
                    </a:cubicBezTo>
                    <a:cubicBezTo>
                      <a:pt x="75287" y="98104"/>
                      <a:pt x="74587" y="100706"/>
                      <a:pt x="73052" y="102674"/>
                    </a:cubicBezTo>
                    <a:cubicBezTo>
                      <a:pt x="71518" y="104609"/>
                      <a:pt x="69083" y="105910"/>
                      <a:pt x="66548" y="105943"/>
                    </a:cubicBezTo>
                    <a:lnTo>
                      <a:pt x="9340" y="105943"/>
                    </a:lnTo>
                    <a:cubicBezTo>
                      <a:pt x="9253" y="105950"/>
                      <a:pt x="9169" y="105953"/>
                      <a:pt x="9087" y="105953"/>
                    </a:cubicBezTo>
                    <a:cubicBezTo>
                      <a:pt x="8758" y="105953"/>
                      <a:pt x="8459" y="105910"/>
                      <a:pt x="8139" y="105910"/>
                    </a:cubicBezTo>
                    <a:cubicBezTo>
                      <a:pt x="7706" y="105876"/>
                      <a:pt x="7339" y="105776"/>
                      <a:pt x="6905" y="105710"/>
                    </a:cubicBezTo>
                    <a:cubicBezTo>
                      <a:pt x="6505" y="105576"/>
                      <a:pt x="6138" y="105476"/>
                      <a:pt x="5738" y="105343"/>
                    </a:cubicBezTo>
                    <a:cubicBezTo>
                      <a:pt x="5371" y="105143"/>
                      <a:pt x="5004" y="105043"/>
                      <a:pt x="4670" y="104776"/>
                    </a:cubicBezTo>
                    <a:cubicBezTo>
                      <a:pt x="3269" y="103942"/>
                      <a:pt x="2135" y="102774"/>
                      <a:pt x="1368" y="101373"/>
                    </a:cubicBezTo>
                    <a:cubicBezTo>
                      <a:pt x="601" y="100006"/>
                      <a:pt x="234" y="98404"/>
                      <a:pt x="334" y="96837"/>
                    </a:cubicBezTo>
                    <a:cubicBezTo>
                      <a:pt x="367" y="95236"/>
                      <a:pt x="1001" y="93768"/>
                      <a:pt x="1434" y="92267"/>
                    </a:cubicBezTo>
                    <a:cubicBezTo>
                      <a:pt x="3369" y="86362"/>
                      <a:pt x="5237" y="80658"/>
                      <a:pt x="7038" y="75154"/>
                    </a:cubicBezTo>
                    <a:cubicBezTo>
                      <a:pt x="14210" y="53172"/>
                      <a:pt x="20215" y="34859"/>
                      <a:pt x="24351" y="22150"/>
                    </a:cubicBezTo>
                    <a:cubicBezTo>
                      <a:pt x="24317" y="7940"/>
                      <a:pt x="24317" y="468"/>
                      <a:pt x="24317" y="34"/>
                    </a:cubicBezTo>
                    <a:cubicBezTo>
                      <a:pt x="24317" y="468"/>
                      <a:pt x="24251" y="7940"/>
                      <a:pt x="24184" y="22050"/>
                    </a:cubicBezTo>
                    <a:cubicBezTo>
                      <a:pt x="20014" y="34792"/>
                      <a:pt x="14010" y="53072"/>
                      <a:pt x="6805" y="75054"/>
                    </a:cubicBezTo>
                    <a:cubicBezTo>
                      <a:pt x="5004" y="80558"/>
                      <a:pt x="3136" y="86262"/>
                      <a:pt x="1168" y="92200"/>
                    </a:cubicBezTo>
                    <a:cubicBezTo>
                      <a:pt x="967" y="92934"/>
                      <a:pt x="701" y="93701"/>
                      <a:pt x="467" y="94435"/>
                    </a:cubicBezTo>
                    <a:cubicBezTo>
                      <a:pt x="367" y="94835"/>
                      <a:pt x="200" y="95236"/>
                      <a:pt x="167" y="95602"/>
                    </a:cubicBezTo>
                    <a:lnTo>
                      <a:pt x="67" y="96203"/>
                    </a:lnTo>
                    <a:lnTo>
                      <a:pt x="33" y="96503"/>
                    </a:lnTo>
                    <a:lnTo>
                      <a:pt x="33" y="96770"/>
                    </a:lnTo>
                    <a:cubicBezTo>
                      <a:pt x="0" y="98404"/>
                      <a:pt x="367" y="100039"/>
                      <a:pt x="1134" y="101440"/>
                    </a:cubicBezTo>
                    <a:cubicBezTo>
                      <a:pt x="1868" y="102908"/>
                      <a:pt x="3069" y="104109"/>
                      <a:pt x="4503" y="104942"/>
                    </a:cubicBezTo>
                    <a:cubicBezTo>
                      <a:pt x="4870" y="105176"/>
                      <a:pt x="5237" y="105343"/>
                      <a:pt x="5637" y="105510"/>
                    </a:cubicBezTo>
                    <a:cubicBezTo>
                      <a:pt x="6004" y="105676"/>
                      <a:pt x="6405" y="105776"/>
                      <a:pt x="6805" y="105910"/>
                    </a:cubicBezTo>
                    <a:cubicBezTo>
                      <a:pt x="7205" y="106010"/>
                      <a:pt x="7639" y="106077"/>
                      <a:pt x="8039" y="106110"/>
                    </a:cubicBezTo>
                    <a:cubicBezTo>
                      <a:pt x="8473" y="106110"/>
                      <a:pt x="8873" y="106177"/>
                      <a:pt x="9307" y="106177"/>
                    </a:cubicBezTo>
                    <a:lnTo>
                      <a:pt x="50903" y="106177"/>
                    </a:lnTo>
                    <a:cubicBezTo>
                      <a:pt x="54417" y="106177"/>
                      <a:pt x="57901" y="106192"/>
                      <a:pt x="61355" y="106192"/>
                    </a:cubicBezTo>
                    <a:cubicBezTo>
                      <a:pt x="63082" y="106192"/>
                      <a:pt x="64802" y="106188"/>
                      <a:pt x="66514" y="106177"/>
                    </a:cubicBezTo>
                    <a:cubicBezTo>
                      <a:pt x="69083" y="106110"/>
                      <a:pt x="71585" y="104776"/>
                      <a:pt x="73186" y="102774"/>
                    </a:cubicBezTo>
                    <a:cubicBezTo>
                      <a:pt x="74753" y="100840"/>
                      <a:pt x="75454" y="98171"/>
                      <a:pt x="75020" y="95669"/>
                    </a:cubicBezTo>
                    <a:cubicBezTo>
                      <a:pt x="74787" y="94402"/>
                      <a:pt x="74353" y="93234"/>
                      <a:pt x="73953" y="92067"/>
                    </a:cubicBezTo>
                    <a:cubicBezTo>
                      <a:pt x="73553" y="90899"/>
                      <a:pt x="73186" y="89732"/>
                      <a:pt x="72785" y="88564"/>
                    </a:cubicBezTo>
                    <a:lnTo>
                      <a:pt x="70550" y="81692"/>
                    </a:lnTo>
                    <a:cubicBezTo>
                      <a:pt x="69083" y="77156"/>
                      <a:pt x="67582" y="72686"/>
                      <a:pt x="66181" y="68350"/>
                    </a:cubicBezTo>
                    <a:cubicBezTo>
                      <a:pt x="60410" y="50970"/>
                      <a:pt x="55240" y="35226"/>
                      <a:pt x="50870" y="21950"/>
                    </a:cubicBezTo>
                    <a:lnTo>
                      <a:pt x="50870" y="34"/>
                    </a:lnTo>
                    <a:lnTo>
                      <a:pt x="508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046;p35"/>
              <p:cNvSpPr/>
              <p:nvPr/>
            </p:nvSpPr>
            <p:spPr>
              <a:xfrm>
                <a:off x="5758571" y="2649804"/>
                <a:ext cx="1112195" cy="1722381"/>
              </a:xfrm>
              <a:custGeom>
                <a:avLst/>
                <a:gdLst/>
                <a:ahLst/>
                <a:cxnLst/>
                <a:rect l="l" t="t" r="r" b="b"/>
                <a:pathLst>
                  <a:path w="65481" h="101406" extrusionOk="0">
                    <a:moveTo>
                      <a:pt x="23618" y="0"/>
                    </a:moveTo>
                    <a:lnTo>
                      <a:pt x="23618" y="67"/>
                    </a:lnTo>
                    <a:lnTo>
                      <a:pt x="23618" y="67"/>
                    </a:lnTo>
                    <a:lnTo>
                      <a:pt x="23618" y="0"/>
                    </a:lnTo>
                    <a:close/>
                    <a:moveTo>
                      <a:pt x="23618" y="67"/>
                    </a:moveTo>
                    <a:lnTo>
                      <a:pt x="23818" y="22683"/>
                    </a:lnTo>
                    <a:lnTo>
                      <a:pt x="1669" y="92333"/>
                    </a:lnTo>
                    <a:cubicBezTo>
                      <a:pt x="1" y="97203"/>
                      <a:pt x="1769" y="101406"/>
                      <a:pt x="7106" y="101406"/>
                    </a:cubicBezTo>
                    <a:lnTo>
                      <a:pt x="58409" y="101406"/>
                    </a:lnTo>
                    <a:cubicBezTo>
                      <a:pt x="63713" y="101406"/>
                      <a:pt x="65481" y="98004"/>
                      <a:pt x="63746" y="93133"/>
                    </a:cubicBezTo>
                    <a:lnTo>
                      <a:pt x="42464" y="22750"/>
                    </a:lnTo>
                    <a:lnTo>
                      <a:pt x="42664" y="67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047;p35"/>
              <p:cNvSpPr/>
              <p:nvPr/>
            </p:nvSpPr>
            <p:spPr>
              <a:xfrm>
                <a:off x="6299664" y="4013574"/>
                <a:ext cx="66870" cy="6630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04" extrusionOk="0">
                    <a:moveTo>
                      <a:pt x="1969" y="401"/>
                    </a:moveTo>
                    <a:cubicBezTo>
                      <a:pt x="2803" y="401"/>
                      <a:pt x="3503" y="1068"/>
                      <a:pt x="3503" y="1936"/>
                    </a:cubicBezTo>
                    <a:cubicBezTo>
                      <a:pt x="3503" y="2769"/>
                      <a:pt x="2836" y="3470"/>
                      <a:pt x="1969" y="3470"/>
                    </a:cubicBezTo>
                    <a:cubicBezTo>
                      <a:pt x="1135" y="3470"/>
                      <a:pt x="434" y="2836"/>
                      <a:pt x="434" y="1936"/>
                    </a:cubicBezTo>
                    <a:cubicBezTo>
                      <a:pt x="434" y="1102"/>
                      <a:pt x="1102" y="401"/>
                      <a:pt x="1969" y="401"/>
                    </a:cubicBezTo>
                    <a:close/>
                    <a:moveTo>
                      <a:pt x="1969" y="1"/>
                    </a:moveTo>
                    <a:cubicBezTo>
                      <a:pt x="868" y="1"/>
                      <a:pt x="1" y="868"/>
                      <a:pt x="1" y="1936"/>
                    </a:cubicBezTo>
                    <a:cubicBezTo>
                      <a:pt x="1" y="3036"/>
                      <a:pt x="868" y="3904"/>
                      <a:pt x="1969" y="3904"/>
                    </a:cubicBezTo>
                    <a:cubicBezTo>
                      <a:pt x="3036" y="3904"/>
                      <a:pt x="3937" y="3036"/>
                      <a:pt x="3937" y="1936"/>
                    </a:cubicBezTo>
                    <a:cubicBezTo>
                      <a:pt x="3937" y="868"/>
                      <a:pt x="3036" y="1"/>
                      <a:pt x="1969" y="1"/>
                    </a:cubicBezTo>
                    <a:close/>
                  </a:path>
                </a:pathLst>
              </a:custGeom>
              <a:solidFill>
                <a:srgbClr val="AE74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048;p35"/>
              <p:cNvSpPr/>
              <p:nvPr/>
            </p:nvSpPr>
            <p:spPr>
              <a:xfrm>
                <a:off x="6443583" y="4012453"/>
                <a:ext cx="105969" cy="10653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6272" extrusionOk="0">
                    <a:moveTo>
                      <a:pt x="3136" y="467"/>
                    </a:moveTo>
                    <a:cubicBezTo>
                      <a:pt x="4570" y="467"/>
                      <a:pt x="5805" y="1668"/>
                      <a:pt x="5838" y="3169"/>
                    </a:cubicBezTo>
                    <a:cubicBezTo>
                      <a:pt x="5838" y="4670"/>
                      <a:pt x="4637" y="5904"/>
                      <a:pt x="3136" y="5904"/>
                    </a:cubicBezTo>
                    <a:cubicBezTo>
                      <a:pt x="1635" y="5904"/>
                      <a:pt x="401" y="4670"/>
                      <a:pt x="401" y="3169"/>
                    </a:cubicBezTo>
                    <a:cubicBezTo>
                      <a:pt x="401" y="1668"/>
                      <a:pt x="1635" y="467"/>
                      <a:pt x="3136" y="467"/>
                    </a:cubicBezTo>
                    <a:close/>
                    <a:moveTo>
                      <a:pt x="3136" y="0"/>
                    </a:moveTo>
                    <a:cubicBezTo>
                      <a:pt x="1368" y="0"/>
                      <a:pt x="0" y="1401"/>
                      <a:pt x="0" y="3136"/>
                    </a:cubicBezTo>
                    <a:cubicBezTo>
                      <a:pt x="0" y="4904"/>
                      <a:pt x="1401" y="6271"/>
                      <a:pt x="3136" y="6271"/>
                    </a:cubicBezTo>
                    <a:cubicBezTo>
                      <a:pt x="4837" y="6271"/>
                      <a:pt x="6238" y="4904"/>
                      <a:pt x="6238" y="3136"/>
                    </a:cubicBezTo>
                    <a:cubicBezTo>
                      <a:pt x="6238" y="1401"/>
                      <a:pt x="4871" y="0"/>
                      <a:pt x="3136" y="0"/>
                    </a:cubicBezTo>
                    <a:close/>
                  </a:path>
                </a:pathLst>
              </a:custGeom>
              <a:solidFill>
                <a:srgbClr val="AE74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049;p35"/>
              <p:cNvSpPr/>
              <p:nvPr/>
            </p:nvSpPr>
            <p:spPr>
              <a:xfrm>
                <a:off x="6107031" y="2253973"/>
                <a:ext cx="465168" cy="574297"/>
              </a:xfrm>
              <a:custGeom>
                <a:avLst/>
                <a:gdLst/>
                <a:ahLst/>
                <a:cxnLst/>
                <a:rect l="l" t="t" r="r" b="b"/>
                <a:pathLst>
                  <a:path w="27387" h="33812" extrusionOk="0">
                    <a:moveTo>
                      <a:pt x="16265" y="0"/>
                    </a:moveTo>
                    <a:cubicBezTo>
                      <a:pt x="12137" y="0"/>
                      <a:pt x="6767" y="375"/>
                      <a:pt x="0" y="1522"/>
                    </a:cubicBezTo>
                    <a:lnTo>
                      <a:pt x="2936" y="33812"/>
                    </a:lnTo>
                    <a:lnTo>
                      <a:pt x="22216" y="33812"/>
                    </a:lnTo>
                    <a:lnTo>
                      <a:pt x="27387" y="1322"/>
                    </a:lnTo>
                    <a:cubicBezTo>
                      <a:pt x="27387" y="1322"/>
                      <a:pt x="24019" y="0"/>
                      <a:pt x="16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050;p35"/>
              <p:cNvSpPr/>
              <p:nvPr/>
            </p:nvSpPr>
            <p:spPr>
              <a:xfrm>
                <a:off x="6414691" y="2253175"/>
                <a:ext cx="99736" cy="64169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3778" extrusionOk="0">
                    <a:moveTo>
                      <a:pt x="334" y="1"/>
                    </a:moveTo>
                    <a:cubicBezTo>
                      <a:pt x="0" y="1002"/>
                      <a:pt x="434" y="2469"/>
                      <a:pt x="1268" y="3137"/>
                    </a:cubicBezTo>
                    <a:cubicBezTo>
                      <a:pt x="1774" y="3562"/>
                      <a:pt x="2427" y="3778"/>
                      <a:pt x="3072" y="3778"/>
                    </a:cubicBezTo>
                    <a:cubicBezTo>
                      <a:pt x="3489" y="3778"/>
                      <a:pt x="3903" y="3687"/>
                      <a:pt x="4270" y="3503"/>
                    </a:cubicBezTo>
                    <a:cubicBezTo>
                      <a:pt x="5237" y="3070"/>
                      <a:pt x="5871" y="1669"/>
                      <a:pt x="5771" y="601"/>
                    </a:cubicBez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051;p35"/>
              <p:cNvSpPr/>
              <p:nvPr/>
            </p:nvSpPr>
            <p:spPr>
              <a:xfrm>
                <a:off x="6192587" y="2343266"/>
                <a:ext cx="64033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3771" extrusionOk="0">
                    <a:moveTo>
                      <a:pt x="1902" y="1"/>
                    </a:moveTo>
                    <a:cubicBezTo>
                      <a:pt x="834" y="1"/>
                      <a:pt x="0" y="835"/>
                      <a:pt x="0" y="1869"/>
                    </a:cubicBezTo>
                    <a:cubicBezTo>
                      <a:pt x="0" y="2936"/>
                      <a:pt x="834" y="3770"/>
                      <a:pt x="1902" y="3770"/>
                    </a:cubicBezTo>
                    <a:cubicBezTo>
                      <a:pt x="2936" y="3770"/>
                      <a:pt x="3770" y="2936"/>
                      <a:pt x="3770" y="1869"/>
                    </a:cubicBezTo>
                    <a:cubicBezTo>
                      <a:pt x="3770" y="835"/>
                      <a:pt x="2936" y="1"/>
                      <a:pt x="1902" y="1"/>
                    </a:cubicBez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052;p35"/>
              <p:cNvSpPr/>
              <p:nvPr/>
            </p:nvSpPr>
            <p:spPr>
              <a:xfrm>
                <a:off x="6313830" y="2464883"/>
                <a:ext cx="139956" cy="123379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7264" extrusionOk="0">
                    <a:moveTo>
                      <a:pt x="4122" y="1"/>
                    </a:moveTo>
                    <a:cubicBezTo>
                      <a:pt x="3659" y="1"/>
                      <a:pt x="3188" y="90"/>
                      <a:pt x="2736" y="279"/>
                    </a:cubicBezTo>
                    <a:cubicBezTo>
                      <a:pt x="868" y="1047"/>
                      <a:pt x="1" y="3182"/>
                      <a:pt x="768" y="5050"/>
                    </a:cubicBezTo>
                    <a:cubicBezTo>
                      <a:pt x="1345" y="6431"/>
                      <a:pt x="2698" y="7264"/>
                      <a:pt x="4114" y="7264"/>
                    </a:cubicBezTo>
                    <a:cubicBezTo>
                      <a:pt x="4579" y="7264"/>
                      <a:pt x="5051" y="7174"/>
                      <a:pt x="5505" y="6984"/>
                    </a:cubicBezTo>
                    <a:cubicBezTo>
                      <a:pt x="7373" y="6217"/>
                      <a:pt x="8240" y="4082"/>
                      <a:pt x="7473" y="2248"/>
                    </a:cubicBezTo>
                    <a:cubicBezTo>
                      <a:pt x="6895" y="840"/>
                      <a:pt x="5540" y="1"/>
                      <a:pt x="4122" y="1"/>
                    </a:cubicBez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053;p35"/>
              <p:cNvSpPr/>
              <p:nvPr/>
            </p:nvSpPr>
            <p:spPr>
              <a:xfrm>
                <a:off x="6007308" y="2581811"/>
                <a:ext cx="610220" cy="135421"/>
              </a:xfrm>
              <a:custGeom>
                <a:avLst/>
                <a:gdLst/>
                <a:ahLst/>
                <a:cxnLst/>
                <a:rect l="l" t="t" r="r" b="b"/>
                <a:pathLst>
                  <a:path w="35927" h="7973" extrusionOk="0">
                    <a:moveTo>
                      <a:pt x="3670" y="0"/>
                    </a:moveTo>
                    <a:cubicBezTo>
                      <a:pt x="1635" y="0"/>
                      <a:pt x="0" y="1668"/>
                      <a:pt x="0" y="3669"/>
                    </a:cubicBezTo>
                    <a:lnTo>
                      <a:pt x="0" y="4303"/>
                    </a:lnTo>
                    <a:cubicBezTo>
                      <a:pt x="0" y="6338"/>
                      <a:pt x="1668" y="7973"/>
                      <a:pt x="3670" y="7973"/>
                    </a:cubicBezTo>
                    <a:lnTo>
                      <a:pt x="32257" y="7973"/>
                    </a:lnTo>
                    <a:cubicBezTo>
                      <a:pt x="34258" y="7973"/>
                      <a:pt x="35926" y="6338"/>
                      <a:pt x="35926" y="4303"/>
                    </a:cubicBezTo>
                    <a:lnTo>
                      <a:pt x="35926" y="3669"/>
                    </a:lnTo>
                    <a:cubicBezTo>
                      <a:pt x="35926" y="1635"/>
                      <a:pt x="34258" y="0"/>
                      <a:pt x="32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054;p35"/>
              <p:cNvSpPr/>
              <p:nvPr/>
            </p:nvSpPr>
            <p:spPr>
              <a:xfrm>
                <a:off x="6004472" y="2579535"/>
                <a:ext cx="614755" cy="139396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8207" extrusionOk="0">
                    <a:moveTo>
                      <a:pt x="3803" y="1"/>
                    </a:moveTo>
                    <a:cubicBezTo>
                      <a:pt x="3070" y="1"/>
                      <a:pt x="2336" y="234"/>
                      <a:pt x="1735" y="601"/>
                    </a:cubicBezTo>
                    <a:cubicBezTo>
                      <a:pt x="1168" y="968"/>
                      <a:pt x="668" y="1569"/>
                      <a:pt x="368" y="2202"/>
                    </a:cubicBezTo>
                    <a:cubicBezTo>
                      <a:pt x="67" y="2803"/>
                      <a:pt x="1" y="3570"/>
                      <a:pt x="34" y="4237"/>
                    </a:cubicBezTo>
                    <a:cubicBezTo>
                      <a:pt x="1" y="4938"/>
                      <a:pt x="167" y="5638"/>
                      <a:pt x="501" y="6239"/>
                    </a:cubicBezTo>
                    <a:cubicBezTo>
                      <a:pt x="1168" y="7439"/>
                      <a:pt x="2469" y="8207"/>
                      <a:pt x="3803" y="8207"/>
                    </a:cubicBezTo>
                    <a:lnTo>
                      <a:pt x="7539" y="8207"/>
                    </a:lnTo>
                    <a:cubicBezTo>
                      <a:pt x="12410" y="8140"/>
                      <a:pt x="16846" y="8140"/>
                      <a:pt x="20515" y="8140"/>
                    </a:cubicBezTo>
                    <a:cubicBezTo>
                      <a:pt x="24185" y="8107"/>
                      <a:pt x="27153" y="8107"/>
                      <a:pt x="29222" y="8107"/>
                    </a:cubicBezTo>
                    <a:lnTo>
                      <a:pt x="29255" y="8107"/>
                    </a:lnTo>
                    <a:cubicBezTo>
                      <a:pt x="27220" y="8107"/>
                      <a:pt x="24218" y="8073"/>
                      <a:pt x="20549" y="8073"/>
                    </a:cubicBezTo>
                    <a:cubicBezTo>
                      <a:pt x="16846" y="8006"/>
                      <a:pt x="12476" y="8006"/>
                      <a:pt x="7573" y="8006"/>
                    </a:cubicBezTo>
                    <a:lnTo>
                      <a:pt x="3837" y="8006"/>
                    </a:lnTo>
                    <a:cubicBezTo>
                      <a:pt x="2569" y="8006"/>
                      <a:pt x="1335" y="7306"/>
                      <a:pt x="701" y="6172"/>
                    </a:cubicBezTo>
                    <a:cubicBezTo>
                      <a:pt x="401" y="5605"/>
                      <a:pt x="234" y="4971"/>
                      <a:pt x="301" y="4304"/>
                    </a:cubicBezTo>
                    <a:cubicBezTo>
                      <a:pt x="301" y="3603"/>
                      <a:pt x="334" y="2970"/>
                      <a:pt x="634" y="2336"/>
                    </a:cubicBezTo>
                    <a:cubicBezTo>
                      <a:pt x="1168" y="1135"/>
                      <a:pt x="2469" y="301"/>
                      <a:pt x="3837" y="301"/>
                    </a:cubicBezTo>
                    <a:cubicBezTo>
                      <a:pt x="15078" y="268"/>
                      <a:pt x="25252" y="268"/>
                      <a:pt x="32657" y="268"/>
                    </a:cubicBezTo>
                    <a:cubicBezTo>
                      <a:pt x="33558" y="301"/>
                      <a:pt x="34392" y="668"/>
                      <a:pt x="34992" y="1268"/>
                    </a:cubicBezTo>
                    <a:cubicBezTo>
                      <a:pt x="35559" y="1835"/>
                      <a:pt x="35893" y="2569"/>
                      <a:pt x="36026" y="3270"/>
                    </a:cubicBezTo>
                    <a:cubicBezTo>
                      <a:pt x="36060" y="3603"/>
                      <a:pt x="36060" y="3970"/>
                      <a:pt x="36060" y="4304"/>
                    </a:cubicBezTo>
                    <a:cubicBezTo>
                      <a:pt x="36060" y="4637"/>
                      <a:pt x="36060" y="4971"/>
                      <a:pt x="35993" y="5271"/>
                    </a:cubicBezTo>
                    <a:cubicBezTo>
                      <a:pt x="35826" y="5872"/>
                      <a:pt x="35559" y="6405"/>
                      <a:pt x="35226" y="6772"/>
                    </a:cubicBezTo>
                    <a:cubicBezTo>
                      <a:pt x="34559" y="7573"/>
                      <a:pt x="33758" y="7873"/>
                      <a:pt x="33258" y="7973"/>
                    </a:cubicBezTo>
                    <a:cubicBezTo>
                      <a:pt x="32724" y="8107"/>
                      <a:pt x="32424" y="8107"/>
                      <a:pt x="32424" y="8107"/>
                    </a:cubicBezTo>
                    <a:lnTo>
                      <a:pt x="32657" y="8107"/>
                    </a:lnTo>
                    <a:cubicBezTo>
                      <a:pt x="32824" y="8107"/>
                      <a:pt x="33024" y="8073"/>
                      <a:pt x="33258" y="8006"/>
                    </a:cubicBezTo>
                    <a:cubicBezTo>
                      <a:pt x="33758" y="7906"/>
                      <a:pt x="34592" y="7606"/>
                      <a:pt x="35259" y="6806"/>
                    </a:cubicBezTo>
                    <a:cubicBezTo>
                      <a:pt x="35659" y="6405"/>
                      <a:pt x="35893" y="5905"/>
                      <a:pt x="36060" y="5271"/>
                    </a:cubicBezTo>
                    <a:cubicBezTo>
                      <a:pt x="36093" y="4938"/>
                      <a:pt x="36160" y="4604"/>
                      <a:pt x="36160" y="4270"/>
                    </a:cubicBezTo>
                    <a:cubicBezTo>
                      <a:pt x="36160" y="3904"/>
                      <a:pt x="36193" y="3570"/>
                      <a:pt x="36093" y="3170"/>
                    </a:cubicBezTo>
                    <a:cubicBezTo>
                      <a:pt x="35993" y="2436"/>
                      <a:pt x="35593" y="1669"/>
                      <a:pt x="35026" y="1102"/>
                    </a:cubicBezTo>
                    <a:cubicBezTo>
                      <a:pt x="34392" y="501"/>
                      <a:pt x="33558" y="101"/>
                      <a:pt x="32591" y="67"/>
                    </a:cubicBezTo>
                    <a:cubicBezTo>
                      <a:pt x="25219" y="67"/>
                      <a:pt x="15045" y="1"/>
                      <a:pt x="380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055;p35"/>
              <p:cNvSpPr/>
              <p:nvPr/>
            </p:nvSpPr>
            <p:spPr>
              <a:xfrm>
                <a:off x="5758011" y="3740480"/>
                <a:ext cx="1111634" cy="631740"/>
              </a:xfrm>
              <a:custGeom>
                <a:avLst/>
                <a:gdLst/>
                <a:ahLst/>
                <a:cxnLst/>
                <a:rect l="l" t="t" r="r" b="b"/>
                <a:pathLst>
                  <a:path w="65448" h="37194" extrusionOk="0">
                    <a:moveTo>
                      <a:pt x="54873" y="1"/>
                    </a:moveTo>
                    <a:cubicBezTo>
                      <a:pt x="54873" y="1"/>
                      <a:pt x="48205" y="7385"/>
                      <a:pt x="37398" y="7385"/>
                    </a:cubicBezTo>
                    <a:cubicBezTo>
                      <a:pt x="35645" y="7385"/>
                      <a:pt x="33783" y="7190"/>
                      <a:pt x="31823" y="6739"/>
                    </a:cubicBezTo>
                    <a:cubicBezTo>
                      <a:pt x="19748" y="3970"/>
                      <a:pt x="9540" y="3503"/>
                      <a:pt x="9540" y="3503"/>
                    </a:cubicBezTo>
                    <a:lnTo>
                      <a:pt x="1068" y="29789"/>
                    </a:lnTo>
                    <a:cubicBezTo>
                      <a:pt x="0" y="33325"/>
                      <a:pt x="2902" y="37194"/>
                      <a:pt x="6638" y="37194"/>
                    </a:cubicBezTo>
                    <a:lnTo>
                      <a:pt x="60610" y="37127"/>
                    </a:lnTo>
                    <a:cubicBezTo>
                      <a:pt x="63446" y="37127"/>
                      <a:pt x="65447" y="34359"/>
                      <a:pt x="64613" y="31690"/>
                    </a:cubicBezTo>
                    <a:lnTo>
                      <a:pt x="548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56;p35"/>
              <p:cNvSpPr/>
              <p:nvPr/>
            </p:nvSpPr>
            <p:spPr>
              <a:xfrm>
                <a:off x="6003911" y="4155794"/>
                <a:ext cx="90666" cy="90666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338" extrusionOk="0">
                    <a:moveTo>
                      <a:pt x="2669" y="1"/>
                    </a:moveTo>
                    <a:cubicBezTo>
                      <a:pt x="1168" y="1"/>
                      <a:pt x="0" y="1201"/>
                      <a:pt x="0" y="2669"/>
                    </a:cubicBezTo>
                    <a:cubicBezTo>
                      <a:pt x="0" y="4137"/>
                      <a:pt x="1168" y="5338"/>
                      <a:pt x="2669" y="5338"/>
                    </a:cubicBezTo>
                    <a:cubicBezTo>
                      <a:pt x="4137" y="5338"/>
                      <a:pt x="5337" y="4137"/>
                      <a:pt x="5337" y="2669"/>
                    </a:cubicBezTo>
                    <a:cubicBezTo>
                      <a:pt x="5337" y="1201"/>
                      <a:pt x="4137" y="1"/>
                      <a:pt x="2669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57;p35"/>
              <p:cNvSpPr/>
              <p:nvPr/>
            </p:nvSpPr>
            <p:spPr>
              <a:xfrm>
                <a:off x="6475873" y="4056309"/>
                <a:ext cx="138835" cy="126080"/>
              </a:xfrm>
              <a:custGeom>
                <a:avLst/>
                <a:gdLst/>
                <a:ahLst/>
                <a:cxnLst/>
                <a:rect l="l" t="t" r="r" b="b"/>
                <a:pathLst>
                  <a:path w="8174" h="7423" extrusionOk="0">
                    <a:moveTo>
                      <a:pt x="4100" y="0"/>
                    </a:moveTo>
                    <a:cubicBezTo>
                      <a:pt x="2399" y="0"/>
                      <a:pt x="872" y="1157"/>
                      <a:pt x="468" y="2889"/>
                    </a:cubicBezTo>
                    <a:cubicBezTo>
                      <a:pt x="1" y="4890"/>
                      <a:pt x="1268" y="6892"/>
                      <a:pt x="3270" y="7325"/>
                    </a:cubicBezTo>
                    <a:cubicBezTo>
                      <a:pt x="3551" y="7391"/>
                      <a:pt x="3831" y="7422"/>
                      <a:pt x="4106" y="7422"/>
                    </a:cubicBezTo>
                    <a:cubicBezTo>
                      <a:pt x="5794" y="7422"/>
                      <a:pt x="7305" y="6244"/>
                      <a:pt x="7706" y="4523"/>
                    </a:cubicBezTo>
                    <a:cubicBezTo>
                      <a:pt x="8173" y="2555"/>
                      <a:pt x="6906" y="554"/>
                      <a:pt x="4904" y="87"/>
                    </a:cubicBezTo>
                    <a:cubicBezTo>
                      <a:pt x="4634" y="28"/>
                      <a:pt x="4365" y="0"/>
                      <a:pt x="410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58;p35"/>
              <p:cNvSpPr/>
              <p:nvPr/>
            </p:nvSpPr>
            <p:spPr>
              <a:xfrm>
                <a:off x="6132526" y="4107640"/>
                <a:ext cx="36840" cy="3684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101" y="0"/>
                    </a:moveTo>
                    <a:cubicBezTo>
                      <a:pt x="501" y="0"/>
                      <a:pt x="0" y="500"/>
                      <a:pt x="0" y="1068"/>
                    </a:cubicBezTo>
                    <a:cubicBezTo>
                      <a:pt x="0" y="1668"/>
                      <a:pt x="501" y="2168"/>
                      <a:pt x="1101" y="2168"/>
                    </a:cubicBezTo>
                    <a:cubicBezTo>
                      <a:pt x="1668" y="2168"/>
                      <a:pt x="2169" y="1668"/>
                      <a:pt x="2169" y="1068"/>
                    </a:cubicBezTo>
                    <a:cubicBezTo>
                      <a:pt x="2169" y="467"/>
                      <a:pt x="1668" y="0"/>
                      <a:pt x="110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059;p35"/>
              <p:cNvSpPr/>
              <p:nvPr/>
            </p:nvSpPr>
            <p:spPr>
              <a:xfrm>
                <a:off x="6329695" y="2743276"/>
                <a:ext cx="468582" cy="1520701"/>
              </a:xfrm>
              <a:custGeom>
                <a:avLst/>
                <a:gdLst/>
                <a:ahLst/>
                <a:cxnLst/>
                <a:rect l="l" t="t" r="r" b="b"/>
                <a:pathLst>
                  <a:path w="27588" h="89532" extrusionOk="0">
                    <a:moveTo>
                      <a:pt x="268" y="1"/>
                    </a:moveTo>
                    <a:lnTo>
                      <a:pt x="1" y="20282"/>
                    </a:lnTo>
                    <a:lnTo>
                      <a:pt x="17380" y="88331"/>
                    </a:lnTo>
                    <a:cubicBezTo>
                      <a:pt x="17547" y="89065"/>
                      <a:pt x="18247" y="89532"/>
                      <a:pt x="19014" y="89532"/>
                    </a:cubicBezTo>
                    <a:lnTo>
                      <a:pt x="25852" y="89165"/>
                    </a:lnTo>
                    <a:cubicBezTo>
                      <a:pt x="26887" y="89098"/>
                      <a:pt x="27587" y="88064"/>
                      <a:pt x="27253" y="87063"/>
                    </a:cubicBezTo>
                    <a:lnTo>
                      <a:pt x="5872" y="19882"/>
                    </a:lnTo>
                    <a:lnTo>
                      <a:pt x="5671" y="34"/>
                    </a:lnTo>
                    <a:lnTo>
                      <a:pt x="268" y="34"/>
                    </a:lnTo>
                    <a:lnTo>
                      <a:pt x="268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060;p35"/>
              <p:cNvSpPr/>
              <p:nvPr/>
            </p:nvSpPr>
            <p:spPr>
              <a:xfrm>
                <a:off x="5868485" y="3274176"/>
                <a:ext cx="213620" cy="708241"/>
              </a:xfrm>
              <a:custGeom>
                <a:avLst/>
                <a:gdLst/>
                <a:ahLst/>
                <a:cxnLst/>
                <a:rect l="l" t="t" r="r" b="b"/>
                <a:pathLst>
                  <a:path w="12577" h="41698" extrusionOk="0">
                    <a:moveTo>
                      <a:pt x="12543" y="1"/>
                    </a:moveTo>
                    <a:cubicBezTo>
                      <a:pt x="12510" y="1"/>
                      <a:pt x="9675" y="9274"/>
                      <a:pt x="6205" y="20849"/>
                    </a:cubicBezTo>
                    <a:cubicBezTo>
                      <a:pt x="2736" y="32357"/>
                      <a:pt x="1" y="41697"/>
                      <a:pt x="34" y="41697"/>
                    </a:cubicBezTo>
                    <a:cubicBezTo>
                      <a:pt x="68" y="41697"/>
                      <a:pt x="2970" y="32391"/>
                      <a:pt x="6372" y="20849"/>
                    </a:cubicBezTo>
                    <a:cubicBezTo>
                      <a:pt x="9841" y="9374"/>
                      <a:pt x="12577" y="1"/>
                      <a:pt x="12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061;p35"/>
              <p:cNvSpPr/>
              <p:nvPr/>
            </p:nvSpPr>
            <p:spPr>
              <a:xfrm>
                <a:off x="6154047" y="2795404"/>
                <a:ext cx="3991" cy="207947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2243" extrusionOk="0">
                    <a:moveTo>
                      <a:pt x="101" y="1"/>
                    </a:moveTo>
                    <a:cubicBezTo>
                      <a:pt x="34" y="1"/>
                      <a:pt x="1" y="2736"/>
                      <a:pt x="1" y="6105"/>
                    </a:cubicBezTo>
                    <a:cubicBezTo>
                      <a:pt x="1" y="9508"/>
                      <a:pt x="68" y="12243"/>
                      <a:pt x="101" y="12243"/>
                    </a:cubicBezTo>
                    <a:cubicBezTo>
                      <a:pt x="201" y="12243"/>
                      <a:pt x="234" y="9508"/>
                      <a:pt x="234" y="6105"/>
                    </a:cubicBezTo>
                    <a:cubicBezTo>
                      <a:pt x="234" y="2736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062;p35"/>
              <p:cNvSpPr/>
              <p:nvPr/>
            </p:nvSpPr>
            <p:spPr>
              <a:xfrm>
                <a:off x="6335368" y="3731410"/>
                <a:ext cx="74802" cy="75379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4438" extrusionOk="0">
                    <a:moveTo>
                      <a:pt x="2202" y="1"/>
                    </a:moveTo>
                    <a:cubicBezTo>
                      <a:pt x="1001" y="1"/>
                      <a:pt x="0" y="1002"/>
                      <a:pt x="0" y="2203"/>
                    </a:cubicBezTo>
                    <a:cubicBezTo>
                      <a:pt x="0" y="3437"/>
                      <a:pt x="1001" y="4437"/>
                      <a:pt x="2202" y="4437"/>
                    </a:cubicBezTo>
                    <a:cubicBezTo>
                      <a:pt x="3403" y="4437"/>
                      <a:pt x="4403" y="3403"/>
                      <a:pt x="4403" y="2203"/>
                    </a:cubicBezTo>
                    <a:cubicBezTo>
                      <a:pt x="4403" y="1002"/>
                      <a:pt x="3436" y="34"/>
                      <a:pt x="2202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063;p35"/>
              <p:cNvSpPr/>
              <p:nvPr/>
            </p:nvSpPr>
            <p:spPr>
              <a:xfrm>
                <a:off x="6311571" y="3461628"/>
                <a:ext cx="36840" cy="36942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5" extrusionOk="0">
                    <a:moveTo>
                      <a:pt x="1197" y="0"/>
                    </a:moveTo>
                    <a:cubicBezTo>
                      <a:pt x="1165" y="0"/>
                      <a:pt x="1133" y="2"/>
                      <a:pt x="1101" y="6"/>
                    </a:cubicBezTo>
                    <a:cubicBezTo>
                      <a:pt x="501" y="6"/>
                      <a:pt x="0" y="473"/>
                      <a:pt x="0" y="1073"/>
                    </a:cubicBezTo>
                    <a:cubicBezTo>
                      <a:pt x="0" y="1674"/>
                      <a:pt x="467" y="2174"/>
                      <a:pt x="1101" y="2174"/>
                    </a:cubicBezTo>
                    <a:cubicBezTo>
                      <a:pt x="1668" y="2174"/>
                      <a:pt x="2168" y="1707"/>
                      <a:pt x="2168" y="1073"/>
                    </a:cubicBezTo>
                    <a:cubicBezTo>
                      <a:pt x="2168" y="507"/>
                      <a:pt x="172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064;p35"/>
              <p:cNvSpPr/>
              <p:nvPr/>
            </p:nvSpPr>
            <p:spPr>
              <a:xfrm>
                <a:off x="6054342" y="4368826"/>
                <a:ext cx="622110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36627" h="268" extrusionOk="0">
                    <a:moveTo>
                      <a:pt x="18313" y="1"/>
                    </a:moveTo>
                    <a:cubicBezTo>
                      <a:pt x="8239" y="1"/>
                      <a:pt x="0" y="68"/>
                      <a:pt x="0" y="134"/>
                    </a:cubicBezTo>
                    <a:cubicBezTo>
                      <a:pt x="0" y="201"/>
                      <a:pt x="8206" y="268"/>
                      <a:pt x="18313" y="268"/>
                    </a:cubicBezTo>
                    <a:cubicBezTo>
                      <a:pt x="28420" y="268"/>
                      <a:pt x="36626" y="168"/>
                      <a:pt x="36626" y="134"/>
                    </a:cubicBezTo>
                    <a:cubicBezTo>
                      <a:pt x="36626" y="101"/>
                      <a:pt x="28454" y="34"/>
                      <a:pt x="18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065;p35"/>
              <p:cNvSpPr/>
              <p:nvPr/>
            </p:nvSpPr>
            <p:spPr>
              <a:xfrm>
                <a:off x="7825498" y="2518353"/>
                <a:ext cx="1175651" cy="1934863"/>
              </a:xfrm>
              <a:custGeom>
                <a:avLst/>
                <a:gdLst/>
                <a:ahLst/>
                <a:cxnLst/>
                <a:rect l="l" t="t" r="r" b="b"/>
                <a:pathLst>
                  <a:path w="69217" h="113916" extrusionOk="0">
                    <a:moveTo>
                      <a:pt x="21950" y="0"/>
                    </a:moveTo>
                    <a:lnTo>
                      <a:pt x="21950" y="49502"/>
                    </a:lnTo>
                    <a:cubicBezTo>
                      <a:pt x="9074" y="54372"/>
                      <a:pt x="1" y="66414"/>
                      <a:pt x="1" y="80558"/>
                    </a:cubicBezTo>
                    <a:cubicBezTo>
                      <a:pt x="1" y="98971"/>
                      <a:pt x="15445" y="113915"/>
                      <a:pt x="34592" y="113915"/>
                    </a:cubicBezTo>
                    <a:cubicBezTo>
                      <a:pt x="53739" y="113915"/>
                      <a:pt x="69217" y="98971"/>
                      <a:pt x="69217" y="80558"/>
                    </a:cubicBezTo>
                    <a:cubicBezTo>
                      <a:pt x="69150" y="66414"/>
                      <a:pt x="60077" y="54339"/>
                      <a:pt x="47201" y="49502"/>
                    </a:cubicBezTo>
                    <a:lnTo>
                      <a:pt x="472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066;p35"/>
              <p:cNvSpPr/>
              <p:nvPr/>
            </p:nvSpPr>
            <p:spPr>
              <a:xfrm>
                <a:off x="7822100" y="2518353"/>
                <a:ext cx="1179608" cy="1938668"/>
              </a:xfrm>
              <a:custGeom>
                <a:avLst/>
                <a:gdLst/>
                <a:ahLst/>
                <a:cxnLst/>
                <a:rect l="l" t="t" r="r" b="b"/>
                <a:pathLst>
                  <a:path w="69450" h="114140" extrusionOk="0">
                    <a:moveTo>
                      <a:pt x="47384" y="26673"/>
                    </a:moveTo>
                    <a:lnTo>
                      <a:pt x="47384" y="26673"/>
                    </a:lnTo>
                    <a:cubicBezTo>
                      <a:pt x="47375" y="30243"/>
                      <a:pt x="47368" y="33437"/>
                      <a:pt x="47368" y="36226"/>
                    </a:cubicBezTo>
                    <a:lnTo>
                      <a:pt x="47368" y="46066"/>
                    </a:lnTo>
                    <a:lnTo>
                      <a:pt x="47368" y="48635"/>
                    </a:lnTo>
                    <a:lnTo>
                      <a:pt x="47401" y="49502"/>
                    </a:lnTo>
                    <a:lnTo>
                      <a:pt x="47401" y="48602"/>
                    </a:lnTo>
                    <a:lnTo>
                      <a:pt x="47401" y="46066"/>
                    </a:lnTo>
                    <a:lnTo>
                      <a:pt x="47401" y="36226"/>
                    </a:lnTo>
                    <a:cubicBezTo>
                      <a:pt x="47401" y="33441"/>
                      <a:pt x="47394" y="30245"/>
                      <a:pt x="47384" y="26673"/>
                    </a:cubicBezTo>
                    <a:close/>
                    <a:moveTo>
                      <a:pt x="47401" y="49502"/>
                    </a:moveTo>
                    <a:cubicBezTo>
                      <a:pt x="47404" y="49503"/>
                      <a:pt x="47638" y="49571"/>
                      <a:pt x="48268" y="49836"/>
                    </a:cubicBezTo>
                    <a:cubicBezTo>
                      <a:pt x="48317" y="49850"/>
                      <a:pt x="48368" y="49867"/>
                      <a:pt x="48423" y="49886"/>
                    </a:cubicBezTo>
                    <a:lnTo>
                      <a:pt x="48423" y="49886"/>
                    </a:lnTo>
                    <a:cubicBezTo>
                      <a:pt x="48323" y="49844"/>
                      <a:pt x="48229" y="49804"/>
                      <a:pt x="48135" y="49769"/>
                    </a:cubicBezTo>
                    <a:cubicBezTo>
                      <a:pt x="47637" y="49570"/>
                      <a:pt x="47404" y="49503"/>
                      <a:pt x="47401" y="49502"/>
                    </a:cubicBezTo>
                    <a:close/>
                    <a:moveTo>
                      <a:pt x="48423" y="49886"/>
                    </a:moveTo>
                    <a:cubicBezTo>
                      <a:pt x="48547" y="49938"/>
                      <a:pt x="48681" y="49995"/>
                      <a:pt x="48835" y="50053"/>
                    </a:cubicBezTo>
                    <a:lnTo>
                      <a:pt x="48835" y="50053"/>
                    </a:lnTo>
                    <a:cubicBezTo>
                      <a:pt x="48683" y="49986"/>
                      <a:pt x="48545" y="49930"/>
                      <a:pt x="48423" y="49886"/>
                    </a:cubicBezTo>
                    <a:close/>
                    <a:moveTo>
                      <a:pt x="48835" y="50053"/>
                    </a:moveTo>
                    <a:cubicBezTo>
                      <a:pt x="48939" y="50099"/>
                      <a:pt x="49050" y="50149"/>
                      <a:pt x="49169" y="50203"/>
                    </a:cubicBezTo>
                    <a:cubicBezTo>
                      <a:pt x="49375" y="50289"/>
                      <a:pt x="49582" y="50375"/>
                      <a:pt x="49798" y="50470"/>
                    </a:cubicBezTo>
                    <a:lnTo>
                      <a:pt x="49798" y="50470"/>
                    </a:lnTo>
                    <a:cubicBezTo>
                      <a:pt x="49537" y="50343"/>
                      <a:pt x="49296" y="50239"/>
                      <a:pt x="49069" y="50136"/>
                    </a:cubicBezTo>
                    <a:cubicBezTo>
                      <a:pt x="48985" y="50108"/>
                      <a:pt x="48908" y="50080"/>
                      <a:pt x="48835" y="50053"/>
                    </a:cubicBezTo>
                    <a:close/>
                    <a:moveTo>
                      <a:pt x="49798" y="50470"/>
                    </a:moveTo>
                    <a:cubicBezTo>
                      <a:pt x="49958" y="50548"/>
                      <a:pt x="50126" y="50635"/>
                      <a:pt x="50303" y="50736"/>
                    </a:cubicBezTo>
                    <a:cubicBezTo>
                      <a:pt x="50770" y="50970"/>
                      <a:pt x="51304" y="51237"/>
                      <a:pt x="51837" y="51537"/>
                    </a:cubicBezTo>
                    <a:cubicBezTo>
                      <a:pt x="51967" y="51595"/>
                      <a:pt x="52095" y="51659"/>
                      <a:pt x="52223" y="51727"/>
                    </a:cubicBezTo>
                    <a:lnTo>
                      <a:pt x="52223" y="51727"/>
                    </a:lnTo>
                    <a:cubicBezTo>
                      <a:pt x="52137" y="51674"/>
                      <a:pt x="52053" y="51622"/>
                      <a:pt x="51971" y="51570"/>
                    </a:cubicBezTo>
                    <a:cubicBezTo>
                      <a:pt x="51404" y="51270"/>
                      <a:pt x="50903" y="51037"/>
                      <a:pt x="50436" y="50770"/>
                    </a:cubicBezTo>
                    <a:cubicBezTo>
                      <a:pt x="50210" y="50657"/>
                      <a:pt x="50000" y="50559"/>
                      <a:pt x="49798" y="50470"/>
                    </a:cubicBezTo>
                    <a:close/>
                    <a:moveTo>
                      <a:pt x="52223" y="51727"/>
                    </a:moveTo>
                    <a:cubicBezTo>
                      <a:pt x="52552" y="51931"/>
                      <a:pt x="52904" y="52147"/>
                      <a:pt x="53280" y="52374"/>
                    </a:cubicBezTo>
                    <a:lnTo>
                      <a:pt x="53280" y="52374"/>
                    </a:lnTo>
                    <a:cubicBezTo>
                      <a:pt x="52918" y="52141"/>
                      <a:pt x="52572" y="51916"/>
                      <a:pt x="52223" y="51727"/>
                    </a:cubicBezTo>
                    <a:close/>
                    <a:moveTo>
                      <a:pt x="53280" y="52374"/>
                    </a:moveTo>
                    <a:cubicBezTo>
                      <a:pt x="53397" y="52450"/>
                      <a:pt x="53517" y="52527"/>
                      <a:pt x="53639" y="52604"/>
                    </a:cubicBezTo>
                    <a:cubicBezTo>
                      <a:pt x="54940" y="53405"/>
                      <a:pt x="56341" y="54439"/>
                      <a:pt x="57842" y="55740"/>
                    </a:cubicBezTo>
                    <a:cubicBezTo>
                      <a:pt x="58242" y="56040"/>
                      <a:pt x="58609" y="56407"/>
                      <a:pt x="58976" y="56774"/>
                    </a:cubicBezTo>
                    <a:cubicBezTo>
                      <a:pt x="59343" y="57141"/>
                      <a:pt x="59776" y="57475"/>
                      <a:pt x="60143" y="57908"/>
                    </a:cubicBezTo>
                    <a:cubicBezTo>
                      <a:pt x="60844" y="58742"/>
                      <a:pt x="61678" y="59543"/>
                      <a:pt x="62412" y="60543"/>
                    </a:cubicBezTo>
                    <a:cubicBezTo>
                      <a:pt x="62578" y="60777"/>
                      <a:pt x="62779" y="60977"/>
                      <a:pt x="62945" y="61244"/>
                    </a:cubicBezTo>
                    <a:lnTo>
                      <a:pt x="63246" y="61611"/>
                    </a:lnTo>
                    <a:lnTo>
                      <a:pt x="63479" y="61978"/>
                    </a:lnTo>
                    <a:cubicBezTo>
                      <a:pt x="63813" y="62545"/>
                      <a:pt x="64180" y="63045"/>
                      <a:pt x="64580" y="63579"/>
                    </a:cubicBezTo>
                    <a:cubicBezTo>
                      <a:pt x="65035" y="64439"/>
                      <a:pt x="65567" y="65318"/>
                      <a:pt x="66045" y="66246"/>
                    </a:cubicBezTo>
                    <a:lnTo>
                      <a:pt x="66045" y="66246"/>
                    </a:lnTo>
                    <a:cubicBezTo>
                      <a:pt x="65595" y="65322"/>
                      <a:pt x="65086" y="64458"/>
                      <a:pt x="64613" y="63612"/>
                    </a:cubicBezTo>
                    <a:cubicBezTo>
                      <a:pt x="64246" y="63079"/>
                      <a:pt x="63913" y="62545"/>
                      <a:pt x="63579" y="62045"/>
                    </a:cubicBezTo>
                    <a:lnTo>
                      <a:pt x="63312" y="61678"/>
                    </a:lnTo>
                    <a:lnTo>
                      <a:pt x="63012" y="61277"/>
                    </a:lnTo>
                    <a:cubicBezTo>
                      <a:pt x="62812" y="61044"/>
                      <a:pt x="62645" y="60777"/>
                      <a:pt x="62478" y="60577"/>
                    </a:cubicBezTo>
                    <a:cubicBezTo>
                      <a:pt x="61778" y="59609"/>
                      <a:pt x="60977" y="58776"/>
                      <a:pt x="60243" y="57942"/>
                    </a:cubicBezTo>
                    <a:cubicBezTo>
                      <a:pt x="59843" y="57541"/>
                      <a:pt x="59443" y="57208"/>
                      <a:pt x="59109" y="56841"/>
                    </a:cubicBezTo>
                    <a:cubicBezTo>
                      <a:pt x="58742" y="56507"/>
                      <a:pt x="58409" y="56107"/>
                      <a:pt x="57975" y="55773"/>
                    </a:cubicBezTo>
                    <a:cubicBezTo>
                      <a:pt x="56474" y="54506"/>
                      <a:pt x="55073" y="53505"/>
                      <a:pt x="53772" y="52671"/>
                    </a:cubicBezTo>
                    <a:cubicBezTo>
                      <a:pt x="53604" y="52570"/>
                      <a:pt x="53440" y="52471"/>
                      <a:pt x="53280" y="52374"/>
                    </a:cubicBezTo>
                    <a:close/>
                    <a:moveTo>
                      <a:pt x="22049" y="0"/>
                    </a:moveTo>
                    <a:lnTo>
                      <a:pt x="22049" y="67"/>
                    </a:lnTo>
                    <a:lnTo>
                      <a:pt x="22049" y="49463"/>
                    </a:lnTo>
                    <a:lnTo>
                      <a:pt x="22049" y="49463"/>
                    </a:lnTo>
                    <a:cubicBezTo>
                      <a:pt x="19704" y="50425"/>
                      <a:pt x="17392" y="51584"/>
                      <a:pt x="15211" y="52971"/>
                    </a:cubicBezTo>
                    <a:cubicBezTo>
                      <a:pt x="13043" y="54439"/>
                      <a:pt x="10975" y="56140"/>
                      <a:pt x="9140" y="58075"/>
                    </a:cubicBezTo>
                    <a:cubicBezTo>
                      <a:pt x="8707" y="58575"/>
                      <a:pt x="8273" y="59076"/>
                      <a:pt x="7806" y="59576"/>
                    </a:cubicBezTo>
                    <a:cubicBezTo>
                      <a:pt x="7406" y="60110"/>
                      <a:pt x="6972" y="60610"/>
                      <a:pt x="6572" y="61144"/>
                    </a:cubicBezTo>
                    <a:lnTo>
                      <a:pt x="6272" y="61578"/>
                    </a:lnTo>
                    <a:lnTo>
                      <a:pt x="5971" y="61978"/>
                    </a:lnTo>
                    <a:lnTo>
                      <a:pt x="5438" y="62812"/>
                    </a:lnTo>
                    <a:lnTo>
                      <a:pt x="4904" y="63646"/>
                    </a:lnTo>
                    <a:lnTo>
                      <a:pt x="4404" y="64546"/>
                    </a:lnTo>
                    <a:lnTo>
                      <a:pt x="3903" y="65414"/>
                    </a:lnTo>
                    <a:lnTo>
                      <a:pt x="3636" y="65881"/>
                    </a:lnTo>
                    <a:lnTo>
                      <a:pt x="3436" y="66348"/>
                    </a:lnTo>
                    <a:cubicBezTo>
                      <a:pt x="3169" y="66915"/>
                      <a:pt x="2902" y="67549"/>
                      <a:pt x="2602" y="68149"/>
                    </a:cubicBezTo>
                    <a:cubicBezTo>
                      <a:pt x="2369" y="68783"/>
                      <a:pt x="2135" y="69450"/>
                      <a:pt x="1902" y="70084"/>
                    </a:cubicBezTo>
                    <a:cubicBezTo>
                      <a:pt x="1735" y="70384"/>
                      <a:pt x="1635" y="70717"/>
                      <a:pt x="1568" y="71051"/>
                    </a:cubicBezTo>
                    <a:lnTo>
                      <a:pt x="1268" y="72052"/>
                    </a:lnTo>
                    <a:cubicBezTo>
                      <a:pt x="1135" y="72319"/>
                      <a:pt x="1068" y="72686"/>
                      <a:pt x="968" y="73019"/>
                    </a:cubicBezTo>
                    <a:lnTo>
                      <a:pt x="768" y="73986"/>
                    </a:lnTo>
                    <a:lnTo>
                      <a:pt x="567" y="74987"/>
                    </a:lnTo>
                    <a:cubicBezTo>
                      <a:pt x="567" y="75154"/>
                      <a:pt x="534" y="75321"/>
                      <a:pt x="467" y="75488"/>
                    </a:cubicBezTo>
                    <a:lnTo>
                      <a:pt x="434" y="75988"/>
                    </a:lnTo>
                    <a:lnTo>
                      <a:pt x="167" y="77989"/>
                    </a:lnTo>
                    <a:cubicBezTo>
                      <a:pt x="134" y="78656"/>
                      <a:pt x="134" y="79324"/>
                      <a:pt x="100" y="79991"/>
                    </a:cubicBezTo>
                    <a:cubicBezTo>
                      <a:pt x="0" y="82659"/>
                      <a:pt x="301" y="85328"/>
                      <a:pt x="901" y="87896"/>
                    </a:cubicBezTo>
                    <a:cubicBezTo>
                      <a:pt x="1468" y="90432"/>
                      <a:pt x="2335" y="92900"/>
                      <a:pt x="3503" y="95235"/>
                    </a:cubicBezTo>
                    <a:cubicBezTo>
                      <a:pt x="4704" y="97503"/>
                      <a:pt x="6105" y="99672"/>
                      <a:pt x="7739" y="101640"/>
                    </a:cubicBezTo>
                    <a:cubicBezTo>
                      <a:pt x="10975" y="105576"/>
                      <a:pt x="15078" y="108645"/>
                      <a:pt x="19481" y="110746"/>
                    </a:cubicBezTo>
                    <a:cubicBezTo>
                      <a:pt x="23951" y="112848"/>
                      <a:pt x="28721" y="113948"/>
                      <a:pt x="33391" y="114115"/>
                    </a:cubicBezTo>
                    <a:cubicBezTo>
                      <a:pt x="33842" y="114131"/>
                      <a:pt x="34291" y="114139"/>
                      <a:pt x="34740" y="114139"/>
                    </a:cubicBezTo>
                    <a:cubicBezTo>
                      <a:pt x="38939" y="114139"/>
                      <a:pt x="43033" y="113437"/>
                      <a:pt x="46800" y="112080"/>
                    </a:cubicBezTo>
                    <a:cubicBezTo>
                      <a:pt x="51003" y="110579"/>
                      <a:pt x="54773" y="108311"/>
                      <a:pt x="57908" y="105609"/>
                    </a:cubicBezTo>
                    <a:cubicBezTo>
                      <a:pt x="61077" y="102907"/>
                      <a:pt x="63579" y="99705"/>
                      <a:pt x="65447" y="96302"/>
                    </a:cubicBezTo>
                    <a:cubicBezTo>
                      <a:pt x="67315" y="92900"/>
                      <a:pt x="68449" y="89331"/>
                      <a:pt x="69016" y="85828"/>
                    </a:cubicBezTo>
                    <a:cubicBezTo>
                      <a:pt x="69317" y="84094"/>
                      <a:pt x="69450" y="82326"/>
                      <a:pt x="69450" y="80658"/>
                    </a:cubicBezTo>
                    <a:cubicBezTo>
                      <a:pt x="69450" y="79824"/>
                      <a:pt x="69417" y="78990"/>
                      <a:pt x="69350" y="78156"/>
                    </a:cubicBezTo>
                    <a:cubicBezTo>
                      <a:pt x="69283" y="77322"/>
                      <a:pt x="69150" y="76555"/>
                      <a:pt x="69083" y="75754"/>
                    </a:cubicBezTo>
                    <a:cubicBezTo>
                      <a:pt x="68583" y="72585"/>
                      <a:pt x="67649" y="69717"/>
                      <a:pt x="66481" y="67148"/>
                    </a:cubicBezTo>
                    <a:cubicBezTo>
                      <a:pt x="66344" y="66842"/>
                      <a:pt x="66197" y="66541"/>
                      <a:pt x="66045" y="66246"/>
                    </a:cubicBezTo>
                    <a:lnTo>
                      <a:pt x="66045" y="66246"/>
                    </a:lnTo>
                    <a:cubicBezTo>
                      <a:pt x="66199" y="66561"/>
                      <a:pt x="66345" y="66884"/>
                      <a:pt x="66481" y="67215"/>
                    </a:cubicBezTo>
                    <a:cubicBezTo>
                      <a:pt x="67615" y="69750"/>
                      <a:pt x="68583" y="72619"/>
                      <a:pt x="69016" y="75754"/>
                    </a:cubicBezTo>
                    <a:cubicBezTo>
                      <a:pt x="69150" y="76522"/>
                      <a:pt x="69250" y="77356"/>
                      <a:pt x="69317" y="78123"/>
                    </a:cubicBezTo>
                    <a:cubicBezTo>
                      <a:pt x="69317" y="78923"/>
                      <a:pt x="69350" y="79757"/>
                      <a:pt x="69417" y="80591"/>
                    </a:cubicBezTo>
                    <a:cubicBezTo>
                      <a:pt x="69417" y="82259"/>
                      <a:pt x="69250" y="83960"/>
                      <a:pt x="68983" y="85728"/>
                    </a:cubicBezTo>
                    <a:cubicBezTo>
                      <a:pt x="68416" y="89197"/>
                      <a:pt x="67282" y="92733"/>
                      <a:pt x="65414" y="96102"/>
                    </a:cubicBezTo>
                    <a:cubicBezTo>
                      <a:pt x="63579" y="99471"/>
                      <a:pt x="61011" y="102640"/>
                      <a:pt x="57908" y="105376"/>
                    </a:cubicBezTo>
                    <a:cubicBezTo>
                      <a:pt x="54773" y="108078"/>
                      <a:pt x="51070" y="110312"/>
                      <a:pt x="46901" y="111780"/>
                    </a:cubicBezTo>
                    <a:cubicBezTo>
                      <a:pt x="43163" y="113136"/>
                      <a:pt x="39045" y="113839"/>
                      <a:pt x="34890" y="113839"/>
                    </a:cubicBezTo>
                    <a:cubicBezTo>
                      <a:pt x="34446" y="113839"/>
                      <a:pt x="34002" y="113831"/>
                      <a:pt x="33558" y="113815"/>
                    </a:cubicBezTo>
                    <a:cubicBezTo>
                      <a:pt x="28888" y="113648"/>
                      <a:pt x="24151" y="112581"/>
                      <a:pt x="19748" y="110479"/>
                    </a:cubicBezTo>
                    <a:cubicBezTo>
                      <a:pt x="15311" y="108411"/>
                      <a:pt x="11275" y="105376"/>
                      <a:pt x="8039" y="101473"/>
                    </a:cubicBezTo>
                    <a:cubicBezTo>
                      <a:pt x="6405" y="99538"/>
                      <a:pt x="4971" y="97403"/>
                      <a:pt x="3803" y="95102"/>
                    </a:cubicBezTo>
                    <a:cubicBezTo>
                      <a:pt x="2636" y="92800"/>
                      <a:pt x="1768" y="90365"/>
                      <a:pt x="1201" y="87796"/>
                    </a:cubicBezTo>
                    <a:cubicBezTo>
                      <a:pt x="601" y="85261"/>
                      <a:pt x="301" y="82593"/>
                      <a:pt x="401" y="79957"/>
                    </a:cubicBezTo>
                    <a:cubicBezTo>
                      <a:pt x="434" y="79290"/>
                      <a:pt x="434" y="78623"/>
                      <a:pt x="467" y="77956"/>
                    </a:cubicBezTo>
                    <a:lnTo>
                      <a:pt x="734" y="75955"/>
                    </a:lnTo>
                    <a:lnTo>
                      <a:pt x="768" y="75454"/>
                    </a:lnTo>
                    <a:cubicBezTo>
                      <a:pt x="768" y="75287"/>
                      <a:pt x="801" y="75121"/>
                      <a:pt x="868" y="74954"/>
                    </a:cubicBezTo>
                    <a:lnTo>
                      <a:pt x="1068" y="73953"/>
                    </a:lnTo>
                    <a:lnTo>
                      <a:pt x="1268" y="72952"/>
                    </a:lnTo>
                    <a:cubicBezTo>
                      <a:pt x="1301" y="72619"/>
                      <a:pt x="1435" y="72352"/>
                      <a:pt x="1535" y="72018"/>
                    </a:cubicBezTo>
                    <a:lnTo>
                      <a:pt x="1802" y="71051"/>
                    </a:lnTo>
                    <a:cubicBezTo>
                      <a:pt x="1902" y="70717"/>
                      <a:pt x="1968" y="70417"/>
                      <a:pt x="2102" y="70084"/>
                    </a:cubicBezTo>
                    <a:cubicBezTo>
                      <a:pt x="2369" y="69417"/>
                      <a:pt x="2569" y="68783"/>
                      <a:pt x="2802" y="68149"/>
                    </a:cubicBezTo>
                    <a:cubicBezTo>
                      <a:pt x="3069" y="67549"/>
                      <a:pt x="3369" y="66948"/>
                      <a:pt x="3636" y="66348"/>
                    </a:cubicBezTo>
                    <a:lnTo>
                      <a:pt x="3870" y="65881"/>
                    </a:lnTo>
                    <a:lnTo>
                      <a:pt x="4103" y="65414"/>
                    </a:lnTo>
                    <a:lnTo>
                      <a:pt x="4604" y="64546"/>
                    </a:lnTo>
                    <a:lnTo>
                      <a:pt x="5104" y="63646"/>
                    </a:lnTo>
                    <a:lnTo>
                      <a:pt x="5638" y="62812"/>
                    </a:lnTo>
                    <a:lnTo>
                      <a:pt x="6205" y="61978"/>
                    </a:lnTo>
                    <a:lnTo>
                      <a:pt x="6472" y="61578"/>
                    </a:lnTo>
                    <a:lnTo>
                      <a:pt x="6772" y="61211"/>
                    </a:lnTo>
                    <a:cubicBezTo>
                      <a:pt x="7139" y="60644"/>
                      <a:pt x="7572" y="60143"/>
                      <a:pt x="7973" y="59609"/>
                    </a:cubicBezTo>
                    <a:cubicBezTo>
                      <a:pt x="8440" y="59142"/>
                      <a:pt x="8873" y="58642"/>
                      <a:pt x="9307" y="58142"/>
                    </a:cubicBezTo>
                    <a:cubicBezTo>
                      <a:pt x="11142" y="56240"/>
                      <a:pt x="13143" y="54573"/>
                      <a:pt x="15311" y="53105"/>
                    </a:cubicBezTo>
                    <a:cubicBezTo>
                      <a:pt x="17546" y="51704"/>
                      <a:pt x="19815" y="50536"/>
                      <a:pt x="22216" y="49602"/>
                    </a:cubicBezTo>
                    <a:lnTo>
                      <a:pt x="22283" y="49569"/>
                    </a:lnTo>
                    <a:lnTo>
                      <a:pt x="22283" y="49469"/>
                    </a:lnTo>
                    <a:lnTo>
                      <a:pt x="22283" y="100"/>
                    </a:lnTo>
                    <a:lnTo>
                      <a:pt x="47334" y="100"/>
                    </a:lnTo>
                    <a:cubicBezTo>
                      <a:pt x="47334" y="10345"/>
                      <a:pt x="47365" y="19308"/>
                      <a:pt x="47384" y="26673"/>
                    </a:cubicBezTo>
                    <a:lnTo>
                      <a:pt x="47384" y="26673"/>
                    </a:lnTo>
                    <a:cubicBezTo>
                      <a:pt x="47404" y="19320"/>
                      <a:pt x="47434" y="10374"/>
                      <a:pt x="47434" y="100"/>
                    </a:cubicBezTo>
                    <a:lnTo>
                      <a:pt x="47434" y="100"/>
                    </a:lnTo>
                    <a:lnTo>
                      <a:pt x="47434" y="100"/>
                    </a:lnTo>
                    <a:lnTo>
                      <a:pt x="47434" y="100"/>
                    </a:lnTo>
                    <a:cubicBezTo>
                      <a:pt x="47434" y="89"/>
                      <a:pt x="47434" y="78"/>
                      <a:pt x="47434" y="67"/>
                    </a:cubicBezTo>
                    <a:lnTo>
                      <a:pt x="474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067;p35"/>
              <p:cNvSpPr/>
              <p:nvPr/>
            </p:nvSpPr>
            <p:spPr>
              <a:xfrm>
                <a:off x="7903122" y="2624292"/>
                <a:ext cx="1019847" cy="1745073"/>
              </a:xfrm>
              <a:custGeom>
                <a:avLst/>
                <a:gdLst/>
                <a:ahLst/>
                <a:cxnLst/>
                <a:rect l="l" t="t" r="r" b="b"/>
                <a:pathLst>
                  <a:path w="60044" h="102742" extrusionOk="0">
                    <a:moveTo>
                      <a:pt x="20582" y="1"/>
                    </a:moveTo>
                    <a:lnTo>
                      <a:pt x="20982" y="46334"/>
                    </a:lnTo>
                    <a:cubicBezTo>
                      <a:pt x="7706" y="49970"/>
                      <a:pt x="0" y="61545"/>
                      <a:pt x="0" y="73820"/>
                    </a:cubicBezTo>
                    <a:cubicBezTo>
                      <a:pt x="0" y="89799"/>
                      <a:pt x="13410" y="102741"/>
                      <a:pt x="30022" y="102741"/>
                    </a:cubicBezTo>
                    <a:cubicBezTo>
                      <a:pt x="46600" y="102741"/>
                      <a:pt x="60043" y="89765"/>
                      <a:pt x="60043" y="73820"/>
                    </a:cubicBezTo>
                    <a:cubicBezTo>
                      <a:pt x="60010" y="61545"/>
                      <a:pt x="50503" y="50604"/>
                      <a:pt x="39329" y="46367"/>
                    </a:cubicBezTo>
                    <a:lnTo>
                      <a:pt x="39262" y="1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068;p35"/>
              <p:cNvSpPr/>
              <p:nvPr/>
            </p:nvSpPr>
            <p:spPr>
              <a:xfrm>
                <a:off x="7895189" y="3757381"/>
                <a:ext cx="1027202" cy="265832"/>
              </a:xfrm>
              <a:custGeom>
                <a:avLst/>
                <a:gdLst/>
                <a:ahLst/>
                <a:cxnLst/>
                <a:rect l="l" t="t" r="r" b="b"/>
                <a:pathLst>
                  <a:path w="60477" h="15651" extrusionOk="0">
                    <a:moveTo>
                      <a:pt x="8205" y="0"/>
                    </a:moveTo>
                    <a:cubicBezTo>
                      <a:pt x="5656" y="0"/>
                      <a:pt x="2819" y="393"/>
                      <a:pt x="1101" y="1307"/>
                    </a:cubicBezTo>
                    <a:cubicBezTo>
                      <a:pt x="1101" y="1307"/>
                      <a:pt x="0" y="4977"/>
                      <a:pt x="1101" y="9613"/>
                    </a:cubicBezTo>
                    <a:lnTo>
                      <a:pt x="28821" y="15651"/>
                    </a:lnTo>
                    <a:lnTo>
                      <a:pt x="46133" y="10581"/>
                    </a:lnTo>
                    <a:lnTo>
                      <a:pt x="55107" y="10581"/>
                    </a:lnTo>
                    <a:lnTo>
                      <a:pt x="60477" y="7111"/>
                    </a:lnTo>
                    <a:cubicBezTo>
                      <a:pt x="59510" y="5410"/>
                      <a:pt x="58509" y="4943"/>
                      <a:pt x="56641" y="4276"/>
                    </a:cubicBezTo>
                    <a:cubicBezTo>
                      <a:pt x="53922" y="3342"/>
                      <a:pt x="51044" y="2838"/>
                      <a:pt x="48158" y="2838"/>
                    </a:cubicBezTo>
                    <a:cubicBezTo>
                      <a:pt x="47539" y="2838"/>
                      <a:pt x="46919" y="2861"/>
                      <a:pt x="46300" y="2908"/>
                    </a:cubicBezTo>
                    <a:cubicBezTo>
                      <a:pt x="41597" y="3242"/>
                      <a:pt x="36960" y="4810"/>
                      <a:pt x="32257" y="4843"/>
                    </a:cubicBezTo>
                    <a:cubicBezTo>
                      <a:pt x="32153" y="4845"/>
                      <a:pt x="32050" y="4845"/>
                      <a:pt x="31946" y="4845"/>
                    </a:cubicBezTo>
                    <a:cubicBezTo>
                      <a:pt x="24960" y="4845"/>
                      <a:pt x="18479" y="1555"/>
                      <a:pt x="11609" y="273"/>
                    </a:cubicBezTo>
                    <a:cubicBezTo>
                      <a:pt x="10659" y="96"/>
                      <a:pt x="9467" y="0"/>
                      <a:pt x="8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069;p35"/>
              <p:cNvSpPr/>
              <p:nvPr/>
            </p:nvSpPr>
            <p:spPr>
              <a:xfrm>
                <a:off x="7895189" y="3757381"/>
                <a:ext cx="1027202" cy="265832"/>
              </a:xfrm>
              <a:custGeom>
                <a:avLst/>
                <a:gdLst/>
                <a:ahLst/>
                <a:cxnLst/>
                <a:rect l="l" t="t" r="r" b="b"/>
                <a:pathLst>
                  <a:path w="60477" h="15651" extrusionOk="0">
                    <a:moveTo>
                      <a:pt x="8205" y="0"/>
                    </a:moveTo>
                    <a:cubicBezTo>
                      <a:pt x="5656" y="0"/>
                      <a:pt x="2819" y="393"/>
                      <a:pt x="1101" y="1307"/>
                    </a:cubicBezTo>
                    <a:cubicBezTo>
                      <a:pt x="1101" y="1307"/>
                      <a:pt x="0" y="4977"/>
                      <a:pt x="1101" y="9613"/>
                    </a:cubicBezTo>
                    <a:lnTo>
                      <a:pt x="28821" y="15651"/>
                    </a:lnTo>
                    <a:lnTo>
                      <a:pt x="46133" y="10581"/>
                    </a:lnTo>
                    <a:lnTo>
                      <a:pt x="55107" y="10581"/>
                    </a:lnTo>
                    <a:lnTo>
                      <a:pt x="60477" y="7111"/>
                    </a:lnTo>
                    <a:cubicBezTo>
                      <a:pt x="59510" y="5410"/>
                      <a:pt x="58509" y="4943"/>
                      <a:pt x="56641" y="4276"/>
                    </a:cubicBezTo>
                    <a:cubicBezTo>
                      <a:pt x="53922" y="3342"/>
                      <a:pt x="51044" y="2838"/>
                      <a:pt x="48158" y="2838"/>
                    </a:cubicBezTo>
                    <a:cubicBezTo>
                      <a:pt x="47539" y="2838"/>
                      <a:pt x="46919" y="2861"/>
                      <a:pt x="46300" y="2908"/>
                    </a:cubicBezTo>
                    <a:cubicBezTo>
                      <a:pt x="41597" y="3242"/>
                      <a:pt x="36960" y="4810"/>
                      <a:pt x="32257" y="4843"/>
                    </a:cubicBezTo>
                    <a:cubicBezTo>
                      <a:pt x="32153" y="4845"/>
                      <a:pt x="32050" y="4845"/>
                      <a:pt x="31946" y="4845"/>
                    </a:cubicBezTo>
                    <a:cubicBezTo>
                      <a:pt x="24960" y="4845"/>
                      <a:pt x="18479" y="1555"/>
                      <a:pt x="11609" y="273"/>
                    </a:cubicBezTo>
                    <a:cubicBezTo>
                      <a:pt x="10659" y="96"/>
                      <a:pt x="9467" y="0"/>
                      <a:pt x="8205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070;p35"/>
              <p:cNvSpPr/>
              <p:nvPr/>
            </p:nvSpPr>
            <p:spPr>
              <a:xfrm>
                <a:off x="7903122" y="3855472"/>
                <a:ext cx="1019847" cy="513932"/>
              </a:xfrm>
              <a:custGeom>
                <a:avLst/>
                <a:gdLst/>
                <a:ahLst/>
                <a:cxnLst/>
                <a:rect l="l" t="t" r="r" b="b"/>
                <a:pathLst>
                  <a:path w="60044" h="30258" extrusionOk="0">
                    <a:moveTo>
                      <a:pt x="50816" y="0"/>
                    </a:moveTo>
                    <a:cubicBezTo>
                      <a:pt x="49346" y="0"/>
                      <a:pt x="47723" y="86"/>
                      <a:pt x="45967" y="302"/>
                    </a:cubicBezTo>
                    <a:cubicBezTo>
                      <a:pt x="42497" y="703"/>
                      <a:pt x="30856" y="4205"/>
                      <a:pt x="24284" y="4806"/>
                    </a:cubicBezTo>
                    <a:cubicBezTo>
                      <a:pt x="21801" y="5039"/>
                      <a:pt x="19538" y="5139"/>
                      <a:pt x="17482" y="5139"/>
                    </a:cubicBezTo>
                    <a:cubicBezTo>
                      <a:pt x="4816" y="5139"/>
                      <a:pt x="1" y="1337"/>
                      <a:pt x="0" y="1336"/>
                    </a:cubicBezTo>
                    <a:lnTo>
                      <a:pt x="0" y="1336"/>
                    </a:lnTo>
                    <a:cubicBezTo>
                      <a:pt x="0" y="17315"/>
                      <a:pt x="13443" y="30257"/>
                      <a:pt x="30022" y="30257"/>
                    </a:cubicBezTo>
                    <a:cubicBezTo>
                      <a:pt x="46634" y="30257"/>
                      <a:pt x="60043" y="17315"/>
                      <a:pt x="60043" y="1336"/>
                    </a:cubicBezTo>
                    <a:cubicBezTo>
                      <a:pt x="60043" y="1336"/>
                      <a:pt x="56607" y="0"/>
                      <a:pt x="50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071;p35"/>
              <p:cNvSpPr/>
              <p:nvPr/>
            </p:nvSpPr>
            <p:spPr>
              <a:xfrm>
                <a:off x="8131459" y="2495678"/>
                <a:ext cx="563749" cy="128627"/>
              </a:xfrm>
              <a:custGeom>
                <a:avLst/>
                <a:gdLst/>
                <a:ahLst/>
                <a:cxnLst/>
                <a:rect l="l" t="t" r="r" b="b"/>
                <a:pathLst>
                  <a:path w="33191" h="7573" extrusionOk="0">
                    <a:moveTo>
                      <a:pt x="3503" y="1"/>
                    </a:moveTo>
                    <a:cubicBezTo>
                      <a:pt x="1535" y="1"/>
                      <a:pt x="0" y="1569"/>
                      <a:pt x="0" y="3503"/>
                    </a:cubicBezTo>
                    <a:lnTo>
                      <a:pt x="0" y="4070"/>
                    </a:lnTo>
                    <a:cubicBezTo>
                      <a:pt x="0" y="6039"/>
                      <a:pt x="1568" y="7573"/>
                      <a:pt x="3503" y="7573"/>
                    </a:cubicBezTo>
                    <a:lnTo>
                      <a:pt x="29688" y="7573"/>
                    </a:lnTo>
                    <a:cubicBezTo>
                      <a:pt x="31590" y="7573"/>
                      <a:pt x="33124" y="6039"/>
                      <a:pt x="33191" y="4070"/>
                    </a:cubicBezTo>
                    <a:lnTo>
                      <a:pt x="33191" y="3503"/>
                    </a:lnTo>
                    <a:cubicBezTo>
                      <a:pt x="33191" y="1535"/>
                      <a:pt x="31590" y="1"/>
                      <a:pt x="296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072;p35"/>
              <p:cNvSpPr/>
              <p:nvPr/>
            </p:nvSpPr>
            <p:spPr>
              <a:xfrm>
                <a:off x="8128622" y="2493979"/>
                <a:ext cx="567724" cy="132041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7774" extrusionOk="0">
                    <a:moveTo>
                      <a:pt x="3670" y="1"/>
                    </a:moveTo>
                    <a:cubicBezTo>
                      <a:pt x="2336" y="1"/>
                      <a:pt x="1035" y="835"/>
                      <a:pt x="434" y="2002"/>
                    </a:cubicBezTo>
                    <a:cubicBezTo>
                      <a:pt x="267" y="2302"/>
                      <a:pt x="201" y="2603"/>
                      <a:pt x="101" y="2936"/>
                    </a:cubicBezTo>
                    <a:cubicBezTo>
                      <a:pt x="34" y="3270"/>
                      <a:pt x="34" y="3603"/>
                      <a:pt x="34" y="3904"/>
                    </a:cubicBezTo>
                    <a:cubicBezTo>
                      <a:pt x="1" y="4471"/>
                      <a:pt x="67" y="5138"/>
                      <a:pt x="368" y="5738"/>
                    </a:cubicBezTo>
                    <a:cubicBezTo>
                      <a:pt x="901" y="6906"/>
                      <a:pt x="2069" y="7673"/>
                      <a:pt x="3270" y="7773"/>
                    </a:cubicBezTo>
                    <a:lnTo>
                      <a:pt x="6739" y="7773"/>
                    </a:lnTo>
                    <a:cubicBezTo>
                      <a:pt x="11275" y="7740"/>
                      <a:pt x="15345" y="7740"/>
                      <a:pt x="18747" y="7740"/>
                    </a:cubicBezTo>
                    <a:cubicBezTo>
                      <a:pt x="22183" y="7673"/>
                      <a:pt x="24918" y="7673"/>
                      <a:pt x="26853" y="7673"/>
                    </a:cubicBezTo>
                    <a:lnTo>
                      <a:pt x="29855" y="7673"/>
                    </a:lnTo>
                    <a:cubicBezTo>
                      <a:pt x="29855" y="7673"/>
                      <a:pt x="29755" y="7673"/>
                      <a:pt x="29688" y="7540"/>
                    </a:cubicBezTo>
                    <a:lnTo>
                      <a:pt x="26886" y="7540"/>
                    </a:lnTo>
                    <a:cubicBezTo>
                      <a:pt x="24952" y="7540"/>
                      <a:pt x="22216" y="7506"/>
                      <a:pt x="18781" y="7506"/>
                    </a:cubicBezTo>
                    <a:cubicBezTo>
                      <a:pt x="15378" y="7473"/>
                      <a:pt x="11275" y="7473"/>
                      <a:pt x="6772" y="7473"/>
                    </a:cubicBezTo>
                    <a:cubicBezTo>
                      <a:pt x="6038" y="7473"/>
                      <a:pt x="5275" y="7488"/>
                      <a:pt x="4501" y="7488"/>
                    </a:cubicBezTo>
                    <a:cubicBezTo>
                      <a:pt x="4115" y="7488"/>
                      <a:pt x="3726" y="7484"/>
                      <a:pt x="3336" y="7473"/>
                    </a:cubicBezTo>
                    <a:cubicBezTo>
                      <a:pt x="2169" y="7406"/>
                      <a:pt x="1068" y="6639"/>
                      <a:pt x="568" y="5571"/>
                    </a:cubicBezTo>
                    <a:cubicBezTo>
                      <a:pt x="267" y="5004"/>
                      <a:pt x="234" y="4437"/>
                      <a:pt x="234" y="3804"/>
                    </a:cubicBezTo>
                    <a:cubicBezTo>
                      <a:pt x="234" y="3470"/>
                      <a:pt x="267" y="3170"/>
                      <a:pt x="334" y="2903"/>
                    </a:cubicBezTo>
                    <a:cubicBezTo>
                      <a:pt x="368" y="2603"/>
                      <a:pt x="501" y="2302"/>
                      <a:pt x="601" y="2002"/>
                    </a:cubicBezTo>
                    <a:cubicBezTo>
                      <a:pt x="1168" y="901"/>
                      <a:pt x="2369" y="134"/>
                      <a:pt x="3603" y="134"/>
                    </a:cubicBezTo>
                    <a:lnTo>
                      <a:pt x="28988" y="134"/>
                    </a:lnTo>
                    <a:cubicBezTo>
                      <a:pt x="29455" y="134"/>
                      <a:pt x="29889" y="134"/>
                      <a:pt x="30289" y="168"/>
                    </a:cubicBezTo>
                    <a:cubicBezTo>
                      <a:pt x="31089" y="268"/>
                      <a:pt x="31823" y="735"/>
                      <a:pt x="32324" y="1268"/>
                    </a:cubicBezTo>
                    <a:cubicBezTo>
                      <a:pt x="32891" y="1835"/>
                      <a:pt x="33124" y="2503"/>
                      <a:pt x="33224" y="3170"/>
                    </a:cubicBezTo>
                    <a:cubicBezTo>
                      <a:pt x="33258" y="3837"/>
                      <a:pt x="33291" y="4504"/>
                      <a:pt x="33124" y="5071"/>
                    </a:cubicBezTo>
                    <a:cubicBezTo>
                      <a:pt x="33024" y="5605"/>
                      <a:pt x="32724" y="6072"/>
                      <a:pt x="32424" y="6439"/>
                    </a:cubicBezTo>
                    <a:cubicBezTo>
                      <a:pt x="31790" y="7173"/>
                      <a:pt x="31056" y="7439"/>
                      <a:pt x="30589" y="7573"/>
                    </a:cubicBezTo>
                    <a:cubicBezTo>
                      <a:pt x="30089" y="7673"/>
                      <a:pt x="29855" y="7673"/>
                      <a:pt x="29855" y="7673"/>
                    </a:cubicBezTo>
                    <a:cubicBezTo>
                      <a:pt x="29855" y="7673"/>
                      <a:pt x="29889" y="7673"/>
                      <a:pt x="30055" y="7706"/>
                    </a:cubicBezTo>
                    <a:cubicBezTo>
                      <a:pt x="30155" y="7706"/>
                      <a:pt x="30389" y="7673"/>
                      <a:pt x="30622" y="7640"/>
                    </a:cubicBezTo>
                    <a:cubicBezTo>
                      <a:pt x="31089" y="7573"/>
                      <a:pt x="31823" y="7273"/>
                      <a:pt x="32524" y="6572"/>
                    </a:cubicBezTo>
                    <a:cubicBezTo>
                      <a:pt x="32791" y="6172"/>
                      <a:pt x="33091" y="5738"/>
                      <a:pt x="33258" y="5138"/>
                    </a:cubicBezTo>
                    <a:cubicBezTo>
                      <a:pt x="33424" y="4571"/>
                      <a:pt x="33424" y="3904"/>
                      <a:pt x="33391" y="3236"/>
                    </a:cubicBezTo>
                    <a:cubicBezTo>
                      <a:pt x="33291" y="2503"/>
                      <a:pt x="33058" y="1802"/>
                      <a:pt x="32524" y="1235"/>
                    </a:cubicBezTo>
                    <a:cubicBezTo>
                      <a:pt x="31990" y="601"/>
                      <a:pt x="31256" y="168"/>
                      <a:pt x="30389" y="34"/>
                    </a:cubicBezTo>
                    <a:cubicBezTo>
                      <a:pt x="29922" y="1"/>
                      <a:pt x="29522" y="1"/>
                      <a:pt x="2905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073;p35"/>
              <p:cNvSpPr/>
              <p:nvPr/>
            </p:nvSpPr>
            <p:spPr>
              <a:xfrm>
                <a:off x="8392664" y="2624292"/>
                <a:ext cx="453262" cy="1434587"/>
              </a:xfrm>
              <a:custGeom>
                <a:avLst/>
                <a:gdLst/>
                <a:ahLst/>
                <a:cxnLst/>
                <a:rect l="l" t="t" r="r" b="b"/>
                <a:pathLst>
                  <a:path w="26686" h="84462" extrusionOk="0">
                    <a:moveTo>
                      <a:pt x="1234" y="1"/>
                    </a:moveTo>
                    <a:lnTo>
                      <a:pt x="0" y="47201"/>
                    </a:lnTo>
                    <a:cubicBezTo>
                      <a:pt x="0" y="47201"/>
                      <a:pt x="16879" y="66482"/>
                      <a:pt x="10641" y="83794"/>
                    </a:cubicBezTo>
                    <a:lnTo>
                      <a:pt x="23417" y="84461"/>
                    </a:lnTo>
                    <a:cubicBezTo>
                      <a:pt x="23417" y="84461"/>
                      <a:pt x="26686" y="73487"/>
                      <a:pt x="21515" y="62479"/>
                    </a:cubicBezTo>
                    <a:cubicBezTo>
                      <a:pt x="16345" y="51471"/>
                      <a:pt x="8539" y="46468"/>
                      <a:pt x="8539" y="46468"/>
                    </a:cubicBezTo>
                    <a:lnTo>
                      <a:pt x="8606" y="68"/>
                    </a:lnTo>
                    <a:lnTo>
                      <a:pt x="1234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074;p35"/>
              <p:cNvSpPr/>
              <p:nvPr/>
            </p:nvSpPr>
            <p:spPr>
              <a:xfrm>
                <a:off x="7900863" y="3515540"/>
                <a:ext cx="158079" cy="68047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40063" extrusionOk="0">
                    <a:moveTo>
                      <a:pt x="9307" y="1"/>
                    </a:moveTo>
                    <a:cubicBezTo>
                      <a:pt x="9240" y="34"/>
                      <a:pt x="9140" y="101"/>
                      <a:pt x="9073" y="201"/>
                    </a:cubicBezTo>
                    <a:cubicBezTo>
                      <a:pt x="8840" y="401"/>
                      <a:pt x="8506" y="701"/>
                      <a:pt x="8139" y="1102"/>
                    </a:cubicBezTo>
                    <a:cubicBezTo>
                      <a:pt x="7405" y="1936"/>
                      <a:pt x="6305" y="3170"/>
                      <a:pt x="5170" y="4838"/>
                    </a:cubicBezTo>
                    <a:cubicBezTo>
                      <a:pt x="4637" y="5672"/>
                      <a:pt x="4070" y="6606"/>
                      <a:pt x="3503" y="7673"/>
                    </a:cubicBezTo>
                    <a:cubicBezTo>
                      <a:pt x="2969" y="8740"/>
                      <a:pt x="2435" y="9875"/>
                      <a:pt x="1968" y="11109"/>
                    </a:cubicBezTo>
                    <a:cubicBezTo>
                      <a:pt x="1001" y="13577"/>
                      <a:pt x="334" y="16479"/>
                      <a:pt x="167" y="19548"/>
                    </a:cubicBezTo>
                    <a:cubicBezTo>
                      <a:pt x="0" y="22650"/>
                      <a:pt x="334" y="25552"/>
                      <a:pt x="1001" y="28154"/>
                    </a:cubicBezTo>
                    <a:cubicBezTo>
                      <a:pt x="1301" y="29422"/>
                      <a:pt x="1735" y="30589"/>
                      <a:pt x="2135" y="31724"/>
                    </a:cubicBezTo>
                    <a:cubicBezTo>
                      <a:pt x="2602" y="32858"/>
                      <a:pt x="3069" y="33858"/>
                      <a:pt x="3503" y="34726"/>
                    </a:cubicBezTo>
                    <a:cubicBezTo>
                      <a:pt x="4437" y="36527"/>
                      <a:pt x="5337" y="37861"/>
                      <a:pt x="6071" y="38729"/>
                    </a:cubicBezTo>
                    <a:cubicBezTo>
                      <a:pt x="6405" y="39196"/>
                      <a:pt x="6738" y="39462"/>
                      <a:pt x="6905" y="39729"/>
                    </a:cubicBezTo>
                    <a:cubicBezTo>
                      <a:pt x="6972" y="39829"/>
                      <a:pt x="7072" y="39896"/>
                      <a:pt x="7105" y="39996"/>
                    </a:cubicBezTo>
                    <a:lnTo>
                      <a:pt x="7172" y="40063"/>
                    </a:lnTo>
                    <a:cubicBezTo>
                      <a:pt x="7172" y="40063"/>
                      <a:pt x="7172" y="40030"/>
                      <a:pt x="7105" y="39896"/>
                    </a:cubicBezTo>
                    <a:cubicBezTo>
                      <a:pt x="7038" y="39863"/>
                      <a:pt x="6972" y="39763"/>
                      <a:pt x="6872" y="39663"/>
                    </a:cubicBezTo>
                    <a:cubicBezTo>
                      <a:pt x="6705" y="39396"/>
                      <a:pt x="6438" y="39062"/>
                      <a:pt x="6104" y="38595"/>
                    </a:cubicBezTo>
                    <a:cubicBezTo>
                      <a:pt x="5437" y="37695"/>
                      <a:pt x="4503" y="36360"/>
                      <a:pt x="3603" y="34559"/>
                    </a:cubicBezTo>
                    <a:cubicBezTo>
                      <a:pt x="3136" y="33692"/>
                      <a:pt x="2669" y="32691"/>
                      <a:pt x="2268" y="31590"/>
                    </a:cubicBezTo>
                    <a:cubicBezTo>
                      <a:pt x="1835" y="30456"/>
                      <a:pt x="1434" y="29322"/>
                      <a:pt x="1134" y="28021"/>
                    </a:cubicBezTo>
                    <a:cubicBezTo>
                      <a:pt x="500" y="25486"/>
                      <a:pt x="167" y="22550"/>
                      <a:pt x="334" y="19515"/>
                    </a:cubicBezTo>
                    <a:cubicBezTo>
                      <a:pt x="567" y="16479"/>
                      <a:pt x="1168" y="13577"/>
                      <a:pt x="2102" y="11109"/>
                    </a:cubicBezTo>
                    <a:cubicBezTo>
                      <a:pt x="2569" y="9875"/>
                      <a:pt x="3069" y="8740"/>
                      <a:pt x="3603" y="7706"/>
                    </a:cubicBezTo>
                    <a:cubicBezTo>
                      <a:pt x="4136" y="6672"/>
                      <a:pt x="4737" y="5705"/>
                      <a:pt x="5270" y="4871"/>
                    </a:cubicBezTo>
                    <a:cubicBezTo>
                      <a:pt x="6405" y="3203"/>
                      <a:pt x="7439" y="2002"/>
                      <a:pt x="8173" y="1168"/>
                    </a:cubicBezTo>
                    <a:cubicBezTo>
                      <a:pt x="8573" y="735"/>
                      <a:pt x="8840" y="468"/>
                      <a:pt x="9073" y="234"/>
                    </a:cubicBezTo>
                    <a:cubicBezTo>
                      <a:pt x="9173" y="101"/>
                      <a:pt x="9273" y="68"/>
                      <a:pt x="9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075;p35"/>
              <p:cNvSpPr/>
              <p:nvPr/>
            </p:nvSpPr>
            <p:spPr>
              <a:xfrm>
                <a:off x="8677087" y="3781840"/>
                <a:ext cx="247047" cy="520709"/>
              </a:xfrm>
              <a:custGeom>
                <a:avLst/>
                <a:gdLst/>
                <a:ahLst/>
                <a:cxnLst/>
                <a:rect l="l" t="t" r="r" b="b"/>
                <a:pathLst>
                  <a:path w="14545" h="30657" extrusionOk="0">
                    <a:moveTo>
                      <a:pt x="13777" y="1"/>
                    </a:moveTo>
                    <a:lnTo>
                      <a:pt x="13777" y="401"/>
                    </a:lnTo>
                    <a:cubicBezTo>
                      <a:pt x="13810" y="668"/>
                      <a:pt x="13877" y="1001"/>
                      <a:pt x="13944" y="1468"/>
                    </a:cubicBezTo>
                    <a:cubicBezTo>
                      <a:pt x="14077" y="2369"/>
                      <a:pt x="14211" y="3670"/>
                      <a:pt x="14277" y="5305"/>
                    </a:cubicBezTo>
                    <a:cubicBezTo>
                      <a:pt x="14344" y="8507"/>
                      <a:pt x="13844" y="13043"/>
                      <a:pt x="11809" y="17580"/>
                    </a:cubicBezTo>
                    <a:cubicBezTo>
                      <a:pt x="9807" y="22083"/>
                      <a:pt x="6705" y="25519"/>
                      <a:pt x="4270" y="27587"/>
                    </a:cubicBezTo>
                    <a:cubicBezTo>
                      <a:pt x="3002" y="28655"/>
                      <a:pt x="1935" y="29388"/>
                      <a:pt x="1168" y="29889"/>
                    </a:cubicBezTo>
                    <a:cubicBezTo>
                      <a:pt x="801" y="30156"/>
                      <a:pt x="501" y="30322"/>
                      <a:pt x="301" y="30423"/>
                    </a:cubicBezTo>
                    <a:cubicBezTo>
                      <a:pt x="100" y="30556"/>
                      <a:pt x="0" y="30656"/>
                      <a:pt x="0" y="30656"/>
                    </a:cubicBezTo>
                    <a:cubicBezTo>
                      <a:pt x="0" y="30656"/>
                      <a:pt x="134" y="30589"/>
                      <a:pt x="334" y="30489"/>
                    </a:cubicBezTo>
                    <a:cubicBezTo>
                      <a:pt x="567" y="30356"/>
                      <a:pt x="901" y="30189"/>
                      <a:pt x="1268" y="29922"/>
                    </a:cubicBezTo>
                    <a:cubicBezTo>
                      <a:pt x="2035" y="29489"/>
                      <a:pt x="3136" y="28721"/>
                      <a:pt x="4404" y="27687"/>
                    </a:cubicBezTo>
                    <a:cubicBezTo>
                      <a:pt x="5638" y="26653"/>
                      <a:pt x="7072" y="25252"/>
                      <a:pt x="8406" y="23584"/>
                    </a:cubicBezTo>
                    <a:cubicBezTo>
                      <a:pt x="9774" y="21916"/>
                      <a:pt x="11008" y="19882"/>
                      <a:pt x="12076" y="17647"/>
                    </a:cubicBezTo>
                    <a:cubicBezTo>
                      <a:pt x="13110" y="15345"/>
                      <a:pt x="13744" y="13043"/>
                      <a:pt x="14110" y="10909"/>
                    </a:cubicBezTo>
                    <a:cubicBezTo>
                      <a:pt x="14444" y="8807"/>
                      <a:pt x="14544" y="6839"/>
                      <a:pt x="14477" y="5204"/>
                    </a:cubicBezTo>
                    <a:cubicBezTo>
                      <a:pt x="14411" y="3570"/>
                      <a:pt x="14211" y="2236"/>
                      <a:pt x="14077" y="1368"/>
                    </a:cubicBezTo>
                    <a:cubicBezTo>
                      <a:pt x="13977" y="901"/>
                      <a:pt x="13910" y="568"/>
                      <a:pt x="13844" y="334"/>
                    </a:cubicBezTo>
                    <a:cubicBezTo>
                      <a:pt x="13810" y="134"/>
                      <a:pt x="13777" y="1"/>
                      <a:pt x="13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76;p35"/>
              <p:cNvSpPr/>
              <p:nvPr/>
            </p:nvSpPr>
            <p:spPr>
              <a:xfrm>
                <a:off x="8261773" y="2723454"/>
                <a:ext cx="3991" cy="58358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4359" extrusionOk="0">
                    <a:moveTo>
                      <a:pt x="101" y="0"/>
                    </a:moveTo>
                    <a:cubicBezTo>
                      <a:pt x="34" y="0"/>
                      <a:pt x="1" y="7673"/>
                      <a:pt x="1" y="17179"/>
                    </a:cubicBezTo>
                    <a:cubicBezTo>
                      <a:pt x="1" y="26686"/>
                      <a:pt x="67" y="34358"/>
                      <a:pt x="101" y="34358"/>
                    </a:cubicBezTo>
                    <a:cubicBezTo>
                      <a:pt x="167" y="34358"/>
                      <a:pt x="234" y="26686"/>
                      <a:pt x="234" y="17179"/>
                    </a:cubicBezTo>
                    <a:cubicBezTo>
                      <a:pt x="234" y="767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77;p35"/>
              <p:cNvSpPr/>
              <p:nvPr/>
            </p:nvSpPr>
            <p:spPr>
              <a:xfrm>
                <a:off x="8222672" y="4022644"/>
                <a:ext cx="71982" cy="71965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4237" extrusionOk="0">
                    <a:moveTo>
                      <a:pt x="2102" y="1"/>
                    </a:moveTo>
                    <a:cubicBezTo>
                      <a:pt x="935" y="1"/>
                      <a:pt x="1" y="968"/>
                      <a:pt x="1" y="2135"/>
                    </a:cubicBezTo>
                    <a:cubicBezTo>
                      <a:pt x="1" y="3303"/>
                      <a:pt x="935" y="4237"/>
                      <a:pt x="2102" y="4237"/>
                    </a:cubicBezTo>
                    <a:cubicBezTo>
                      <a:pt x="3303" y="4237"/>
                      <a:pt x="4237" y="3303"/>
                      <a:pt x="4237" y="2135"/>
                    </a:cubicBezTo>
                    <a:cubicBezTo>
                      <a:pt x="4237" y="968"/>
                      <a:pt x="3337" y="34"/>
                      <a:pt x="2102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78;p35"/>
              <p:cNvSpPr/>
              <p:nvPr/>
            </p:nvSpPr>
            <p:spPr>
              <a:xfrm>
                <a:off x="8461217" y="4022644"/>
                <a:ext cx="72526" cy="71965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4237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35"/>
                    </a:cubicBezTo>
                    <a:cubicBezTo>
                      <a:pt x="0" y="3303"/>
                      <a:pt x="968" y="4237"/>
                      <a:pt x="2135" y="4237"/>
                    </a:cubicBezTo>
                    <a:cubicBezTo>
                      <a:pt x="3303" y="4237"/>
                      <a:pt x="4270" y="3303"/>
                      <a:pt x="4270" y="2135"/>
                    </a:cubicBezTo>
                    <a:cubicBezTo>
                      <a:pt x="4270" y="968"/>
                      <a:pt x="3303" y="1"/>
                      <a:pt x="213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79;p35"/>
              <p:cNvSpPr/>
              <p:nvPr/>
            </p:nvSpPr>
            <p:spPr>
              <a:xfrm>
                <a:off x="8305409" y="4122366"/>
                <a:ext cx="35142" cy="351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9" extrusionOk="0">
                    <a:moveTo>
                      <a:pt x="1034" y="0"/>
                    </a:moveTo>
                    <a:cubicBezTo>
                      <a:pt x="467" y="0"/>
                      <a:pt x="0" y="467"/>
                      <a:pt x="0" y="1034"/>
                    </a:cubicBezTo>
                    <a:cubicBezTo>
                      <a:pt x="0" y="1635"/>
                      <a:pt x="467" y="2069"/>
                      <a:pt x="1034" y="2069"/>
                    </a:cubicBezTo>
                    <a:cubicBezTo>
                      <a:pt x="1635" y="2069"/>
                      <a:pt x="2068" y="1635"/>
                      <a:pt x="2068" y="1034"/>
                    </a:cubicBezTo>
                    <a:cubicBezTo>
                      <a:pt x="2068" y="467"/>
                      <a:pt x="1635" y="0"/>
                      <a:pt x="1034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80;p35"/>
              <p:cNvSpPr/>
              <p:nvPr/>
            </p:nvSpPr>
            <p:spPr>
              <a:xfrm>
                <a:off x="6548962" y="3835106"/>
                <a:ext cx="894634" cy="766584"/>
              </a:xfrm>
              <a:custGeom>
                <a:avLst/>
                <a:gdLst/>
                <a:ahLst/>
                <a:cxnLst/>
                <a:rect l="l" t="t" r="r" b="b"/>
                <a:pathLst>
                  <a:path w="52672" h="45133" extrusionOk="0">
                    <a:moveTo>
                      <a:pt x="8874" y="0"/>
                    </a:moveTo>
                    <a:lnTo>
                      <a:pt x="8874" y="34"/>
                    </a:lnTo>
                    <a:cubicBezTo>
                      <a:pt x="8874" y="334"/>
                      <a:pt x="6639" y="11008"/>
                      <a:pt x="4304" y="21916"/>
                    </a:cubicBezTo>
                    <a:cubicBezTo>
                      <a:pt x="2970" y="28187"/>
                      <a:pt x="1569" y="34525"/>
                      <a:pt x="668" y="38962"/>
                    </a:cubicBezTo>
                    <a:cubicBezTo>
                      <a:pt x="1" y="42130"/>
                      <a:pt x="2403" y="45133"/>
                      <a:pt x="5672" y="45133"/>
                    </a:cubicBezTo>
                    <a:lnTo>
                      <a:pt x="47034" y="45133"/>
                    </a:lnTo>
                    <a:cubicBezTo>
                      <a:pt x="50237" y="45133"/>
                      <a:pt x="52672" y="42197"/>
                      <a:pt x="52038" y="39028"/>
                    </a:cubicBezTo>
                    <a:lnTo>
                      <a:pt x="44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81;p35"/>
              <p:cNvSpPr/>
              <p:nvPr/>
            </p:nvSpPr>
            <p:spPr>
              <a:xfrm>
                <a:off x="6555196" y="3833968"/>
                <a:ext cx="879908" cy="770032"/>
              </a:xfrm>
              <a:custGeom>
                <a:avLst/>
                <a:gdLst/>
                <a:ahLst/>
                <a:cxnLst/>
                <a:rect l="l" t="t" r="r" b="b"/>
                <a:pathLst>
                  <a:path w="51805" h="45336" extrusionOk="0">
                    <a:moveTo>
                      <a:pt x="43665" y="1"/>
                    </a:moveTo>
                    <a:cubicBezTo>
                      <a:pt x="32958" y="1"/>
                      <a:pt x="24151" y="67"/>
                      <a:pt x="18014" y="67"/>
                    </a:cubicBezTo>
                    <a:cubicBezTo>
                      <a:pt x="14978" y="101"/>
                      <a:pt x="12610" y="101"/>
                      <a:pt x="10975" y="101"/>
                    </a:cubicBezTo>
                    <a:lnTo>
                      <a:pt x="8507" y="101"/>
                    </a:lnTo>
                    <a:cubicBezTo>
                      <a:pt x="8507" y="101"/>
                      <a:pt x="8707" y="101"/>
                      <a:pt x="9174" y="134"/>
                    </a:cubicBezTo>
                    <a:lnTo>
                      <a:pt x="11075" y="134"/>
                    </a:lnTo>
                    <a:cubicBezTo>
                      <a:pt x="12677" y="167"/>
                      <a:pt x="15112" y="167"/>
                      <a:pt x="18147" y="167"/>
                    </a:cubicBezTo>
                    <a:cubicBezTo>
                      <a:pt x="24270" y="167"/>
                      <a:pt x="32981" y="234"/>
                      <a:pt x="43686" y="234"/>
                    </a:cubicBezTo>
                    <a:lnTo>
                      <a:pt x="43686" y="234"/>
                    </a:lnTo>
                    <a:cubicBezTo>
                      <a:pt x="45148" y="7248"/>
                      <a:pt x="46709" y="15152"/>
                      <a:pt x="48469" y="23684"/>
                    </a:cubicBezTo>
                    <a:cubicBezTo>
                      <a:pt x="49336" y="27987"/>
                      <a:pt x="50270" y="32390"/>
                      <a:pt x="51171" y="36994"/>
                    </a:cubicBezTo>
                    <a:cubicBezTo>
                      <a:pt x="51271" y="37527"/>
                      <a:pt x="51371" y="38128"/>
                      <a:pt x="51504" y="38695"/>
                    </a:cubicBezTo>
                    <a:cubicBezTo>
                      <a:pt x="51638" y="39262"/>
                      <a:pt x="51704" y="39829"/>
                      <a:pt x="51671" y="40430"/>
                    </a:cubicBezTo>
                    <a:cubicBezTo>
                      <a:pt x="51638" y="40997"/>
                      <a:pt x="51471" y="41530"/>
                      <a:pt x="51271" y="42097"/>
                    </a:cubicBezTo>
                    <a:cubicBezTo>
                      <a:pt x="51037" y="42631"/>
                      <a:pt x="50704" y="43131"/>
                      <a:pt x="50303" y="43532"/>
                    </a:cubicBezTo>
                    <a:cubicBezTo>
                      <a:pt x="49870" y="43965"/>
                      <a:pt x="49436" y="44332"/>
                      <a:pt x="48869" y="44599"/>
                    </a:cubicBezTo>
                    <a:cubicBezTo>
                      <a:pt x="48335" y="44833"/>
                      <a:pt x="47768" y="44999"/>
                      <a:pt x="47168" y="45100"/>
                    </a:cubicBezTo>
                    <a:cubicBezTo>
                      <a:pt x="46601" y="45133"/>
                      <a:pt x="46000" y="45133"/>
                      <a:pt x="45367" y="45133"/>
                    </a:cubicBezTo>
                    <a:lnTo>
                      <a:pt x="5738" y="45133"/>
                    </a:lnTo>
                    <a:cubicBezTo>
                      <a:pt x="5633" y="45138"/>
                      <a:pt x="5527" y="45141"/>
                      <a:pt x="5422" y="45141"/>
                    </a:cubicBezTo>
                    <a:cubicBezTo>
                      <a:pt x="4267" y="45141"/>
                      <a:pt x="3156" y="44805"/>
                      <a:pt x="2269" y="44132"/>
                    </a:cubicBezTo>
                    <a:cubicBezTo>
                      <a:pt x="1802" y="43765"/>
                      <a:pt x="1402" y="43298"/>
                      <a:pt x="1035" y="42798"/>
                    </a:cubicBezTo>
                    <a:cubicBezTo>
                      <a:pt x="735" y="42298"/>
                      <a:pt x="501" y="41764"/>
                      <a:pt x="368" y="41163"/>
                    </a:cubicBezTo>
                    <a:cubicBezTo>
                      <a:pt x="268" y="40596"/>
                      <a:pt x="268" y="39996"/>
                      <a:pt x="334" y="39429"/>
                    </a:cubicBezTo>
                    <a:cubicBezTo>
                      <a:pt x="434" y="38828"/>
                      <a:pt x="568" y="38295"/>
                      <a:pt x="668" y="37694"/>
                    </a:cubicBezTo>
                    <a:cubicBezTo>
                      <a:pt x="1635" y="33158"/>
                      <a:pt x="2503" y="28955"/>
                      <a:pt x="3337" y="25085"/>
                    </a:cubicBezTo>
                    <a:cubicBezTo>
                      <a:pt x="4971" y="17346"/>
                      <a:pt x="6272" y="11142"/>
                      <a:pt x="7173" y="6805"/>
                    </a:cubicBezTo>
                    <a:cubicBezTo>
                      <a:pt x="7606" y="4671"/>
                      <a:pt x="7940" y="2969"/>
                      <a:pt x="8173" y="1835"/>
                    </a:cubicBezTo>
                    <a:cubicBezTo>
                      <a:pt x="8307" y="1302"/>
                      <a:pt x="8407" y="835"/>
                      <a:pt x="8440" y="568"/>
                    </a:cubicBezTo>
                    <a:cubicBezTo>
                      <a:pt x="8507" y="268"/>
                      <a:pt x="8507" y="101"/>
                      <a:pt x="8507" y="101"/>
                    </a:cubicBezTo>
                    <a:lnTo>
                      <a:pt x="8507" y="101"/>
                    </a:lnTo>
                    <a:cubicBezTo>
                      <a:pt x="8474" y="234"/>
                      <a:pt x="8407" y="734"/>
                      <a:pt x="8107" y="1835"/>
                    </a:cubicBezTo>
                    <a:cubicBezTo>
                      <a:pt x="7840" y="2969"/>
                      <a:pt x="7506" y="4637"/>
                      <a:pt x="7073" y="6805"/>
                    </a:cubicBezTo>
                    <a:cubicBezTo>
                      <a:pt x="6139" y="11109"/>
                      <a:pt x="4804" y="17346"/>
                      <a:pt x="3136" y="25052"/>
                    </a:cubicBezTo>
                    <a:cubicBezTo>
                      <a:pt x="2302" y="28955"/>
                      <a:pt x="1402" y="33158"/>
                      <a:pt x="434" y="37694"/>
                    </a:cubicBezTo>
                    <a:cubicBezTo>
                      <a:pt x="334" y="38228"/>
                      <a:pt x="168" y="38828"/>
                      <a:pt x="101" y="39429"/>
                    </a:cubicBezTo>
                    <a:cubicBezTo>
                      <a:pt x="1" y="39996"/>
                      <a:pt x="1" y="40630"/>
                      <a:pt x="134" y="41197"/>
                    </a:cubicBezTo>
                    <a:cubicBezTo>
                      <a:pt x="268" y="41797"/>
                      <a:pt x="468" y="42364"/>
                      <a:pt x="801" y="42931"/>
                    </a:cubicBezTo>
                    <a:cubicBezTo>
                      <a:pt x="1135" y="43465"/>
                      <a:pt x="1569" y="43932"/>
                      <a:pt x="2036" y="44299"/>
                    </a:cubicBezTo>
                    <a:cubicBezTo>
                      <a:pt x="3023" y="45000"/>
                      <a:pt x="4223" y="45335"/>
                      <a:pt x="5461" y="45335"/>
                    </a:cubicBezTo>
                    <a:cubicBezTo>
                      <a:pt x="5520" y="45335"/>
                      <a:pt x="5579" y="45335"/>
                      <a:pt x="5638" y="45333"/>
                    </a:cubicBezTo>
                    <a:lnTo>
                      <a:pt x="45300" y="45333"/>
                    </a:lnTo>
                    <a:cubicBezTo>
                      <a:pt x="45934" y="45333"/>
                      <a:pt x="46501" y="45333"/>
                      <a:pt x="47134" y="45300"/>
                    </a:cubicBezTo>
                    <a:cubicBezTo>
                      <a:pt x="47702" y="45200"/>
                      <a:pt x="48335" y="45033"/>
                      <a:pt x="48869" y="44799"/>
                    </a:cubicBezTo>
                    <a:cubicBezTo>
                      <a:pt x="49436" y="44532"/>
                      <a:pt x="49936" y="44166"/>
                      <a:pt x="50337" y="43699"/>
                    </a:cubicBezTo>
                    <a:cubicBezTo>
                      <a:pt x="50770" y="43298"/>
                      <a:pt x="51071" y="42765"/>
                      <a:pt x="51337" y="42197"/>
                    </a:cubicBezTo>
                    <a:cubicBezTo>
                      <a:pt x="51604" y="41664"/>
                      <a:pt x="51704" y="41097"/>
                      <a:pt x="51738" y="40463"/>
                    </a:cubicBezTo>
                    <a:cubicBezTo>
                      <a:pt x="51804" y="39829"/>
                      <a:pt x="51704" y="39229"/>
                      <a:pt x="51604" y="38662"/>
                    </a:cubicBezTo>
                    <a:cubicBezTo>
                      <a:pt x="51504" y="38061"/>
                      <a:pt x="51371" y="37527"/>
                      <a:pt x="51271" y="36960"/>
                    </a:cubicBezTo>
                    <a:cubicBezTo>
                      <a:pt x="50337" y="32390"/>
                      <a:pt x="49436" y="27954"/>
                      <a:pt x="48535" y="23651"/>
                    </a:cubicBezTo>
                    <a:cubicBezTo>
                      <a:pt x="46801" y="15045"/>
                      <a:pt x="45166" y="7139"/>
                      <a:pt x="43765" y="101"/>
                    </a:cubicBezTo>
                    <a:lnTo>
                      <a:pt x="43765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82;p35"/>
              <p:cNvSpPr/>
              <p:nvPr/>
            </p:nvSpPr>
            <p:spPr>
              <a:xfrm>
                <a:off x="6605626" y="3856067"/>
                <a:ext cx="779628" cy="693498"/>
              </a:xfrm>
              <a:custGeom>
                <a:avLst/>
                <a:gdLst/>
                <a:ahLst/>
                <a:cxnLst/>
                <a:rect l="l" t="t" r="r" b="b"/>
                <a:pathLst>
                  <a:path w="45901" h="40830" extrusionOk="0">
                    <a:moveTo>
                      <a:pt x="7806" y="1"/>
                    </a:moveTo>
                    <a:cubicBezTo>
                      <a:pt x="7806" y="434"/>
                      <a:pt x="2369" y="28321"/>
                      <a:pt x="368" y="37561"/>
                    </a:cubicBezTo>
                    <a:cubicBezTo>
                      <a:pt x="1" y="39229"/>
                      <a:pt x="1302" y="40830"/>
                      <a:pt x="3003" y="40830"/>
                    </a:cubicBezTo>
                    <a:lnTo>
                      <a:pt x="43165" y="40830"/>
                    </a:lnTo>
                    <a:cubicBezTo>
                      <a:pt x="44733" y="40830"/>
                      <a:pt x="45900" y="39362"/>
                      <a:pt x="45566" y="37828"/>
                    </a:cubicBezTo>
                    <a:lnTo>
                      <a:pt x="38161" y="1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83;p35"/>
              <p:cNvSpPr/>
              <p:nvPr/>
            </p:nvSpPr>
            <p:spPr>
              <a:xfrm>
                <a:off x="6625465" y="4021676"/>
                <a:ext cx="739952" cy="232932"/>
              </a:xfrm>
              <a:custGeom>
                <a:avLst/>
                <a:gdLst/>
                <a:ahLst/>
                <a:cxnLst/>
                <a:rect l="l" t="t" r="r" b="b"/>
                <a:pathLst>
                  <a:path w="43565" h="13714" extrusionOk="0">
                    <a:moveTo>
                      <a:pt x="33471" y="1"/>
                    </a:moveTo>
                    <a:cubicBezTo>
                      <a:pt x="33058" y="1"/>
                      <a:pt x="32630" y="19"/>
                      <a:pt x="32190" y="58"/>
                    </a:cubicBezTo>
                    <a:cubicBezTo>
                      <a:pt x="25385" y="625"/>
                      <a:pt x="19314" y="9431"/>
                      <a:pt x="13476" y="9631"/>
                    </a:cubicBezTo>
                    <a:cubicBezTo>
                      <a:pt x="13403" y="9633"/>
                      <a:pt x="13330" y="9634"/>
                      <a:pt x="13257" y="9634"/>
                    </a:cubicBezTo>
                    <a:cubicBezTo>
                      <a:pt x="7495" y="9634"/>
                      <a:pt x="1868" y="3226"/>
                      <a:pt x="1868" y="3226"/>
                    </a:cubicBezTo>
                    <a:lnTo>
                      <a:pt x="0" y="11599"/>
                    </a:lnTo>
                    <a:cubicBezTo>
                      <a:pt x="0" y="11599"/>
                      <a:pt x="3391" y="13713"/>
                      <a:pt x="8598" y="13713"/>
                    </a:cubicBezTo>
                    <a:cubicBezTo>
                      <a:pt x="9964" y="13713"/>
                      <a:pt x="11455" y="13568"/>
                      <a:pt x="13043" y="13200"/>
                    </a:cubicBezTo>
                    <a:cubicBezTo>
                      <a:pt x="18862" y="11828"/>
                      <a:pt x="26559" y="6836"/>
                      <a:pt x="35204" y="6836"/>
                    </a:cubicBezTo>
                    <a:cubicBezTo>
                      <a:pt x="37908" y="6836"/>
                      <a:pt x="40704" y="7324"/>
                      <a:pt x="43565" y="8564"/>
                    </a:cubicBezTo>
                    <a:lnTo>
                      <a:pt x="42597" y="3794"/>
                    </a:lnTo>
                    <a:cubicBezTo>
                      <a:pt x="42597" y="3794"/>
                      <a:pt x="39446" y="1"/>
                      <a:pt x="3347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84;p35"/>
              <p:cNvSpPr/>
              <p:nvPr/>
            </p:nvSpPr>
            <p:spPr>
              <a:xfrm>
                <a:off x="6606187" y="4286107"/>
                <a:ext cx="779068" cy="263471"/>
              </a:xfrm>
              <a:custGeom>
                <a:avLst/>
                <a:gdLst/>
                <a:ahLst/>
                <a:cxnLst/>
                <a:rect l="l" t="t" r="r" b="b"/>
                <a:pathLst>
                  <a:path w="45868" h="15512" extrusionOk="0">
                    <a:moveTo>
                      <a:pt x="43065" y="1"/>
                    </a:moveTo>
                    <a:cubicBezTo>
                      <a:pt x="43065" y="1"/>
                      <a:pt x="27988" y="3503"/>
                      <a:pt x="19148" y="3703"/>
                    </a:cubicBezTo>
                    <a:cubicBezTo>
                      <a:pt x="18666" y="3714"/>
                      <a:pt x="18187" y="3719"/>
                      <a:pt x="17711" y="3719"/>
                    </a:cubicBezTo>
                    <a:cubicBezTo>
                      <a:pt x="9473" y="3719"/>
                      <a:pt x="2436" y="2169"/>
                      <a:pt x="2436" y="2169"/>
                    </a:cubicBezTo>
                    <a:cubicBezTo>
                      <a:pt x="1602" y="6238"/>
                      <a:pt x="835" y="9874"/>
                      <a:pt x="335" y="12243"/>
                    </a:cubicBezTo>
                    <a:cubicBezTo>
                      <a:pt x="1" y="13911"/>
                      <a:pt x="1269" y="15512"/>
                      <a:pt x="2970" y="15512"/>
                    </a:cubicBezTo>
                    <a:lnTo>
                      <a:pt x="43132" y="15512"/>
                    </a:lnTo>
                    <a:cubicBezTo>
                      <a:pt x="44666" y="15512"/>
                      <a:pt x="45867" y="14044"/>
                      <a:pt x="45533" y="12510"/>
                    </a:cubicBezTo>
                    <a:lnTo>
                      <a:pt x="43632" y="2736"/>
                    </a:lnTo>
                    <a:lnTo>
                      <a:pt x="430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85;p35"/>
              <p:cNvSpPr/>
              <p:nvPr/>
            </p:nvSpPr>
            <p:spPr>
              <a:xfrm>
                <a:off x="6665127" y="3799980"/>
                <a:ext cx="662330" cy="53842"/>
              </a:xfrm>
              <a:custGeom>
                <a:avLst/>
                <a:gdLst/>
                <a:ahLst/>
                <a:cxnLst/>
                <a:rect l="l" t="t" r="r" b="b"/>
                <a:pathLst>
                  <a:path w="38995" h="3170" extrusionOk="0">
                    <a:moveTo>
                      <a:pt x="1468" y="0"/>
                    </a:moveTo>
                    <a:cubicBezTo>
                      <a:pt x="667" y="0"/>
                      <a:pt x="0" y="667"/>
                      <a:pt x="0" y="1468"/>
                    </a:cubicBezTo>
                    <a:lnTo>
                      <a:pt x="0" y="1735"/>
                    </a:lnTo>
                    <a:cubicBezTo>
                      <a:pt x="0" y="2502"/>
                      <a:pt x="667" y="3169"/>
                      <a:pt x="1468" y="3169"/>
                    </a:cubicBezTo>
                    <a:lnTo>
                      <a:pt x="37527" y="3169"/>
                    </a:lnTo>
                    <a:cubicBezTo>
                      <a:pt x="38327" y="3169"/>
                      <a:pt x="38995" y="2502"/>
                      <a:pt x="38995" y="1735"/>
                    </a:cubicBezTo>
                    <a:lnTo>
                      <a:pt x="38995" y="1468"/>
                    </a:lnTo>
                    <a:cubicBezTo>
                      <a:pt x="38995" y="667"/>
                      <a:pt x="38327" y="0"/>
                      <a:pt x="375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86;p35"/>
              <p:cNvSpPr/>
              <p:nvPr/>
            </p:nvSpPr>
            <p:spPr>
              <a:xfrm>
                <a:off x="6664549" y="3798842"/>
                <a:ext cx="664046" cy="56679"/>
              </a:xfrm>
              <a:custGeom>
                <a:avLst/>
                <a:gdLst/>
                <a:ahLst/>
                <a:cxnLst/>
                <a:rect l="l" t="t" r="r" b="b"/>
                <a:pathLst>
                  <a:path w="39096" h="3337" extrusionOk="0">
                    <a:moveTo>
                      <a:pt x="37935" y="3188"/>
                    </a:moveTo>
                    <a:lnTo>
                      <a:pt x="37935" y="3188"/>
                    </a:lnTo>
                    <a:cubicBezTo>
                      <a:pt x="37891" y="3198"/>
                      <a:pt x="37855" y="3203"/>
                      <a:pt x="37828" y="3203"/>
                    </a:cubicBezTo>
                    <a:cubicBezTo>
                      <a:pt x="37770" y="3214"/>
                      <a:pt x="37720" y="3222"/>
                      <a:pt x="37680" y="3227"/>
                    </a:cubicBezTo>
                    <a:lnTo>
                      <a:pt x="37680" y="3227"/>
                    </a:lnTo>
                    <a:cubicBezTo>
                      <a:pt x="37742" y="3225"/>
                      <a:pt x="37828" y="3216"/>
                      <a:pt x="37935" y="3188"/>
                    </a:cubicBezTo>
                    <a:close/>
                    <a:moveTo>
                      <a:pt x="37680" y="3227"/>
                    </a:moveTo>
                    <a:cubicBezTo>
                      <a:pt x="37654" y="3228"/>
                      <a:pt x="37633" y="3228"/>
                      <a:pt x="37616" y="3228"/>
                    </a:cubicBezTo>
                    <a:cubicBezTo>
                      <a:pt x="37580" y="3228"/>
                      <a:pt x="37561" y="3228"/>
                      <a:pt x="37561" y="3236"/>
                    </a:cubicBezTo>
                    <a:cubicBezTo>
                      <a:pt x="37561" y="3236"/>
                      <a:pt x="37604" y="3236"/>
                      <a:pt x="37680" y="3227"/>
                    </a:cubicBezTo>
                    <a:close/>
                    <a:moveTo>
                      <a:pt x="1535" y="0"/>
                    </a:moveTo>
                    <a:cubicBezTo>
                      <a:pt x="801" y="0"/>
                      <a:pt x="67" y="634"/>
                      <a:pt x="1" y="1368"/>
                    </a:cubicBezTo>
                    <a:lnTo>
                      <a:pt x="1" y="1902"/>
                    </a:lnTo>
                    <a:cubicBezTo>
                      <a:pt x="1" y="2135"/>
                      <a:pt x="34" y="2302"/>
                      <a:pt x="134" y="2469"/>
                    </a:cubicBezTo>
                    <a:cubicBezTo>
                      <a:pt x="234" y="2802"/>
                      <a:pt x="534" y="3036"/>
                      <a:pt x="868" y="3203"/>
                    </a:cubicBezTo>
                    <a:cubicBezTo>
                      <a:pt x="1035" y="3303"/>
                      <a:pt x="1235" y="3336"/>
                      <a:pt x="1402" y="3336"/>
                    </a:cubicBezTo>
                    <a:lnTo>
                      <a:pt x="12576" y="3336"/>
                    </a:lnTo>
                    <a:cubicBezTo>
                      <a:pt x="17513" y="3303"/>
                      <a:pt x="21883" y="3303"/>
                      <a:pt x="25586" y="3303"/>
                    </a:cubicBezTo>
                    <a:cubicBezTo>
                      <a:pt x="29255" y="3236"/>
                      <a:pt x="32257" y="3236"/>
                      <a:pt x="34359" y="3236"/>
                    </a:cubicBezTo>
                    <a:lnTo>
                      <a:pt x="37561" y="3236"/>
                    </a:lnTo>
                    <a:cubicBezTo>
                      <a:pt x="37561" y="3236"/>
                      <a:pt x="37494" y="3236"/>
                      <a:pt x="37361" y="3203"/>
                    </a:cubicBezTo>
                    <a:lnTo>
                      <a:pt x="34359" y="3203"/>
                    </a:lnTo>
                    <a:cubicBezTo>
                      <a:pt x="32257" y="3203"/>
                      <a:pt x="29322" y="3169"/>
                      <a:pt x="25586" y="3169"/>
                    </a:cubicBezTo>
                    <a:cubicBezTo>
                      <a:pt x="21883" y="3136"/>
                      <a:pt x="17480" y="3136"/>
                      <a:pt x="12576" y="3136"/>
                    </a:cubicBezTo>
                    <a:lnTo>
                      <a:pt x="1902" y="3136"/>
                    </a:lnTo>
                    <a:cubicBezTo>
                      <a:pt x="1569" y="3136"/>
                      <a:pt x="1235" y="3136"/>
                      <a:pt x="968" y="3003"/>
                    </a:cubicBezTo>
                    <a:cubicBezTo>
                      <a:pt x="668" y="2869"/>
                      <a:pt x="401" y="2636"/>
                      <a:pt x="301" y="2335"/>
                    </a:cubicBezTo>
                    <a:cubicBezTo>
                      <a:pt x="201" y="2202"/>
                      <a:pt x="168" y="2035"/>
                      <a:pt x="168" y="1868"/>
                    </a:cubicBezTo>
                    <a:lnTo>
                      <a:pt x="168" y="1368"/>
                    </a:lnTo>
                    <a:cubicBezTo>
                      <a:pt x="234" y="734"/>
                      <a:pt x="835" y="201"/>
                      <a:pt x="1502" y="201"/>
                    </a:cubicBezTo>
                    <a:cubicBezTo>
                      <a:pt x="12743" y="167"/>
                      <a:pt x="22984" y="167"/>
                      <a:pt x="30389" y="167"/>
                    </a:cubicBezTo>
                    <a:lnTo>
                      <a:pt x="37427" y="167"/>
                    </a:lnTo>
                    <a:cubicBezTo>
                      <a:pt x="37460" y="166"/>
                      <a:pt x="37491" y="165"/>
                      <a:pt x="37523" y="165"/>
                    </a:cubicBezTo>
                    <a:cubicBezTo>
                      <a:pt x="38115" y="165"/>
                      <a:pt x="38607" y="458"/>
                      <a:pt x="38828" y="901"/>
                    </a:cubicBezTo>
                    <a:cubicBezTo>
                      <a:pt x="38929" y="1101"/>
                      <a:pt x="38995" y="1368"/>
                      <a:pt x="38995" y="1568"/>
                    </a:cubicBezTo>
                    <a:cubicBezTo>
                      <a:pt x="39029" y="1835"/>
                      <a:pt x="38995" y="2002"/>
                      <a:pt x="38929" y="2202"/>
                    </a:cubicBezTo>
                    <a:cubicBezTo>
                      <a:pt x="38828" y="2569"/>
                      <a:pt x="38562" y="2836"/>
                      <a:pt x="38361" y="3003"/>
                    </a:cubicBezTo>
                    <a:cubicBezTo>
                      <a:pt x="38196" y="3102"/>
                      <a:pt x="38053" y="3157"/>
                      <a:pt x="37935" y="3188"/>
                    </a:cubicBezTo>
                    <a:lnTo>
                      <a:pt x="37935" y="3188"/>
                    </a:lnTo>
                    <a:cubicBezTo>
                      <a:pt x="38054" y="3162"/>
                      <a:pt x="38224" y="3100"/>
                      <a:pt x="38395" y="3003"/>
                    </a:cubicBezTo>
                    <a:cubicBezTo>
                      <a:pt x="38662" y="2869"/>
                      <a:pt x="38895" y="2569"/>
                      <a:pt x="39029" y="2202"/>
                    </a:cubicBezTo>
                    <a:cubicBezTo>
                      <a:pt x="39095" y="2035"/>
                      <a:pt x="39095" y="1802"/>
                      <a:pt x="39095" y="1568"/>
                    </a:cubicBezTo>
                    <a:cubicBezTo>
                      <a:pt x="39095" y="1368"/>
                      <a:pt x="39062" y="1135"/>
                      <a:pt x="38929" y="868"/>
                    </a:cubicBezTo>
                    <a:cubicBezTo>
                      <a:pt x="38737" y="389"/>
                      <a:pt x="38209" y="32"/>
                      <a:pt x="37578" y="32"/>
                    </a:cubicBezTo>
                    <a:cubicBezTo>
                      <a:pt x="37550" y="32"/>
                      <a:pt x="37522" y="32"/>
                      <a:pt x="37494" y="34"/>
                    </a:cubicBezTo>
                    <a:lnTo>
                      <a:pt x="30422" y="34"/>
                    </a:lnTo>
                    <a:cubicBezTo>
                      <a:pt x="23051" y="34"/>
                      <a:pt x="12843" y="0"/>
                      <a:pt x="153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87;p35"/>
              <p:cNvSpPr/>
              <p:nvPr/>
            </p:nvSpPr>
            <p:spPr>
              <a:xfrm>
                <a:off x="6647563" y="4277614"/>
                <a:ext cx="690661" cy="71524"/>
              </a:xfrm>
              <a:custGeom>
                <a:avLst/>
                <a:gdLst/>
                <a:ahLst/>
                <a:cxnLst/>
                <a:rect l="l" t="t" r="r" b="b"/>
                <a:pathLst>
                  <a:path w="40663" h="4211" extrusionOk="0">
                    <a:moveTo>
                      <a:pt x="40562" y="0"/>
                    </a:moveTo>
                    <a:cubicBezTo>
                      <a:pt x="40562" y="0"/>
                      <a:pt x="20748" y="834"/>
                      <a:pt x="12075" y="1335"/>
                    </a:cubicBezTo>
                    <a:cubicBezTo>
                      <a:pt x="3402" y="1835"/>
                      <a:pt x="0" y="2669"/>
                      <a:pt x="0" y="2669"/>
                    </a:cubicBezTo>
                    <a:cubicBezTo>
                      <a:pt x="0" y="2669"/>
                      <a:pt x="4534" y="4211"/>
                      <a:pt x="14046" y="4211"/>
                    </a:cubicBezTo>
                    <a:cubicBezTo>
                      <a:pt x="14426" y="4211"/>
                      <a:pt x="14814" y="4208"/>
                      <a:pt x="15211" y="4203"/>
                    </a:cubicBezTo>
                    <a:cubicBezTo>
                      <a:pt x="25552" y="4137"/>
                      <a:pt x="40662" y="501"/>
                      <a:pt x="40662" y="501"/>
                    </a:cubicBezTo>
                    <a:lnTo>
                      <a:pt x="405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88;p35"/>
              <p:cNvSpPr/>
              <p:nvPr/>
            </p:nvSpPr>
            <p:spPr>
              <a:xfrm>
                <a:off x="6647563" y="4277614"/>
                <a:ext cx="690661" cy="71524"/>
              </a:xfrm>
              <a:custGeom>
                <a:avLst/>
                <a:gdLst/>
                <a:ahLst/>
                <a:cxnLst/>
                <a:rect l="l" t="t" r="r" b="b"/>
                <a:pathLst>
                  <a:path w="40663" h="4211" extrusionOk="0">
                    <a:moveTo>
                      <a:pt x="40562" y="0"/>
                    </a:moveTo>
                    <a:cubicBezTo>
                      <a:pt x="40562" y="0"/>
                      <a:pt x="20748" y="834"/>
                      <a:pt x="12075" y="1335"/>
                    </a:cubicBezTo>
                    <a:cubicBezTo>
                      <a:pt x="3402" y="1835"/>
                      <a:pt x="0" y="2669"/>
                      <a:pt x="0" y="2669"/>
                    </a:cubicBezTo>
                    <a:cubicBezTo>
                      <a:pt x="0" y="2669"/>
                      <a:pt x="4534" y="4211"/>
                      <a:pt x="14046" y="4211"/>
                    </a:cubicBezTo>
                    <a:cubicBezTo>
                      <a:pt x="14426" y="4211"/>
                      <a:pt x="14814" y="4208"/>
                      <a:pt x="15211" y="4203"/>
                    </a:cubicBezTo>
                    <a:cubicBezTo>
                      <a:pt x="25552" y="4137"/>
                      <a:pt x="40662" y="501"/>
                      <a:pt x="40662" y="501"/>
                    </a:cubicBezTo>
                    <a:lnTo>
                      <a:pt x="40562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89;p35"/>
              <p:cNvSpPr/>
              <p:nvPr/>
            </p:nvSpPr>
            <p:spPr>
              <a:xfrm>
                <a:off x="6808468" y="4120090"/>
                <a:ext cx="277637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68" extrusionOk="0">
                    <a:moveTo>
                      <a:pt x="8173" y="1"/>
                    </a:moveTo>
                    <a:cubicBezTo>
                      <a:pt x="3670" y="1"/>
                      <a:pt x="0" y="68"/>
                      <a:pt x="0" y="134"/>
                    </a:cubicBezTo>
                    <a:cubicBezTo>
                      <a:pt x="0" y="234"/>
                      <a:pt x="3670" y="268"/>
                      <a:pt x="8173" y="268"/>
                    </a:cubicBezTo>
                    <a:cubicBezTo>
                      <a:pt x="12643" y="268"/>
                      <a:pt x="16345" y="168"/>
                      <a:pt x="16345" y="134"/>
                    </a:cubicBezTo>
                    <a:cubicBezTo>
                      <a:pt x="16345" y="68"/>
                      <a:pt x="12676" y="1"/>
                      <a:pt x="817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090;p35"/>
              <p:cNvSpPr/>
              <p:nvPr/>
            </p:nvSpPr>
            <p:spPr>
              <a:xfrm>
                <a:off x="6808468" y="4283848"/>
                <a:ext cx="277637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68" extrusionOk="0">
                    <a:moveTo>
                      <a:pt x="8173" y="0"/>
                    </a:moveTo>
                    <a:cubicBezTo>
                      <a:pt x="3670" y="0"/>
                      <a:pt x="0" y="67"/>
                      <a:pt x="0" y="134"/>
                    </a:cubicBezTo>
                    <a:cubicBezTo>
                      <a:pt x="0" y="200"/>
                      <a:pt x="3670" y="267"/>
                      <a:pt x="8173" y="267"/>
                    </a:cubicBezTo>
                    <a:cubicBezTo>
                      <a:pt x="12643" y="267"/>
                      <a:pt x="16345" y="167"/>
                      <a:pt x="16345" y="134"/>
                    </a:cubicBezTo>
                    <a:cubicBezTo>
                      <a:pt x="16345" y="100"/>
                      <a:pt x="12676" y="0"/>
                      <a:pt x="81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091;p35"/>
              <p:cNvSpPr/>
              <p:nvPr/>
            </p:nvSpPr>
            <p:spPr>
              <a:xfrm>
                <a:off x="6808468" y="4461194"/>
                <a:ext cx="277637" cy="3974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4" extrusionOk="0">
                    <a:moveTo>
                      <a:pt x="8173" y="0"/>
                    </a:moveTo>
                    <a:cubicBezTo>
                      <a:pt x="3670" y="0"/>
                      <a:pt x="0" y="67"/>
                      <a:pt x="0" y="100"/>
                    </a:cubicBezTo>
                    <a:cubicBezTo>
                      <a:pt x="0" y="200"/>
                      <a:pt x="3670" y="234"/>
                      <a:pt x="8173" y="234"/>
                    </a:cubicBezTo>
                    <a:cubicBezTo>
                      <a:pt x="12643" y="234"/>
                      <a:pt x="16345" y="167"/>
                      <a:pt x="16345" y="100"/>
                    </a:cubicBezTo>
                    <a:cubicBezTo>
                      <a:pt x="16345" y="33"/>
                      <a:pt x="12676" y="0"/>
                      <a:pt x="81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092;p35"/>
              <p:cNvSpPr/>
              <p:nvPr/>
            </p:nvSpPr>
            <p:spPr>
              <a:xfrm>
                <a:off x="6808468" y="3968817"/>
                <a:ext cx="277637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5" extrusionOk="0">
                    <a:moveTo>
                      <a:pt x="8173" y="1"/>
                    </a:moveTo>
                    <a:cubicBezTo>
                      <a:pt x="3670" y="1"/>
                      <a:pt x="0" y="34"/>
                      <a:pt x="0" y="134"/>
                    </a:cubicBezTo>
                    <a:cubicBezTo>
                      <a:pt x="0" y="201"/>
                      <a:pt x="3670" y="234"/>
                      <a:pt x="8173" y="234"/>
                    </a:cubicBezTo>
                    <a:cubicBezTo>
                      <a:pt x="12643" y="234"/>
                      <a:pt x="16345" y="167"/>
                      <a:pt x="16345" y="134"/>
                    </a:cubicBezTo>
                    <a:cubicBezTo>
                      <a:pt x="16345" y="34"/>
                      <a:pt x="12676" y="1"/>
                      <a:pt x="817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093;p35"/>
              <p:cNvSpPr/>
              <p:nvPr/>
            </p:nvSpPr>
            <p:spPr>
              <a:xfrm>
                <a:off x="6807907" y="4045303"/>
                <a:ext cx="160355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35" extrusionOk="0">
                    <a:moveTo>
                      <a:pt x="4737" y="1"/>
                    </a:moveTo>
                    <a:cubicBezTo>
                      <a:pt x="2135" y="1"/>
                      <a:pt x="0" y="34"/>
                      <a:pt x="0" y="134"/>
                    </a:cubicBezTo>
                    <a:cubicBezTo>
                      <a:pt x="0" y="201"/>
                      <a:pt x="2102" y="234"/>
                      <a:pt x="4737" y="234"/>
                    </a:cubicBezTo>
                    <a:cubicBezTo>
                      <a:pt x="7305" y="234"/>
                      <a:pt x="9440" y="168"/>
                      <a:pt x="9440" y="134"/>
                    </a:cubicBezTo>
                    <a:cubicBezTo>
                      <a:pt x="9440" y="34"/>
                      <a:pt x="7305" y="1"/>
                      <a:pt x="473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094;p35"/>
              <p:cNvSpPr/>
              <p:nvPr/>
            </p:nvSpPr>
            <p:spPr>
              <a:xfrm>
                <a:off x="6807907" y="4200550"/>
                <a:ext cx="160355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35" extrusionOk="0">
                    <a:moveTo>
                      <a:pt x="4737" y="1"/>
                    </a:moveTo>
                    <a:cubicBezTo>
                      <a:pt x="2135" y="1"/>
                      <a:pt x="0" y="67"/>
                      <a:pt x="0" y="101"/>
                    </a:cubicBezTo>
                    <a:cubicBezTo>
                      <a:pt x="0" y="201"/>
                      <a:pt x="2102" y="234"/>
                      <a:pt x="4737" y="234"/>
                    </a:cubicBezTo>
                    <a:cubicBezTo>
                      <a:pt x="7305" y="234"/>
                      <a:pt x="9440" y="168"/>
                      <a:pt x="9440" y="101"/>
                    </a:cubicBezTo>
                    <a:cubicBezTo>
                      <a:pt x="9440" y="67"/>
                      <a:pt x="7305" y="34"/>
                      <a:pt x="473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095;p35"/>
              <p:cNvSpPr/>
              <p:nvPr/>
            </p:nvSpPr>
            <p:spPr>
              <a:xfrm>
                <a:off x="6807907" y="4369404"/>
                <a:ext cx="16035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68" extrusionOk="0">
                    <a:moveTo>
                      <a:pt x="4737" y="0"/>
                    </a:moveTo>
                    <a:cubicBezTo>
                      <a:pt x="2135" y="0"/>
                      <a:pt x="0" y="100"/>
                      <a:pt x="0" y="134"/>
                    </a:cubicBezTo>
                    <a:cubicBezTo>
                      <a:pt x="0" y="234"/>
                      <a:pt x="2102" y="267"/>
                      <a:pt x="4737" y="267"/>
                    </a:cubicBezTo>
                    <a:cubicBezTo>
                      <a:pt x="7305" y="267"/>
                      <a:pt x="9440" y="167"/>
                      <a:pt x="9440" y="134"/>
                    </a:cubicBezTo>
                    <a:cubicBezTo>
                      <a:pt x="9440" y="100"/>
                      <a:pt x="7305" y="0"/>
                      <a:pt x="47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096;p35"/>
              <p:cNvSpPr/>
              <p:nvPr/>
            </p:nvSpPr>
            <p:spPr>
              <a:xfrm>
                <a:off x="7086098" y="3853808"/>
                <a:ext cx="248745" cy="698593"/>
              </a:xfrm>
              <a:custGeom>
                <a:avLst/>
                <a:gdLst/>
                <a:ahLst/>
                <a:cxnLst/>
                <a:rect l="l" t="t" r="r" b="b"/>
                <a:pathLst>
                  <a:path w="14645" h="41130" extrusionOk="0">
                    <a:moveTo>
                      <a:pt x="0" y="0"/>
                    </a:moveTo>
                    <a:lnTo>
                      <a:pt x="4337" y="40963"/>
                    </a:lnTo>
                    <a:lnTo>
                      <a:pt x="14211" y="41130"/>
                    </a:lnTo>
                    <a:cubicBezTo>
                      <a:pt x="14644" y="40196"/>
                      <a:pt x="8240" y="0"/>
                      <a:pt x="824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097;p35"/>
              <p:cNvSpPr/>
              <p:nvPr/>
            </p:nvSpPr>
            <p:spPr>
              <a:xfrm>
                <a:off x="6728007" y="4550147"/>
                <a:ext cx="518433" cy="4535"/>
              </a:xfrm>
              <a:custGeom>
                <a:avLst/>
                <a:gdLst/>
                <a:ahLst/>
                <a:cxnLst/>
                <a:rect l="l" t="t" r="r" b="b"/>
                <a:pathLst>
                  <a:path w="30523" h="267" extrusionOk="0">
                    <a:moveTo>
                      <a:pt x="15278" y="0"/>
                    </a:moveTo>
                    <a:cubicBezTo>
                      <a:pt x="6839" y="0"/>
                      <a:pt x="1" y="33"/>
                      <a:pt x="1" y="134"/>
                    </a:cubicBezTo>
                    <a:cubicBezTo>
                      <a:pt x="1" y="200"/>
                      <a:pt x="6839" y="267"/>
                      <a:pt x="15278" y="267"/>
                    </a:cubicBezTo>
                    <a:cubicBezTo>
                      <a:pt x="23684" y="267"/>
                      <a:pt x="30523" y="167"/>
                      <a:pt x="30523" y="134"/>
                    </a:cubicBezTo>
                    <a:cubicBezTo>
                      <a:pt x="30523" y="100"/>
                      <a:pt x="23751" y="0"/>
                      <a:pt x="152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098;p35"/>
              <p:cNvSpPr/>
              <p:nvPr/>
            </p:nvSpPr>
            <p:spPr>
              <a:xfrm>
                <a:off x="7036245" y="4403392"/>
                <a:ext cx="36840" cy="3684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101" y="1"/>
                    </a:moveTo>
                    <a:cubicBezTo>
                      <a:pt x="500" y="1"/>
                      <a:pt x="0" y="468"/>
                      <a:pt x="0" y="1101"/>
                    </a:cubicBezTo>
                    <a:cubicBezTo>
                      <a:pt x="0" y="1668"/>
                      <a:pt x="500" y="2169"/>
                      <a:pt x="1101" y="2169"/>
                    </a:cubicBezTo>
                    <a:cubicBezTo>
                      <a:pt x="1668" y="2169"/>
                      <a:pt x="2168" y="1735"/>
                      <a:pt x="2168" y="1101"/>
                    </a:cubicBezTo>
                    <a:cubicBezTo>
                      <a:pt x="2168" y="501"/>
                      <a:pt x="1668" y="1"/>
                      <a:pt x="110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099;p35"/>
              <p:cNvSpPr/>
              <p:nvPr/>
            </p:nvSpPr>
            <p:spPr>
              <a:xfrm>
                <a:off x="6733680" y="4428293"/>
                <a:ext cx="36840" cy="36874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1" extrusionOk="0">
                    <a:moveTo>
                      <a:pt x="1155" y="1"/>
                    </a:moveTo>
                    <a:cubicBezTo>
                      <a:pt x="1137" y="1"/>
                      <a:pt x="1119" y="1"/>
                      <a:pt x="1101" y="2"/>
                    </a:cubicBezTo>
                    <a:cubicBezTo>
                      <a:pt x="501" y="2"/>
                      <a:pt x="0" y="503"/>
                      <a:pt x="0" y="1103"/>
                    </a:cubicBezTo>
                    <a:cubicBezTo>
                      <a:pt x="0" y="1670"/>
                      <a:pt x="467" y="2171"/>
                      <a:pt x="1101" y="2171"/>
                    </a:cubicBezTo>
                    <a:cubicBezTo>
                      <a:pt x="1668" y="2171"/>
                      <a:pt x="2169" y="1704"/>
                      <a:pt x="2169" y="1103"/>
                    </a:cubicBezTo>
                    <a:cubicBezTo>
                      <a:pt x="2169" y="489"/>
                      <a:pt x="1699" y="1"/>
                      <a:pt x="115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100;p35"/>
              <p:cNvSpPr/>
              <p:nvPr/>
            </p:nvSpPr>
            <p:spPr>
              <a:xfrm>
                <a:off x="7120663" y="4446450"/>
                <a:ext cx="66309" cy="6687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3937" extrusionOk="0">
                    <a:moveTo>
                      <a:pt x="1968" y="1"/>
                    </a:moveTo>
                    <a:cubicBezTo>
                      <a:pt x="868" y="1"/>
                      <a:pt x="0" y="901"/>
                      <a:pt x="0" y="1969"/>
                    </a:cubicBezTo>
                    <a:cubicBezTo>
                      <a:pt x="0" y="3070"/>
                      <a:pt x="868" y="3937"/>
                      <a:pt x="1968" y="3937"/>
                    </a:cubicBezTo>
                    <a:cubicBezTo>
                      <a:pt x="3036" y="3937"/>
                      <a:pt x="3903" y="3070"/>
                      <a:pt x="3903" y="1969"/>
                    </a:cubicBezTo>
                    <a:cubicBezTo>
                      <a:pt x="3903" y="901"/>
                      <a:pt x="3036" y="1"/>
                      <a:pt x="1968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101;p35"/>
              <p:cNvSpPr/>
              <p:nvPr/>
            </p:nvSpPr>
            <p:spPr>
              <a:xfrm>
                <a:off x="6988651" y="4399995"/>
                <a:ext cx="226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35" extrusionOk="0">
                    <a:moveTo>
                      <a:pt x="667" y="0"/>
                    </a:moveTo>
                    <a:cubicBezTo>
                      <a:pt x="300" y="0"/>
                      <a:pt x="0" y="301"/>
                      <a:pt x="0" y="668"/>
                    </a:cubicBezTo>
                    <a:cubicBezTo>
                      <a:pt x="0" y="1035"/>
                      <a:pt x="300" y="1335"/>
                      <a:pt x="667" y="1335"/>
                    </a:cubicBezTo>
                    <a:cubicBezTo>
                      <a:pt x="1034" y="1335"/>
                      <a:pt x="1334" y="1035"/>
                      <a:pt x="1334" y="668"/>
                    </a:cubicBezTo>
                    <a:cubicBezTo>
                      <a:pt x="1334" y="301"/>
                      <a:pt x="1034" y="0"/>
                      <a:pt x="66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102;p35"/>
              <p:cNvSpPr/>
              <p:nvPr/>
            </p:nvSpPr>
            <p:spPr>
              <a:xfrm>
                <a:off x="7310460" y="4355238"/>
                <a:ext cx="22692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35" extrusionOk="0">
                    <a:moveTo>
                      <a:pt x="668" y="0"/>
                    </a:moveTo>
                    <a:cubicBezTo>
                      <a:pt x="301" y="0"/>
                      <a:pt x="1" y="300"/>
                      <a:pt x="1" y="667"/>
                    </a:cubicBezTo>
                    <a:cubicBezTo>
                      <a:pt x="1" y="1034"/>
                      <a:pt x="301" y="1335"/>
                      <a:pt x="668" y="1335"/>
                    </a:cubicBezTo>
                    <a:cubicBezTo>
                      <a:pt x="1035" y="1335"/>
                      <a:pt x="1335" y="1034"/>
                      <a:pt x="1335" y="667"/>
                    </a:cubicBezTo>
                    <a:cubicBezTo>
                      <a:pt x="1335" y="300"/>
                      <a:pt x="1035" y="0"/>
                      <a:pt x="668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0336143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44"/>
          <p:cNvSpPr txBox="1">
            <a:spLocks noGrp="1"/>
          </p:cNvSpPr>
          <p:nvPr>
            <p:ph type="title"/>
          </p:nvPr>
        </p:nvSpPr>
        <p:spPr>
          <a:xfrm>
            <a:off x="740548" y="36379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NỘI DUNG BÀI HỌC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0457" y="1522452"/>
            <a:ext cx="7344182" cy="1200329"/>
            <a:chOff x="1021080" y="1392912"/>
            <a:chExt cx="7344182" cy="1200329"/>
          </a:xfrm>
        </p:grpSpPr>
        <p:sp>
          <p:nvSpPr>
            <p:cNvPr id="4" name="Oval 3"/>
            <p:cNvSpPr/>
            <p:nvPr/>
          </p:nvSpPr>
          <p:spPr>
            <a:xfrm>
              <a:off x="1021080" y="1623060"/>
              <a:ext cx="655320" cy="647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I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44040" y="1392912"/>
              <a:ext cx="652122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2400" b="1">
                  <a:latin typeface="+mj-lt"/>
                  <a:ea typeface="Calibri" panose="020F0502020204030204" pitchFamily="34" charset="0"/>
                </a:rPr>
                <a:t>Xác định khối lượng, số mol của chất phản ứng và sản phẩm trong phản ứng hóa học </a:t>
              </a:r>
              <a:endParaRPr lang="en-US" sz="2400"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20457" y="3094483"/>
            <a:ext cx="3960902" cy="647700"/>
            <a:chOff x="1021080" y="1623060"/>
            <a:chExt cx="3960902" cy="647700"/>
          </a:xfrm>
        </p:grpSpPr>
        <p:sp>
          <p:nvSpPr>
            <p:cNvPr id="19" name="Oval 18"/>
            <p:cNvSpPr/>
            <p:nvPr/>
          </p:nvSpPr>
          <p:spPr>
            <a:xfrm>
              <a:off x="1021080" y="1623060"/>
              <a:ext cx="655320" cy="647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II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44040" y="1731466"/>
              <a:ext cx="31379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>
                  <a:latin typeface="+mj-lt"/>
                  <a:ea typeface="Calibri" panose="020F0502020204030204" pitchFamily="34" charset="0"/>
                </a:rPr>
                <a:t>Hiệu suất phản ứng</a:t>
              </a:r>
              <a:endParaRPr lang="en-US" sz="2400">
                <a:latin typeface="+mj-lt"/>
              </a:endParaRPr>
            </a:p>
          </p:txBody>
        </p:sp>
      </p:grpSp>
      <p:pic>
        <p:nvPicPr>
          <p:cNvPr id="2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57659" y="3094483"/>
            <a:ext cx="2590800" cy="22766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89660" y="2895600"/>
            <a:ext cx="2474373" cy="2078016"/>
            <a:chOff x="91914" y="2665346"/>
            <a:chExt cx="2792728" cy="2343782"/>
          </a:xfrm>
        </p:grpSpPr>
        <p:grpSp>
          <p:nvGrpSpPr>
            <p:cNvPr id="1966" name="Google Shape;1966;p35"/>
            <p:cNvGrpSpPr/>
            <p:nvPr/>
          </p:nvGrpSpPr>
          <p:grpSpPr>
            <a:xfrm flipH="1">
              <a:off x="728085" y="2665346"/>
              <a:ext cx="1039735" cy="2342370"/>
              <a:chOff x="163272" y="4191175"/>
              <a:chExt cx="1099899" cy="2477912"/>
            </a:xfrm>
          </p:grpSpPr>
          <p:sp>
            <p:nvSpPr>
              <p:cNvPr id="1967" name="Google Shape;1967;p35"/>
              <p:cNvSpPr/>
              <p:nvPr/>
            </p:nvSpPr>
            <p:spPr>
              <a:xfrm>
                <a:off x="900462" y="4228896"/>
                <a:ext cx="174633" cy="642168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41917" extrusionOk="0">
                    <a:moveTo>
                      <a:pt x="1" y="1"/>
                    </a:moveTo>
                    <a:lnTo>
                      <a:pt x="1" y="36202"/>
                    </a:lnTo>
                    <a:cubicBezTo>
                      <a:pt x="1" y="39363"/>
                      <a:pt x="2554" y="41916"/>
                      <a:pt x="5715" y="41916"/>
                    </a:cubicBezTo>
                    <a:cubicBezTo>
                      <a:pt x="8876" y="41916"/>
                      <a:pt x="11399" y="39363"/>
                      <a:pt x="11369" y="36202"/>
                    </a:cubicBezTo>
                    <a:lnTo>
                      <a:pt x="113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5"/>
              <p:cNvSpPr/>
              <p:nvPr/>
            </p:nvSpPr>
            <p:spPr>
              <a:xfrm>
                <a:off x="900002" y="4228896"/>
                <a:ext cx="176502" cy="642168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41917" extrusionOk="0">
                    <a:moveTo>
                      <a:pt x="31" y="36354"/>
                    </a:moveTo>
                    <a:lnTo>
                      <a:pt x="31" y="36384"/>
                    </a:lnTo>
                    <a:cubicBezTo>
                      <a:pt x="31" y="36419"/>
                      <a:pt x="31" y="36454"/>
                      <a:pt x="32" y="36489"/>
                    </a:cubicBezTo>
                    <a:lnTo>
                      <a:pt x="32" y="36489"/>
                    </a:lnTo>
                    <a:cubicBezTo>
                      <a:pt x="31" y="36444"/>
                      <a:pt x="31" y="36399"/>
                      <a:pt x="31" y="36354"/>
                    </a:cubicBezTo>
                    <a:close/>
                    <a:moveTo>
                      <a:pt x="32" y="36489"/>
                    </a:moveTo>
                    <a:lnTo>
                      <a:pt x="32" y="36489"/>
                    </a:lnTo>
                    <a:cubicBezTo>
                      <a:pt x="43" y="36894"/>
                      <a:pt x="100" y="37272"/>
                      <a:pt x="183" y="37600"/>
                    </a:cubicBezTo>
                    <a:cubicBezTo>
                      <a:pt x="127" y="37265"/>
                      <a:pt x="45" y="36879"/>
                      <a:pt x="32" y="36489"/>
                    </a:cubicBezTo>
                    <a:close/>
                    <a:moveTo>
                      <a:pt x="183" y="37600"/>
                    </a:moveTo>
                    <a:lnTo>
                      <a:pt x="183" y="37600"/>
                    </a:lnTo>
                    <a:cubicBezTo>
                      <a:pt x="313" y="38185"/>
                      <a:pt x="535" y="38678"/>
                      <a:pt x="796" y="39122"/>
                    </a:cubicBezTo>
                    <a:lnTo>
                      <a:pt x="796" y="39122"/>
                    </a:lnTo>
                    <a:cubicBezTo>
                      <a:pt x="551" y="38661"/>
                      <a:pt x="335" y="38146"/>
                      <a:pt x="183" y="37600"/>
                    </a:cubicBezTo>
                    <a:close/>
                    <a:moveTo>
                      <a:pt x="796" y="39122"/>
                    </a:moveTo>
                    <a:cubicBezTo>
                      <a:pt x="892" y="39302"/>
                      <a:pt x="992" y="39474"/>
                      <a:pt x="1094" y="39637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52"/>
                      <a:pt x="4225" y="41795"/>
                      <a:pt x="4803" y="41855"/>
                    </a:cubicBezTo>
                    <a:cubicBezTo>
                      <a:pt x="4955" y="41916"/>
                      <a:pt x="5046" y="41916"/>
                      <a:pt x="5167" y="41916"/>
                    </a:cubicBezTo>
                    <a:lnTo>
                      <a:pt x="5228" y="41916"/>
                    </a:lnTo>
                    <a:cubicBezTo>
                      <a:pt x="5137" y="41916"/>
                      <a:pt x="5015" y="41855"/>
                      <a:pt x="4863" y="41855"/>
                    </a:cubicBezTo>
                    <a:cubicBezTo>
                      <a:pt x="4286" y="41795"/>
                      <a:pt x="3435" y="41552"/>
                      <a:pt x="2462" y="40913"/>
                    </a:cubicBezTo>
                    <a:cubicBezTo>
                      <a:pt x="2006" y="40609"/>
                      <a:pt x="1550" y="40153"/>
                      <a:pt x="1125" y="39637"/>
                    </a:cubicBezTo>
                    <a:cubicBezTo>
                      <a:pt x="1011" y="39471"/>
                      <a:pt x="901" y="39300"/>
                      <a:pt x="796" y="39122"/>
                    </a:cubicBezTo>
                    <a:close/>
                    <a:moveTo>
                      <a:pt x="31" y="1"/>
                    </a:moveTo>
                    <a:lnTo>
                      <a:pt x="31" y="31"/>
                    </a:lnTo>
                    <a:lnTo>
                      <a:pt x="31" y="62"/>
                    </a:lnTo>
                    <a:lnTo>
                      <a:pt x="0" y="122"/>
                    </a:lnTo>
                    <a:lnTo>
                      <a:pt x="11368" y="122"/>
                    </a:lnTo>
                    <a:lnTo>
                      <a:pt x="11368" y="32190"/>
                    </a:lnTo>
                    <a:lnTo>
                      <a:pt x="11368" y="35077"/>
                    </a:lnTo>
                    <a:lnTo>
                      <a:pt x="11368" y="36384"/>
                    </a:lnTo>
                    <a:cubicBezTo>
                      <a:pt x="11368" y="36810"/>
                      <a:pt x="11338" y="37235"/>
                      <a:pt x="11216" y="37600"/>
                    </a:cubicBezTo>
                    <a:cubicBezTo>
                      <a:pt x="11034" y="38421"/>
                      <a:pt x="10730" y="39089"/>
                      <a:pt x="10304" y="39637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5" y="41552"/>
                      <a:pt x="7174" y="41764"/>
                      <a:pt x="6626" y="41855"/>
                    </a:cubicBezTo>
                    <a:cubicBezTo>
                      <a:pt x="6474" y="41855"/>
                      <a:pt x="6353" y="41916"/>
                      <a:pt x="6231" y="41916"/>
                    </a:cubicBezTo>
                    <a:lnTo>
                      <a:pt x="6322" y="41916"/>
                    </a:lnTo>
                    <a:cubicBezTo>
                      <a:pt x="6414" y="41916"/>
                      <a:pt x="6535" y="41855"/>
                      <a:pt x="6687" y="41855"/>
                    </a:cubicBezTo>
                    <a:cubicBezTo>
                      <a:pt x="7295" y="41795"/>
                      <a:pt x="8177" y="41552"/>
                      <a:pt x="9088" y="40913"/>
                    </a:cubicBezTo>
                    <a:cubicBezTo>
                      <a:pt x="9544" y="40609"/>
                      <a:pt x="10000" y="40184"/>
                      <a:pt x="10426" y="39637"/>
                    </a:cubicBezTo>
                    <a:cubicBezTo>
                      <a:pt x="10821" y="39089"/>
                      <a:pt x="11186" y="38421"/>
                      <a:pt x="11368" y="37600"/>
                    </a:cubicBezTo>
                    <a:cubicBezTo>
                      <a:pt x="11429" y="37205"/>
                      <a:pt x="11520" y="36779"/>
                      <a:pt x="11520" y="36354"/>
                    </a:cubicBezTo>
                    <a:lnTo>
                      <a:pt x="11520" y="35016"/>
                    </a:lnTo>
                    <a:lnTo>
                      <a:pt x="11520" y="32129"/>
                    </a:lnTo>
                    <a:lnTo>
                      <a:pt x="11520" y="31"/>
                    </a:lnTo>
                    <a:lnTo>
                      <a:pt x="1152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5"/>
              <p:cNvSpPr/>
              <p:nvPr/>
            </p:nvSpPr>
            <p:spPr>
              <a:xfrm>
                <a:off x="920486" y="4255907"/>
                <a:ext cx="135061" cy="589544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38482" extrusionOk="0">
                    <a:moveTo>
                      <a:pt x="1" y="1"/>
                    </a:moveTo>
                    <a:lnTo>
                      <a:pt x="1" y="34257"/>
                    </a:lnTo>
                    <a:cubicBezTo>
                      <a:pt x="1" y="36567"/>
                      <a:pt x="1885" y="38481"/>
                      <a:pt x="4226" y="38481"/>
                    </a:cubicBezTo>
                    <a:lnTo>
                      <a:pt x="4590" y="38481"/>
                    </a:lnTo>
                    <a:cubicBezTo>
                      <a:pt x="6961" y="38481"/>
                      <a:pt x="8815" y="36567"/>
                      <a:pt x="8815" y="34257"/>
                    </a:cubicBezTo>
                    <a:lnTo>
                      <a:pt x="881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5"/>
              <p:cNvSpPr/>
              <p:nvPr/>
            </p:nvSpPr>
            <p:spPr>
              <a:xfrm>
                <a:off x="920486" y="4405395"/>
                <a:ext cx="135061" cy="440067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28725" extrusionOk="0">
                    <a:moveTo>
                      <a:pt x="1" y="1"/>
                    </a:moveTo>
                    <a:lnTo>
                      <a:pt x="1" y="24500"/>
                    </a:lnTo>
                    <a:cubicBezTo>
                      <a:pt x="1" y="26810"/>
                      <a:pt x="1885" y="28724"/>
                      <a:pt x="4226" y="28724"/>
                    </a:cubicBezTo>
                    <a:lnTo>
                      <a:pt x="4590" y="28724"/>
                    </a:lnTo>
                    <a:cubicBezTo>
                      <a:pt x="6961" y="28724"/>
                      <a:pt x="8815" y="26810"/>
                      <a:pt x="8815" y="24469"/>
                    </a:cubicBezTo>
                    <a:lnTo>
                      <a:pt x="88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5"/>
              <p:cNvSpPr/>
              <p:nvPr/>
            </p:nvSpPr>
            <p:spPr>
              <a:xfrm>
                <a:off x="857149" y="4192110"/>
                <a:ext cx="257070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4165" extrusionOk="0">
                    <a:moveTo>
                      <a:pt x="2068" y="1"/>
                    </a:moveTo>
                    <a:cubicBezTo>
                      <a:pt x="943" y="1"/>
                      <a:pt x="1" y="943"/>
                      <a:pt x="1" y="2098"/>
                    </a:cubicBezTo>
                    <a:cubicBezTo>
                      <a:pt x="1" y="3222"/>
                      <a:pt x="943" y="4165"/>
                      <a:pt x="2068" y="4165"/>
                    </a:cubicBezTo>
                    <a:lnTo>
                      <a:pt x="14682" y="4165"/>
                    </a:lnTo>
                    <a:cubicBezTo>
                      <a:pt x="15837" y="4165"/>
                      <a:pt x="16749" y="3283"/>
                      <a:pt x="16779" y="2098"/>
                    </a:cubicBezTo>
                    <a:cubicBezTo>
                      <a:pt x="16779" y="943"/>
                      <a:pt x="15837" y="1"/>
                      <a:pt x="146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5"/>
              <p:cNvSpPr/>
              <p:nvPr/>
            </p:nvSpPr>
            <p:spPr>
              <a:xfrm>
                <a:off x="854820" y="4191175"/>
                <a:ext cx="259398" cy="64742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4226" extrusionOk="0">
                    <a:moveTo>
                      <a:pt x="2189" y="1"/>
                    </a:moveTo>
                    <a:cubicBezTo>
                      <a:pt x="1521" y="1"/>
                      <a:pt x="852" y="335"/>
                      <a:pt x="487" y="852"/>
                    </a:cubicBezTo>
                    <a:cubicBezTo>
                      <a:pt x="92" y="1399"/>
                      <a:pt x="1" y="2098"/>
                      <a:pt x="183" y="2706"/>
                    </a:cubicBezTo>
                    <a:cubicBezTo>
                      <a:pt x="366" y="3344"/>
                      <a:pt x="821" y="3861"/>
                      <a:pt x="1399" y="4104"/>
                    </a:cubicBezTo>
                    <a:cubicBezTo>
                      <a:pt x="1673" y="4195"/>
                      <a:pt x="1976" y="4226"/>
                      <a:pt x="2280" y="4226"/>
                    </a:cubicBezTo>
                    <a:lnTo>
                      <a:pt x="14834" y="4226"/>
                    </a:lnTo>
                    <a:cubicBezTo>
                      <a:pt x="14834" y="4226"/>
                      <a:pt x="14803" y="4226"/>
                      <a:pt x="14743" y="4195"/>
                    </a:cubicBezTo>
                    <a:lnTo>
                      <a:pt x="2280" y="4195"/>
                    </a:lnTo>
                    <a:cubicBezTo>
                      <a:pt x="2007" y="4195"/>
                      <a:pt x="1703" y="4165"/>
                      <a:pt x="1429" y="4043"/>
                    </a:cubicBezTo>
                    <a:cubicBezTo>
                      <a:pt x="913" y="3831"/>
                      <a:pt x="457" y="3314"/>
                      <a:pt x="305" y="2767"/>
                    </a:cubicBezTo>
                    <a:cubicBezTo>
                      <a:pt x="92" y="2159"/>
                      <a:pt x="214" y="1460"/>
                      <a:pt x="609" y="973"/>
                    </a:cubicBezTo>
                    <a:cubicBezTo>
                      <a:pt x="943" y="426"/>
                      <a:pt x="1581" y="122"/>
                      <a:pt x="2220" y="122"/>
                    </a:cubicBezTo>
                    <a:lnTo>
                      <a:pt x="14439" y="122"/>
                    </a:lnTo>
                    <a:cubicBezTo>
                      <a:pt x="14581" y="122"/>
                      <a:pt x="14736" y="109"/>
                      <a:pt x="14887" y="109"/>
                    </a:cubicBezTo>
                    <a:cubicBezTo>
                      <a:pt x="14962" y="109"/>
                      <a:pt x="15037" y="112"/>
                      <a:pt x="15107" y="122"/>
                    </a:cubicBezTo>
                    <a:cubicBezTo>
                      <a:pt x="15290" y="183"/>
                      <a:pt x="15533" y="244"/>
                      <a:pt x="15715" y="335"/>
                    </a:cubicBezTo>
                    <a:cubicBezTo>
                      <a:pt x="16111" y="487"/>
                      <a:pt x="16414" y="791"/>
                      <a:pt x="16597" y="1125"/>
                    </a:cubicBezTo>
                    <a:cubicBezTo>
                      <a:pt x="16810" y="1429"/>
                      <a:pt x="16901" y="1794"/>
                      <a:pt x="16901" y="2159"/>
                    </a:cubicBezTo>
                    <a:cubicBezTo>
                      <a:pt x="16901" y="2698"/>
                      <a:pt x="16663" y="3179"/>
                      <a:pt x="16396" y="3504"/>
                    </a:cubicBezTo>
                    <a:lnTo>
                      <a:pt x="16396" y="3504"/>
                    </a:lnTo>
                    <a:cubicBezTo>
                      <a:pt x="16700" y="3185"/>
                      <a:pt x="16931" y="2709"/>
                      <a:pt x="16931" y="2128"/>
                    </a:cubicBezTo>
                    <a:cubicBezTo>
                      <a:pt x="16931" y="1764"/>
                      <a:pt x="16810" y="1399"/>
                      <a:pt x="16627" y="1065"/>
                    </a:cubicBezTo>
                    <a:cubicBezTo>
                      <a:pt x="16445" y="700"/>
                      <a:pt x="16141" y="396"/>
                      <a:pt x="15715" y="213"/>
                    </a:cubicBezTo>
                    <a:cubicBezTo>
                      <a:pt x="15533" y="153"/>
                      <a:pt x="15290" y="62"/>
                      <a:pt x="15077" y="31"/>
                    </a:cubicBezTo>
                    <a:cubicBezTo>
                      <a:pt x="14834" y="1"/>
                      <a:pt x="14621" y="1"/>
                      <a:pt x="14378" y="1"/>
                    </a:cubicBezTo>
                    <a:close/>
                    <a:moveTo>
                      <a:pt x="16396" y="3504"/>
                    </a:moveTo>
                    <a:cubicBezTo>
                      <a:pt x="16334" y="3569"/>
                      <a:pt x="16269" y="3627"/>
                      <a:pt x="16202" y="3679"/>
                    </a:cubicBezTo>
                    <a:cubicBezTo>
                      <a:pt x="15837" y="3983"/>
                      <a:pt x="15442" y="4135"/>
                      <a:pt x="15229" y="4165"/>
                    </a:cubicBezTo>
                    <a:cubicBezTo>
                      <a:pt x="15138" y="4165"/>
                      <a:pt x="15107" y="4165"/>
                      <a:pt x="15077" y="4195"/>
                    </a:cubicBezTo>
                    <a:lnTo>
                      <a:pt x="14955" y="4195"/>
                    </a:lnTo>
                    <a:lnTo>
                      <a:pt x="14834" y="4226"/>
                    </a:lnTo>
                    <a:lnTo>
                      <a:pt x="15077" y="4226"/>
                    </a:lnTo>
                    <a:cubicBezTo>
                      <a:pt x="15107" y="4226"/>
                      <a:pt x="15168" y="4226"/>
                      <a:pt x="15229" y="4195"/>
                    </a:cubicBezTo>
                    <a:cubicBezTo>
                      <a:pt x="15442" y="4165"/>
                      <a:pt x="15837" y="4043"/>
                      <a:pt x="16202" y="3709"/>
                    </a:cubicBezTo>
                    <a:cubicBezTo>
                      <a:pt x="16266" y="3650"/>
                      <a:pt x="16332" y="3581"/>
                      <a:pt x="16396" y="350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5"/>
              <p:cNvSpPr/>
              <p:nvPr/>
            </p:nvSpPr>
            <p:spPr>
              <a:xfrm>
                <a:off x="988481" y="4793647"/>
                <a:ext cx="46573" cy="36094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356" extrusionOk="0">
                    <a:moveTo>
                      <a:pt x="2560" y="1"/>
                    </a:moveTo>
                    <a:cubicBezTo>
                      <a:pt x="2370" y="1"/>
                      <a:pt x="2215" y="142"/>
                      <a:pt x="2098" y="283"/>
                    </a:cubicBezTo>
                    <a:cubicBezTo>
                      <a:pt x="1976" y="435"/>
                      <a:pt x="1915" y="678"/>
                      <a:pt x="1763" y="830"/>
                    </a:cubicBezTo>
                    <a:cubicBezTo>
                      <a:pt x="1551" y="1013"/>
                      <a:pt x="1307" y="1134"/>
                      <a:pt x="1064" y="1195"/>
                    </a:cubicBezTo>
                    <a:cubicBezTo>
                      <a:pt x="791" y="1286"/>
                      <a:pt x="547" y="1347"/>
                      <a:pt x="335" y="1499"/>
                    </a:cubicBezTo>
                    <a:cubicBezTo>
                      <a:pt x="0" y="1773"/>
                      <a:pt x="183" y="2320"/>
                      <a:pt x="608" y="2350"/>
                    </a:cubicBezTo>
                    <a:cubicBezTo>
                      <a:pt x="649" y="2354"/>
                      <a:pt x="690" y="2356"/>
                      <a:pt x="730" y="2356"/>
                    </a:cubicBezTo>
                    <a:cubicBezTo>
                      <a:pt x="993" y="2356"/>
                      <a:pt x="1253" y="2277"/>
                      <a:pt x="1490" y="2198"/>
                    </a:cubicBezTo>
                    <a:cubicBezTo>
                      <a:pt x="1946" y="2016"/>
                      <a:pt x="2310" y="1651"/>
                      <a:pt x="2614" y="1286"/>
                    </a:cubicBezTo>
                    <a:cubicBezTo>
                      <a:pt x="2827" y="1043"/>
                      <a:pt x="3040" y="800"/>
                      <a:pt x="3010" y="496"/>
                    </a:cubicBezTo>
                    <a:cubicBezTo>
                      <a:pt x="3010" y="283"/>
                      <a:pt x="2918" y="101"/>
                      <a:pt x="2736" y="40"/>
                    </a:cubicBezTo>
                    <a:cubicBezTo>
                      <a:pt x="2674" y="13"/>
                      <a:pt x="2616" y="1"/>
                      <a:pt x="256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5"/>
              <p:cNvSpPr/>
              <p:nvPr/>
            </p:nvSpPr>
            <p:spPr>
              <a:xfrm>
                <a:off x="1031319" y="4771891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1"/>
                    </a:moveTo>
                    <a:cubicBezTo>
                      <a:pt x="214" y="1"/>
                      <a:pt x="1" y="214"/>
                      <a:pt x="1" y="457"/>
                    </a:cubicBezTo>
                    <a:cubicBezTo>
                      <a:pt x="1" y="700"/>
                      <a:pt x="214" y="913"/>
                      <a:pt x="457" y="913"/>
                    </a:cubicBezTo>
                    <a:cubicBezTo>
                      <a:pt x="730" y="913"/>
                      <a:pt x="913" y="700"/>
                      <a:pt x="913" y="457"/>
                    </a:cubicBezTo>
                    <a:cubicBezTo>
                      <a:pt x="913" y="214"/>
                      <a:pt x="730" y="1"/>
                      <a:pt x="457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5"/>
              <p:cNvSpPr/>
              <p:nvPr/>
            </p:nvSpPr>
            <p:spPr>
              <a:xfrm>
                <a:off x="944709" y="4750012"/>
                <a:ext cx="22367" cy="21892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29" extrusionOk="0">
                    <a:moveTo>
                      <a:pt x="730" y="0"/>
                    </a:moveTo>
                    <a:cubicBezTo>
                      <a:pt x="365" y="0"/>
                      <a:pt x="0" y="304"/>
                      <a:pt x="0" y="700"/>
                    </a:cubicBezTo>
                    <a:cubicBezTo>
                      <a:pt x="0" y="1095"/>
                      <a:pt x="304" y="1429"/>
                      <a:pt x="730" y="1429"/>
                    </a:cubicBezTo>
                    <a:cubicBezTo>
                      <a:pt x="1125" y="1429"/>
                      <a:pt x="1459" y="1125"/>
                      <a:pt x="1459" y="700"/>
                    </a:cubicBezTo>
                    <a:cubicBezTo>
                      <a:pt x="1459" y="304"/>
                      <a:pt x="1155" y="0"/>
                      <a:pt x="73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5"/>
              <p:cNvSpPr/>
              <p:nvPr/>
            </p:nvSpPr>
            <p:spPr>
              <a:xfrm>
                <a:off x="1016427" y="4632652"/>
                <a:ext cx="22367" cy="22367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30" y="1"/>
                    </a:moveTo>
                    <a:cubicBezTo>
                      <a:pt x="334" y="1"/>
                      <a:pt x="0" y="305"/>
                      <a:pt x="0" y="730"/>
                    </a:cubicBezTo>
                    <a:cubicBezTo>
                      <a:pt x="0" y="1125"/>
                      <a:pt x="304" y="1460"/>
                      <a:pt x="730" y="1460"/>
                    </a:cubicBezTo>
                    <a:cubicBezTo>
                      <a:pt x="1094" y="1460"/>
                      <a:pt x="1459" y="1156"/>
                      <a:pt x="1459" y="730"/>
                    </a:cubicBezTo>
                    <a:cubicBezTo>
                      <a:pt x="1459" y="305"/>
                      <a:pt x="1094" y="1"/>
                      <a:pt x="73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5"/>
              <p:cNvSpPr/>
              <p:nvPr/>
            </p:nvSpPr>
            <p:spPr>
              <a:xfrm>
                <a:off x="1016427" y="4557656"/>
                <a:ext cx="22367" cy="22398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2" extrusionOk="0">
                    <a:moveTo>
                      <a:pt x="776" y="0"/>
                    </a:moveTo>
                    <a:cubicBezTo>
                      <a:pt x="760" y="0"/>
                      <a:pt x="745" y="1"/>
                      <a:pt x="730" y="2"/>
                    </a:cubicBezTo>
                    <a:cubicBezTo>
                      <a:pt x="334" y="2"/>
                      <a:pt x="0" y="306"/>
                      <a:pt x="0" y="732"/>
                    </a:cubicBezTo>
                    <a:cubicBezTo>
                      <a:pt x="0" y="1096"/>
                      <a:pt x="304" y="1461"/>
                      <a:pt x="730" y="1461"/>
                    </a:cubicBezTo>
                    <a:cubicBezTo>
                      <a:pt x="1094" y="1461"/>
                      <a:pt x="1459" y="1157"/>
                      <a:pt x="1459" y="732"/>
                    </a:cubicBezTo>
                    <a:cubicBezTo>
                      <a:pt x="1459" y="324"/>
                      <a:pt x="1125" y="0"/>
                      <a:pt x="77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5"/>
              <p:cNvSpPr/>
              <p:nvPr/>
            </p:nvSpPr>
            <p:spPr>
              <a:xfrm>
                <a:off x="968916" y="4780287"/>
                <a:ext cx="11659" cy="1164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0" extrusionOk="0">
                    <a:moveTo>
                      <a:pt x="365" y="0"/>
                    </a:moveTo>
                    <a:cubicBezTo>
                      <a:pt x="153" y="0"/>
                      <a:pt x="1" y="182"/>
                      <a:pt x="1" y="365"/>
                    </a:cubicBezTo>
                    <a:cubicBezTo>
                      <a:pt x="1" y="608"/>
                      <a:pt x="183" y="760"/>
                      <a:pt x="365" y="760"/>
                    </a:cubicBezTo>
                    <a:cubicBezTo>
                      <a:pt x="609" y="760"/>
                      <a:pt x="761" y="547"/>
                      <a:pt x="761" y="365"/>
                    </a:cubicBezTo>
                    <a:cubicBezTo>
                      <a:pt x="761" y="182"/>
                      <a:pt x="609" y="0"/>
                      <a:pt x="365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5"/>
              <p:cNvSpPr/>
              <p:nvPr/>
            </p:nvSpPr>
            <p:spPr>
              <a:xfrm>
                <a:off x="1000125" y="4601918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95" y="1"/>
                    </a:moveTo>
                    <a:cubicBezTo>
                      <a:pt x="152" y="1"/>
                      <a:pt x="0" y="183"/>
                      <a:pt x="0" y="396"/>
                    </a:cubicBezTo>
                    <a:cubicBezTo>
                      <a:pt x="0" y="609"/>
                      <a:pt x="183" y="761"/>
                      <a:pt x="395" y="761"/>
                    </a:cubicBezTo>
                    <a:cubicBezTo>
                      <a:pt x="608" y="761"/>
                      <a:pt x="760" y="578"/>
                      <a:pt x="760" y="396"/>
                    </a:cubicBezTo>
                    <a:cubicBezTo>
                      <a:pt x="760" y="183"/>
                      <a:pt x="608" y="1"/>
                      <a:pt x="39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5"/>
              <p:cNvSpPr/>
              <p:nvPr/>
            </p:nvSpPr>
            <p:spPr>
              <a:xfrm>
                <a:off x="901396" y="4303877"/>
                <a:ext cx="173698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38" h="2585" extrusionOk="0">
                    <a:moveTo>
                      <a:pt x="0" y="0"/>
                    </a:moveTo>
                    <a:lnTo>
                      <a:pt x="0" y="2584"/>
                    </a:lnTo>
                    <a:lnTo>
                      <a:pt x="11338" y="2584"/>
                    </a:lnTo>
                    <a:lnTo>
                      <a:pt x="113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5"/>
              <p:cNvSpPr/>
              <p:nvPr/>
            </p:nvSpPr>
            <p:spPr>
              <a:xfrm>
                <a:off x="920486" y="4396554"/>
                <a:ext cx="135061" cy="1723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125" extrusionOk="0">
                    <a:moveTo>
                      <a:pt x="4408" y="0"/>
                    </a:moveTo>
                    <a:cubicBezTo>
                      <a:pt x="1976" y="0"/>
                      <a:pt x="1" y="274"/>
                      <a:pt x="1" y="578"/>
                    </a:cubicBezTo>
                    <a:cubicBezTo>
                      <a:pt x="1" y="882"/>
                      <a:pt x="1976" y="1125"/>
                      <a:pt x="4408" y="1125"/>
                    </a:cubicBezTo>
                    <a:cubicBezTo>
                      <a:pt x="6840" y="1125"/>
                      <a:pt x="8815" y="882"/>
                      <a:pt x="8815" y="578"/>
                    </a:cubicBezTo>
                    <a:cubicBezTo>
                      <a:pt x="8815" y="274"/>
                      <a:pt x="6840" y="0"/>
                      <a:pt x="44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5"/>
              <p:cNvSpPr/>
              <p:nvPr/>
            </p:nvSpPr>
            <p:spPr>
              <a:xfrm>
                <a:off x="920486" y="4396554"/>
                <a:ext cx="135061" cy="1723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125" extrusionOk="0">
                    <a:moveTo>
                      <a:pt x="4408" y="0"/>
                    </a:moveTo>
                    <a:cubicBezTo>
                      <a:pt x="1976" y="0"/>
                      <a:pt x="1" y="274"/>
                      <a:pt x="1" y="578"/>
                    </a:cubicBezTo>
                    <a:cubicBezTo>
                      <a:pt x="1" y="882"/>
                      <a:pt x="1976" y="1125"/>
                      <a:pt x="4408" y="1125"/>
                    </a:cubicBezTo>
                    <a:cubicBezTo>
                      <a:pt x="6840" y="1125"/>
                      <a:pt x="8815" y="882"/>
                      <a:pt x="8815" y="578"/>
                    </a:cubicBezTo>
                    <a:cubicBezTo>
                      <a:pt x="8815" y="274"/>
                      <a:pt x="6840" y="0"/>
                      <a:pt x="4408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5"/>
              <p:cNvSpPr/>
              <p:nvPr/>
            </p:nvSpPr>
            <p:spPr>
              <a:xfrm>
                <a:off x="936788" y="4303877"/>
                <a:ext cx="43785" cy="433541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8299" extrusionOk="0">
                    <a:moveTo>
                      <a:pt x="0" y="0"/>
                    </a:moveTo>
                    <a:lnTo>
                      <a:pt x="0" y="28299"/>
                    </a:lnTo>
                    <a:lnTo>
                      <a:pt x="2858" y="26232"/>
                    </a:lnTo>
                    <a:lnTo>
                      <a:pt x="2858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5"/>
              <p:cNvSpPr/>
              <p:nvPr/>
            </p:nvSpPr>
            <p:spPr>
              <a:xfrm>
                <a:off x="347676" y="4229371"/>
                <a:ext cx="174648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400" h="41916" extrusionOk="0">
                    <a:moveTo>
                      <a:pt x="1" y="0"/>
                    </a:moveTo>
                    <a:lnTo>
                      <a:pt x="1" y="36201"/>
                    </a:lnTo>
                    <a:cubicBezTo>
                      <a:pt x="1" y="39362"/>
                      <a:pt x="2554" y="41916"/>
                      <a:pt x="5685" y="41916"/>
                    </a:cubicBezTo>
                    <a:cubicBezTo>
                      <a:pt x="8846" y="41916"/>
                      <a:pt x="11399" y="39362"/>
                      <a:pt x="11338" y="36201"/>
                    </a:cubicBezTo>
                    <a:lnTo>
                      <a:pt x="113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5"/>
              <p:cNvSpPr/>
              <p:nvPr/>
            </p:nvSpPr>
            <p:spPr>
              <a:xfrm>
                <a:off x="347217" y="4229371"/>
                <a:ext cx="176042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491" h="41916" extrusionOk="0">
                    <a:moveTo>
                      <a:pt x="31" y="36353"/>
                    </a:moveTo>
                    <a:lnTo>
                      <a:pt x="31" y="36414"/>
                    </a:lnTo>
                    <a:cubicBezTo>
                      <a:pt x="31" y="36452"/>
                      <a:pt x="31" y="36490"/>
                      <a:pt x="33" y="36529"/>
                    </a:cubicBezTo>
                    <a:lnTo>
                      <a:pt x="33" y="36529"/>
                    </a:lnTo>
                    <a:cubicBezTo>
                      <a:pt x="31" y="36471"/>
                      <a:pt x="31" y="36412"/>
                      <a:pt x="31" y="36353"/>
                    </a:cubicBezTo>
                    <a:close/>
                    <a:moveTo>
                      <a:pt x="33" y="36529"/>
                    </a:moveTo>
                    <a:cubicBezTo>
                      <a:pt x="40" y="36919"/>
                      <a:pt x="77" y="37286"/>
                      <a:pt x="183" y="37630"/>
                    </a:cubicBezTo>
                    <a:cubicBezTo>
                      <a:pt x="100" y="37273"/>
                      <a:pt x="43" y="36891"/>
                      <a:pt x="33" y="36529"/>
                    </a:cubicBezTo>
                    <a:close/>
                    <a:moveTo>
                      <a:pt x="183" y="37630"/>
                    </a:moveTo>
                    <a:lnTo>
                      <a:pt x="183" y="37630"/>
                    </a:lnTo>
                    <a:cubicBezTo>
                      <a:pt x="283" y="38063"/>
                      <a:pt x="428" y="38450"/>
                      <a:pt x="609" y="38806"/>
                    </a:cubicBezTo>
                    <a:lnTo>
                      <a:pt x="609" y="38806"/>
                    </a:lnTo>
                    <a:cubicBezTo>
                      <a:pt x="431" y="38442"/>
                      <a:pt x="284" y="38050"/>
                      <a:pt x="183" y="37630"/>
                    </a:cubicBezTo>
                    <a:close/>
                    <a:moveTo>
                      <a:pt x="609" y="38806"/>
                    </a:moveTo>
                    <a:cubicBezTo>
                      <a:pt x="753" y="39101"/>
                      <a:pt x="918" y="39378"/>
                      <a:pt x="1095" y="39636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81"/>
                      <a:pt x="4195" y="41794"/>
                      <a:pt x="4773" y="41885"/>
                    </a:cubicBezTo>
                    <a:cubicBezTo>
                      <a:pt x="4925" y="41916"/>
                      <a:pt x="5046" y="41916"/>
                      <a:pt x="5168" y="41916"/>
                    </a:cubicBezTo>
                    <a:lnTo>
                      <a:pt x="5229" y="41916"/>
                    </a:lnTo>
                    <a:cubicBezTo>
                      <a:pt x="5107" y="41916"/>
                      <a:pt x="4985" y="41885"/>
                      <a:pt x="4833" y="41885"/>
                    </a:cubicBezTo>
                    <a:cubicBezTo>
                      <a:pt x="4286" y="41794"/>
                      <a:pt x="3405" y="41581"/>
                      <a:pt x="2463" y="40913"/>
                    </a:cubicBezTo>
                    <a:cubicBezTo>
                      <a:pt x="2007" y="40609"/>
                      <a:pt x="1551" y="40153"/>
                      <a:pt x="1125" y="39636"/>
                    </a:cubicBezTo>
                    <a:cubicBezTo>
                      <a:pt x="933" y="39375"/>
                      <a:pt x="759" y="39101"/>
                      <a:pt x="609" y="38806"/>
                    </a:cubicBezTo>
                    <a:close/>
                    <a:moveTo>
                      <a:pt x="31" y="0"/>
                    </a:moveTo>
                    <a:lnTo>
                      <a:pt x="31" y="31"/>
                    </a:lnTo>
                    <a:lnTo>
                      <a:pt x="31" y="91"/>
                    </a:lnTo>
                    <a:lnTo>
                      <a:pt x="0" y="122"/>
                    </a:lnTo>
                    <a:lnTo>
                      <a:pt x="11338" y="122"/>
                    </a:lnTo>
                    <a:lnTo>
                      <a:pt x="11338" y="32189"/>
                    </a:lnTo>
                    <a:lnTo>
                      <a:pt x="11338" y="35077"/>
                    </a:lnTo>
                    <a:lnTo>
                      <a:pt x="11338" y="36414"/>
                    </a:lnTo>
                    <a:cubicBezTo>
                      <a:pt x="11338" y="36809"/>
                      <a:pt x="11308" y="37235"/>
                      <a:pt x="11186" y="37630"/>
                    </a:cubicBezTo>
                    <a:cubicBezTo>
                      <a:pt x="11004" y="38420"/>
                      <a:pt x="10700" y="39089"/>
                      <a:pt x="10274" y="39636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5" y="41581"/>
                      <a:pt x="7174" y="41764"/>
                      <a:pt x="6596" y="41885"/>
                    </a:cubicBezTo>
                    <a:cubicBezTo>
                      <a:pt x="6444" y="41885"/>
                      <a:pt x="6323" y="41916"/>
                      <a:pt x="6232" y="41916"/>
                    </a:cubicBezTo>
                    <a:lnTo>
                      <a:pt x="6292" y="41916"/>
                    </a:lnTo>
                    <a:cubicBezTo>
                      <a:pt x="6414" y="41916"/>
                      <a:pt x="6536" y="41885"/>
                      <a:pt x="6688" y="41885"/>
                    </a:cubicBezTo>
                    <a:cubicBezTo>
                      <a:pt x="7295" y="41794"/>
                      <a:pt x="8147" y="41581"/>
                      <a:pt x="9058" y="40913"/>
                    </a:cubicBezTo>
                    <a:cubicBezTo>
                      <a:pt x="9514" y="40609"/>
                      <a:pt x="9970" y="40213"/>
                      <a:pt x="10396" y="39636"/>
                    </a:cubicBezTo>
                    <a:cubicBezTo>
                      <a:pt x="10821" y="39089"/>
                      <a:pt x="11156" y="38420"/>
                      <a:pt x="11338" y="37630"/>
                    </a:cubicBezTo>
                    <a:cubicBezTo>
                      <a:pt x="11429" y="37204"/>
                      <a:pt x="11490" y="36779"/>
                      <a:pt x="11490" y="36353"/>
                    </a:cubicBezTo>
                    <a:lnTo>
                      <a:pt x="11490" y="35046"/>
                    </a:lnTo>
                    <a:lnTo>
                      <a:pt x="11490" y="32159"/>
                    </a:lnTo>
                    <a:lnTo>
                      <a:pt x="11490" y="31"/>
                    </a:lnTo>
                    <a:lnTo>
                      <a:pt x="1149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5"/>
              <p:cNvSpPr/>
              <p:nvPr/>
            </p:nvSpPr>
            <p:spPr>
              <a:xfrm>
                <a:off x="367241" y="4256841"/>
                <a:ext cx="135061" cy="589069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38451" extrusionOk="0">
                    <a:moveTo>
                      <a:pt x="0" y="0"/>
                    </a:moveTo>
                    <a:lnTo>
                      <a:pt x="0" y="34226"/>
                    </a:lnTo>
                    <a:cubicBezTo>
                      <a:pt x="0" y="36536"/>
                      <a:pt x="1915" y="38451"/>
                      <a:pt x="4225" y="38451"/>
                    </a:cubicBezTo>
                    <a:lnTo>
                      <a:pt x="4621" y="38451"/>
                    </a:lnTo>
                    <a:cubicBezTo>
                      <a:pt x="6931" y="38451"/>
                      <a:pt x="8815" y="36536"/>
                      <a:pt x="8815" y="342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5"/>
              <p:cNvSpPr/>
              <p:nvPr/>
            </p:nvSpPr>
            <p:spPr>
              <a:xfrm>
                <a:off x="367241" y="4727199"/>
                <a:ext cx="135061" cy="11874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7751" extrusionOk="0">
                    <a:moveTo>
                      <a:pt x="0" y="0"/>
                    </a:moveTo>
                    <a:lnTo>
                      <a:pt x="0" y="3526"/>
                    </a:lnTo>
                    <a:cubicBezTo>
                      <a:pt x="0" y="5836"/>
                      <a:pt x="1915" y="7751"/>
                      <a:pt x="4225" y="7751"/>
                    </a:cubicBezTo>
                    <a:lnTo>
                      <a:pt x="4621" y="7751"/>
                    </a:lnTo>
                    <a:cubicBezTo>
                      <a:pt x="6931" y="7751"/>
                      <a:pt x="8815" y="5836"/>
                      <a:pt x="8815" y="35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5"/>
              <p:cNvSpPr/>
              <p:nvPr/>
            </p:nvSpPr>
            <p:spPr>
              <a:xfrm>
                <a:off x="303444" y="4193504"/>
                <a:ext cx="257054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779" h="4165" extrusionOk="0">
                    <a:moveTo>
                      <a:pt x="2067" y="1"/>
                    </a:moveTo>
                    <a:cubicBezTo>
                      <a:pt x="943" y="1"/>
                      <a:pt x="0" y="943"/>
                      <a:pt x="0" y="2068"/>
                    </a:cubicBezTo>
                    <a:cubicBezTo>
                      <a:pt x="0" y="3223"/>
                      <a:pt x="943" y="4165"/>
                      <a:pt x="2067" y="4165"/>
                    </a:cubicBezTo>
                    <a:lnTo>
                      <a:pt x="14712" y="4165"/>
                    </a:lnTo>
                    <a:cubicBezTo>
                      <a:pt x="15836" y="4165"/>
                      <a:pt x="16779" y="3253"/>
                      <a:pt x="16779" y="2068"/>
                    </a:cubicBezTo>
                    <a:cubicBezTo>
                      <a:pt x="16779" y="943"/>
                      <a:pt x="15836" y="1"/>
                      <a:pt x="147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5"/>
              <p:cNvSpPr/>
              <p:nvPr/>
            </p:nvSpPr>
            <p:spPr>
              <a:xfrm>
                <a:off x="301116" y="4192110"/>
                <a:ext cx="259383" cy="65202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4256" extrusionOk="0">
                    <a:moveTo>
                      <a:pt x="2189" y="1"/>
                    </a:moveTo>
                    <a:cubicBezTo>
                      <a:pt x="1520" y="1"/>
                      <a:pt x="882" y="335"/>
                      <a:pt x="487" y="882"/>
                    </a:cubicBezTo>
                    <a:cubicBezTo>
                      <a:pt x="122" y="1399"/>
                      <a:pt x="0" y="2128"/>
                      <a:pt x="183" y="2736"/>
                    </a:cubicBezTo>
                    <a:cubicBezTo>
                      <a:pt x="365" y="3344"/>
                      <a:pt x="821" y="3891"/>
                      <a:pt x="1398" y="4104"/>
                    </a:cubicBezTo>
                    <a:cubicBezTo>
                      <a:pt x="1672" y="4225"/>
                      <a:pt x="1976" y="4256"/>
                      <a:pt x="2280" y="4256"/>
                    </a:cubicBezTo>
                    <a:lnTo>
                      <a:pt x="14864" y="4256"/>
                    </a:lnTo>
                    <a:cubicBezTo>
                      <a:pt x="14864" y="4256"/>
                      <a:pt x="14803" y="4256"/>
                      <a:pt x="14742" y="4225"/>
                    </a:cubicBezTo>
                    <a:lnTo>
                      <a:pt x="2280" y="4225"/>
                    </a:lnTo>
                    <a:cubicBezTo>
                      <a:pt x="2006" y="4225"/>
                      <a:pt x="1702" y="4165"/>
                      <a:pt x="1429" y="4074"/>
                    </a:cubicBezTo>
                    <a:cubicBezTo>
                      <a:pt x="912" y="3830"/>
                      <a:pt x="456" y="3344"/>
                      <a:pt x="304" y="2767"/>
                    </a:cubicBezTo>
                    <a:cubicBezTo>
                      <a:pt x="122" y="2159"/>
                      <a:pt x="213" y="1490"/>
                      <a:pt x="608" y="973"/>
                    </a:cubicBezTo>
                    <a:cubicBezTo>
                      <a:pt x="943" y="456"/>
                      <a:pt x="1581" y="152"/>
                      <a:pt x="2219" y="152"/>
                    </a:cubicBezTo>
                    <a:lnTo>
                      <a:pt x="14438" y="152"/>
                    </a:lnTo>
                    <a:cubicBezTo>
                      <a:pt x="14580" y="152"/>
                      <a:pt x="14735" y="139"/>
                      <a:pt x="14886" y="139"/>
                    </a:cubicBezTo>
                    <a:cubicBezTo>
                      <a:pt x="14962" y="139"/>
                      <a:pt x="15036" y="142"/>
                      <a:pt x="15107" y="152"/>
                    </a:cubicBezTo>
                    <a:cubicBezTo>
                      <a:pt x="15289" y="183"/>
                      <a:pt x="15532" y="274"/>
                      <a:pt x="15715" y="335"/>
                    </a:cubicBezTo>
                    <a:cubicBezTo>
                      <a:pt x="16110" y="487"/>
                      <a:pt x="16414" y="791"/>
                      <a:pt x="16596" y="1125"/>
                    </a:cubicBezTo>
                    <a:cubicBezTo>
                      <a:pt x="16809" y="1459"/>
                      <a:pt x="16900" y="1824"/>
                      <a:pt x="16900" y="2159"/>
                    </a:cubicBezTo>
                    <a:cubicBezTo>
                      <a:pt x="16900" y="2672"/>
                      <a:pt x="16720" y="3104"/>
                      <a:pt x="16479" y="3429"/>
                    </a:cubicBezTo>
                    <a:lnTo>
                      <a:pt x="16479" y="3429"/>
                    </a:lnTo>
                    <a:cubicBezTo>
                      <a:pt x="16735" y="3120"/>
                      <a:pt x="16931" y="2687"/>
                      <a:pt x="16931" y="2128"/>
                    </a:cubicBezTo>
                    <a:cubicBezTo>
                      <a:pt x="16931" y="1794"/>
                      <a:pt x="16840" y="1399"/>
                      <a:pt x="16627" y="1064"/>
                    </a:cubicBezTo>
                    <a:cubicBezTo>
                      <a:pt x="16444" y="730"/>
                      <a:pt x="16140" y="426"/>
                      <a:pt x="15715" y="244"/>
                    </a:cubicBezTo>
                    <a:cubicBezTo>
                      <a:pt x="15532" y="152"/>
                      <a:pt x="15320" y="92"/>
                      <a:pt x="15077" y="31"/>
                    </a:cubicBezTo>
                    <a:cubicBezTo>
                      <a:pt x="14864" y="1"/>
                      <a:pt x="14621" y="1"/>
                      <a:pt x="14408" y="1"/>
                    </a:cubicBezTo>
                    <a:close/>
                    <a:moveTo>
                      <a:pt x="16479" y="3429"/>
                    </a:moveTo>
                    <a:lnTo>
                      <a:pt x="16479" y="3429"/>
                    </a:lnTo>
                    <a:cubicBezTo>
                      <a:pt x="16401" y="3524"/>
                      <a:pt x="16317" y="3607"/>
                      <a:pt x="16232" y="3678"/>
                    </a:cubicBezTo>
                    <a:cubicBezTo>
                      <a:pt x="15836" y="3982"/>
                      <a:pt x="15472" y="4134"/>
                      <a:pt x="15229" y="4195"/>
                    </a:cubicBezTo>
                    <a:cubicBezTo>
                      <a:pt x="15168" y="4195"/>
                      <a:pt x="15107" y="4195"/>
                      <a:pt x="15077" y="4225"/>
                    </a:cubicBezTo>
                    <a:lnTo>
                      <a:pt x="14955" y="4225"/>
                    </a:lnTo>
                    <a:cubicBezTo>
                      <a:pt x="14894" y="4256"/>
                      <a:pt x="14864" y="4256"/>
                      <a:pt x="14864" y="4256"/>
                    </a:cubicBezTo>
                    <a:lnTo>
                      <a:pt x="15077" y="4256"/>
                    </a:lnTo>
                    <a:cubicBezTo>
                      <a:pt x="15107" y="4256"/>
                      <a:pt x="15198" y="4256"/>
                      <a:pt x="15229" y="4225"/>
                    </a:cubicBezTo>
                    <a:cubicBezTo>
                      <a:pt x="15441" y="4165"/>
                      <a:pt x="15836" y="4074"/>
                      <a:pt x="16201" y="3739"/>
                    </a:cubicBezTo>
                    <a:cubicBezTo>
                      <a:pt x="16298" y="3650"/>
                      <a:pt x="16393" y="3547"/>
                      <a:pt x="16479" y="34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5"/>
              <p:cNvSpPr/>
              <p:nvPr/>
            </p:nvSpPr>
            <p:spPr>
              <a:xfrm>
                <a:off x="368636" y="4651252"/>
                <a:ext cx="117826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5687" extrusionOk="0">
                    <a:moveTo>
                      <a:pt x="4055" y="1"/>
                    </a:moveTo>
                    <a:cubicBezTo>
                      <a:pt x="4041" y="1"/>
                      <a:pt x="4027" y="1"/>
                      <a:pt x="4013" y="3"/>
                    </a:cubicBezTo>
                    <a:cubicBezTo>
                      <a:pt x="3831" y="63"/>
                      <a:pt x="3739" y="215"/>
                      <a:pt x="3679" y="306"/>
                    </a:cubicBezTo>
                    <a:cubicBezTo>
                      <a:pt x="3435" y="854"/>
                      <a:pt x="3405" y="1431"/>
                      <a:pt x="3587" y="1978"/>
                    </a:cubicBezTo>
                    <a:cubicBezTo>
                      <a:pt x="3131" y="1948"/>
                      <a:pt x="2797" y="1674"/>
                      <a:pt x="2524" y="1431"/>
                    </a:cubicBezTo>
                    <a:cubicBezTo>
                      <a:pt x="2280" y="1158"/>
                      <a:pt x="2037" y="884"/>
                      <a:pt x="1703" y="671"/>
                    </a:cubicBezTo>
                    <a:cubicBezTo>
                      <a:pt x="1493" y="538"/>
                      <a:pt x="1199" y="452"/>
                      <a:pt x="926" y="452"/>
                    </a:cubicBezTo>
                    <a:cubicBezTo>
                      <a:pt x="765" y="452"/>
                      <a:pt x="611" y="482"/>
                      <a:pt x="487" y="550"/>
                    </a:cubicBezTo>
                    <a:cubicBezTo>
                      <a:pt x="1" y="1279"/>
                      <a:pt x="2311" y="1796"/>
                      <a:pt x="2493" y="2708"/>
                    </a:cubicBezTo>
                    <a:cubicBezTo>
                      <a:pt x="2736" y="3620"/>
                      <a:pt x="2341" y="4562"/>
                      <a:pt x="1520" y="5261"/>
                    </a:cubicBezTo>
                    <a:lnTo>
                      <a:pt x="7691" y="5687"/>
                    </a:lnTo>
                    <a:cubicBezTo>
                      <a:pt x="6992" y="5170"/>
                      <a:pt x="6262" y="4653"/>
                      <a:pt x="5958" y="3954"/>
                    </a:cubicBezTo>
                    <a:cubicBezTo>
                      <a:pt x="5654" y="3285"/>
                      <a:pt x="5989" y="2373"/>
                      <a:pt x="6900" y="2100"/>
                    </a:cubicBezTo>
                    <a:cubicBezTo>
                      <a:pt x="7144" y="2039"/>
                      <a:pt x="7356" y="1978"/>
                      <a:pt x="7478" y="1887"/>
                    </a:cubicBezTo>
                    <a:cubicBezTo>
                      <a:pt x="7630" y="1674"/>
                      <a:pt x="7387" y="1370"/>
                      <a:pt x="7052" y="1340"/>
                    </a:cubicBezTo>
                    <a:cubicBezTo>
                      <a:pt x="7021" y="1337"/>
                      <a:pt x="6990" y="1335"/>
                      <a:pt x="6958" y="1335"/>
                    </a:cubicBezTo>
                    <a:cubicBezTo>
                      <a:pt x="6686" y="1335"/>
                      <a:pt x="6416" y="1450"/>
                      <a:pt x="6171" y="1614"/>
                    </a:cubicBezTo>
                    <a:cubicBezTo>
                      <a:pt x="5958" y="1765"/>
                      <a:pt x="5715" y="1948"/>
                      <a:pt x="5472" y="2069"/>
                    </a:cubicBezTo>
                    <a:cubicBezTo>
                      <a:pt x="5303" y="2145"/>
                      <a:pt x="5111" y="2197"/>
                      <a:pt x="4917" y="2197"/>
                    </a:cubicBezTo>
                    <a:cubicBezTo>
                      <a:pt x="4797" y="2197"/>
                      <a:pt x="4676" y="2177"/>
                      <a:pt x="4560" y="2130"/>
                    </a:cubicBezTo>
                    <a:cubicBezTo>
                      <a:pt x="4226" y="2039"/>
                      <a:pt x="4104" y="1674"/>
                      <a:pt x="4134" y="1370"/>
                    </a:cubicBezTo>
                    <a:cubicBezTo>
                      <a:pt x="4226" y="1066"/>
                      <a:pt x="4378" y="823"/>
                      <a:pt x="4438" y="550"/>
                    </a:cubicBezTo>
                    <a:cubicBezTo>
                      <a:pt x="4526" y="317"/>
                      <a:pt x="4362" y="1"/>
                      <a:pt x="40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5"/>
              <p:cNvSpPr/>
              <p:nvPr/>
            </p:nvSpPr>
            <p:spPr>
              <a:xfrm>
                <a:off x="411489" y="4343467"/>
                <a:ext cx="38193" cy="7372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4812" extrusionOk="0">
                    <a:moveTo>
                      <a:pt x="1185" y="0"/>
                    </a:moveTo>
                    <a:cubicBezTo>
                      <a:pt x="547" y="882"/>
                      <a:pt x="0" y="2067"/>
                      <a:pt x="61" y="3131"/>
                    </a:cubicBezTo>
                    <a:cubicBezTo>
                      <a:pt x="61" y="3465"/>
                      <a:pt x="122" y="3830"/>
                      <a:pt x="274" y="4134"/>
                    </a:cubicBezTo>
                    <a:cubicBezTo>
                      <a:pt x="426" y="4438"/>
                      <a:pt x="730" y="4711"/>
                      <a:pt x="1064" y="4803"/>
                    </a:cubicBezTo>
                    <a:cubicBezTo>
                      <a:pt x="1107" y="4808"/>
                      <a:pt x="1150" y="4811"/>
                      <a:pt x="1193" y="4811"/>
                    </a:cubicBezTo>
                    <a:cubicBezTo>
                      <a:pt x="1614" y="4811"/>
                      <a:pt x="2057" y="4553"/>
                      <a:pt x="2249" y="4195"/>
                    </a:cubicBezTo>
                    <a:cubicBezTo>
                      <a:pt x="2432" y="3769"/>
                      <a:pt x="2493" y="3283"/>
                      <a:pt x="2432" y="2827"/>
                    </a:cubicBezTo>
                    <a:cubicBezTo>
                      <a:pt x="2280" y="1793"/>
                      <a:pt x="1733" y="882"/>
                      <a:pt x="11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5"/>
              <p:cNvSpPr/>
              <p:nvPr/>
            </p:nvSpPr>
            <p:spPr>
              <a:xfrm>
                <a:off x="438960" y="4629864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6" y="0"/>
                    </a:moveTo>
                    <a:cubicBezTo>
                      <a:pt x="213" y="0"/>
                      <a:pt x="0" y="183"/>
                      <a:pt x="0" y="456"/>
                    </a:cubicBezTo>
                    <a:cubicBezTo>
                      <a:pt x="0" y="699"/>
                      <a:pt x="213" y="912"/>
                      <a:pt x="456" y="912"/>
                    </a:cubicBezTo>
                    <a:cubicBezTo>
                      <a:pt x="700" y="912"/>
                      <a:pt x="912" y="730"/>
                      <a:pt x="912" y="456"/>
                    </a:cubicBezTo>
                    <a:cubicBezTo>
                      <a:pt x="912" y="244"/>
                      <a:pt x="700" y="0"/>
                      <a:pt x="45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5"/>
              <p:cNvSpPr/>
              <p:nvPr/>
            </p:nvSpPr>
            <p:spPr>
              <a:xfrm>
                <a:off x="448734" y="4658269"/>
                <a:ext cx="8395" cy="839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8"/>
                      <a:pt x="274" y="548"/>
                    </a:cubicBezTo>
                    <a:cubicBezTo>
                      <a:pt x="426" y="548"/>
                      <a:pt x="548" y="426"/>
                      <a:pt x="548" y="274"/>
                    </a:cubicBezTo>
                    <a:cubicBezTo>
                      <a:pt x="54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5"/>
              <p:cNvSpPr/>
              <p:nvPr/>
            </p:nvSpPr>
            <p:spPr>
              <a:xfrm>
                <a:off x="435696" y="4794122"/>
                <a:ext cx="46588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358" extrusionOk="0">
                    <a:moveTo>
                      <a:pt x="2559" y="0"/>
                    </a:moveTo>
                    <a:cubicBezTo>
                      <a:pt x="2359" y="0"/>
                      <a:pt x="2186" y="147"/>
                      <a:pt x="2068" y="313"/>
                    </a:cubicBezTo>
                    <a:cubicBezTo>
                      <a:pt x="1976" y="435"/>
                      <a:pt x="1885" y="678"/>
                      <a:pt x="1733" y="830"/>
                    </a:cubicBezTo>
                    <a:cubicBezTo>
                      <a:pt x="1551" y="1012"/>
                      <a:pt x="1277" y="1134"/>
                      <a:pt x="1064" y="1194"/>
                    </a:cubicBezTo>
                    <a:cubicBezTo>
                      <a:pt x="791" y="1286"/>
                      <a:pt x="517" y="1346"/>
                      <a:pt x="335" y="1498"/>
                    </a:cubicBezTo>
                    <a:cubicBezTo>
                      <a:pt x="1" y="1772"/>
                      <a:pt x="183" y="2319"/>
                      <a:pt x="609" y="2349"/>
                    </a:cubicBezTo>
                    <a:cubicBezTo>
                      <a:pt x="661" y="2355"/>
                      <a:pt x="713" y="2357"/>
                      <a:pt x="765" y="2357"/>
                    </a:cubicBezTo>
                    <a:cubicBezTo>
                      <a:pt x="1015" y="2357"/>
                      <a:pt x="1258" y="2298"/>
                      <a:pt x="1460" y="2197"/>
                    </a:cubicBezTo>
                    <a:cubicBezTo>
                      <a:pt x="1916" y="2015"/>
                      <a:pt x="2311" y="1681"/>
                      <a:pt x="2615" y="1286"/>
                    </a:cubicBezTo>
                    <a:cubicBezTo>
                      <a:pt x="2797" y="1073"/>
                      <a:pt x="3040" y="799"/>
                      <a:pt x="2979" y="495"/>
                    </a:cubicBezTo>
                    <a:cubicBezTo>
                      <a:pt x="2979" y="313"/>
                      <a:pt x="2888" y="100"/>
                      <a:pt x="2736" y="39"/>
                    </a:cubicBezTo>
                    <a:cubicBezTo>
                      <a:pt x="2675" y="12"/>
                      <a:pt x="2616" y="0"/>
                      <a:pt x="2559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5"/>
              <p:cNvSpPr/>
              <p:nvPr/>
            </p:nvSpPr>
            <p:spPr>
              <a:xfrm>
                <a:off x="478074" y="4772366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0"/>
                    </a:moveTo>
                    <a:cubicBezTo>
                      <a:pt x="183" y="0"/>
                      <a:pt x="1" y="213"/>
                      <a:pt x="1" y="456"/>
                    </a:cubicBezTo>
                    <a:cubicBezTo>
                      <a:pt x="1" y="730"/>
                      <a:pt x="183" y="912"/>
                      <a:pt x="457" y="912"/>
                    </a:cubicBezTo>
                    <a:cubicBezTo>
                      <a:pt x="700" y="912"/>
                      <a:pt x="913" y="730"/>
                      <a:pt x="913" y="456"/>
                    </a:cubicBezTo>
                    <a:cubicBezTo>
                      <a:pt x="913" y="213"/>
                      <a:pt x="700" y="0"/>
                      <a:pt x="45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5"/>
              <p:cNvSpPr/>
              <p:nvPr/>
            </p:nvSpPr>
            <p:spPr>
              <a:xfrm>
                <a:off x="391924" y="4750441"/>
                <a:ext cx="21908" cy="21938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432" extrusionOk="0">
                    <a:moveTo>
                      <a:pt x="776" y="1"/>
                    </a:moveTo>
                    <a:cubicBezTo>
                      <a:pt x="761" y="1"/>
                      <a:pt x="745" y="2"/>
                      <a:pt x="730" y="3"/>
                    </a:cubicBezTo>
                    <a:cubicBezTo>
                      <a:pt x="335" y="3"/>
                      <a:pt x="0" y="307"/>
                      <a:pt x="0" y="732"/>
                    </a:cubicBezTo>
                    <a:cubicBezTo>
                      <a:pt x="0" y="1097"/>
                      <a:pt x="304" y="1431"/>
                      <a:pt x="730" y="1431"/>
                    </a:cubicBezTo>
                    <a:cubicBezTo>
                      <a:pt x="1095" y="1431"/>
                      <a:pt x="1429" y="1127"/>
                      <a:pt x="1429" y="732"/>
                    </a:cubicBezTo>
                    <a:cubicBezTo>
                      <a:pt x="1429" y="325"/>
                      <a:pt x="1122" y="1"/>
                      <a:pt x="776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5"/>
              <p:cNvSpPr/>
              <p:nvPr/>
            </p:nvSpPr>
            <p:spPr>
              <a:xfrm>
                <a:off x="415212" y="4780746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65" y="1"/>
                    </a:moveTo>
                    <a:cubicBezTo>
                      <a:pt x="152" y="1"/>
                      <a:pt x="0" y="183"/>
                      <a:pt x="0" y="365"/>
                    </a:cubicBezTo>
                    <a:cubicBezTo>
                      <a:pt x="0" y="608"/>
                      <a:pt x="183" y="760"/>
                      <a:pt x="365" y="760"/>
                    </a:cubicBezTo>
                    <a:cubicBezTo>
                      <a:pt x="608" y="760"/>
                      <a:pt x="760" y="578"/>
                      <a:pt x="760" y="365"/>
                    </a:cubicBezTo>
                    <a:cubicBezTo>
                      <a:pt x="760" y="152"/>
                      <a:pt x="608" y="1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5"/>
              <p:cNvSpPr/>
              <p:nvPr/>
            </p:nvSpPr>
            <p:spPr>
              <a:xfrm>
                <a:off x="347676" y="4304337"/>
                <a:ext cx="174173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2585" extrusionOk="0">
                    <a:moveTo>
                      <a:pt x="1" y="1"/>
                    </a:moveTo>
                    <a:lnTo>
                      <a:pt x="1" y="2584"/>
                    </a:lnTo>
                    <a:lnTo>
                      <a:pt x="11369" y="2584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234509" y="4261498"/>
                <a:ext cx="43325" cy="240758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49303" extrusionOk="0">
                    <a:moveTo>
                      <a:pt x="1" y="0"/>
                    </a:moveTo>
                    <a:lnTo>
                      <a:pt x="1" y="49302"/>
                    </a:lnTo>
                    <a:lnTo>
                      <a:pt x="2827" y="49302"/>
                    </a:lnTo>
                    <a:lnTo>
                      <a:pt x="28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1152859" y="4280789"/>
                <a:ext cx="42850" cy="238678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48877" extrusionOk="0">
                    <a:moveTo>
                      <a:pt x="0" y="1"/>
                    </a:moveTo>
                    <a:lnTo>
                      <a:pt x="0" y="48877"/>
                    </a:lnTo>
                    <a:lnTo>
                      <a:pt x="2796" y="48877"/>
                    </a:lnTo>
                    <a:lnTo>
                      <a:pt x="27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5"/>
              <p:cNvSpPr/>
              <p:nvPr/>
            </p:nvSpPr>
            <p:spPr>
              <a:xfrm>
                <a:off x="625708" y="4229371"/>
                <a:ext cx="174633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41916" extrusionOk="0">
                    <a:moveTo>
                      <a:pt x="0" y="0"/>
                    </a:moveTo>
                    <a:lnTo>
                      <a:pt x="0" y="36201"/>
                    </a:lnTo>
                    <a:cubicBezTo>
                      <a:pt x="0" y="39362"/>
                      <a:pt x="2553" y="41916"/>
                      <a:pt x="5714" y="41916"/>
                    </a:cubicBezTo>
                    <a:cubicBezTo>
                      <a:pt x="8876" y="41916"/>
                      <a:pt x="11398" y="39362"/>
                      <a:pt x="11368" y="36201"/>
                    </a:cubicBezTo>
                    <a:lnTo>
                      <a:pt x="113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5"/>
              <p:cNvSpPr/>
              <p:nvPr/>
            </p:nvSpPr>
            <p:spPr>
              <a:xfrm>
                <a:off x="625233" y="4229371"/>
                <a:ext cx="176502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41916" extrusionOk="0">
                    <a:moveTo>
                      <a:pt x="31" y="36353"/>
                    </a:moveTo>
                    <a:lnTo>
                      <a:pt x="31" y="36414"/>
                    </a:lnTo>
                    <a:cubicBezTo>
                      <a:pt x="31" y="36470"/>
                      <a:pt x="33" y="36527"/>
                      <a:pt x="36" y="36584"/>
                    </a:cubicBezTo>
                    <a:lnTo>
                      <a:pt x="36" y="36584"/>
                    </a:lnTo>
                    <a:cubicBezTo>
                      <a:pt x="33" y="36508"/>
                      <a:pt x="31" y="36431"/>
                      <a:pt x="31" y="36353"/>
                    </a:cubicBezTo>
                    <a:close/>
                    <a:moveTo>
                      <a:pt x="36" y="36584"/>
                    </a:moveTo>
                    <a:lnTo>
                      <a:pt x="36" y="36584"/>
                    </a:lnTo>
                    <a:cubicBezTo>
                      <a:pt x="53" y="36953"/>
                      <a:pt x="107" y="37302"/>
                      <a:pt x="183" y="37630"/>
                    </a:cubicBezTo>
                    <a:cubicBezTo>
                      <a:pt x="131" y="37291"/>
                      <a:pt x="56" y="36929"/>
                      <a:pt x="36" y="36584"/>
                    </a:cubicBezTo>
                    <a:close/>
                    <a:moveTo>
                      <a:pt x="183" y="37630"/>
                    </a:moveTo>
                    <a:cubicBezTo>
                      <a:pt x="279" y="37986"/>
                      <a:pt x="400" y="38312"/>
                      <a:pt x="542" y="38615"/>
                    </a:cubicBezTo>
                    <a:lnTo>
                      <a:pt x="542" y="38615"/>
                    </a:lnTo>
                    <a:cubicBezTo>
                      <a:pt x="403" y="38305"/>
                      <a:pt x="280" y="37977"/>
                      <a:pt x="183" y="37630"/>
                    </a:cubicBezTo>
                    <a:close/>
                    <a:moveTo>
                      <a:pt x="542" y="38615"/>
                    </a:moveTo>
                    <a:lnTo>
                      <a:pt x="542" y="38615"/>
                    </a:lnTo>
                    <a:cubicBezTo>
                      <a:pt x="708" y="38982"/>
                      <a:pt x="897" y="39322"/>
                      <a:pt x="1095" y="39636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81"/>
                      <a:pt x="4226" y="41794"/>
                      <a:pt x="4803" y="41885"/>
                    </a:cubicBezTo>
                    <a:cubicBezTo>
                      <a:pt x="4955" y="41916"/>
                      <a:pt x="5046" y="41916"/>
                      <a:pt x="5168" y="41916"/>
                    </a:cubicBezTo>
                    <a:lnTo>
                      <a:pt x="5259" y="41916"/>
                    </a:lnTo>
                    <a:cubicBezTo>
                      <a:pt x="5138" y="41916"/>
                      <a:pt x="5016" y="41885"/>
                      <a:pt x="4864" y="41885"/>
                    </a:cubicBezTo>
                    <a:cubicBezTo>
                      <a:pt x="4286" y="41794"/>
                      <a:pt x="3435" y="41581"/>
                      <a:pt x="2463" y="40913"/>
                    </a:cubicBezTo>
                    <a:cubicBezTo>
                      <a:pt x="2007" y="40609"/>
                      <a:pt x="1551" y="40153"/>
                      <a:pt x="1156" y="39636"/>
                    </a:cubicBezTo>
                    <a:cubicBezTo>
                      <a:pt x="922" y="39319"/>
                      <a:pt x="716" y="38983"/>
                      <a:pt x="542" y="38615"/>
                    </a:cubicBezTo>
                    <a:close/>
                    <a:moveTo>
                      <a:pt x="31" y="0"/>
                    </a:moveTo>
                    <a:lnTo>
                      <a:pt x="31" y="31"/>
                    </a:lnTo>
                    <a:lnTo>
                      <a:pt x="31" y="91"/>
                    </a:lnTo>
                    <a:lnTo>
                      <a:pt x="1" y="122"/>
                    </a:lnTo>
                    <a:lnTo>
                      <a:pt x="11369" y="122"/>
                    </a:lnTo>
                    <a:lnTo>
                      <a:pt x="11369" y="32189"/>
                    </a:lnTo>
                    <a:lnTo>
                      <a:pt x="11369" y="35077"/>
                    </a:lnTo>
                    <a:lnTo>
                      <a:pt x="11369" y="36414"/>
                    </a:lnTo>
                    <a:cubicBezTo>
                      <a:pt x="11369" y="36809"/>
                      <a:pt x="11338" y="37235"/>
                      <a:pt x="11217" y="37630"/>
                    </a:cubicBezTo>
                    <a:cubicBezTo>
                      <a:pt x="11034" y="38420"/>
                      <a:pt x="10730" y="39089"/>
                      <a:pt x="10305" y="39636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6" y="41581"/>
                      <a:pt x="7174" y="41764"/>
                      <a:pt x="6627" y="41885"/>
                    </a:cubicBezTo>
                    <a:cubicBezTo>
                      <a:pt x="6475" y="41885"/>
                      <a:pt x="6353" y="41916"/>
                      <a:pt x="6232" y="41916"/>
                    </a:cubicBezTo>
                    <a:lnTo>
                      <a:pt x="6323" y="41916"/>
                    </a:lnTo>
                    <a:cubicBezTo>
                      <a:pt x="6414" y="41916"/>
                      <a:pt x="6536" y="41885"/>
                      <a:pt x="6688" y="41885"/>
                    </a:cubicBezTo>
                    <a:cubicBezTo>
                      <a:pt x="7296" y="41794"/>
                      <a:pt x="8177" y="41581"/>
                      <a:pt x="9089" y="40913"/>
                    </a:cubicBezTo>
                    <a:cubicBezTo>
                      <a:pt x="9545" y="40609"/>
                      <a:pt x="10001" y="40213"/>
                      <a:pt x="10426" y="39636"/>
                    </a:cubicBezTo>
                    <a:cubicBezTo>
                      <a:pt x="10822" y="39089"/>
                      <a:pt x="11186" y="38420"/>
                      <a:pt x="11369" y="37630"/>
                    </a:cubicBezTo>
                    <a:cubicBezTo>
                      <a:pt x="11429" y="37204"/>
                      <a:pt x="11521" y="36779"/>
                      <a:pt x="11521" y="36353"/>
                    </a:cubicBezTo>
                    <a:lnTo>
                      <a:pt x="11521" y="35046"/>
                    </a:lnTo>
                    <a:lnTo>
                      <a:pt x="11521" y="32159"/>
                    </a:lnTo>
                    <a:lnTo>
                      <a:pt x="11521" y="31"/>
                    </a:lnTo>
                    <a:lnTo>
                      <a:pt x="115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5"/>
              <p:cNvSpPr/>
              <p:nvPr/>
            </p:nvSpPr>
            <p:spPr>
              <a:xfrm>
                <a:off x="645733" y="4256841"/>
                <a:ext cx="135046" cy="589069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38451" extrusionOk="0">
                    <a:moveTo>
                      <a:pt x="0" y="0"/>
                    </a:moveTo>
                    <a:lnTo>
                      <a:pt x="0" y="34226"/>
                    </a:lnTo>
                    <a:cubicBezTo>
                      <a:pt x="0" y="36536"/>
                      <a:pt x="1885" y="38451"/>
                      <a:pt x="4225" y="38451"/>
                    </a:cubicBezTo>
                    <a:lnTo>
                      <a:pt x="4590" y="38451"/>
                    </a:lnTo>
                    <a:cubicBezTo>
                      <a:pt x="6900" y="38451"/>
                      <a:pt x="8815" y="36536"/>
                      <a:pt x="8815" y="342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5"/>
              <p:cNvSpPr/>
              <p:nvPr/>
            </p:nvSpPr>
            <p:spPr>
              <a:xfrm>
                <a:off x="645733" y="4406329"/>
                <a:ext cx="135046" cy="439592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28694" extrusionOk="0">
                    <a:moveTo>
                      <a:pt x="0" y="0"/>
                    </a:moveTo>
                    <a:lnTo>
                      <a:pt x="0" y="24469"/>
                    </a:lnTo>
                    <a:cubicBezTo>
                      <a:pt x="0" y="26779"/>
                      <a:pt x="1885" y="28694"/>
                      <a:pt x="4225" y="28694"/>
                    </a:cubicBezTo>
                    <a:lnTo>
                      <a:pt x="4590" y="28694"/>
                    </a:lnTo>
                    <a:cubicBezTo>
                      <a:pt x="6900" y="28694"/>
                      <a:pt x="8815" y="26779"/>
                      <a:pt x="8815" y="24469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5"/>
              <p:cNvSpPr/>
              <p:nvPr/>
            </p:nvSpPr>
            <p:spPr>
              <a:xfrm>
                <a:off x="581461" y="4193504"/>
                <a:ext cx="257529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810" h="4165" extrusionOk="0">
                    <a:moveTo>
                      <a:pt x="2098" y="1"/>
                    </a:moveTo>
                    <a:cubicBezTo>
                      <a:pt x="943" y="1"/>
                      <a:pt x="0" y="943"/>
                      <a:pt x="0" y="2068"/>
                    </a:cubicBezTo>
                    <a:cubicBezTo>
                      <a:pt x="0" y="3223"/>
                      <a:pt x="943" y="4165"/>
                      <a:pt x="2098" y="4165"/>
                    </a:cubicBezTo>
                    <a:lnTo>
                      <a:pt x="14712" y="4165"/>
                    </a:lnTo>
                    <a:cubicBezTo>
                      <a:pt x="15837" y="4165"/>
                      <a:pt x="16809" y="3253"/>
                      <a:pt x="16809" y="2068"/>
                    </a:cubicBezTo>
                    <a:cubicBezTo>
                      <a:pt x="16809" y="943"/>
                      <a:pt x="15837" y="1"/>
                      <a:pt x="147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5"/>
              <p:cNvSpPr/>
              <p:nvPr/>
            </p:nvSpPr>
            <p:spPr>
              <a:xfrm>
                <a:off x="579132" y="4192110"/>
                <a:ext cx="259858" cy="65202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4256" extrusionOk="0">
                    <a:moveTo>
                      <a:pt x="2219" y="1"/>
                    </a:moveTo>
                    <a:cubicBezTo>
                      <a:pt x="1520" y="1"/>
                      <a:pt x="882" y="335"/>
                      <a:pt x="517" y="882"/>
                    </a:cubicBezTo>
                    <a:cubicBezTo>
                      <a:pt x="122" y="1399"/>
                      <a:pt x="1" y="2128"/>
                      <a:pt x="213" y="2736"/>
                    </a:cubicBezTo>
                    <a:cubicBezTo>
                      <a:pt x="396" y="3344"/>
                      <a:pt x="852" y="3891"/>
                      <a:pt x="1429" y="4104"/>
                    </a:cubicBezTo>
                    <a:cubicBezTo>
                      <a:pt x="1672" y="4225"/>
                      <a:pt x="1976" y="4256"/>
                      <a:pt x="2280" y="4256"/>
                    </a:cubicBezTo>
                    <a:lnTo>
                      <a:pt x="14864" y="4256"/>
                    </a:lnTo>
                    <a:cubicBezTo>
                      <a:pt x="14864" y="4256"/>
                      <a:pt x="14834" y="4256"/>
                      <a:pt x="14742" y="4225"/>
                    </a:cubicBezTo>
                    <a:lnTo>
                      <a:pt x="2280" y="4225"/>
                    </a:lnTo>
                    <a:cubicBezTo>
                      <a:pt x="2037" y="4225"/>
                      <a:pt x="1733" y="4165"/>
                      <a:pt x="1460" y="4074"/>
                    </a:cubicBezTo>
                    <a:cubicBezTo>
                      <a:pt x="912" y="3830"/>
                      <a:pt x="456" y="3344"/>
                      <a:pt x="304" y="2767"/>
                    </a:cubicBezTo>
                    <a:cubicBezTo>
                      <a:pt x="122" y="2159"/>
                      <a:pt x="244" y="1490"/>
                      <a:pt x="608" y="973"/>
                    </a:cubicBezTo>
                    <a:cubicBezTo>
                      <a:pt x="943" y="456"/>
                      <a:pt x="1611" y="152"/>
                      <a:pt x="2250" y="152"/>
                    </a:cubicBezTo>
                    <a:lnTo>
                      <a:pt x="14438" y="152"/>
                    </a:lnTo>
                    <a:cubicBezTo>
                      <a:pt x="14601" y="152"/>
                      <a:pt x="14749" y="139"/>
                      <a:pt x="14902" y="139"/>
                    </a:cubicBezTo>
                    <a:cubicBezTo>
                      <a:pt x="14979" y="139"/>
                      <a:pt x="15057" y="142"/>
                      <a:pt x="15138" y="152"/>
                    </a:cubicBezTo>
                    <a:cubicBezTo>
                      <a:pt x="15320" y="183"/>
                      <a:pt x="15533" y="274"/>
                      <a:pt x="15745" y="335"/>
                    </a:cubicBezTo>
                    <a:cubicBezTo>
                      <a:pt x="16110" y="487"/>
                      <a:pt x="16414" y="791"/>
                      <a:pt x="16597" y="1125"/>
                    </a:cubicBezTo>
                    <a:cubicBezTo>
                      <a:pt x="16840" y="1459"/>
                      <a:pt x="16901" y="1824"/>
                      <a:pt x="16901" y="2159"/>
                    </a:cubicBezTo>
                    <a:cubicBezTo>
                      <a:pt x="16901" y="2686"/>
                      <a:pt x="16710" y="3128"/>
                      <a:pt x="16473" y="3456"/>
                    </a:cubicBezTo>
                    <a:lnTo>
                      <a:pt x="16473" y="3456"/>
                    </a:lnTo>
                    <a:cubicBezTo>
                      <a:pt x="16754" y="3145"/>
                      <a:pt x="16961" y="2703"/>
                      <a:pt x="16961" y="2128"/>
                    </a:cubicBezTo>
                    <a:cubicBezTo>
                      <a:pt x="16961" y="1794"/>
                      <a:pt x="16840" y="1399"/>
                      <a:pt x="16657" y="1064"/>
                    </a:cubicBezTo>
                    <a:cubicBezTo>
                      <a:pt x="16475" y="730"/>
                      <a:pt x="16171" y="426"/>
                      <a:pt x="15745" y="244"/>
                    </a:cubicBezTo>
                    <a:cubicBezTo>
                      <a:pt x="15563" y="152"/>
                      <a:pt x="15320" y="92"/>
                      <a:pt x="15107" y="31"/>
                    </a:cubicBezTo>
                    <a:cubicBezTo>
                      <a:pt x="14864" y="1"/>
                      <a:pt x="14651" y="1"/>
                      <a:pt x="14408" y="1"/>
                    </a:cubicBezTo>
                    <a:close/>
                    <a:moveTo>
                      <a:pt x="16473" y="3456"/>
                    </a:moveTo>
                    <a:lnTo>
                      <a:pt x="16473" y="3456"/>
                    </a:lnTo>
                    <a:cubicBezTo>
                      <a:pt x="16397" y="3540"/>
                      <a:pt x="16316" y="3614"/>
                      <a:pt x="16232" y="3678"/>
                    </a:cubicBezTo>
                    <a:cubicBezTo>
                      <a:pt x="15867" y="3982"/>
                      <a:pt x="15472" y="4134"/>
                      <a:pt x="15259" y="4195"/>
                    </a:cubicBezTo>
                    <a:cubicBezTo>
                      <a:pt x="15168" y="4195"/>
                      <a:pt x="15138" y="4195"/>
                      <a:pt x="15107" y="4225"/>
                    </a:cubicBezTo>
                    <a:lnTo>
                      <a:pt x="14986" y="4225"/>
                    </a:lnTo>
                    <a:cubicBezTo>
                      <a:pt x="14894" y="4256"/>
                      <a:pt x="14864" y="4256"/>
                      <a:pt x="14864" y="4256"/>
                    </a:cubicBezTo>
                    <a:lnTo>
                      <a:pt x="15077" y="4256"/>
                    </a:lnTo>
                    <a:cubicBezTo>
                      <a:pt x="15138" y="4256"/>
                      <a:pt x="15198" y="4256"/>
                      <a:pt x="15229" y="4225"/>
                    </a:cubicBezTo>
                    <a:cubicBezTo>
                      <a:pt x="15472" y="4165"/>
                      <a:pt x="15837" y="4074"/>
                      <a:pt x="16232" y="3739"/>
                    </a:cubicBezTo>
                    <a:cubicBezTo>
                      <a:pt x="16314" y="3657"/>
                      <a:pt x="16396" y="3563"/>
                      <a:pt x="16473" y="34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5"/>
              <p:cNvSpPr/>
              <p:nvPr/>
            </p:nvSpPr>
            <p:spPr>
              <a:xfrm>
                <a:off x="713713" y="4794122"/>
                <a:ext cx="46588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358" extrusionOk="0">
                    <a:moveTo>
                      <a:pt x="2563" y="0"/>
                    </a:moveTo>
                    <a:cubicBezTo>
                      <a:pt x="2371" y="0"/>
                      <a:pt x="2216" y="147"/>
                      <a:pt x="2098" y="313"/>
                    </a:cubicBezTo>
                    <a:cubicBezTo>
                      <a:pt x="1977" y="435"/>
                      <a:pt x="1885" y="678"/>
                      <a:pt x="1764" y="830"/>
                    </a:cubicBezTo>
                    <a:cubicBezTo>
                      <a:pt x="1551" y="1012"/>
                      <a:pt x="1277" y="1134"/>
                      <a:pt x="1065" y="1194"/>
                    </a:cubicBezTo>
                    <a:cubicBezTo>
                      <a:pt x="791" y="1286"/>
                      <a:pt x="548" y="1346"/>
                      <a:pt x="335" y="1498"/>
                    </a:cubicBezTo>
                    <a:cubicBezTo>
                      <a:pt x="1" y="1772"/>
                      <a:pt x="183" y="2319"/>
                      <a:pt x="609" y="2349"/>
                    </a:cubicBezTo>
                    <a:cubicBezTo>
                      <a:pt x="661" y="2355"/>
                      <a:pt x="713" y="2357"/>
                      <a:pt x="765" y="2357"/>
                    </a:cubicBezTo>
                    <a:cubicBezTo>
                      <a:pt x="1016" y="2357"/>
                      <a:pt x="1264" y="2298"/>
                      <a:pt x="1490" y="2197"/>
                    </a:cubicBezTo>
                    <a:cubicBezTo>
                      <a:pt x="1946" y="2015"/>
                      <a:pt x="2311" y="1681"/>
                      <a:pt x="2615" y="1286"/>
                    </a:cubicBezTo>
                    <a:cubicBezTo>
                      <a:pt x="2828" y="1073"/>
                      <a:pt x="3040" y="799"/>
                      <a:pt x="3010" y="495"/>
                    </a:cubicBezTo>
                    <a:cubicBezTo>
                      <a:pt x="3010" y="313"/>
                      <a:pt x="2888" y="100"/>
                      <a:pt x="2736" y="39"/>
                    </a:cubicBezTo>
                    <a:cubicBezTo>
                      <a:pt x="2676" y="12"/>
                      <a:pt x="2618" y="0"/>
                      <a:pt x="2563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5"/>
              <p:cNvSpPr/>
              <p:nvPr/>
            </p:nvSpPr>
            <p:spPr>
              <a:xfrm>
                <a:off x="756091" y="4772366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0"/>
                    </a:moveTo>
                    <a:cubicBezTo>
                      <a:pt x="214" y="0"/>
                      <a:pt x="1" y="213"/>
                      <a:pt x="1" y="456"/>
                    </a:cubicBezTo>
                    <a:cubicBezTo>
                      <a:pt x="1" y="730"/>
                      <a:pt x="214" y="912"/>
                      <a:pt x="457" y="912"/>
                    </a:cubicBezTo>
                    <a:cubicBezTo>
                      <a:pt x="730" y="912"/>
                      <a:pt x="913" y="730"/>
                      <a:pt x="913" y="456"/>
                    </a:cubicBezTo>
                    <a:cubicBezTo>
                      <a:pt x="913" y="213"/>
                      <a:pt x="730" y="0"/>
                      <a:pt x="45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5"/>
              <p:cNvSpPr/>
              <p:nvPr/>
            </p:nvSpPr>
            <p:spPr>
              <a:xfrm>
                <a:off x="669940" y="4750441"/>
                <a:ext cx="22367" cy="21938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32" extrusionOk="0">
                    <a:moveTo>
                      <a:pt x="780" y="1"/>
                    </a:moveTo>
                    <a:cubicBezTo>
                      <a:pt x="764" y="1"/>
                      <a:pt x="747" y="2"/>
                      <a:pt x="730" y="3"/>
                    </a:cubicBezTo>
                    <a:cubicBezTo>
                      <a:pt x="365" y="3"/>
                      <a:pt x="1" y="307"/>
                      <a:pt x="1" y="732"/>
                    </a:cubicBezTo>
                    <a:cubicBezTo>
                      <a:pt x="1" y="1097"/>
                      <a:pt x="305" y="1431"/>
                      <a:pt x="730" y="1431"/>
                    </a:cubicBezTo>
                    <a:cubicBezTo>
                      <a:pt x="1125" y="1431"/>
                      <a:pt x="1460" y="1127"/>
                      <a:pt x="1460" y="732"/>
                    </a:cubicBezTo>
                    <a:cubicBezTo>
                      <a:pt x="1460" y="325"/>
                      <a:pt x="1153" y="1"/>
                      <a:pt x="78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5"/>
              <p:cNvSpPr/>
              <p:nvPr/>
            </p:nvSpPr>
            <p:spPr>
              <a:xfrm>
                <a:off x="741658" y="4633480"/>
                <a:ext cx="22367" cy="2201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37" extrusionOk="0">
                    <a:moveTo>
                      <a:pt x="811" y="1"/>
                    </a:moveTo>
                    <a:cubicBezTo>
                      <a:pt x="784" y="1"/>
                      <a:pt x="757" y="3"/>
                      <a:pt x="730" y="8"/>
                    </a:cubicBezTo>
                    <a:cubicBezTo>
                      <a:pt x="335" y="8"/>
                      <a:pt x="1" y="311"/>
                      <a:pt x="1" y="707"/>
                    </a:cubicBezTo>
                    <a:cubicBezTo>
                      <a:pt x="1" y="1102"/>
                      <a:pt x="305" y="1436"/>
                      <a:pt x="730" y="1436"/>
                    </a:cubicBezTo>
                    <a:cubicBezTo>
                      <a:pt x="1095" y="1436"/>
                      <a:pt x="1460" y="1132"/>
                      <a:pt x="1460" y="707"/>
                    </a:cubicBezTo>
                    <a:cubicBezTo>
                      <a:pt x="1460" y="341"/>
                      <a:pt x="1147" y="1"/>
                      <a:pt x="81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5"/>
              <p:cNvSpPr/>
              <p:nvPr/>
            </p:nvSpPr>
            <p:spPr>
              <a:xfrm>
                <a:off x="741658" y="4557686"/>
                <a:ext cx="22367" cy="22367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30" y="0"/>
                    </a:moveTo>
                    <a:cubicBezTo>
                      <a:pt x="335" y="0"/>
                      <a:pt x="1" y="304"/>
                      <a:pt x="1" y="730"/>
                    </a:cubicBezTo>
                    <a:cubicBezTo>
                      <a:pt x="1" y="1094"/>
                      <a:pt x="305" y="1459"/>
                      <a:pt x="730" y="1459"/>
                    </a:cubicBezTo>
                    <a:cubicBezTo>
                      <a:pt x="1095" y="1459"/>
                      <a:pt x="1460" y="1155"/>
                      <a:pt x="1460" y="730"/>
                    </a:cubicBezTo>
                    <a:cubicBezTo>
                      <a:pt x="1460" y="334"/>
                      <a:pt x="1095" y="0"/>
                      <a:pt x="73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5"/>
              <p:cNvSpPr/>
              <p:nvPr/>
            </p:nvSpPr>
            <p:spPr>
              <a:xfrm>
                <a:off x="694163" y="4780746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65" y="1"/>
                    </a:moveTo>
                    <a:cubicBezTo>
                      <a:pt x="152" y="1"/>
                      <a:pt x="0" y="152"/>
                      <a:pt x="0" y="365"/>
                    </a:cubicBezTo>
                    <a:cubicBezTo>
                      <a:pt x="0" y="578"/>
                      <a:pt x="152" y="760"/>
                      <a:pt x="365" y="760"/>
                    </a:cubicBezTo>
                    <a:cubicBezTo>
                      <a:pt x="578" y="760"/>
                      <a:pt x="760" y="578"/>
                      <a:pt x="760" y="365"/>
                    </a:cubicBezTo>
                    <a:cubicBezTo>
                      <a:pt x="760" y="152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5"/>
              <p:cNvSpPr/>
              <p:nvPr/>
            </p:nvSpPr>
            <p:spPr>
              <a:xfrm>
                <a:off x="725357" y="4602393"/>
                <a:ext cx="11659" cy="1164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0" extrusionOk="0">
                    <a:moveTo>
                      <a:pt x="366" y="0"/>
                    </a:moveTo>
                    <a:cubicBezTo>
                      <a:pt x="183" y="0"/>
                      <a:pt x="1" y="182"/>
                      <a:pt x="1" y="395"/>
                    </a:cubicBezTo>
                    <a:cubicBezTo>
                      <a:pt x="1" y="608"/>
                      <a:pt x="183" y="760"/>
                      <a:pt x="366" y="760"/>
                    </a:cubicBezTo>
                    <a:cubicBezTo>
                      <a:pt x="578" y="760"/>
                      <a:pt x="761" y="608"/>
                      <a:pt x="761" y="395"/>
                    </a:cubicBezTo>
                    <a:cubicBezTo>
                      <a:pt x="761" y="182"/>
                      <a:pt x="578" y="0"/>
                      <a:pt x="36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5"/>
              <p:cNvSpPr/>
              <p:nvPr/>
            </p:nvSpPr>
            <p:spPr>
              <a:xfrm>
                <a:off x="625708" y="4304337"/>
                <a:ext cx="174173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2585" extrusionOk="0">
                    <a:moveTo>
                      <a:pt x="0" y="1"/>
                    </a:moveTo>
                    <a:lnTo>
                      <a:pt x="0" y="2584"/>
                    </a:lnTo>
                    <a:lnTo>
                      <a:pt x="11368" y="2584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5"/>
              <p:cNvSpPr/>
              <p:nvPr/>
            </p:nvSpPr>
            <p:spPr>
              <a:xfrm>
                <a:off x="645733" y="4397014"/>
                <a:ext cx="135046" cy="17710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1156" extrusionOk="0">
                    <a:moveTo>
                      <a:pt x="4407" y="1"/>
                    </a:moveTo>
                    <a:cubicBezTo>
                      <a:pt x="1976" y="1"/>
                      <a:pt x="0" y="274"/>
                      <a:pt x="0" y="578"/>
                    </a:cubicBezTo>
                    <a:cubicBezTo>
                      <a:pt x="0" y="882"/>
                      <a:pt x="1976" y="1156"/>
                      <a:pt x="4407" y="1156"/>
                    </a:cubicBezTo>
                    <a:cubicBezTo>
                      <a:pt x="6839" y="1156"/>
                      <a:pt x="8815" y="882"/>
                      <a:pt x="8815" y="578"/>
                    </a:cubicBezTo>
                    <a:cubicBezTo>
                      <a:pt x="8815" y="274"/>
                      <a:pt x="6839" y="1"/>
                      <a:pt x="44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5"/>
              <p:cNvSpPr/>
              <p:nvPr/>
            </p:nvSpPr>
            <p:spPr>
              <a:xfrm>
                <a:off x="645733" y="4397014"/>
                <a:ext cx="135046" cy="17710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1156" extrusionOk="0">
                    <a:moveTo>
                      <a:pt x="4407" y="1"/>
                    </a:moveTo>
                    <a:cubicBezTo>
                      <a:pt x="1976" y="1"/>
                      <a:pt x="0" y="274"/>
                      <a:pt x="0" y="578"/>
                    </a:cubicBezTo>
                    <a:cubicBezTo>
                      <a:pt x="0" y="882"/>
                      <a:pt x="1976" y="1156"/>
                      <a:pt x="4407" y="1156"/>
                    </a:cubicBezTo>
                    <a:cubicBezTo>
                      <a:pt x="6839" y="1156"/>
                      <a:pt x="8815" y="882"/>
                      <a:pt x="8815" y="578"/>
                    </a:cubicBezTo>
                    <a:cubicBezTo>
                      <a:pt x="8815" y="274"/>
                      <a:pt x="6839" y="1"/>
                      <a:pt x="4407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5"/>
              <p:cNvSpPr/>
              <p:nvPr/>
            </p:nvSpPr>
            <p:spPr>
              <a:xfrm>
                <a:off x="662019" y="4304337"/>
                <a:ext cx="43800" cy="43401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330" extrusionOk="0">
                    <a:moveTo>
                      <a:pt x="1" y="1"/>
                    </a:moveTo>
                    <a:lnTo>
                      <a:pt x="1" y="28330"/>
                    </a:lnTo>
                    <a:lnTo>
                      <a:pt x="2858" y="26232"/>
                    </a:lnTo>
                    <a:lnTo>
                      <a:pt x="2858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5"/>
              <p:cNvSpPr/>
              <p:nvPr/>
            </p:nvSpPr>
            <p:spPr>
              <a:xfrm>
                <a:off x="373293" y="4304337"/>
                <a:ext cx="43325" cy="413058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6962" extrusionOk="0">
                    <a:moveTo>
                      <a:pt x="1" y="1"/>
                    </a:moveTo>
                    <a:lnTo>
                      <a:pt x="1" y="26962"/>
                    </a:lnTo>
                    <a:lnTo>
                      <a:pt x="2827" y="24864"/>
                    </a:lnTo>
                    <a:lnTo>
                      <a:pt x="2554" y="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5"/>
              <p:cNvSpPr/>
              <p:nvPr/>
            </p:nvSpPr>
            <p:spPr>
              <a:xfrm>
                <a:off x="163272" y="4257776"/>
                <a:ext cx="1099899" cy="47507"/>
              </a:xfrm>
              <a:custGeom>
                <a:avLst/>
                <a:gdLst/>
                <a:ahLst/>
                <a:cxnLst/>
                <a:rect l="l" t="t" r="r" b="b"/>
                <a:pathLst>
                  <a:path w="71795" h="3101" extrusionOk="0">
                    <a:moveTo>
                      <a:pt x="1094" y="0"/>
                    </a:moveTo>
                    <a:cubicBezTo>
                      <a:pt x="486" y="0"/>
                      <a:pt x="0" y="517"/>
                      <a:pt x="0" y="1125"/>
                    </a:cubicBezTo>
                    <a:lnTo>
                      <a:pt x="0" y="1976"/>
                    </a:lnTo>
                    <a:cubicBezTo>
                      <a:pt x="0" y="2584"/>
                      <a:pt x="486" y="3101"/>
                      <a:pt x="1094" y="3101"/>
                    </a:cubicBezTo>
                    <a:lnTo>
                      <a:pt x="70701" y="3101"/>
                    </a:lnTo>
                    <a:cubicBezTo>
                      <a:pt x="71308" y="3101"/>
                      <a:pt x="71795" y="2584"/>
                      <a:pt x="71795" y="1976"/>
                    </a:cubicBezTo>
                    <a:lnTo>
                      <a:pt x="71795" y="1125"/>
                    </a:lnTo>
                    <a:cubicBezTo>
                      <a:pt x="71795" y="517"/>
                      <a:pt x="71308" y="0"/>
                      <a:pt x="70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0" name="Google Shape;2020;p35"/>
            <p:cNvGrpSpPr/>
            <p:nvPr/>
          </p:nvGrpSpPr>
          <p:grpSpPr>
            <a:xfrm flipH="1">
              <a:off x="91914" y="3043838"/>
              <a:ext cx="2792728" cy="1965290"/>
              <a:chOff x="5661125" y="2253175"/>
              <a:chExt cx="3340584" cy="2350825"/>
            </a:xfrm>
          </p:grpSpPr>
          <p:sp>
            <p:nvSpPr>
              <p:cNvPr id="2021" name="Google Shape;2021;p35"/>
              <p:cNvSpPr/>
              <p:nvPr/>
            </p:nvSpPr>
            <p:spPr>
              <a:xfrm>
                <a:off x="6748967" y="2988054"/>
                <a:ext cx="1335429" cy="1465177"/>
              </a:xfrm>
              <a:custGeom>
                <a:avLst/>
                <a:gdLst/>
                <a:ahLst/>
                <a:cxnLst/>
                <a:rect l="l" t="t" r="r" b="b"/>
                <a:pathLst>
                  <a:path w="78624" h="86263" extrusionOk="0">
                    <a:moveTo>
                      <a:pt x="1" y="0"/>
                    </a:moveTo>
                    <a:lnTo>
                      <a:pt x="1" y="5037"/>
                    </a:lnTo>
                    <a:lnTo>
                      <a:pt x="1" y="7406"/>
                    </a:lnTo>
                    <a:lnTo>
                      <a:pt x="1" y="75721"/>
                    </a:lnTo>
                    <a:cubicBezTo>
                      <a:pt x="1" y="81559"/>
                      <a:pt x="4704" y="86262"/>
                      <a:pt x="10542" y="86262"/>
                    </a:cubicBezTo>
                    <a:lnTo>
                      <a:pt x="59076" y="86262"/>
                    </a:lnTo>
                    <a:cubicBezTo>
                      <a:pt x="64914" y="86262"/>
                      <a:pt x="69617" y="81559"/>
                      <a:pt x="69617" y="75721"/>
                    </a:cubicBezTo>
                    <a:lnTo>
                      <a:pt x="69617" y="7873"/>
                    </a:lnTo>
                    <a:lnTo>
                      <a:pt x="786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5"/>
              <p:cNvSpPr/>
              <p:nvPr/>
            </p:nvSpPr>
            <p:spPr>
              <a:xfrm>
                <a:off x="6745010" y="2984657"/>
                <a:ext cx="1339386" cy="1469135"/>
              </a:xfrm>
              <a:custGeom>
                <a:avLst/>
                <a:gdLst/>
                <a:ahLst/>
                <a:cxnLst/>
                <a:rect l="l" t="t" r="r" b="b"/>
                <a:pathLst>
                  <a:path w="78857" h="86496" extrusionOk="0">
                    <a:moveTo>
                      <a:pt x="67" y="0"/>
                    </a:moveTo>
                    <a:lnTo>
                      <a:pt x="67" y="100"/>
                    </a:lnTo>
                    <a:lnTo>
                      <a:pt x="67" y="37494"/>
                    </a:lnTo>
                    <a:lnTo>
                      <a:pt x="67" y="58008"/>
                    </a:lnTo>
                    <a:lnTo>
                      <a:pt x="67" y="68616"/>
                    </a:lnTo>
                    <a:lnTo>
                      <a:pt x="67" y="73986"/>
                    </a:lnTo>
                    <a:cubicBezTo>
                      <a:pt x="67" y="74887"/>
                      <a:pt x="0" y="75788"/>
                      <a:pt x="101" y="76688"/>
                    </a:cubicBezTo>
                    <a:cubicBezTo>
                      <a:pt x="101" y="76889"/>
                      <a:pt x="134" y="77155"/>
                      <a:pt x="167" y="77356"/>
                    </a:cubicBezTo>
                    <a:cubicBezTo>
                      <a:pt x="234" y="77556"/>
                      <a:pt x="267" y="77823"/>
                      <a:pt x="301" y="78023"/>
                    </a:cubicBezTo>
                    <a:cubicBezTo>
                      <a:pt x="434" y="78490"/>
                      <a:pt x="501" y="78957"/>
                      <a:pt x="668" y="79357"/>
                    </a:cubicBezTo>
                    <a:cubicBezTo>
                      <a:pt x="1001" y="80358"/>
                      <a:pt x="1502" y="81292"/>
                      <a:pt x="2135" y="82126"/>
                    </a:cubicBezTo>
                    <a:cubicBezTo>
                      <a:pt x="2769" y="82960"/>
                      <a:pt x="3470" y="83693"/>
                      <a:pt x="4304" y="84327"/>
                    </a:cubicBezTo>
                    <a:cubicBezTo>
                      <a:pt x="4737" y="84627"/>
                      <a:pt x="5137" y="84894"/>
                      <a:pt x="5604" y="85161"/>
                    </a:cubicBezTo>
                    <a:cubicBezTo>
                      <a:pt x="5838" y="85295"/>
                      <a:pt x="6071" y="85361"/>
                      <a:pt x="6305" y="85495"/>
                    </a:cubicBezTo>
                    <a:cubicBezTo>
                      <a:pt x="6405" y="85528"/>
                      <a:pt x="6505" y="85628"/>
                      <a:pt x="6639" y="85661"/>
                    </a:cubicBezTo>
                    <a:lnTo>
                      <a:pt x="7005" y="85795"/>
                    </a:lnTo>
                    <a:cubicBezTo>
                      <a:pt x="7973" y="86162"/>
                      <a:pt x="9007" y="86362"/>
                      <a:pt x="10008" y="86462"/>
                    </a:cubicBezTo>
                    <a:lnTo>
                      <a:pt x="10775" y="86495"/>
                    </a:lnTo>
                    <a:lnTo>
                      <a:pt x="58776" y="86495"/>
                    </a:lnTo>
                    <a:cubicBezTo>
                      <a:pt x="59176" y="86495"/>
                      <a:pt x="59643" y="86495"/>
                      <a:pt x="60110" y="86462"/>
                    </a:cubicBezTo>
                    <a:cubicBezTo>
                      <a:pt x="60310" y="86462"/>
                      <a:pt x="60544" y="86429"/>
                      <a:pt x="60777" y="86362"/>
                    </a:cubicBezTo>
                    <a:lnTo>
                      <a:pt x="61444" y="86295"/>
                    </a:lnTo>
                    <a:cubicBezTo>
                      <a:pt x="63179" y="85928"/>
                      <a:pt x="64813" y="85128"/>
                      <a:pt x="66148" y="83994"/>
                    </a:cubicBezTo>
                    <a:cubicBezTo>
                      <a:pt x="67482" y="82859"/>
                      <a:pt x="68516" y="81425"/>
                      <a:pt x="69150" y="79824"/>
                    </a:cubicBezTo>
                    <a:cubicBezTo>
                      <a:pt x="69317" y="79457"/>
                      <a:pt x="69483" y="79023"/>
                      <a:pt x="69550" y="78623"/>
                    </a:cubicBezTo>
                    <a:cubicBezTo>
                      <a:pt x="69650" y="78423"/>
                      <a:pt x="69684" y="78189"/>
                      <a:pt x="69717" y="77989"/>
                    </a:cubicBezTo>
                    <a:lnTo>
                      <a:pt x="69817" y="77356"/>
                    </a:lnTo>
                    <a:cubicBezTo>
                      <a:pt x="69950" y="76522"/>
                      <a:pt x="69950" y="75688"/>
                      <a:pt x="69950" y="74854"/>
                    </a:cubicBezTo>
                    <a:lnTo>
                      <a:pt x="69950" y="65147"/>
                    </a:lnTo>
                    <a:cubicBezTo>
                      <a:pt x="69950" y="39853"/>
                      <a:pt x="69884" y="19852"/>
                      <a:pt x="69884" y="8106"/>
                    </a:cubicBezTo>
                    <a:lnTo>
                      <a:pt x="69884" y="8106"/>
                    </a:lnTo>
                    <a:cubicBezTo>
                      <a:pt x="75688" y="2969"/>
                      <a:pt x="78657" y="400"/>
                      <a:pt x="78857" y="200"/>
                    </a:cubicBezTo>
                    <a:lnTo>
                      <a:pt x="78857" y="200"/>
                    </a:lnTo>
                    <a:cubicBezTo>
                      <a:pt x="78623" y="367"/>
                      <a:pt x="75654" y="2969"/>
                      <a:pt x="69784" y="8073"/>
                    </a:cubicBezTo>
                    <a:cubicBezTo>
                      <a:pt x="69784" y="19881"/>
                      <a:pt x="69784" y="39829"/>
                      <a:pt x="69717" y="65147"/>
                    </a:cubicBezTo>
                    <a:lnTo>
                      <a:pt x="69717" y="74854"/>
                    </a:lnTo>
                    <a:cubicBezTo>
                      <a:pt x="69717" y="75688"/>
                      <a:pt x="69717" y="76522"/>
                      <a:pt x="69617" y="77356"/>
                    </a:cubicBezTo>
                    <a:lnTo>
                      <a:pt x="69517" y="77989"/>
                    </a:lnTo>
                    <a:cubicBezTo>
                      <a:pt x="69483" y="78189"/>
                      <a:pt x="69383" y="78423"/>
                      <a:pt x="69350" y="78623"/>
                    </a:cubicBezTo>
                    <a:cubicBezTo>
                      <a:pt x="69283" y="79023"/>
                      <a:pt x="69116" y="79457"/>
                      <a:pt x="68983" y="79824"/>
                    </a:cubicBezTo>
                    <a:cubicBezTo>
                      <a:pt x="68349" y="81358"/>
                      <a:pt x="67315" y="82793"/>
                      <a:pt x="66014" y="83927"/>
                    </a:cubicBezTo>
                    <a:cubicBezTo>
                      <a:pt x="64713" y="85028"/>
                      <a:pt x="63112" y="85795"/>
                      <a:pt x="61378" y="86162"/>
                    </a:cubicBezTo>
                    <a:lnTo>
                      <a:pt x="60710" y="86262"/>
                    </a:lnTo>
                    <a:cubicBezTo>
                      <a:pt x="60510" y="86295"/>
                      <a:pt x="60243" y="86329"/>
                      <a:pt x="60043" y="86329"/>
                    </a:cubicBezTo>
                    <a:cubicBezTo>
                      <a:pt x="59610" y="86362"/>
                      <a:pt x="59176" y="86362"/>
                      <a:pt x="58709" y="86362"/>
                    </a:cubicBezTo>
                    <a:lnTo>
                      <a:pt x="10741" y="86362"/>
                    </a:lnTo>
                    <a:lnTo>
                      <a:pt x="9974" y="86329"/>
                    </a:lnTo>
                    <a:cubicBezTo>
                      <a:pt x="8974" y="86295"/>
                      <a:pt x="7973" y="86095"/>
                      <a:pt x="7072" y="85695"/>
                    </a:cubicBezTo>
                    <a:lnTo>
                      <a:pt x="6739" y="85595"/>
                    </a:lnTo>
                    <a:cubicBezTo>
                      <a:pt x="6605" y="85528"/>
                      <a:pt x="6505" y="85461"/>
                      <a:pt x="6372" y="85428"/>
                    </a:cubicBezTo>
                    <a:cubicBezTo>
                      <a:pt x="6172" y="85295"/>
                      <a:pt x="5938" y="85194"/>
                      <a:pt x="5738" y="85094"/>
                    </a:cubicBezTo>
                    <a:cubicBezTo>
                      <a:pt x="5304" y="84828"/>
                      <a:pt x="4837" y="84594"/>
                      <a:pt x="4470" y="84260"/>
                    </a:cubicBezTo>
                    <a:cubicBezTo>
                      <a:pt x="3670" y="83627"/>
                      <a:pt x="2936" y="82926"/>
                      <a:pt x="2335" y="82092"/>
                    </a:cubicBezTo>
                    <a:cubicBezTo>
                      <a:pt x="1768" y="81292"/>
                      <a:pt x="1268" y="80358"/>
                      <a:pt x="934" y="79424"/>
                    </a:cubicBezTo>
                    <a:cubicBezTo>
                      <a:pt x="768" y="78990"/>
                      <a:pt x="668" y="78523"/>
                      <a:pt x="534" y="78123"/>
                    </a:cubicBezTo>
                    <a:cubicBezTo>
                      <a:pt x="467" y="77923"/>
                      <a:pt x="467" y="77656"/>
                      <a:pt x="434" y="77456"/>
                    </a:cubicBezTo>
                    <a:cubicBezTo>
                      <a:pt x="367" y="77255"/>
                      <a:pt x="334" y="76989"/>
                      <a:pt x="334" y="76788"/>
                    </a:cubicBezTo>
                    <a:cubicBezTo>
                      <a:pt x="267" y="75854"/>
                      <a:pt x="301" y="74987"/>
                      <a:pt x="301" y="74053"/>
                    </a:cubicBezTo>
                    <a:lnTo>
                      <a:pt x="301" y="68683"/>
                    </a:lnTo>
                    <a:lnTo>
                      <a:pt x="301" y="58108"/>
                    </a:lnTo>
                    <a:lnTo>
                      <a:pt x="301" y="37594"/>
                    </a:lnTo>
                    <a:lnTo>
                      <a:pt x="301" y="267"/>
                    </a:lnTo>
                    <a:lnTo>
                      <a:pt x="301" y="267"/>
                    </a:lnTo>
                    <a:cubicBezTo>
                      <a:pt x="47397" y="234"/>
                      <a:pt x="78057" y="200"/>
                      <a:pt x="78857" y="200"/>
                    </a:cubicBezTo>
                    <a:cubicBezTo>
                      <a:pt x="78023" y="200"/>
                      <a:pt x="47368" y="134"/>
                      <a:pt x="1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5"/>
              <p:cNvSpPr/>
              <p:nvPr/>
            </p:nvSpPr>
            <p:spPr>
              <a:xfrm>
                <a:off x="6822634" y="2988054"/>
                <a:ext cx="1171116" cy="1374511"/>
              </a:xfrm>
              <a:custGeom>
                <a:avLst/>
                <a:gdLst/>
                <a:ahLst/>
                <a:cxnLst/>
                <a:rect l="l" t="t" r="r" b="b"/>
                <a:pathLst>
                  <a:path w="68950" h="80925" extrusionOk="0">
                    <a:moveTo>
                      <a:pt x="0" y="0"/>
                    </a:moveTo>
                    <a:lnTo>
                      <a:pt x="0" y="4737"/>
                    </a:lnTo>
                    <a:lnTo>
                      <a:pt x="0" y="6972"/>
                    </a:lnTo>
                    <a:lnTo>
                      <a:pt x="0" y="71051"/>
                    </a:lnTo>
                    <a:cubicBezTo>
                      <a:pt x="0" y="76488"/>
                      <a:pt x="4103" y="80925"/>
                      <a:pt x="9240" y="80925"/>
                    </a:cubicBezTo>
                    <a:lnTo>
                      <a:pt x="51771" y="80925"/>
                    </a:lnTo>
                    <a:cubicBezTo>
                      <a:pt x="56841" y="80925"/>
                      <a:pt x="61011" y="76488"/>
                      <a:pt x="61011" y="71051"/>
                    </a:cubicBezTo>
                    <a:lnTo>
                      <a:pt x="61011" y="7406"/>
                    </a:lnTo>
                    <a:lnTo>
                      <a:pt x="68950" y="0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5"/>
              <p:cNvSpPr/>
              <p:nvPr/>
            </p:nvSpPr>
            <p:spPr>
              <a:xfrm>
                <a:off x="6823195" y="3401907"/>
                <a:ext cx="1035711" cy="442272"/>
              </a:xfrm>
              <a:custGeom>
                <a:avLst/>
                <a:gdLst/>
                <a:ahLst/>
                <a:cxnLst/>
                <a:rect l="l" t="t" r="r" b="b"/>
                <a:pathLst>
                  <a:path w="60978" h="26039" extrusionOk="0">
                    <a:moveTo>
                      <a:pt x="57537" y="0"/>
                    </a:moveTo>
                    <a:cubicBezTo>
                      <a:pt x="56755" y="0"/>
                      <a:pt x="55941" y="105"/>
                      <a:pt x="55040" y="253"/>
                    </a:cubicBezTo>
                    <a:cubicBezTo>
                      <a:pt x="52772" y="620"/>
                      <a:pt x="50604" y="1520"/>
                      <a:pt x="48469" y="2288"/>
                    </a:cubicBezTo>
                    <a:cubicBezTo>
                      <a:pt x="41849" y="4781"/>
                      <a:pt x="34691" y="6782"/>
                      <a:pt x="27673" y="6782"/>
                    </a:cubicBezTo>
                    <a:cubicBezTo>
                      <a:pt x="24365" y="6782"/>
                      <a:pt x="21088" y="6337"/>
                      <a:pt x="17914" y="5290"/>
                    </a:cubicBezTo>
                    <a:cubicBezTo>
                      <a:pt x="15679" y="4556"/>
                      <a:pt x="13510" y="3522"/>
                      <a:pt x="11209" y="2855"/>
                    </a:cubicBezTo>
                    <a:cubicBezTo>
                      <a:pt x="9803" y="2427"/>
                      <a:pt x="8323" y="2148"/>
                      <a:pt x="6874" y="2148"/>
                    </a:cubicBezTo>
                    <a:cubicBezTo>
                      <a:pt x="5951" y="2148"/>
                      <a:pt x="5040" y="2262"/>
                      <a:pt x="4170" y="2521"/>
                    </a:cubicBezTo>
                    <a:cubicBezTo>
                      <a:pt x="1869" y="3222"/>
                      <a:pt x="101" y="5723"/>
                      <a:pt x="1" y="8025"/>
                    </a:cubicBezTo>
                    <a:lnTo>
                      <a:pt x="4437" y="20401"/>
                    </a:lnTo>
                    <a:lnTo>
                      <a:pt x="36460" y="26038"/>
                    </a:lnTo>
                    <a:lnTo>
                      <a:pt x="49803" y="23169"/>
                    </a:lnTo>
                    <a:lnTo>
                      <a:pt x="60978" y="887"/>
                    </a:lnTo>
                    <a:cubicBezTo>
                      <a:pt x="59783" y="230"/>
                      <a:pt x="58695" y="0"/>
                      <a:pt x="575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5"/>
              <p:cNvSpPr/>
              <p:nvPr/>
            </p:nvSpPr>
            <p:spPr>
              <a:xfrm>
                <a:off x="6824893" y="3401907"/>
                <a:ext cx="1034013" cy="442272"/>
              </a:xfrm>
              <a:custGeom>
                <a:avLst/>
                <a:gdLst/>
                <a:ahLst/>
                <a:cxnLst/>
                <a:rect l="l" t="t" r="r" b="b"/>
                <a:pathLst>
                  <a:path w="60878" h="26039" extrusionOk="0">
                    <a:moveTo>
                      <a:pt x="57437" y="0"/>
                    </a:moveTo>
                    <a:cubicBezTo>
                      <a:pt x="56655" y="0"/>
                      <a:pt x="55841" y="105"/>
                      <a:pt x="54940" y="253"/>
                    </a:cubicBezTo>
                    <a:cubicBezTo>
                      <a:pt x="52672" y="620"/>
                      <a:pt x="50504" y="1520"/>
                      <a:pt x="48369" y="2288"/>
                    </a:cubicBezTo>
                    <a:cubicBezTo>
                      <a:pt x="41749" y="4781"/>
                      <a:pt x="34591" y="6782"/>
                      <a:pt x="27573" y="6782"/>
                    </a:cubicBezTo>
                    <a:cubicBezTo>
                      <a:pt x="24265" y="6782"/>
                      <a:pt x="20988" y="6337"/>
                      <a:pt x="17814" y="5290"/>
                    </a:cubicBezTo>
                    <a:cubicBezTo>
                      <a:pt x="15579" y="4556"/>
                      <a:pt x="13410" y="3522"/>
                      <a:pt x="11109" y="2855"/>
                    </a:cubicBezTo>
                    <a:cubicBezTo>
                      <a:pt x="9703" y="2427"/>
                      <a:pt x="8223" y="2148"/>
                      <a:pt x="6774" y="2148"/>
                    </a:cubicBezTo>
                    <a:cubicBezTo>
                      <a:pt x="5851" y="2148"/>
                      <a:pt x="4940" y="2262"/>
                      <a:pt x="4070" y="2521"/>
                    </a:cubicBezTo>
                    <a:cubicBezTo>
                      <a:pt x="1769" y="3222"/>
                      <a:pt x="168" y="5056"/>
                      <a:pt x="1" y="7358"/>
                    </a:cubicBezTo>
                    <a:lnTo>
                      <a:pt x="4304" y="20401"/>
                    </a:lnTo>
                    <a:lnTo>
                      <a:pt x="36327" y="26038"/>
                    </a:lnTo>
                    <a:lnTo>
                      <a:pt x="49670" y="23169"/>
                    </a:lnTo>
                    <a:lnTo>
                      <a:pt x="60878" y="887"/>
                    </a:lnTo>
                    <a:cubicBezTo>
                      <a:pt x="59683" y="230"/>
                      <a:pt x="58595" y="0"/>
                      <a:pt x="5743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5"/>
              <p:cNvSpPr/>
              <p:nvPr/>
            </p:nvSpPr>
            <p:spPr>
              <a:xfrm>
                <a:off x="6822634" y="3416956"/>
                <a:ext cx="1036272" cy="952434"/>
              </a:xfrm>
              <a:custGeom>
                <a:avLst/>
                <a:gdLst/>
                <a:ahLst/>
                <a:cxnLst/>
                <a:rect l="l" t="t" r="r" b="b"/>
                <a:pathLst>
                  <a:path w="61011" h="56075" extrusionOk="0">
                    <a:moveTo>
                      <a:pt x="61011" y="1"/>
                    </a:moveTo>
                    <a:cubicBezTo>
                      <a:pt x="61011" y="1"/>
                      <a:pt x="35626" y="11676"/>
                      <a:pt x="19614" y="12143"/>
                    </a:cubicBezTo>
                    <a:cubicBezTo>
                      <a:pt x="19061" y="12157"/>
                      <a:pt x="18523" y="12163"/>
                      <a:pt x="17999" y="12163"/>
                    </a:cubicBezTo>
                    <a:cubicBezTo>
                      <a:pt x="3420" y="12163"/>
                      <a:pt x="0" y="6972"/>
                      <a:pt x="0" y="6972"/>
                    </a:cubicBezTo>
                    <a:lnTo>
                      <a:pt x="0" y="46200"/>
                    </a:lnTo>
                    <a:cubicBezTo>
                      <a:pt x="0" y="51671"/>
                      <a:pt x="4170" y="56074"/>
                      <a:pt x="9240" y="56074"/>
                    </a:cubicBezTo>
                    <a:lnTo>
                      <a:pt x="51771" y="56074"/>
                    </a:lnTo>
                    <a:cubicBezTo>
                      <a:pt x="56908" y="56074"/>
                      <a:pt x="61011" y="51671"/>
                      <a:pt x="61011" y="46200"/>
                    </a:cubicBezTo>
                    <a:lnTo>
                      <a:pt x="610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5"/>
              <p:cNvSpPr/>
              <p:nvPr/>
            </p:nvSpPr>
            <p:spPr>
              <a:xfrm>
                <a:off x="7733147" y="2988054"/>
                <a:ext cx="262911" cy="1377925"/>
              </a:xfrm>
              <a:custGeom>
                <a:avLst/>
                <a:gdLst/>
                <a:ahLst/>
                <a:cxnLst/>
                <a:rect l="l" t="t" r="r" b="b"/>
                <a:pathLst>
                  <a:path w="15479" h="81126" extrusionOk="0">
                    <a:moveTo>
                      <a:pt x="7406" y="0"/>
                    </a:moveTo>
                    <a:lnTo>
                      <a:pt x="0" y="8106"/>
                    </a:lnTo>
                    <a:lnTo>
                      <a:pt x="0" y="81125"/>
                    </a:lnTo>
                    <a:cubicBezTo>
                      <a:pt x="4070" y="81125"/>
                      <a:pt x="7406" y="77789"/>
                      <a:pt x="7406" y="73720"/>
                    </a:cubicBezTo>
                    <a:lnTo>
                      <a:pt x="7406" y="8173"/>
                    </a:lnTo>
                    <a:lnTo>
                      <a:pt x="15478" y="100"/>
                    </a:lnTo>
                    <a:lnTo>
                      <a:pt x="7406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5"/>
              <p:cNvSpPr/>
              <p:nvPr/>
            </p:nvSpPr>
            <p:spPr>
              <a:xfrm>
                <a:off x="7630588" y="3491183"/>
                <a:ext cx="30029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7680" h="268" extrusionOk="0">
                    <a:moveTo>
                      <a:pt x="8840" y="0"/>
                    </a:moveTo>
                    <a:cubicBezTo>
                      <a:pt x="3970" y="0"/>
                      <a:pt x="1" y="101"/>
                      <a:pt x="1" y="134"/>
                    </a:cubicBezTo>
                    <a:cubicBezTo>
                      <a:pt x="1" y="234"/>
                      <a:pt x="3970" y="267"/>
                      <a:pt x="8840" y="267"/>
                    </a:cubicBezTo>
                    <a:cubicBezTo>
                      <a:pt x="13710" y="267"/>
                      <a:pt x="17680" y="234"/>
                      <a:pt x="17680" y="134"/>
                    </a:cubicBezTo>
                    <a:cubicBezTo>
                      <a:pt x="17680" y="67"/>
                      <a:pt x="13710" y="0"/>
                      <a:pt x="8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35"/>
              <p:cNvSpPr/>
              <p:nvPr/>
            </p:nvSpPr>
            <p:spPr>
              <a:xfrm>
                <a:off x="7637382" y="3122903"/>
                <a:ext cx="300312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268" extrusionOk="0">
                    <a:moveTo>
                      <a:pt x="8841" y="0"/>
                    </a:moveTo>
                    <a:cubicBezTo>
                      <a:pt x="3970" y="0"/>
                      <a:pt x="1" y="100"/>
                      <a:pt x="1" y="134"/>
                    </a:cubicBezTo>
                    <a:cubicBezTo>
                      <a:pt x="1" y="234"/>
                      <a:pt x="3970" y="267"/>
                      <a:pt x="8841" y="267"/>
                    </a:cubicBezTo>
                    <a:cubicBezTo>
                      <a:pt x="13744" y="267"/>
                      <a:pt x="17680" y="167"/>
                      <a:pt x="17680" y="134"/>
                    </a:cubicBezTo>
                    <a:cubicBezTo>
                      <a:pt x="17680" y="67"/>
                      <a:pt x="13744" y="0"/>
                      <a:pt x="8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5"/>
              <p:cNvSpPr/>
              <p:nvPr/>
            </p:nvSpPr>
            <p:spPr>
              <a:xfrm>
                <a:off x="7511604" y="3692326"/>
                <a:ext cx="41927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8" extrusionOk="0">
                    <a:moveTo>
                      <a:pt x="12343" y="0"/>
                    </a:moveTo>
                    <a:cubicBezTo>
                      <a:pt x="5505" y="0"/>
                      <a:pt x="1" y="100"/>
                      <a:pt x="1" y="134"/>
                    </a:cubicBezTo>
                    <a:cubicBezTo>
                      <a:pt x="1" y="167"/>
                      <a:pt x="5538" y="234"/>
                      <a:pt x="12343" y="267"/>
                    </a:cubicBezTo>
                    <a:cubicBezTo>
                      <a:pt x="19181" y="267"/>
                      <a:pt x="24685" y="234"/>
                      <a:pt x="24685" y="134"/>
                    </a:cubicBezTo>
                    <a:cubicBezTo>
                      <a:pt x="24685" y="67"/>
                      <a:pt x="19148" y="0"/>
                      <a:pt x="1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35"/>
              <p:cNvSpPr/>
              <p:nvPr/>
            </p:nvSpPr>
            <p:spPr>
              <a:xfrm>
                <a:off x="7644754" y="3892891"/>
                <a:ext cx="286129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846" h="268" extrusionOk="0">
                    <a:moveTo>
                      <a:pt x="8407" y="1"/>
                    </a:moveTo>
                    <a:cubicBezTo>
                      <a:pt x="3737" y="1"/>
                      <a:pt x="1" y="101"/>
                      <a:pt x="1" y="134"/>
                    </a:cubicBezTo>
                    <a:cubicBezTo>
                      <a:pt x="1" y="201"/>
                      <a:pt x="3803" y="268"/>
                      <a:pt x="8407" y="268"/>
                    </a:cubicBezTo>
                    <a:cubicBezTo>
                      <a:pt x="13077" y="268"/>
                      <a:pt x="16846" y="168"/>
                      <a:pt x="16846" y="134"/>
                    </a:cubicBezTo>
                    <a:cubicBezTo>
                      <a:pt x="16846" y="34"/>
                      <a:pt x="13077" y="1"/>
                      <a:pt x="8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35"/>
              <p:cNvSpPr/>
              <p:nvPr/>
            </p:nvSpPr>
            <p:spPr>
              <a:xfrm>
                <a:off x="7511604" y="4094034"/>
                <a:ext cx="41927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8" extrusionOk="0">
                    <a:moveTo>
                      <a:pt x="12343" y="1"/>
                    </a:moveTo>
                    <a:cubicBezTo>
                      <a:pt x="5505" y="1"/>
                      <a:pt x="1" y="101"/>
                      <a:pt x="1" y="134"/>
                    </a:cubicBezTo>
                    <a:cubicBezTo>
                      <a:pt x="1" y="201"/>
                      <a:pt x="5538" y="267"/>
                      <a:pt x="12343" y="267"/>
                    </a:cubicBezTo>
                    <a:cubicBezTo>
                      <a:pt x="19181" y="267"/>
                      <a:pt x="24685" y="167"/>
                      <a:pt x="24685" y="134"/>
                    </a:cubicBezTo>
                    <a:cubicBezTo>
                      <a:pt x="24685" y="34"/>
                      <a:pt x="19148" y="1"/>
                      <a:pt x="12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5"/>
              <p:cNvSpPr/>
              <p:nvPr/>
            </p:nvSpPr>
            <p:spPr>
              <a:xfrm>
                <a:off x="6748407" y="2986781"/>
                <a:ext cx="1335989" cy="5112"/>
              </a:xfrm>
              <a:custGeom>
                <a:avLst/>
                <a:gdLst/>
                <a:ahLst/>
                <a:cxnLst/>
                <a:rect l="l" t="t" r="r" b="b"/>
                <a:pathLst>
                  <a:path w="78657" h="301" extrusionOk="0">
                    <a:moveTo>
                      <a:pt x="67124" y="0"/>
                    </a:moveTo>
                    <a:cubicBezTo>
                      <a:pt x="60002" y="0"/>
                      <a:pt x="50170" y="25"/>
                      <a:pt x="39329" y="75"/>
                    </a:cubicBezTo>
                    <a:cubicBezTo>
                      <a:pt x="17613" y="109"/>
                      <a:pt x="1" y="242"/>
                      <a:pt x="1" y="275"/>
                    </a:cubicBezTo>
                    <a:cubicBezTo>
                      <a:pt x="1" y="292"/>
                      <a:pt x="4404" y="300"/>
                      <a:pt x="11521" y="300"/>
                    </a:cubicBezTo>
                    <a:cubicBezTo>
                      <a:pt x="18639" y="300"/>
                      <a:pt x="28471" y="292"/>
                      <a:pt x="39329" y="275"/>
                    </a:cubicBezTo>
                    <a:cubicBezTo>
                      <a:pt x="61078" y="242"/>
                      <a:pt x="78657" y="109"/>
                      <a:pt x="78657" y="75"/>
                    </a:cubicBezTo>
                    <a:cubicBezTo>
                      <a:pt x="78657" y="25"/>
                      <a:pt x="74245" y="0"/>
                      <a:pt x="671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5"/>
              <p:cNvSpPr/>
              <p:nvPr/>
            </p:nvSpPr>
            <p:spPr>
              <a:xfrm>
                <a:off x="7511604" y="3290618"/>
                <a:ext cx="419275" cy="4535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7" extrusionOk="0">
                    <a:moveTo>
                      <a:pt x="12343" y="0"/>
                    </a:moveTo>
                    <a:cubicBezTo>
                      <a:pt x="5505" y="0"/>
                      <a:pt x="1" y="100"/>
                      <a:pt x="1" y="133"/>
                    </a:cubicBezTo>
                    <a:cubicBezTo>
                      <a:pt x="1" y="200"/>
                      <a:pt x="5538" y="234"/>
                      <a:pt x="12343" y="267"/>
                    </a:cubicBezTo>
                    <a:cubicBezTo>
                      <a:pt x="19181" y="267"/>
                      <a:pt x="24685" y="200"/>
                      <a:pt x="24685" y="133"/>
                    </a:cubicBezTo>
                    <a:cubicBezTo>
                      <a:pt x="24685" y="67"/>
                      <a:pt x="19148" y="0"/>
                      <a:pt x="1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5"/>
              <p:cNvSpPr/>
              <p:nvPr/>
            </p:nvSpPr>
            <p:spPr>
              <a:xfrm>
                <a:off x="6691182" y="2923458"/>
                <a:ext cx="1437967" cy="65732"/>
              </a:xfrm>
              <a:custGeom>
                <a:avLst/>
                <a:gdLst/>
                <a:ahLst/>
                <a:cxnLst/>
                <a:rect l="l" t="t" r="r" b="b"/>
                <a:pathLst>
                  <a:path w="84661" h="38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lnTo>
                      <a:pt x="1" y="2035"/>
                    </a:lnTo>
                    <a:cubicBezTo>
                      <a:pt x="1" y="3036"/>
                      <a:pt x="834" y="3870"/>
                      <a:pt x="1835" y="3870"/>
                    </a:cubicBezTo>
                    <a:lnTo>
                      <a:pt x="82826" y="3870"/>
                    </a:lnTo>
                    <a:cubicBezTo>
                      <a:pt x="83860" y="3870"/>
                      <a:pt x="84661" y="3036"/>
                      <a:pt x="84661" y="2035"/>
                    </a:cubicBezTo>
                    <a:lnTo>
                      <a:pt x="84661" y="1835"/>
                    </a:lnTo>
                    <a:cubicBezTo>
                      <a:pt x="84661" y="834"/>
                      <a:pt x="83827" y="1"/>
                      <a:pt x="828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5"/>
              <p:cNvSpPr/>
              <p:nvPr/>
            </p:nvSpPr>
            <p:spPr>
              <a:xfrm>
                <a:off x="6687785" y="2920622"/>
                <a:ext cx="1441942" cy="70369"/>
              </a:xfrm>
              <a:custGeom>
                <a:avLst/>
                <a:gdLst/>
                <a:ahLst/>
                <a:cxnLst/>
                <a:rect l="l" t="t" r="r" b="b"/>
                <a:pathLst>
                  <a:path w="84895" h="4143" extrusionOk="0">
                    <a:moveTo>
                      <a:pt x="84527" y="3204"/>
                    </a:moveTo>
                    <a:cubicBezTo>
                      <a:pt x="84193" y="3704"/>
                      <a:pt x="83727" y="3870"/>
                      <a:pt x="83427" y="3970"/>
                    </a:cubicBezTo>
                    <a:cubicBezTo>
                      <a:pt x="83401" y="3981"/>
                      <a:pt x="83375" y="3991"/>
                      <a:pt x="83351" y="3999"/>
                    </a:cubicBezTo>
                    <a:lnTo>
                      <a:pt x="83351" y="3999"/>
                    </a:lnTo>
                    <a:cubicBezTo>
                      <a:pt x="83395" y="3991"/>
                      <a:pt x="83442" y="3982"/>
                      <a:pt x="83493" y="3970"/>
                    </a:cubicBezTo>
                    <a:cubicBezTo>
                      <a:pt x="83760" y="3870"/>
                      <a:pt x="84193" y="3704"/>
                      <a:pt x="84527" y="3204"/>
                    </a:cubicBezTo>
                    <a:close/>
                    <a:moveTo>
                      <a:pt x="83351" y="3999"/>
                    </a:moveTo>
                    <a:lnTo>
                      <a:pt x="83351" y="3999"/>
                    </a:lnTo>
                    <a:cubicBezTo>
                      <a:pt x="83141" y="4037"/>
                      <a:pt x="83026" y="4037"/>
                      <a:pt x="83026" y="4037"/>
                    </a:cubicBezTo>
                    <a:cubicBezTo>
                      <a:pt x="83026" y="4037"/>
                      <a:pt x="83053" y="4042"/>
                      <a:pt x="83100" y="4042"/>
                    </a:cubicBezTo>
                    <a:cubicBezTo>
                      <a:pt x="83157" y="4042"/>
                      <a:pt x="83245" y="4034"/>
                      <a:pt x="83351" y="3999"/>
                    </a:cubicBezTo>
                    <a:close/>
                    <a:moveTo>
                      <a:pt x="2002" y="1"/>
                    </a:moveTo>
                    <a:cubicBezTo>
                      <a:pt x="1201" y="1"/>
                      <a:pt x="434" y="534"/>
                      <a:pt x="167" y="1302"/>
                    </a:cubicBezTo>
                    <a:cubicBezTo>
                      <a:pt x="100" y="1502"/>
                      <a:pt x="34" y="1669"/>
                      <a:pt x="34" y="1869"/>
                    </a:cubicBezTo>
                    <a:cubicBezTo>
                      <a:pt x="0" y="2069"/>
                      <a:pt x="0" y="2236"/>
                      <a:pt x="34" y="2469"/>
                    </a:cubicBezTo>
                    <a:cubicBezTo>
                      <a:pt x="100" y="2836"/>
                      <a:pt x="301" y="3203"/>
                      <a:pt x="534" y="3503"/>
                    </a:cubicBezTo>
                    <a:cubicBezTo>
                      <a:pt x="801" y="3803"/>
                      <a:pt x="1168" y="4004"/>
                      <a:pt x="1535" y="4070"/>
                    </a:cubicBezTo>
                    <a:cubicBezTo>
                      <a:pt x="1775" y="4130"/>
                      <a:pt x="2003" y="4142"/>
                      <a:pt x="2227" y="4142"/>
                    </a:cubicBezTo>
                    <a:cubicBezTo>
                      <a:pt x="2375" y="4142"/>
                      <a:pt x="2522" y="4137"/>
                      <a:pt x="2669" y="4137"/>
                    </a:cubicBezTo>
                    <a:lnTo>
                      <a:pt x="29855" y="4137"/>
                    </a:lnTo>
                    <a:cubicBezTo>
                      <a:pt x="40296" y="4070"/>
                      <a:pt x="49636" y="4070"/>
                      <a:pt x="57508" y="4070"/>
                    </a:cubicBezTo>
                    <a:cubicBezTo>
                      <a:pt x="65380" y="4037"/>
                      <a:pt x="71718" y="4037"/>
                      <a:pt x="76155" y="4037"/>
                    </a:cubicBezTo>
                    <a:lnTo>
                      <a:pt x="83026" y="4037"/>
                    </a:lnTo>
                    <a:cubicBezTo>
                      <a:pt x="83026" y="4037"/>
                      <a:pt x="82893" y="4037"/>
                      <a:pt x="82593" y="4004"/>
                    </a:cubicBezTo>
                    <a:lnTo>
                      <a:pt x="76188" y="4004"/>
                    </a:lnTo>
                    <a:cubicBezTo>
                      <a:pt x="71752" y="4004"/>
                      <a:pt x="65414" y="3937"/>
                      <a:pt x="57541" y="3937"/>
                    </a:cubicBezTo>
                    <a:cubicBezTo>
                      <a:pt x="49669" y="3904"/>
                      <a:pt x="40329" y="3904"/>
                      <a:pt x="29888" y="3904"/>
                    </a:cubicBezTo>
                    <a:lnTo>
                      <a:pt x="2702" y="3904"/>
                    </a:lnTo>
                    <a:cubicBezTo>
                      <a:pt x="2519" y="3904"/>
                      <a:pt x="2335" y="3912"/>
                      <a:pt x="2156" y="3912"/>
                    </a:cubicBezTo>
                    <a:cubicBezTo>
                      <a:pt x="1977" y="3912"/>
                      <a:pt x="1802" y="3904"/>
                      <a:pt x="1635" y="3870"/>
                    </a:cubicBezTo>
                    <a:cubicBezTo>
                      <a:pt x="1301" y="3803"/>
                      <a:pt x="1001" y="3637"/>
                      <a:pt x="768" y="3370"/>
                    </a:cubicBezTo>
                    <a:cubicBezTo>
                      <a:pt x="501" y="3136"/>
                      <a:pt x="334" y="2803"/>
                      <a:pt x="301" y="2469"/>
                    </a:cubicBezTo>
                    <a:lnTo>
                      <a:pt x="301" y="1902"/>
                    </a:lnTo>
                    <a:cubicBezTo>
                      <a:pt x="301" y="1735"/>
                      <a:pt x="334" y="1569"/>
                      <a:pt x="367" y="1402"/>
                    </a:cubicBezTo>
                    <a:cubicBezTo>
                      <a:pt x="634" y="735"/>
                      <a:pt x="1301" y="301"/>
                      <a:pt x="2002" y="301"/>
                    </a:cubicBezTo>
                    <a:cubicBezTo>
                      <a:pt x="26019" y="234"/>
                      <a:pt x="47734" y="234"/>
                      <a:pt x="63512" y="234"/>
                    </a:cubicBezTo>
                    <a:cubicBezTo>
                      <a:pt x="71385" y="201"/>
                      <a:pt x="77723" y="201"/>
                      <a:pt x="82159" y="201"/>
                    </a:cubicBezTo>
                    <a:cubicBezTo>
                      <a:pt x="82386" y="201"/>
                      <a:pt x="82602" y="190"/>
                      <a:pt x="82810" y="190"/>
                    </a:cubicBezTo>
                    <a:cubicBezTo>
                      <a:pt x="83121" y="190"/>
                      <a:pt x="83413" y="214"/>
                      <a:pt x="83693" y="334"/>
                    </a:cubicBezTo>
                    <a:cubicBezTo>
                      <a:pt x="84160" y="501"/>
                      <a:pt x="84494" y="835"/>
                      <a:pt x="84661" y="1202"/>
                    </a:cubicBezTo>
                    <a:cubicBezTo>
                      <a:pt x="84828" y="1569"/>
                      <a:pt x="84828" y="2002"/>
                      <a:pt x="84828" y="2336"/>
                    </a:cubicBezTo>
                    <a:cubicBezTo>
                      <a:pt x="84828" y="2669"/>
                      <a:pt x="84694" y="2970"/>
                      <a:pt x="84527" y="3203"/>
                    </a:cubicBezTo>
                    <a:cubicBezTo>
                      <a:pt x="84694" y="2970"/>
                      <a:pt x="84828" y="2669"/>
                      <a:pt x="84861" y="2302"/>
                    </a:cubicBezTo>
                    <a:cubicBezTo>
                      <a:pt x="84894" y="1902"/>
                      <a:pt x="84894" y="1502"/>
                      <a:pt x="84694" y="1135"/>
                    </a:cubicBezTo>
                    <a:cubicBezTo>
                      <a:pt x="84494" y="735"/>
                      <a:pt x="84160" y="368"/>
                      <a:pt x="83693" y="201"/>
                    </a:cubicBezTo>
                    <a:cubicBezTo>
                      <a:pt x="83493" y="101"/>
                      <a:pt x="83193" y="67"/>
                      <a:pt x="82926" y="67"/>
                    </a:cubicBezTo>
                    <a:lnTo>
                      <a:pt x="82159" y="67"/>
                    </a:lnTo>
                    <a:cubicBezTo>
                      <a:pt x="77723" y="67"/>
                      <a:pt x="71385" y="34"/>
                      <a:pt x="63512" y="34"/>
                    </a:cubicBezTo>
                    <a:cubicBezTo>
                      <a:pt x="47734" y="34"/>
                      <a:pt x="26019" y="1"/>
                      <a:pt x="200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5"/>
              <p:cNvSpPr/>
              <p:nvPr/>
            </p:nvSpPr>
            <p:spPr>
              <a:xfrm>
                <a:off x="7072492" y="3937648"/>
                <a:ext cx="137137" cy="137137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074" extrusionOk="0">
                    <a:moveTo>
                      <a:pt x="4037" y="1"/>
                    </a:moveTo>
                    <a:cubicBezTo>
                      <a:pt x="1802" y="1"/>
                      <a:pt x="1" y="1802"/>
                      <a:pt x="1" y="4037"/>
                    </a:cubicBezTo>
                    <a:cubicBezTo>
                      <a:pt x="1" y="6272"/>
                      <a:pt x="1802" y="8073"/>
                      <a:pt x="4037" y="8073"/>
                    </a:cubicBezTo>
                    <a:cubicBezTo>
                      <a:pt x="6272" y="8073"/>
                      <a:pt x="8073" y="6272"/>
                      <a:pt x="8073" y="4037"/>
                    </a:cubicBezTo>
                    <a:cubicBezTo>
                      <a:pt x="8073" y="1802"/>
                      <a:pt x="6272" y="1"/>
                      <a:pt x="4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5"/>
              <p:cNvSpPr/>
              <p:nvPr/>
            </p:nvSpPr>
            <p:spPr>
              <a:xfrm>
                <a:off x="7107635" y="3810155"/>
                <a:ext cx="67991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4005" extrusionOk="0">
                    <a:moveTo>
                      <a:pt x="2061" y="1"/>
                    </a:moveTo>
                    <a:cubicBezTo>
                      <a:pt x="2041" y="1"/>
                      <a:pt x="2021" y="1"/>
                      <a:pt x="2001" y="2"/>
                    </a:cubicBezTo>
                    <a:cubicBezTo>
                      <a:pt x="934" y="2"/>
                      <a:pt x="0" y="869"/>
                      <a:pt x="0" y="2003"/>
                    </a:cubicBezTo>
                    <a:cubicBezTo>
                      <a:pt x="0" y="3070"/>
                      <a:pt x="901" y="4004"/>
                      <a:pt x="2001" y="4004"/>
                    </a:cubicBezTo>
                    <a:cubicBezTo>
                      <a:pt x="3102" y="4004"/>
                      <a:pt x="4003" y="3137"/>
                      <a:pt x="4003" y="2003"/>
                    </a:cubicBezTo>
                    <a:cubicBezTo>
                      <a:pt x="4003" y="889"/>
                      <a:pt x="3134" y="1"/>
                      <a:pt x="20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5"/>
              <p:cNvSpPr/>
              <p:nvPr/>
            </p:nvSpPr>
            <p:spPr>
              <a:xfrm>
                <a:off x="7581856" y="4207345"/>
                <a:ext cx="68008" cy="68008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4004" extrusionOk="0">
                    <a:moveTo>
                      <a:pt x="2060" y="0"/>
                    </a:moveTo>
                    <a:cubicBezTo>
                      <a:pt x="2041" y="0"/>
                      <a:pt x="2022" y="0"/>
                      <a:pt x="2002" y="1"/>
                    </a:cubicBezTo>
                    <a:cubicBezTo>
                      <a:pt x="902" y="1"/>
                      <a:pt x="1" y="868"/>
                      <a:pt x="1" y="2002"/>
                    </a:cubicBezTo>
                    <a:cubicBezTo>
                      <a:pt x="1" y="3103"/>
                      <a:pt x="868" y="4004"/>
                      <a:pt x="2002" y="4004"/>
                    </a:cubicBezTo>
                    <a:cubicBezTo>
                      <a:pt x="3070" y="4004"/>
                      <a:pt x="4004" y="3137"/>
                      <a:pt x="4004" y="2002"/>
                    </a:cubicBezTo>
                    <a:cubicBezTo>
                      <a:pt x="4004" y="889"/>
                      <a:pt x="3103" y="0"/>
                      <a:pt x="206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5"/>
              <p:cNvSpPr/>
              <p:nvPr/>
            </p:nvSpPr>
            <p:spPr>
              <a:xfrm>
                <a:off x="7441351" y="4006219"/>
                <a:ext cx="34004" cy="34004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2002" extrusionOk="0">
                    <a:moveTo>
                      <a:pt x="1001" y="0"/>
                    </a:moveTo>
                    <a:cubicBezTo>
                      <a:pt x="467" y="0"/>
                      <a:pt x="0" y="467"/>
                      <a:pt x="0" y="1001"/>
                    </a:cubicBezTo>
                    <a:cubicBezTo>
                      <a:pt x="0" y="1535"/>
                      <a:pt x="467" y="2002"/>
                      <a:pt x="1001" y="2002"/>
                    </a:cubicBezTo>
                    <a:cubicBezTo>
                      <a:pt x="1535" y="2002"/>
                      <a:pt x="2002" y="1535"/>
                      <a:pt x="2002" y="1001"/>
                    </a:cubicBezTo>
                    <a:cubicBezTo>
                      <a:pt x="2002" y="467"/>
                      <a:pt x="1535" y="0"/>
                      <a:pt x="100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35"/>
              <p:cNvSpPr/>
              <p:nvPr/>
            </p:nvSpPr>
            <p:spPr>
              <a:xfrm>
                <a:off x="7467407" y="3873052"/>
                <a:ext cx="87846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4005" extrusionOk="0">
                    <a:moveTo>
                      <a:pt x="2681" y="0"/>
                    </a:moveTo>
                    <a:cubicBezTo>
                      <a:pt x="2655" y="0"/>
                      <a:pt x="2629" y="1"/>
                      <a:pt x="2603" y="1"/>
                    </a:cubicBezTo>
                    <a:cubicBezTo>
                      <a:pt x="1168" y="1"/>
                      <a:pt x="1" y="869"/>
                      <a:pt x="1" y="2003"/>
                    </a:cubicBezTo>
                    <a:cubicBezTo>
                      <a:pt x="1" y="3103"/>
                      <a:pt x="1168" y="4004"/>
                      <a:pt x="2603" y="4004"/>
                    </a:cubicBezTo>
                    <a:cubicBezTo>
                      <a:pt x="4004" y="4004"/>
                      <a:pt x="5171" y="3137"/>
                      <a:pt x="5171" y="2003"/>
                    </a:cubicBezTo>
                    <a:cubicBezTo>
                      <a:pt x="5171" y="889"/>
                      <a:pt x="4110" y="0"/>
                      <a:pt x="268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5"/>
              <p:cNvSpPr/>
              <p:nvPr/>
            </p:nvSpPr>
            <p:spPr>
              <a:xfrm>
                <a:off x="6823195" y="3280410"/>
                <a:ext cx="3991" cy="692377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764" extrusionOk="0">
                    <a:moveTo>
                      <a:pt x="134" y="1"/>
                    </a:moveTo>
                    <a:cubicBezTo>
                      <a:pt x="34" y="1"/>
                      <a:pt x="1" y="9140"/>
                      <a:pt x="1" y="20382"/>
                    </a:cubicBezTo>
                    <a:cubicBezTo>
                      <a:pt x="1" y="31657"/>
                      <a:pt x="67" y="40763"/>
                      <a:pt x="134" y="40763"/>
                    </a:cubicBezTo>
                    <a:cubicBezTo>
                      <a:pt x="168" y="40763"/>
                      <a:pt x="201" y="31657"/>
                      <a:pt x="234" y="20382"/>
                    </a:cubicBezTo>
                    <a:cubicBezTo>
                      <a:pt x="234" y="9140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5"/>
              <p:cNvSpPr/>
              <p:nvPr/>
            </p:nvSpPr>
            <p:spPr>
              <a:xfrm>
                <a:off x="7010172" y="4373361"/>
                <a:ext cx="600590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35360" h="235" extrusionOk="0">
                    <a:moveTo>
                      <a:pt x="17680" y="1"/>
                    </a:moveTo>
                    <a:cubicBezTo>
                      <a:pt x="7906" y="1"/>
                      <a:pt x="1" y="34"/>
                      <a:pt x="1" y="101"/>
                    </a:cubicBezTo>
                    <a:cubicBezTo>
                      <a:pt x="1" y="201"/>
                      <a:pt x="7906" y="234"/>
                      <a:pt x="17680" y="234"/>
                    </a:cubicBezTo>
                    <a:cubicBezTo>
                      <a:pt x="27420" y="234"/>
                      <a:pt x="35359" y="167"/>
                      <a:pt x="35359" y="101"/>
                    </a:cubicBezTo>
                    <a:cubicBezTo>
                      <a:pt x="35359" y="34"/>
                      <a:pt x="27420" y="1"/>
                      <a:pt x="1768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5"/>
              <p:cNvSpPr/>
              <p:nvPr/>
            </p:nvSpPr>
            <p:spPr>
              <a:xfrm>
                <a:off x="5661125" y="2650925"/>
                <a:ext cx="1320686" cy="1801718"/>
              </a:xfrm>
              <a:custGeom>
                <a:avLst/>
                <a:gdLst/>
                <a:ahLst/>
                <a:cxnLst/>
                <a:rect l="l" t="t" r="r" b="b"/>
                <a:pathLst>
                  <a:path w="77756" h="106077" extrusionOk="0">
                    <a:moveTo>
                      <a:pt x="25518" y="1"/>
                    </a:moveTo>
                    <a:lnTo>
                      <a:pt x="25518" y="22050"/>
                    </a:lnTo>
                    <a:lnTo>
                      <a:pt x="1868" y="94335"/>
                    </a:lnTo>
                    <a:cubicBezTo>
                      <a:pt x="0" y="100106"/>
                      <a:pt x="4237" y="106077"/>
                      <a:pt x="10241" y="106077"/>
                    </a:cubicBezTo>
                    <a:lnTo>
                      <a:pt x="67448" y="106077"/>
                    </a:lnTo>
                    <a:cubicBezTo>
                      <a:pt x="73453" y="106077"/>
                      <a:pt x="77756" y="100106"/>
                      <a:pt x="75821" y="94335"/>
                    </a:cubicBezTo>
                    <a:lnTo>
                      <a:pt x="52004" y="21916"/>
                    </a:lnTo>
                    <a:lnTo>
                      <a:pt x="520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5"/>
              <p:cNvSpPr/>
              <p:nvPr/>
            </p:nvSpPr>
            <p:spPr>
              <a:xfrm>
                <a:off x="5681525" y="2649227"/>
                <a:ext cx="1281586" cy="1803671"/>
              </a:xfrm>
              <a:custGeom>
                <a:avLst/>
                <a:gdLst/>
                <a:ahLst/>
                <a:cxnLst/>
                <a:rect l="l" t="t" r="r" b="b"/>
                <a:pathLst>
                  <a:path w="75454" h="106192" extrusionOk="0">
                    <a:moveTo>
                      <a:pt x="50836" y="1"/>
                    </a:moveTo>
                    <a:cubicBezTo>
                      <a:pt x="34024" y="1"/>
                      <a:pt x="24751" y="34"/>
                      <a:pt x="24317" y="34"/>
                    </a:cubicBezTo>
                    <a:cubicBezTo>
                      <a:pt x="24751" y="34"/>
                      <a:pt x="34012" y="101"/>
                      <a:pt x="50736" y="101"/>
                    </a:cubicBezTo>
                    <a:lnTo>
                      <a:pt x="50736" y="101"/>
                    </a:lnTo>
                    <a:lnTo>
                      <a:pt x="50736" y="21983"/>
                    </a:lnTo>
                    <a:cubicBezTo>
                      <a:pt x="55106" y="35293"/>
                      <a:pt x="60276" y="51004"/>
                      <a:pt x="66014" y="68416"/>
                    </a:cubicBezTo>
                    <a:cubicBezTo>
                      <a:pt x="67415" y="72753"/>
                      <a:pt x="68883" y="77223"/>
                      <a:pt x="70384" y="81759"/>
                    </a:cubicBezTo>
                    <a:cubicBezTo>
                      <a:pt x="71118" y="84027"/>
                      <a:pt x="71885" y="86329"/>
                      <a:pt x="72619" y="88664"/>
                    </a:cubicBezTo>
                    <a:cubicBezTo>
                      <a:pt x="73052" y="89832"/>
                      <a:pt x="73419" y="90999"/>
                      <a:pt x="73786" y="92167"/>
                    </a:cubicBezTo>
                    <a:cubicBezTo>
                      <a:pt x="74186" y="93334"/>
                      <a:pt x="74620" y="94502"/>
                      <a:pt x="74854" y="95703"/>
                    </a:cubicBezTo>
                    <a:cubicBezTo>
                      <a:pt x="75287" y="98104"/>
                      <a:pt x="74587" y="100706"/>
                      <a:pt x="73052" y="102674"/>
                    </a:cubicBezTo>
                    <a:cubicBezTo>
                      <a:pt x="71518" y="104609"/>
                      <a:pt x="69083" y="105910"/>
                      <a:pt x="66548" y="105943"/>
                    </a:cubicBezTo>
                    <a:lnTo>
                      <a:pt x="9340" y="105943"/>
                    </a:lnTo>
                    <a:cubicBezTo>
                      <a:pt x="9253" y="105950"/>
                      <a:pt x="9169" y="105953"/>
                      <a:pt x="9087" y="105953"/>
                    </a:cubicBezTo>
                    <a:cubicBezTo>
                      <a:pt x="8758" y="105953"/>
                      <a:pt x="8459" y="105910"/>
                      <a:pt x="8139" y="105910"/>
                    </a:cubicBezTo>
                    <a:cubicBezTo>
                      <a:pt x="7706" y="105876"/>
                      <a:pt x="7339" y="105776"/>
                      <a:pt x="6905" y="105710"/>
                    </a:cubicBezTo>
                    <a:cubicBezTo>
                      <a:pt x="6505" y="105576"/>
                      <a:pt x="6138" y="105476"/>
                      <a:pt x="5738" y="105343"/>
                    </a:cubicBezTo>
                    <a:cubicBezTo>
                      <a:pt x="5371" y="105143"/>
                      <a:pt x="5004" y="105043"/>
                      <a:pt x="4670" y="104776"/>
                    </a:cubicBezTo>
                    <a:cubicBezTo>
                      <a:pt x="3269" y="103942"/>
                      <a:pt x="2135" y="102774"/>
                      <a:pt x="1368" y="101373"/>
                    </a:cubicBezTo>
                    <a:cubicBezTo>
                      <a:pt x="601" y="100006"/>
                      <a:pt x="234" y="98404"/>
                      <a:pt x="334" y="96837"/>
                    </a:cubicBezTo>
                    <a:cubicBezTo>
                      <a:pt x="367" y="95236"/>
                      <a:pt x="1001" y="93768"/>
                      <a:pt x="1434" y="92267"/>
                    </a:cubicBezTo>
                    <a:cubicBezTo>
                      <a:pt x="3369" y="86362"/>
                      <a:pt x="5237" y="80658"/>
                      <a:pt x="7038" y="75154"/>
                    </a:cubicBezTo>
                    <a:cubicBezTo>
                      <a:pt x="14210" y="53172"/>
                      <a:pt x="20215" y="34859"/>
                      <a:pt x="24351" y="22150"/>
                    </a:cubicBezTo>
                    <a:cubicBezTo>
                      <a:pt x="24317" y="7940"/>
                      <a:pt x="24317" y="468"/>
                      <a:pt x="24317" y="34"/>
                    </a:cubicBezTo>
                    <a:cubicBezTo>
                      <a:pt x="24317" y="468"/>
                      <a:pt x="24251" y="7940"/>
                      <a:pt x="24184" y="22050"/>
                    </a:cubicBezTo>
                    <a:cubicBezTo>
                      <a:pt x="20014" y="34792"/>
                      <a:pt x="14010" y="53072"/>
                      <a:pt x="6805" y="75054"/>
                    </a:cubicBezTo>
                    <a:cubicBezTo>
                      <a:pt x="5004" y="80558"/>
                      <a:pt x="3136" y="86262"/>
                      <a:pt x="1168" y="92200"/>
                    </a:cubicBezTo>
                    <a:cubicBezTo>
                      <a:pt x="967" y="92934"/>
                      <a:pt x="701" y="93701"/>
                      <a:pt x="467" y="94435"/>
                    </a:cubicBezTo>
                    <a:cubicBezTo>
                      <a:pt x="367" y="94835"/>
                      <a:pt x="200" y="95236"/>
                      <a:pt x="167" y="95602"/>
                    </a:cubicBezTo>
                    <a:lnTo>
                      <a:pt x="67" y="96203"/>
                    </a:lnTo>
                    <a:lnTo>
                      <a:pt x="33" y="96503"/>
                    </a:lnTo>
                    <a:lnTo>
                      <a:pt x="33" y="96770"/>
                    </a:lnTo>
                    <a:cubicBezTo>
                      <a:pt x="0" y="98404"/>
                      <a:pt x="367" y="100039"/>
                      <a:pt x="1134" y="101440"/>
                    </a:cubicBezTo>
                    <a:cubicBezTo>
                      <a:pt x="1868" y="102908"/>
                      <a:pt x="3069" y="104109"/>
                      <a:pt x="4503" y="104942"/>
                    </a:cubicBezTo>
                    <a:cubicBezTo>
                      <a:pt x="4870" y="105176"/>
                      <a:pt x="5237" y="105343"/>
                      <a:pt x="5637" y="105510"/>
                    </a:cubicBezTo>
                    <a:cubicBezTo>
                      <a:pt x="6004" y="105676"/>
                      <a:pt x="6405" y="105776"/>
                      <a:pt x="6805" y="105910"/>
                    </a:cubicBezTo>
                    <a:cubicBezTo>
                      <a:pt x="7205" y="106010"/>
                      <a:pt x="7639" y="106077"/>
                      <a:pt x="8039" y="106110"/>
                    </a:cubicBezTo>
                    <a:cubicBezTo>
                      <a:pt x="8473" y="106110"/>
                      <a:pt x="8873" y="106177"/>
                      <a:pt x="9307" y="106177"/>
                    </a:cubicBezTo>
                    <a:lnTo>
                      <a:pt x="50903" y="106177"/>
                    </a:lnTo>
                    <a:cubicBezTo>
                      <a:pt x="54417" y="106177"/>
                      <a:pt x="57901" y="106192"/>
                      <a:pt x="61355" y="106192"/>
                    </a:cubicBezTo>
                    <a:cubicBezTo>
                      <a:pt x="63082" y="106192"/>
                      <a:pt x="64802" y="106188"/>
                      <a:pt x="66514" y="106177"/>
                    </a:cubicBezTo>
                    <a:cubicBezTo>
                      <a:pt x="69083" y="106110"/>
                      <a:pt x="71585" y="104776"/>
                      <a:pt x="73186" y="102774"/>
                    </a:cubicBezTo>
                    <a:cubicBezTo>
                      <a:pt x="74753" y="100840"/>
                      <a:pt x="75454" y="98171"/>
                      <a:pt x="75020" y="95669"/>
                    </a:cubicBezTo>
                    <a:cubicBezTo>
                      <a:pt x="74787" y="94402"/>
                      <a:pt x="74353" y="93234"/>
                      <a:pt x="73953" y="92067"/>
                    </a:cubicBezTo>
                    <a:cubicBezTo>
                      <a:pt x="73553" y="90899"/>
                      <a:pt x="73186" y="89732"/>
                      <a:pt x="72785" y="88564"/>
                    </a:cubicBezTo>
                    <a:lnTo>
                      <a:pt x="70550" y="81692"/>
                    </a:lnTo>
                    <a:cubicBezTo>
                      <a:pt x="69083" y="77156"/>
                      <a:pt x="67582" y="72686"/>
                      <a:pt x="66181" y="68350"/>
                    </a:cubicBezTo>
                    <a:cubicBezTo>
                      <a:pt x="60410" y="50970"/>
                      <a:pt x="55240" y="35226"/>
                      <a:pt x="50870" y="21950"/>
                    </a:cubicBezTo>
                    <a:lnTo>
                      <a:pt x="50870" y="34"/>
                    </a:lnTo>
                    <a:lnTo>
                      <a:pt x="508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5"/>
              <p:cNvSpPr/>
              <p:nvPr/>
            </p:nvSpPr>
            <p:spPr>
              <a:xfrm>
                <a:off x="5758571" y="2649804"/>
                <a:ext cx="1112195" cy="1722381"/>
              </a:xfrm>
              <a:custGeom>
                <a:avLst/>
                <a:gdLst/>
                <a:ahLst/>
                <a:cxnLst/>
                <a:rect l="l" t="t" r="r" b="b"/>
                <a:pathLst>
                  <a:path w="65481" h="101406" extrusionOk="0">
                    <a:moveTo>
                      <a:pt x="23618" y="0"/>
                    </a:moveTo>
                    <a:lnTo>
                      <a:pt x="23618" y="67"/>
                    </a:lnTo>
                    <a:lnTo>
                      <a:pt x="23618" y="67"/>
                    </a:lnTo>
                    <a:lnTo>
                      <a:pt x="23618" y="0"/>
                    </a:lnTo>
                    <a:close/>
                    <a:moveTo>
                      <a:pt x="23618" y="67"/>
                    </a:moveTo>
                    <a:lnTo>
                      <a:pt x="23818" y="22683"/>
                    </a:lnTo>
                    <a:lnTo>
                      <a:pt x="1669" y="92333"/>
                    </a:lnTo>
                    <a:cubicBezTo>
                      <a:pt x="1" y="97203"/>
                      <a:pt x="1769" y="101406"/>
                      <a:pt x="7106" y="101406"/>
                    </a:cubicBezTo>
                    <a:lnTo>
                      <a:pt x="58409" y="101406"/>
                    </a:lnTo>
                    <a:cubicBezTo>
                      <a:pt x="63713" y="101406"/>
                      <a:pt x="65481" y="98004"/>
                      <a:pt x="63746" y="93133"/>
                    </a:cubicBezTo>
                    <a:lnTo>
                      <a:pt x="42464" y="22750"/>
                    </a:lnTo>
                    <a:lnTo>
                      <a:pt x="42664" y="67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5"/>
              <p:cNvSpPr/>
              <p:nvPr/>
            </p:nvSpPr>
            <p:spPr>
              <a:xfrm>
                <a:off x="6299664" y="4013574"/>
                <a:ext cx="66870" cy="6630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04" extrusionOk="0">
                    <a:moveTo>
                      <a:pt x="1969" y="401"/>
                    </a:moveTo>
                    <a:cubicBezTo>
                      <a:pt x="2803" y="401"/>
                      <a:pt x="3503" y="1068"/>
                      <a:pt x="3503" y="1936"/>
                    </a:cubicBezTo>
                    <a:cubicBezTo>
                      <a:pt x="3503" y="2769"/>
                      <a:pt x="2836" y="3470"/>
                      <a:pt x="1969" y="3470"/>
                    </a:cubicBezTo>
                    <a:cubicBezTo>
                      <a:pt x="1135" y="3470"/>
                      <a:pt x="434" y="2836"/>
                      <a:pt x="434" y="1936"/>
                    </a:cubicBezTo>
                    <a:cubicBezTo>
                      <a:pt x="434" y="1102"/>
                      <a:pt x="1102" y="401"/>
                      <a:pt x="1969" y="401"/>
                    </a:cubicBezTo>
                    <a:close/>
                    <a:moveTo>
                      <a:pt x="1969" y="1"/>
                    </a:moveTo>
                    <a:cubicBezTo>
                      <a:pt x="868" y="1"/>
                      <a:pt x="1" y="868"/>
                      <a:pt x="1" y="1936"/>
                    </a:cubicBezTo>
                    <a:cubicBezTo>
                      <a:pt x="1" y="3036"/>
                      <a:pt x="868" y="3904"/>
                      <a:pt x="1969" y="3904"/>
                    </a:cubicBezTo>
                    <a:cubicBezTo>
                      <a:pt x="3036" y="3904"/>
                      <a:pt x="3937" y="3036"/>
                      <a:pt x="3937" y="1936"/>
                    </a:cubicBezTo>
                    <a:cubicBezTo>
                      <a:pt x="3937" y="868"/>
                      <a:pt x="3036" y="1"/>
                      <a:pt x="1969" y="1"/>
                    </a:cubicBezTo>
                    <a:close/>
                  </a:path>
                </a:pathLst>
              </a:custGeom>
              <a:solidFill>
                <a:srgbClr val="AE74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5"/>
              <p:cNvSpPr/>
              <p:nvPr/>
            </p:nvSpPr>
            <p:spPr>
              <a:xfrm>
                <a:off x="6443583" y="4012453"/>
                <a:ext cx="105969" cy="10653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6272" extrusionOk="0">
                    <a:moveTo>
                      <a:pt x="3136" y="467"/>
                    </a:moveTo>
                    <a:cubicBezTo>
                      <a:pt x="4570" y="467"/>
                      <a:pt x="5805" y="1668"/>
                      <a:pt x="5838" y="3169"/>
                    </a:cubicBezTo>
                    <a:cubicBezTo>
                      <a:pt x="5838" y="4670"/>
                      <a:pt x="4637" y="5904"/>
                      <a:pt x="3136" y="5904"/>
                    </a:cubicBezTo>
                    <a:cubicBezTo>
                      <a:pt x="1635" y="5904"/>
                      <a:pt x="401" y="4670"/>
                      <a:pt x="401" y="3169"/>
                    </a:cubicBezTo>
                    <a:cubicBezTo>
                      <a:pt x="401" y="1668"/>
                      <a:pt x="1635" y="467"/>
                      <a:pt x="3136" y="467"/>
                    </a:cubicBezTo>
                    <a:close/>
                    <a:moveTo>
                      <a:pt x="3136" y="0"/>
                    </a:moveTo>
                    <a:cubicBezTo>
                      <a:pt x="1368" y="0"/>
                      <a:pt x="0" y="1401"/>
                      <a:pt x="0" y="3136"/>
                    </a:cubicBezTo>
                    <a:cubicBezTo>
                      <a:pt x="0" y="4904"/>
                      <a:pt x="1401" y="6271"/>
                      <a:pt x="3136" y="6271"/>
                    </a:cubicBezTo>
                    <a:cubicBezTo>
                      <a:pt x="4837" y="6271"/>
                      <a:pt x="6238" y="4904"/>
                      <a:pt x="6238" y="3136"/>
                    </a:cubicBezTo>
                    <a:cubicBezTo>
                      <a:pt x="6238" y="1401"/>
                      <a:pt x="4871" y="0"/>
                      <a:pt x="3136" y="0"/>
                    </a:cubicBezTo>
                    <a:close/>
                  </a:path>
                </a:pathLst>
              </a:custGeom>
              <a:solidFill>
                <a:srgbClr val="AE74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5"/>
              <p:cNvSpPr/>
              <p:nvPr/>
            </p:nvSpPr>
            <p:spPr>
              <a:xfrm>
                <a:off x="6107031" y="2253973"/>
                <a:ext cx="465168" cy="574297"/>
              </a:xfrm>
              <a:custGeom>
                <a:avLst/>
                <a:gdLst/>
                <a:ahLst/>
                <a:cxnLst/>
                <a:rect l="l" t="t" r="r" b="b"/>
                <a:pathLst>
                  <a:path w="27387" h="33812" extrusionOk="0">
                    <a:moveTo>
                      <a:pt x="16265" y="0"/>
                    </a:moveTo>
                    <a:cubicBezTo>
                      <a:pt x="12137" y="0"/>
                      <a:pt x="6767" y="375"/>
                      <a:pt x="0" y="1522"/>
                    </a:cubicBezTo>
                    <a:lnTo>
                      <a:pt x="2936" y="33812"/>
                    </a:lnTo>
                    <a:lnTo>
                      <a:pt x="22216" y="33812"/>
                    </a:lnTo>
                    <a:lnTo>
                      <a:pt x="27387" y="1322"/>
                    </a:lnTo>
                    <a:cubicBezTo>
                      <a:pt x="27387" y="1322"/>
                      <a:pt x="24019" y="0"/>
                      <a:pt x="16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5"/>
              <p:cNvSpPr/>
              <p:nvPr/>
            </p:nvSpPr>
            <p:spPr>
              <a:xfrm>
                <a:off x="6414691" y="2253175"/>
                <a:ext cx="99736" cy="64169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3778" extrusionOk="0">
                    <a:moveTo>
                      <a:pt x="334" y="1"/>
                    </a:moveTo>
                    <a:cubicBezTo>
                      <a:pt x="0" y="1002"/>
                      <a:pt x="434" y="2469"/>
                      <a:pt x="1268" y="3137"/>
                    </a:cubicBezTo>
                    <a:cubicBezTo>
                      <a:pt x="1774" y="3562"/>
                      <a:pt x="2427" y="3778"/>
                      <a:pt x="3072" y="3778"/>
                    </a:cubicBezTo>
                    <a:cubicBezTo>
                      <a:pt x="3489" y="3778"/>
                      <a:pt x="3903" y="3687"/>
                      <a:pt x="4270" y="3503"/>
                    </a:cubicBezTo>
                    <a:cubicBezTo>
                      <a:pt x="5237" y="3070"/>
                      <a:pt x="5871" y="1669"/>
                      <a:pt x="5771" y="601"/>
                    </a:cubicBez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5"/>
              <p:cNvSpPr/>
              <p:nvPr/>
            </p:nvSpPr>
            <p:spPr>
              <a:xfrm>
                <a:off x="6192587" y="2343266"/>
                <a:ext cx="64033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3771" extrusionOk="0">
                    <a:moveTo>
                      <a:pt x="1902" y="1"/>
                    </a:moveTo>
                    <a:cubicBezTo>
                      <a:pt x="834" y="1"/>
                      <a:pt x="0" y="835"/>
                      <a:pt x="0" y="1869"/>
                    </a:cubicBezTo>
                    <a:cubicBezTo>
                      <a:pt x="0" y="2936"/>
                      <a:pt x="834" y="3770"/>
                      <a:pt x="1902" y="3770"/>
                    </a:cubicBezTo>
                    <a:cubicBezTo>
                      <a:pt x="2936" y="3770"/>
                      <a:pt x="3770" y="2936"/>
                      <a:pt x="3770" y="1869"/>
                    </a:cubicBezTo>
                    <a:cubicBezTo>
                      <a:pt x="3770" y="835"/>
                      <a:pt x="2936" y="1"/>
                      <a:pt x="1902" y="1"/>
                    </a:cubicBez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5"/>
              <p:cNvSpPr/>
              <p:nvPr/>
            </p:nvSpPr>
            <p:spPr>
              <a:xfrm>
                <a:off x="6313830" y="2464883"/>
                <a:ext cx="139956" cy="123379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7264" extrusionOk="0">
                    <a:moveTo>
                      <a:pt x="4122" y="1"/>
                    </a:moveTo>
                    <a:cubicBezTo>
                      <a:pt x="3659" y="1"/>
                      <a:pt x="3188" y="90"/>
                      <a:pt x="2736" y="279"/>
                    </a:cubicBezTo>
                    <a:cubicBezTo>
                      <a:pt x="868" y="1047"/>
                      <a:pt x="1" y="3182"/>
                      <a:pt x="768" y="5050"/>
                    </a:cubicBezTo>
                    <a:cubicBezTo>
                      <a:pt x="1345" y="6431"/>
                      <a:pt x="2698" y="7264"/>
                      <a:pt x="4114" y="7264"/>
                    </a:cubicBezTo>
                    <a:cubicBezTo>
                      <a:pt x="4579" y="7264"/>
                      <a:pt x="5051" y="7174"/>
                      <a:pt x="5505" y="6984"/>
                    </a:cubicBezTo>
                    <a:cubicBezTo>
                      <a:pt x="7373" y="6217"/>
                      <a:pt x="8240" y="4082"/>
                      <a:pt x="7473" y="2248"/>
                    </a:cubicBezTo>
                    <a:cubicBezTo>
                      <a:pt x="6895" y="840"/>
                      <a:pt x="5540" y="1"/>
                      <a:pt x="4122" y="1"/>
                    </a:cubicBez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5"/>
              <p:cNvSpPr/>
              <p:nvPr/>
            </p:nvSpPr>
            <p:spPr>
              <a:xfrm>
                <a:off x="6007308" y="2581811"/>
                <a:ext cx="610220" cy="135421"/>
              </a:xfrm>
              <a:custGeom>
                <a:avLst/>
                <a:gdLst/>
                <a:ahLst/>
                <a:cxnLst/>
                <a:rect l="l" t="t" r="r" b="b"/>
                <a:pathLst>
                  <a:path w="35927" h="7973" extrusionOk="0">
                    <a:moveTo>
                      <a:pt x="3670" y="0"/>
                    </a:moveTo>
                    <a:cubicBezTo>
                      <a:pt x="1635" y="0"/>
                      <a:pt x="0" y="1668"/>
                      <a:pt x="0" y="3669"/>
                    </a:cubicBezTo>
                    <a:lnTo>
                      <a:pt x="0" y="4303"/>
                    </a:lnTo>
                    <a:cubicBezTo>
                      <a:pt x="0" y="6338"/>
                      <a:pt x="1668" y="7973"/>
                      <a:pt x="3670" y="7973"/>
                    </a:cubicBezTo>
                    <a:lnTo>
                      <a:pt x="32257" y="7973"/>
                    </a:lnTo>
                    <a:cubicBezTo>
                      <a:pt x="34258" y="7973"/>
                      <a:pt x="35926" y="6338"/>
                      <a:pt x="35926" y="4303"/>
                    </a:cubicBezTo>
                    <a:lnTo>
                      <a:pt x="35926" y="3669"/>
                    </a:lnTo>
                    <a:cubicBezTo>
                      <a:pt x="35926" y="1635"/>
                      <a:pt x="34258" y="0"/>
                      <a:pt x="32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5"/>
              <p:cNvSpPr/>
              <p:nvPr/>
            </p:nvSpPr>
            <p:spPr>
              <a:xfrm>
                <a:off x="6004472" y="2579535"/>
                <a:ext cx="614755" cy="139396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8207" extrusionOk="0">
                    <a:moveTo>
                      <a:pt x="3803" y="1"/>
                    </a:moveTo>
                    <a:cubicBezTo>
                      <a:pt x="3070" y="1"/>
                      <a:pt x="2336" y="234"/>
                      <a:pt x="1735" y="601"/>
                    </a:cubicBezTo>
                    <a:cubicBezTo>
                      <a:pt x="1168" y="968"/>
                      <a:pt x="668" y="1569"/>
                      <a:pt x="368" y="2202"/>
                    </a:cubicBezTo>
                    <a:cubicBezTo>
                      <a:pt x="67" y="2803"/>
                      <a:pt x="1" y="3570"/>
                      <a:pt x="34" y="4237"/>
                    </a:cubicBezTo>
                    <a:cubicBezTo>
                      <a:pt x="1" y="4938"/>
                      <a:pt x="167" y="5638"/>
                      <a:pt x="501" y="6239"/>
                    </a:cubicBezTo>
                    <a:cubicBezTo>
                      <a:pt x="1168" y="7439"/>
                      <a:pt x="2469" y="8207"/>
                      <a:pt x="3803" y="8207"/>
                    </a:cubicBezTo>
                    <a:lnTo>
                      <a:pt x="7539" y="8207"/>
                    </a:lnTo>
                    <a:cubicBezTo>
                      <a:pt x="12410" y="8140"/>
                      <a:pt x="16846" y="8140"/>
                      <a:pt x="20515" y="8140"/>
                    </a:cubicBezTo>
                    <a:cubicBezTo>
                      <a:pt x="24185" y="8107"/>
                      <a:pt x="27153" y="8107"/>
                      <a:pt x="29222" y="8107"/>
                    </a:cubicBezTo>
                    <a:lnTo>
                      <a:pt x="29255" y="8107"/>
                    </a:lnTo>
                    <a:cubicBezTo>
                      <a:pt x="27220" y="8107"/>
                      <a:pt x="24218" y="8073"/>
                      <a:pt x="20549" y="8073"/>
                    </a:cubicBezTo>
                    <a:cubicBezTo>
                      <a:pt x="16846" y="8006"/>
                      <a:pt x="12476" y="8006"/>
                      <a:pt x="7573" y="8006"/>
                    </a:cubicBezTo>
                    <a:lnTo>
                      <a:pt x="3837" y="8006"/>
                    </a:lnTo>
                    <a:cubicBezTo>
                      <a:pt x="2569" y="8006"/>
                      <a:pt x="1335" y="7306"/>
                      <a:pt x="701" y="6172"/>
                    </a:cubicBezTo>
                    <a:cubicBezTo>
                      <a:pt x="401" y="5605"/>
                      <a:pt x="234" y="4971"/>
                      <a:pt x="301" y="4304"/>
                    </a:cubicBezTo>
                    <a:cubicBezTo>
                      <a:pt x="301" y="3603"/>
                      <a:pt x="334" y="2970"/>
                      <a:pt x="634" y="2336"/>
                    </a:cubicBezTo>
                    <a:cubicBezTo>
                      <a:pt x="1168" y="1135"/>
                      <a:pt x="2469" y="301"/>
                      <a:pt x="3837" y="301"/>
                    </a:cubicBezTo>
                    <a:cubicBezTo>
                      <a:pt x="15078" y="268"/>
                      <a:pt x="25252" y="268"/>
                      <a:pt x="32657" y="268"/>
                    </a:cubicBezTo>
                    <a:cubicBezTo>
                      <a:pt x="33558" y="301"/>
                      <a:pt x="34392" y="668"/>
                      <a:pt x="34992" y="1268"/>
                    </a:cubicBezTo>
                    <a:cubicBezTo>
                      <a:pt x="35559" y="1835"/>
                      <a:pt x="35893" y="2569"/>
                      <a:pt x="36026" y="3270"/>
                    </a:cubicBezTo>
                    <a:cubicBezTo>
                      <a:pt x="36060" y="3603"/>
                      <a:pt x="36060" y="3970"/>
                      <a:pt x="36060" y="4304"/>
                    </a:cubicBezTo>
                    <a:cubicBezTo>
                      <a:pt x="36060" y="4637"/>
                      <a:pt x="36060" y="4971"/>
                      <a:pt x="35993" y="5271"/>
                    </a:cubicBezTo>
                    <a:cubicBezTo>
                      <a:pt x="35826" y="5872"/>
                      <a:pt x="35559" y="6405"/>
                      <a:pt x="35226" y="6772"/>
                    </a:cubicBezTo>
                    <a:cubicBezTo>
                      <a:pt x="34559" y="7573"/>
                      <a:pt x="33758" y="7873"/>
                      <a:pt x="33258" y="7973"/>
                    </a:cubicBezTo>
                    <a:cubicBezTo>
                      <a:pt x="32724" y="8107"/>
                      <a:pt x="32424" y="8107"/>
                      <a:pt x="32424" y="8107"/>
                    </a:cubicBezTo>
                    <a:lnTo>
                      <a:pt x="32657" y="8107"/>
                    </a:lnTo>
                    <a:cubicBezTo>
                      <a:pt x="32824" y="8107"/>
                      <a:pt x="33024" y="8073"/>
                      <a:pt x="33258" y="8006"/>
                    </a:cubicBezTo>
                    <a:cubicBezTo>
                      <a:pt x="33758" y="7906"/>
                      <a:pt x="34592" y="7606"/>
                      <a:pt x="35259" y="6806"/>
                    </a:cubicBezTo>
                    <a:cubicBezTo>
                      <a:pt x="35659" y="6405"/>
                      <a:pt x="35893" y="5905"/>
                      <a:pt x="36060" y="5271"/>
                    </a:cubicBezTo>
                    <a:cubicBezTo>
                      <a:pt x="36093" y="4938"/>
                      <a:pt x="36160" y="4604"/>
                      <a:pt x="36160" y="4270"/>
                    </a:cubicBezTo>
                    <a:cubicBezTo>
                      <a:pt x="36160" y="3904"/>
                      <a:pt x="36193" y="3570"/>
                      <a:pt x="36093" y="3170"/>
                    </a:cubicBezTo>
                    <a:cubicBezTo>
                      <a:pt x="35993" y="2436"/>
                      <a:pt x="35593" y="1669"/>
                      <a:pt x="35026" y="1102"/>
                    </a:cubicBezTo>
                    <a:cubicBezTo>
                      <a:pt x="34392" y="501"/>
                      <a:pt x="33558" y="101"/>
                      <a:pt x="32591" y="67"/>
                    </a:cubicBezTo>
                    <a:cubicBezTo>
                      <a:pt x="25219" y="67"/>
                      <a:pt x="15045" y="1"/>
                      <a:pt x="380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5"/>
              <p:cNvSpPr/>
              <p:nvPr/>
            </p:nvSpPr>
            <p:spPr>
              <a:xfrm>
                <a:off x="5758011" y="3740480"/>
                <a:ext cx="1111634" cy="631740"/>
              </a:xfrm>
              <a:custGeom>
                <a:avLst/>
                <a:gdLst/>
                <a:ahLst/>
                <a:cxnLst/>
                <a:rect l="l" t="t" r="r" b="b"/>
                <a:pathLst>
                  <a:path w="65448" h="37194" extrusionOk="0">
                    <a:moveTo>
                      <a:pt x="54873" y="1"/>
                    </a:moveTo>
                    <a:cubicBezTo>
                      <a:pt x="54873" y="1"/>
                      <a:pt x="48205" y="7385"/>
                      <a:pt x="37398" y="7385"/>
                    </a:cubicBezTo>
                    <a:cubicBezTo>
                      <a:pt x="35645" y="7385"/>
                      <a:pt x="33783" y="7190"/>
                      <a:pt x="31823" y="6739"/>
                    </a:cubicBezTo>
                    <a:cubicBezTo>
                      <a:pt x="19748" y="3970"/>
                      <a:pt x="9540" y="3503"/>
                      <a:pt x="9540" y="3503"/>
                    </a:cubicBezTo>
                    <a:lnTo>
                      <a:pt x="1068" y="29789"/>
                    </a:lnTo>
                    <a:cubicBezTo>
                      <a:pt x="0" y="33325"/>
                      <a:pt x="2902" y="37194"/>
                      <a:pt x="6638" y="37194"/>
                    </a:cubicBezTo>
                    <a:lnTo>
                      <a:pt x="60610" y="37127"/>
                    </a:lnTo>
                    <a:cubicBezTo>
                      <a:pt x="63446" y="37127"/>
                      <a:pt x="65447" y="34359"/>
                      <a:pt x="64613" y="31690"/>
                    </a:cubicBezTo>
                    <a:lnTo>
                      <a:pt x="548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5"/>
              <p:cNvSpPr/>
              <p:nvPr/>
            </p:nvSpPr>
            <p:spPr>
              <a:xfrm>
                <a:off x="6003911" y="4155794"/>
                <a:ext cx="90666" cy="90666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338" extrusionOk="0">
                    <a:moveTo>
                      <a:pt x="2669" y="1"/>
                    </a:moveTo>
                    <a:cubicBezTo>
                      <a:pt x="1168" y="1"/>
                      <a:pt x="0" y="1201"/>
                      <a:pt x="0" y="2669"/>
                    </a:cubicBezTo>
                    <a:cubicBezTo>
                      <a:pt x="0" y="4137"/>
                      <a:pt x="1168" y="5338"/>
                      <a:pt x="2669" y="5338"/>
                    </a:cubicBezTo>
                    <a:cubicBezTo>
                      <a:pt x="4137" y="5338"/>
                      <a:pt x="5337" y="4137"/>
                      <a:pt x="5337" y="2669"/>
                    </a:cubicBezTo>
                    <a:cubicBezTo>
                      <a:pt x="5337" y="1201"/>
                      <a:pt x="4137" y="1"/>
                      <a:pt x="2669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5"/>
              <p:cNvSpPr/>
              <p:nvPr/>
            </p:nvSpPr>
            <p:spPr>
              <a:xfrm>
                <a:off x="6475873" y="4056309"/>
                <a:ext cx="138835" cy="126080"/>
              </a:xfrm>
              <a:custGeom>
                <a:avLst/>
                <a:gdLst/>
                <a:ahLst/>
                <a:cxnLst/>
                <a:rect l="l" t="t" r="r" b="b"/>
                <a:pathLst>
                  <a:path w="8174" h="7423" extrusionOk="0">
                    <a:moveTo>
                      <a:pt x="4100" y="0"/>
                    </a:moveTo>
                    <a:cubicBezTo>
                      <a:pt x="2399" y="0"/>
                      <a:pt x="872" y="1157"/>
                      <a:pt x="468" y="2889"/>
                    </a:cubicBezTo>
                    <a:cubicBezTo>
                      <a:pt x="1" y="4890"/>
                      <a:pt x="1268" y="6892"/>
                      <a:pt x="3270" y="7325"/>
                    </a:cubicBezTo>
                    <a:cubicBezTo>
                      <a:pt x="3551" y="7391"/>
                      <a:pt x="3831" y="7422"/>
                      <a:pt x="4106" y="7422"/>
                    </a:cubicBezTo>
                    <a:cubicBezTo>
                      <a:pt x="5794" y="7422"/>
                      <a:pt x="7305" y="6244"/>
                      <a:pt x="7706" y="4523"/>
                    </a:cubicBezTo>
                    <a:cubicBezTo>
                      <a:pt x="8173" y="2555"/>
                      <a:pt x="6906" y="554"/>
                      <a:pt x="4904" y="87"/>
                    </a:cubicBezTo>
                    <a:cubicBezTo>
                      <a:pt x="4634" y="28"/>
                      <a:pt x="4365" y="0"/>
                      <a:pt x="410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5"/>
              <p:cNvSpPr/>
              <p:nvPr/>
            </p:nvSpPr>
            <p:spPr>
              <a:xfrm>
                <a:off x="6132526" y="4107640"/>
                <a:ext cx="36840" cy="3684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101" y="0"/>
                    </a:moveTo>
                    <a:cubicBezTo>
                      <a:pt x="501" y="0"/>
                      <a:pt x="0" y="500"/>
                      <a:pt x="0" y="1068"/>
                    </a:cubicBezTo>
                    <a:cubicBezTo>
                      <a:pt x="0" y="1668"/>
                      <a:pt x="501" y="2168"/>
                      <a:pt x="1101" y="2168"/>
                    </a:cubicBezTo>
                    <a:cubicBezTo>
                      <a:pt x="1668" y="2168"/>
                      <a:pt x="2169" y="1668"/>
                      <a:pt x="2169" y="1068"/>
                    </a:cubicBezTo>
                    <a:cubicBezTo>
                      <a:pt x="2169" y="467"/>
                      <a:pt x="1668" y="0"/>
                      <a:pt x="110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5"/>
              <p:cNvSpPr/>
              <p:nvPr/>
            </p:nvSpPr>
            <p:spPr>
              <a:xfrm>
                <a:off x="6329695" y="2743276"/>
                <a:ext cx="468582" cy="1520701"/>
              </a:xfrm>
              <a:custGeom>
                <a:avLst/>
                <a:gdLst/>
                <a:ahLst/>
                <a:cxnLst/>
                <a:rect l="l" t="t" r="r" b="b"/>
                <a:pathLst>
                  <a:path w="27588" h="89532" extrusionOk="0">
                    <a:moveTo>
                      <a:pt x="268" y="1"/>
                    </a:moveTo>
                    <a:lnTo>
                      <a:pt x="1" y="20282"/>
                    </a:lnTo>
                    <a:lnTo>
                      <a:pt x="17380" y="88331"/>
                    </a:lnTo>
                    <a:cubicBezTo>
                      <a:pt x="17547" y="89065"/>
                      <a:pt x="18247" y="89532"/>
                      <a:pt x="19014" y="89532"/>
                    </a:cubicBezTo>
                    <a:lnTo>
                      <a:pt x="25852" y="89165"/>
                    </a:lnTo>
                    <a:cubicBezTo>
                      <a:pt x="26887" y="89098"/>
                      <a:pt x="27587" y="88064"/>
                      <a:pt x="27253" y="87063"/>
                    </a:cubicBezTo>
                    <a:lnTo>
                      <a:pt x="5872" y="19882"/>
                    </a:lnTo>
                    <a:lnTo>
                      <a:pt x="5671" y="34"/>
                    </a:lnTo>
                    <a:lnTo>
                      <a:pt x="268" y="34"/>
                    </a:lnTo>
                    <a:lnTo>
                      <a:pt x="268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5"/>
              <p:cNvSpPr/>
              <p:nvPr/>
            </p:nvSpPr>
            <p:spPr>
              <a:xfrm>
                <a:off x="5868485" y="3274176"/>
                <a:ext cx="213620" cy="708241"/>
              </a:xfrm>
              <a:custGeom>
                <a:avLst/>
                <a:gdLst/>
                <a:ahLst/>
                <a:cxnLst/>
                <a:rect l="l" t="t" r="r" b="b"/>
                <a:pathLst>
                  <a:path w="12577" h="41698" extrusionOk="0">
                    <a:moveTo>
                      <a:pt x="12543" y="1"/>
                    </a:moveTo>
                    <a:cubicBezTo>
                      <a:pt x="12510" y="1"/>
                      <a:pt x="9675" y="9274"/>
                      <a:pt x="6205" y="20849"/>
                    </a:cubicBezTo>
                    <a:cubicBezTo>
                      <a:pt x="2736" y="32357"/>
                      <a:pt x="1" y="41697"/>
                      <a:pt x="34" y="41697"/>
                    </a:cubicBezTo>
                    <a:cubicBezTo>
                      <a:pt x="68" y="41697"/>
                      <a:pt x="2970" y="32391"/>
                      <a:pt x="6372" y="20849"/>
                    </a:cubicBezTo>
                    <a:cubicBezTo>
                      <a:pt x="9841" y="9374"/>
                      <a:pt x="12577" y="1"/>
                      <a:pt x="12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5"/>
              <p:cNvSpPr/>
              <p:nvPr/>
            </p:nvSpPr>
            <p:spPr>
              <a:xfrm>
                <a:off x="6154047" y="2795404"/>
                <a:ext cx="3991" cy="207947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2243" extrusionOk="0">
                    <a:moveTo>
                      <a:pt x="101" y="1"/>
                    </a:moveTo>
                    <a:cubicBezTo>
                      <a:pt x="34" y="1"/>
                      <a:pt x="1" y="2736"/>
                      <a:pt x="1" y="6105"/>
                    </a:cubicBezTo>
                    <a:cubicBezTo>
                      <a:pt x="1" y="9508"/>
                      <a:pt x="68" y="12243"/>
                      <a:pt x="101" y="12243"/>
                    </a:cubicBezTo>
                    <a:cubicBezTo>
                      <a:pt x="201" y="12243"/>
                      <a:pt x="234" y="9508"/>
                      <a:pt x="234" y="6105"/>
                    </a:cubicBezTo>
                    <a:cubicBezTo>
                      <a:pt x="234" y="2736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5"/>
              <p:cNvSpPr/>
              <p:nvPr/>
            </p:nvSpPr>
            <p:spPr>
              <a:xfrm>
                <a:off x="6335368" y="3731410"/>
                <a:ext cx="74802" cy="75379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4438" extrusionOk="0">
                    <a:moveTo>
                      <a:pt x="2202" y="1"/>
                    </a:moveTo>
                    <a:cubicBezTo>
                      <a:pt x="1001" y="1"/>
                      <a:pt x="0" y="1002"/>
                      <a:pt x="0" y="2203"/>
                    </a:cubicBezTo>
                    <a:cubicBezTo>
                      <a:pt x="0" y="3437"/>
                      <a:pt x="1001" y="4437"/>
                      <a:pt x="2202" y="4437"/>
                    </a:cubicBezTo>
                    <a:cubicBezTo>
                      <a:pt x="3403" y="4437"/>
                      <a:pt x="4403" y="3403"/>
                      <a:pt x="4403" y="2203"/>
                    </a:cubicBezTo>
                    <a:cubicBezTo>
                      <a:pt x="4403" y="1002"/>
                      <a:pt x="3436" y="34"/>
                      <a:pt x="2202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5"/>
              <p:cNvSpPr/>
              <p:nvPr/>
            </p:nvSpPr>
            <p:spPr>
              <a:xfrm>
                <a:off x="6311571" y="3461628"/>
                <a:ext cx="36840" cy="36942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5" extrusionOk="0">
                    <a:moveTo>
                      <a:pt x="1197" y="0"/>
                    </a:moveTo>
                    <a:cubicBezTo>
                      <a:pt x="1165" y="0"/>
                      <a:pt x="1133" y="2"/>
                      <a:pt x="1101" y="6"/>
                    </a:cubicBezTo>
                    <a:cubicBezTo>
                      <a:pt x="501" y="6"/>
                      <a:pt x="0" y="473"/>
                      <a:pt x="0" y="1073"/>
                    </a:cubicBezTo>
                    <a:cubicBezTo>
                      <a:pt x="0" y="1674"/>
                      <a:pt x="467" y="2174"/>
                      <a:pt x="1101" y="2174"/>
                    </a:cubicBezTo>
                    <a:cubicBezTo>
                      <a:pt x="1668" y="2174"/>
                      <a:pt x="2168" y="1707"/>
                      <a:pt x="2168" y="1073"/>
                    </a:cubicBezTo>
                    <a:cubicBezTo>
                      <a:pt x="2168" y="507"/>
                      <a:pt x="172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5"/>
              <p:cNvSpPr/>
              <p:nvPr/>
            </p:nvSpPr>
            <p:spPr>
              <a:xfrm>
                <a:off x="6054342" y="4368826"/>
                <a:ext cx="622110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36627" h="268" extrusionOk="0">
                    <a:moveTo>
                      <a:pt x="18313" y="1"/>
                    </a:moveTo>
                    <a:cubicBezTo>
                      <a:pt x="8239" y="1"/>
                      <a:pt x="0" y="68"/>
                      <a:pt x="0" y="134"/>
                    </a:cubicBezTo>
                    <a:cubicBezTo>
                      <a:pt x="0" y="201"/>
                      <a:pt x="8206" y="268"/>
                      <a:pt x="18313" y="268"/>
                    </a:cubicBezTo>
                    <a:cubicBezTo>
                      <a:pt x="28420" y="268"/>
                      <a:pt x="36626" y="168"/>
                      <a:pt x="36626" y="134"/>
                    </a:cubicBezTo>
                    <a:cubicBezTo>
                      <a:pt x="36626" y="101"/>
                      <a:pt x="28454" y="34"/>
                      <a:pt x="18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5"/>
              <p:cNvSpPr/>
              <p:nvPr/>
            </p:nvSpPr>
            <p:spPr>
              <a:xfrm>
                <a:off x="7825498" y="2518353"/>
                <a:ext cx="1175651" cy="1934863"/>
              </a:xfrm>
              <a:custGeom>
                <a:avLst/>
                <a:gdLst/>
                <a:ahLst/>
                <a:cxnLst/>
                <a:rect l="l" t="t" r="r" b="b"/>
                <a:pathLst>
                  <a:path w="69217" h="113916" extrusionOk="0">
                    <a:moveTo>
                      <a:pt x="21950" y="0"/>
                    </a:moveTo>
                    <a:lnTo>
                      <a:pt x="21950" y="49502"/>
                    </a:lnTo>
                    <a:cubicBezTo>
                      <a:pt x="9074" y="54372"/>
                      <a:pt x="1" y="66414"/>
                      <a:pt x="1" y="80558"/>
                    </a:cubicBezTo>
                    <a:cubicBezTo>
                      <a:pt x="1" y="98971"/>
                      <a:pt x="15445" y="113915"/>
                      <a:pt x="34592" y="113915"/>
                    </a:cubicBezTo>
                    <a:cubicBezTo>
                      <a:pt x="53739" y="113915"/>
                      <a:pt x="69217" y="98971"/>
                      <a:pt x="69217" y="80558"/>
                    </a:cubicBezTo>
                    <a:cubicBezTo>
                      <a:pt x="69150" y="66414"/>
                      <a:pt x="60077" y="54339"/>
                      <a:pt x="47201" y="49502"/>
                    </a:cubicBezTo>
                    <a:lnTo>
                      <a:pt x="472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5"/>
              <p:cNvSpPr/>
              <p:nvPr/>
            </p:nvSpPr>
            <p:spPr>
              <a:xfrm>
                <a:off x="7822100" y="2518353"/>
                <a:ext cx="1179608" cy="1938668"/>
              </a:xfrm>
              <a:custGeom>
                <a:avLst/>
                <a:gdLst/>
                <a:ahLst/>
                <a:cxnLst/>
                <a:rect l="l" t="t" r="r" b="b"/>
                <a:pathLst>
                  <a:path w="69450" h="114140" extrusionOk="0">
                    <a:moveTo>
                      <a:pt x="47384" y="26673"/>
                    </a:moveTo>
                    <a:lnTo>
                      <a:pt x="47384" y="26673"/>
                    </a:lnTo>
                    <a:cubicBezTo>
                      <a:pt x="47375" y="30243"/>
                      <a:pt x="47368" y="33437"/>
                      <a:pt x="47368" y="36226"/>
                    </a:cubicBezTo>
                    <a:lnTo>
                      <a:pt x="47368" y="46066"/>
                    </a:lnTo>
                    <a:lnTo>
                      <a:pt x="47368" y="48635"/>
                    </a:lnTo>
                    <a:lnTo>
                      <a:pt x="47401" y="49502"/>
                    </a:lnTo>
                    <a:lnTo>
                      <a:pt x="47401" y="48602"/>
                    </a:lnTo>
                    <a:lnTo>
                      <a:pt x="47401" y="46066"/>
                    </a:lnTo>
                    <a:lnTo>
                      <a:pt x="47401" y="36226"/>
                    </a:lnTo>
                    <a:cubicBezTo>
                      <a:pt x="47401" y="33441"/>
                      <a:pt x="47394" y="30245"/>
                      <a:pt x="47384" y="26673"/>
                    </a:cubicBezTo>
                    <a:close/>
                    <a:moveTo>
                      <a:pt x="47401" y="49502"/>
                    </a:moveTo>
                    <a:cubicBezTo>
                      <a:pt x="47404" y="49503"/>
                      <a:pt x="47638" y="49571"/>
                      <a:pt x="48268" y="49836"/>
                    </a:cubicBezTo>
                    <a:cubicBezTo>
                      <a:pt x="48317" y="49850"/>
                      <a:pt x="48368" y="49867"/>
                      <a:pt x="48423" y="49886"/>
                    </a:cubicBezTo>
                    <a:lnTo>
                      <a:pt x="48423" y="49886"/>
                    </a:lnTo>
                    <a:cubicBezTo>
                      <a:pt x="48323" y="49844"/>
                      <a:pt x="48229" y="49804"/>
                      <a:pt x="48135" y="49769"/>
                    </a:cubicBezTo>
                    <a:cubicBezTo>
                      <a:pt x="47637" y="49570"/>
                      <a:pt x="47404" y="49503"/>
                      <a:pt x="47401" y="49502"/>
                    </a:cubicBezTo>
                    <a:close/>
                    <a:moveTo>
                      <a:pt x="48423" y="49886"/>
                    </a:moveTo>
                    <a:cubicBezTo>
                      <a:pt x="48547" y="49938"/>
                      <a:pt x="48681" y="49995"/>
                      <a:pt x="48835" y="50053"/>
                    </a:cubicBezTo>
                    <a:lnTo>
                      <a:pt x="48835" y="50053"/>
                    </a:lnTo>
                    <a:cubicBezTo>
                      <a:pt x="48683" y="49986"/>
                      <a:pt x="48545" y="49930"/>
                      <a:pt x="48423" y="49886"/>
                    </a:cubicBezTo>
                    <a:close/>
                    <a:moveTo>
                      <a:pt x="48835" y="50053"/>
                    </a:moveTo>
                    <a:cubicBezTo>
                      <a:pt x="48939" y="50099"/>
                      <a:pt x="49050" y="50149"/>
                      <a:pt x="49169" y="50203"/>
                    </a:cubicBezTo>
                    <a:cubicBezTo>
                      <a:pt x="49375" y="50289"/>
                      <a:pt x="49582" y="50375"/>
                      <a:pt x="49798" y="50470"/>
                    </a:cubicBezTo>
                    <a:lnTo>
                      <a:pt x="49798" y="50470"/>
                    </a:lnTo>
                    <a:cubicBezTo>
                      <a:pt x="49537" y="50343"/>
                      <a:pt x="49296" y="50239"/>
                      <a:pt x="49069" y="50136"/>
                    </a:cubicBezTo>
                    <a:cubicBezTo>
                      <a:pt x="48985" y="50108"/>
                      <a:pt x="48908" y="50080"/>
                      <a:pt x="48835" y="50053"/>
                    </a:cubicBezTo>
                    <a:close/>
                    <a:moveTo>
                      <a:pt x="49798" y="50470"/>
                    </a:moveTo>
                    <a:cubicBezTo>
                      <a:pt x="49958" y="50548"/>
                      <a:pt x="50126" y="50635"/>
                      <a:pt x="50303" y="50736"/>
                    </a:cubicBezTo>
                    <a:cubicBezTo>
                      <a:pt x="50770" y="50970"/>
                      <a:pt x="51304" y="51237"/>
                      <a:pt x="51837" y="51537"/>
                    </a:cubicBezTo>
                    <a:cubicBezTo>
                      <a:pt x="51967" y="51595"/>
                      <a:pt x="52095" y="51659"/>
                      <a:pt x="52223" y="51727"/>
                    </a:cubicBezTo>
                    <a:lnTo>
                      <a:pt x="52223" y="51727"/>
                    </a:lnTo>
                    <a:cubicBezTo>
                      <a:pt x="52137" y="51674"/>
                      <a:pt x="52053" y="51622"/>
                      <a:pt x="51971" y="51570"/>
                    </a:cubicBezTo>
                    <a:cubicBezTo>
                      <a:pt x="51404" y="51270"/>
                      <a:pt x="50903" y="51037"/>
                      <a:pt x="50436" y="50770"/>
                    </a:cubicBezTo>
                    <a:cubicBezTo>
                      <a:pt x="50210" y="50657"/>
                      <a:pt x="50000" y="50559"/>
                      <a:pt x="49798" y="50470"/>
                    </a:cubicBezTo>
                    <a:close/>
                    <a:moveTo>
                      <a:pt x="52223" y="51727"/>
                    </a:moveTo>
                    <a:cubicBezTo>
                      <a:pt x="52552" y="51931"/>
                      <a:pt x="52904" y="52147"/>
                      <a:pt x="53280" y="52374"/>
                    </a:cubicBezTo>
                    <a:lnTo>
                      <a:pt x="53280" y="52374"/>
                    </a:lnTo>
                    <a:cubicBezTo>
                      <a:pt x="52918" y="52141"/>
                      <a:pt x="52572" y="51916"/>
                      <a:pt x="52223" y="51727"/>
                    </a:cubicBezTo>
                    <a:close/>
                    <a:moveTo>
                      <a:pt x="53280" y="52374"/>
                    </a:moveTo>
                    <a:cubicBezTo>
                      <a:pt x="53397" y="52450"/>
                      <a:pt x="53517" y="52527"/>
                      <a:pt x="53639" y="52604"/>
                    </a:cubicBezTo>
                    <a:cubicBezTo>
                      <a:pt x="54940" y="53405"/>
                      <a:pt x="56341" y="54439"/>
                      <a:pt x="57842" y="55740"/>
                    </a:cubicBezTo>
                    <a:cubicBezTo>
                      <a:pt x="58242" y="56040"/>
                      <a:pt x="58609" y="56407"/>
                      <a:pt x="58976" y="56774"/>
                    </a:cubicBezTo>
                    <a:cubicBezTo>
                      <a:pt x="59343" y="57141"/>
                      <a:pt x="59776" y="57475"/>
                      <a:pt x="60143" y="57908"/>
                    </a:cubicBezTo>
                    <a:cubicBezTo>
                      <a:pt x="60844" y="58742"/>
                      <a:pt x="61678" y="59543"/>
                      <a:pt x="62412" y="60543"/>
                    </a:cubicBezTo>
                    <a:cubicBezTo>
                      <a:pt x="62578" y="60777"/>
                      <a:pt x="62779" y="60977"/>
                      <a:pt x="62945" y="61244"/>
                    </a:cubicBezTo>
                    <a:lnTo>
                      <a:pt x="63246" y="61611"/>
                    </a:lnTo>
                    <a:lnTo>
                      <a:pt x="63479" y="61978"/>
                    </a:lnTo>
                    <a:cubicBezTo>
                      <a:pt x="63813" y="62545"/>
                      <a:pt x="64180" y="63045"/>
                      <a:pt x="64580" y="63579"/>
                    </a:cubicBezTo>
                    <a:cubicBezTo>
                      <a:pt x="65035" y="64439"/>
                      <a:pt x="65567" y="65318"/>
                      <a:pt x="66045" y="66246"/>
                    </a:cubicBezTo>
                    <a:lnTo>
                      <a:pt x="66045" y="66246"/>
                    </a:lnTo>
                    <a:cubicBezTo>
                      <a:pt x="65595" y="65322"/>
                      <a:pt x="65086" y="64458"/>
                      <a:pt x="64613" y="63612"/>
                    </a:cubicBezTo>
                    <a:cubicBezTo>
                      <a:pt x="64246" y="63079"/>
                      <a:pt x="63913" y="62545"/>
                      <a:pt x="63579" y="62045"/>
                    </a:cubicBezTo>
                    <a:lnTo>
                      <a:pt x="63312" y="61678"/>
                    </a:lnTo>
                    <a:lnTo>
                      <a:pt x="63012" y="61277"/>
                    </a:lnTo>
                    <a:cubicBezTo>
                      <a:pt x="62812" y="61044"/>
                      <a:pt x="62645" y="60777"/>
                      <a:pt x="62478" y="60577"/>
                    </a:cubicBezTo>
                    <a:cubicBezTo>
                      <a:pt x="61778" y="59609"/>
                      <a:pt x="60977" y="58776"/>
                      <a:pt x="60243" y="57942"/>
                    </a:cubicBezTo>
                    <a:cubicBezTo>
                      <a:pt x="59843" y="57541"/>
                      <a:pt x="59443" y="57208"/>
                      <a:pt x="59109" y="56841"/>
                    </a:cubicBezTo>
                    <a:cubicBezTo>
                      <a:pt x="58742" y="56507"/>
                      <a:pt x="58409" y="56107"/>
                      <a:pt x="57975" y="55773"/>
                    </a:cubicBezTo>
                    <a:cubicBezTo>
                      <a:pt x="56474" y="54506"/>
                      <a:pt x="55073" y="53505"/>
                      <a:pt x="53772" y="52671"/>
                    </a:cubicBezTo>
                    <a:cubicBezTo>
                      <a:pt x="53604" y="52570"/>
                      <a:pt x="53440" y="52471"/>
                      <a:pt x="53280" y="52374"/>
                    </a:cubicBezTo>
                    <a:close/>
                    <a:moveTo>
                      <a:pt x="22049" y="0"/>
                    </a:moveTo>
                    <a:lnTo>
                      <a:pt x="22049" y="67"/>
                    </a:lnTo>
                    <a:lnTo>
                      <a:pt x="22049" y="49463"/>
                    </a:lnTo>
                    <a:lnTo>
                      <a:pt x="22049" y="49463"/>
                    </a:lnTo>
                    <a:cubicBezTo>
                      <a:pt x="19704" y="50425"/>
                      <a:pt x="17392" y="51584"/>
                      <a:pt x="15211" y="52971"/>
                    </a:cubicBezTo>
                    <a:cubicBezTo>
                      <a:pt x="13043" y="54439"/>
                      <a:pt x="10975" y="56140"/>
                      <a:pt x="9140" y="58075"/>
                    </a:cubicBezTo>
                    <a:cubicBezTo>
                      <a:pt x="8707" y="58575"/>
                      <a:pt x="8273" y="59076"/>
                      <a:pt x="7806" y="59576"/>
                    </a:cubicBezTo>
                    <a:cubicBezTo>
                      <a:pt x="7406" y="60110"/>
                      <a:pt x="6972" y="60610"/>
                      <a:pt x="6572" y="61144"/>
                    </a:cubicBezTo>
                    <a:lnTo>
                      <a:pt x="6272" y="61578"/>
                    </a:lnTo>
                    <a:lnTo>
                      <a:pt x="5971" y="61978"/>
                    </a:lnTo>
                    <a:lnTo>
                      <a:pt x="5438" y="62812"/>
                    </a:lnTo>
                    <a:lnTo>
                      <a:pt x="4904" y="63646"/>
                    </a:lnTo>
                    <a:lnTo>
                      <a:pt x="4404" y="64546"/>
                    </a:lnTo>
                    <a:lnTo>
                      <a:pt x="3903" y="65414"/>
                    </a:lnTo>
                    <a:lnTo>
                      <a:pt x="3636" y="65881"/>
                    </a:lnTo>
                    <a:lnTo>
                      <a:pt x="3436" y="66348"/>
                    </a:lnTo>
                    <a:cubicBezTo>
                      <a:pt x="3169" y="66915"/>
                      <a:pt x="2902" y="67549"/>
                      <a:pt x="2602" y="68149"/>
                    </a:cubicBezTo>
                    <a:cubicBezTo>
                      <a:pt x="2369" y="68783"/>
                      <a:pt x="2135" y="69450"/>
                      <a:pt x="1902" y="70084"/>
                    </a:cubicBezTo>
                    <a:cubicBezTo>
                      <a:pt x="1735" y="70384"/>
                      <a:pt x="1635" y="70717"/>
                      <a:pt x="1568" y="71051"/>
                    </a:cubicBezTo>
                    <a:lnTo>
                      <a:pt x="1268" y="72052"/>
                    </a:lnTo>
                    <a:cubicBezTo>
                      <a:pt x="1135" y="72319"/>
                      <a:pt x="1068" y="72686"/>
                      <a:pt x="968" y="73019"/>
                    </a:cubicBezTo>
                    <a:lnTo>
                      <a:pt x="768" y="73986"/>
                    </a:lnTo>
                    <a:lnTo>
                      <a:pt x="567" y="74987"/>
                    </a:lnTo>
                    <a:cubicBezTo>
                      <a:pt x="567" y="75154"/>
                      <a:pt x="534" y="75321"/>
                      <a:pt x="467" y="75488"/>
                    </a:cubicBezTo>
                    <a:lnTo>
                      <a:pt x="434" y="75988"/>
                    </a:lnTo>
                    <a:lnTo>
                      <a:pt x="167" y="77989"/>
                    </a:lnTo>
                    <a:cubicBezTo>
                      <a:pt x="134" y="78656"/>
                      <a:pt x="134" y="79324"/>
                      <a:pt x="100" y="79991"/>
                    </a:cubicBezTo>
                    <a:cubicBezTo>
                      <a:pt x="0" y="82659"/>
                      <a:pt x="301" y="85328"/>
                      <a:pt x="901" y="87896"/>
                    </a:cubicBezTo>
                    <a:cubicBezTo>
                      <a:pt x="1468" y="90432"/>
                      <a:pt x="2335" y="92900"/>
                      <a:pt x="3503" y="95235"/>
                    </a:cubicBezTo>
                    <a:cubicBezTo>
                      <a:pt x="4704" y="97503"/>
                      <a:pt x="6105" y="99672"/>
                      <a:pt x="7739" y="101640"/>
                    </a:cubicBezTo>
                    <a:cubicBezTo>
                      <a:pt x="10975" y="105576"/>
                      <a:pt x="15078" y="108645"/>
                      <a:pt x="19481" y="110746"/>
                    </a:cubicBezTo>
                    <a:cubicBezTo>
                      <a:pt x="23951" y="112848"/>
                      <a:pt x="28721" y="113948"/>
                      <a:pt x="33391" y="114115"/>
                    </a:cubicBezTo>
                    <a:cubicBezTo>
                      <a:pt x="33842" y="114131"/>
                      <a:pt x="34291" y="114139"/>
                      <a:pt x="34740" y="114139"/>
                    </a:cubicBezTo>
                    <a:cubicBezTo>
                      <a:pt x="38939" y="114139"/>
                      <a:pt x="43033" y="113437"/>
                      <a:pt x="46800" y="112080"/>
                    </a:cubicBezTo>
                    <a:cubicBezTo>
                      <a:pt x="51003" y="110579"/>
                      <a:pt x="54773" y="108311"/>
                      <a:pt x="57908" y="105609"/>
                    </a:cubicBezTo>
                    <a:cubicBezTo>
                      <a:pt x="61077" y="102907"/>
                      <a:pt x="63579" y="99705"/>
                      <a:pt x="65447" y="96302"/>
                    </a:cubicBezTo>
                    <a:cubicBezTo>
                      <a:pt x="67315" y="92900"/>
                      <a:pt x="68449" y="89331"/>
                      <a:pt x="69016" y="85828"/>
                    </a:cubicBezTo>
                    <a:cubicBezTo>
                      <a:pt x="69317" y="84094"/>
                      <a:pt x="69450" y="82326"/>
                      <a:pt x="69450" y="80658"/>
                    </a:cubicBezTo>
                    <a:cubicBezTo>
                      <a:pt x="69450" y="79824"/>
                      <a:pt x="69417" y="78990"/>
                      <a:pt x="69350" y="78156"/>
                    </a:cubicBezTo>
                    <a:cubicBezTo>
                      <a:pt x="69283" y="77322"/>
                      <a:pt x="69150" y="76555"/>
                      <a:pt x="69083" y="75754"/>
                    </a:cubicBezTo>
                    <a:cubicBezTo>
                      <a:pt x="68583" y="72585"/>
                      <a:pt x="67649" y="69717"/>
                      <a:pt x="66481" y="67148"/>
                    </a:cubicBezTo>
                    <a:cubicBezTo>
                      <a:pt x="66344" y="66842"/>
                      <a:pt x="66197" y="66541"/>
                      <a:pt x="66045" y="66246"/>
                    </a:cubicBezTo>
                    <a:lnTo>
                      <a:pt x="66045" y="66246"/>
                    </a:lnTo>
                    <a:cubicBezTo>
                      <a:pt x="66199" y="66561"/>
                      <a:pt x="66345" y="66884"/>
                      <a:pt x="66481" y="67215"/>
                    </a:cubicBezTo>
                    <a:cubicBezTo>
                      <a:pt x="67615" y="69750"/>
                      <a:pt x="68583" y="72619"/>
                      <a:pt x="69016" y="75754"/>
                    </a:cubicBezTo>
                    <a:cubicBezTo>
                      <a:pt x="69150" y="76522"/>
                      <a:pt x="69250" y="77356"/>
                      <a:pt x="69317" y="78123"/>
                    </a:cubicBezTo>
                    <a:cubicBezTo>
                      <a:pt x="69317" y="78923"/>
                      <a:pt x="69350" y="79757"/>
                      <a:pt x="69417" y="80591"/>
                    </a:cubicBezTo>
                    <a:cubicBezTo>
                      <a:pt x="69417" y="82259"/>
                      <a:pt x="69250" y="83960"/>
                      <a:pt x="68983" y="85728"/>
                    </a:cubicBezTo>
                    <a:cubicBezTo>
                      <a:pt x="68416" y="89197"/>
                      <a:pt x="67282" y="92733"/>
                      <a:pt x="65414" y="96102"/>
                    </a:cubicBezTo>
                    <a:cubicBezTo>
                      <a:pt x="63579" y="99471"/>
                      <a:pt x="61011" y="102640"/>
                      <a:pt x="57908" y="105376"/>
                    </a:cubicBezTo>
                    <a:cubicBezTo>
                      <a:pt x="54773" y="108078"/>
                      <a:pt x="51070" y="110312"/>
                      <a:pt x="46901" y="111780"/>
                    </a:cubicBezTo>
                    <a:cubicBezTo>
                      <a:pt x="43163" y="113136"/>
                      <a:pt x="39045" y="113839"/>
                      <a:pt x="34890" y="113839"/>
                    </a:cubicBezTo>
                    <a:cubicBezTo>
                      <a:pt x="34446" y="113839"/>
                      <a:pt x="34002" y="113831"/>
                      <a:pt x="33558" y="113815"/>
                    </a:cubicBezTo>
                    <a:cubicBezTo>
                      <a:pt x="28888" y="113648"/>
                      <a:pt x="24151" y="112581"/>
                      <a:pt x="19748" y="110479"/>
                    </a:cubicBezTo>
                    <a:cubicBezTo>
                      <a:pt x="15311" y="108411"/>
                      <a:pt x="11275" y="105376"/>
                      <a:pt x="8039" y="101473"/>
                    </a:cubicBezTo>
                    <a:cubicBezTo>
                      <a:pt x="6405" y="99538"/>
                      <a:pt x="4971" y="97403"/>
                      <a:pt x="3803" y="95102"/>
                    </a:cubicBezTo>
                    <a:cubicBezTo>
                      <a:pt x="2636" y="92800"/>
                      <a:pt x="1768" y="90365"/>
                      <a:pt x="1201" y="87796"/>
                    </a:cubicBezTo>
                    <a:cubicBezTo>
                      <a:pt x="601" y="85261"/>
                      <a:pt x="301" y="82593"/>
                      <a:pt x="401" y="79957"/>
                    </a:cubicBezTo>
                    <a:cubicBezTo>
                      <a:pt x="434" y="79290"/>
                      <a:pt x="434" y="78623"/>
                      <a:pt x="467" y="77956"/>
                    </a:cubicBezTo>
                    <a:lnTo>
                      <a:pt x="734" y="75955"/>
                    </a:lnTo>
                    <a:lnTo>
                      <a:pt x="768" y="75454"/>
                    </a:lnTo>
                    <a:cubicBezTo>
                      <a:pt x="768" y="75287"/>
                      <a:pt x="801" y="75121"/>
                      <a:pt x="868" y="74954"/>
                    </a:cubicBezTo>
                    <a:lnTo>
                      <a:pt x="1068" y="73953"/>
                    </a:lnTo>
                    <a:lnTo>
                      <a:pt x="1268" y="72952"/>
                    </a:lnTo>
                    <a:cubicBezTo>
                      <a:pt x="1301" y="72619"/>
                      <a:pt x="1435" y="72352"/>
                      <a:pt x="1535" y="72018"/>
                    </a:cubicBezTo>
                    <a:lnTo>
                      <a:pt x="1802" y="71051"/>
                    </a:lnTo>
                    <a:cubicBezTo>
                      <a:pt x="1902" y="70717"/>
                      <a:pt x="1968" y="70417"/>
                      <a:pt x="2102" y="70084"/>
                    </a:cubicBezTo>
                    <a:cubicBezTo>
                      <a:pt x="2369" y="69417"/>
                      <a:pt x="2569" y="68783"/>
                      <a:pt x="2802" y="68149"/>
                    </a:cubicBezTo>
                    <a:cubicBezTo>
                      <a:pt x="3069" y="67549"/>
                      <a:pt x="3369" y="66948"/>
                      <a:pt x="3636" y="66348"/>
                    </a:cubicBezTo>
                    <a:lnTo>
                      <a:pt x="3870" y="65881"/>
                    </a:lnTo>
                    <a:lnTo>
                      <a:pt x="4103" y="65414"/>
                    </a:lnTo>
                    <a:lnTo>
                      <a:pt x="4604" y="64546"/>
                    </a:lnTo>
                    <a:lnTo>
                      <a:pt x="5104" y="63646"/>
                    </a:lnTo>
                    <a:lnTo>
                      <a:pt x="5638" y="62812"/>
                    </a:lnTo>
                    <a:lnTo>
                      <a:pt x="6205" y="61978"/>
                    </a:lnTo>
                    <a:lnTo>
                      <a:pt x="6472" y="61578"/>
                    </a:lnTo>
                    <a:lnTo>
                      <a:pt x="6772" y="61211"/>
                    </a:lnTo>
                    <a:cubicBezTo>
                      <a:pt x="7139" y="60644"/>
                      <a:pt x="7572" y="60143"/>
                      <a:pt x="7973" y="59609"/>
                    </a:cubicBezTo>
                    <a:cubicBezTo>
                      <a:pt x="8440" y="59142"/>
                      <a:pt x="8873" y="58642"/>
                      <a:pt x="9307" y="58142"/>
                    </a:cubicBezTo>
                    <a:cubicBezTo>
                      <a:pt x="11142" y="56240"/>
                      <a:pt x="13143" y="54573"/>
                      <a:pt x="15311" y="53105"/>
                    </a:cubicBezTo>
                    <a:cubicBezTo>
                      <a:pt x="17546" y="51704"/>
                      <a:pt x="19815" y="50536"/>
                      <a:pt x="22216" y="49602"/>
                    </a:cubicBezTo>
                    <a:lnTo>
                      <a:pt x="22283" y="49569"/>
                    </a:lnTo>
                    <a:lnTo>
                      <a:pt x="22283" y="49469"/>
                    </a:lnTo>
                    <a:lnTo>
                      <a:pt x="22283" y="100"/>
                    </a:lnTo>
                    <a:lnTo>
                      <a:pt x="47334" y="100"/>
                    </a:lnTo>
                    <a:cubicBezTo>
                      <a:pt x="47334" y="10345"/>
                      <a:pt x="47365" y="19308"/>
                      <a:pt x="47384" y="26673"/>
                    </a:cubicBezTo>
                    <a:lnTo>
                      <a:pt x="47384" y="26673"/>
                    </a:lnTo>
                    <a:cubicBezTo>
                      <a:pt x="47404" y="19320"/>
                      <a:pt x="47434" y="10374"/>
                      <a:pt x="47434" y="100"/>
                    </a:cubicBezTo>
                    <a:lnTo>
                      <a:pt x="47434" y="100"/>
                    </a:lnTo>
                    <a:lnTo>
                      <a:pt x="47434" y="100"/>
                    </a:lnTo>
                    <a:lnTo>
                      <a:pt x="47434" y="100"/>
                    </a:lnTo>
                    <a:cubicBezTo>
                      <a:pt x="47434" y="89"/>
                      <a:pt x="47434" y="78"/>
                      <a:pt x="47434" y="67"/>
                    </a:cubicBezTo>
                    <a:lnTo>
                      <a:pt x="474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5"/>
              <p:cNvSpPr/>
              <p:nvPr/>
            </p:nvSpPr>
            <p:spPr>
              <a:xfrm>
                <a:off x="7903122" y="2624292"/>
                <a:ext cx="1019847" cy="1745073"/>
              </a:xfrm>
              <a:custGeom>
                <a:avLst/>
                <a:gdLst/>
                <a:ahLst/>
                <a:cxnLst/>
                <a:rect l="l" t="t" r="r" b="b"/>
                <a:pathLst>
                  <a:path w="60044" h="102742" extrusionOk="0">
                    <a:moveTo>
                      <a:pt x="20582" y="1"/>
                    </a:moveTo>
                    <a:lnTo>
                      <a:pt x="20982" y="46334"/>
                    </a:lnTo>
                    <a:cubicBezTo>
                      <a:pt x="7706" y="49970"/>
                      <a:pt x="0" y="61545"/>
                      <a:pt x="0" y="73820"/>
                    </a:cubicBezTo>
                    <a:cubicBezTo>
                      <a:pt x="0" y="89799"/>
                      <a:pt x="13410" y="102741"/>
                      <a:pt x="30022" y="102741"/>
                    </a:cubicBezTo>
                    <a:cubicBezTo>
                      <a:pt x="46600" y="102741"/>
                      <a:pt x="60043" y="89765"/>
                      <a:pt x="60043" y="73820"/>
                    </a:cubicBezTo>
                    <a:cubicBezTo>
                      <a:pt x="60010" y="61545"/>
                      <a:pt x="50503" y="50604"/>
                      <a:pt x="39329" y="46367"/>
                    </a:cubicBezTo>
                    <a:lnTo>
                      <a:pt x="39262" y="1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5"/>
              <p:cNvSpPr/>
              <p:nvPr/>
            </p:nvSpPr>
            <p:spPr>
              <a:xfrm>
                <a:off x="7895189" y="3757381"/>
                <a:ext cx="1027202" cy="265832"/>
              </a:xfrm>
              <a:custGeom>
                <a:avLst/>
                <a:gdLst/>
                <a:ahLst/>
                <a:cxnLst/>
                <a:rect l="l" t="t" r="r" b="b"/>
                <a:pathLst>
                  <a:path w="60477" h="15651" extrusionOk="0">
                    <a:moveTo>
                      <a:pt x="8205" y="0"/>
                    </a:moveTo>
                    <a:cubicBezTo>
                      <a:pt x="5656" y="0"/>
                      <a:pt x="2819" y="393"/>
                      <a:pt x="1101" y="1307"/>
                    </a:cubicBezTo>
                    <a:cubicBezTo>
                      <a:pt x="1101" y="1307"/>
                      <a:pt x="0" y="4977"/>
                      <a:pt x="1101" y="9613"/>
                    </a:cubicBezTo>
                    <a:lnTo>
                      <a:pt x="28821" y="15651"/>
                    </a:lnTo>
                    <a:lnTo>
                      <a:pt x="46133" y="10581"/>
                    </a:lnTo>
                    <a:lnTo>
                      <a:pt x="55107" y="10581"/>
                    </a:lnTo>
                    <a:lnTo>
                      <a:pt x="60477" y="7111"/>
                    </a:lnTo>
                    <a:cubicBezTo>
                      <a:pt x="59510" y="5410"/>
                      <a:pt x="58509" y="4943"/>
                      <a:pt x="56641" y="4276"/>
                    </a:cubicBezTo>
                    <a:cubicBezTo>
                      <a:pt x="53922" y="3342"/>
                      <a:pt x="51044" y="2838"/>
                      <a:pt x="48158" y="2838"/>
                    </a:cubicBezTo>
                    <a:cubicBezTo>
                      <a:pt x="47539" y="2838"/>
                      <a:pt x="46919" y="2861"/>
                      <a:pt x="46300" y="2908"/>
                    </a:cubicBezTo>
                    <a:cubicBezTo>
                      <a:pt x="41597" y="3242"/>
                      <a:pt x="36960" y="4810"/>
                      <a:pt x="32257" y="4843"/>
                    </a:cubicBezTo>
                    <a:cubicBezTo>
                      <a:pt x="32153" y="4845"/>
                      <a:pt x="32050" y="4845"/>
                      <a:pt x="31946" y="4845"/>
                    </a:cubicBezTo>
                    <a:cubicBezTo>
                      <a:pt x="24960" y="4845"/>
                      <a:pt x="18479" y="1555"/>
                      <a:pt x="11609" y="273"/>
                    </a:cubicBezTo>
                    <a:cubicBezTo>
                      <a:pt x="10659" y="96"/>
                      <a:pt x="9467" y="0"/>
                      <a:pt x="8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5"/>
              <p:cNvSpPr/>
              <p:nvPr/>
            </p:nvSpPr>
            <p:spPr>
              <a:xfrm>
                <a:off x="7895189" y="3757381"/>
                <a:ext cx="1027202" cy="265832"/>
              </a:xfrm>
              <a:custGeom>
                <a:avLst/>
                <a:gdLst/>
                <a:ahLst/>
                <a:cxnLst/>
                <a:rect l="l" t="t" r="r" b="b"/>
                <a:pathLst>
                  <a:path w="60477" h="15651" extrusionOk="0">
                    <a:moveTo>
                      <a:pt x="8205" y="0"/>
                    </a:moveTo>
                    <a:cubicBezTo>
                      <a:pt x="5656" y="0"/>
                      <a:pt x="2819" y="393"/>
                      <a:pt x="1101" y="1307"/>
                    </a:cubicBezTo>
                    <a:cubicBezTo>
                      <a:pt x="1101" y="1307"/>
                      <a:pt x="0" y="4977"/>
                      <a:pt x="1101" y="9613"/>
                    </a:cubicBezTo>
                    <a:lnTo>
                      <a:pt x="28821" y="15651"/>
                    </a:lnTo>
                    <a:lnTo>
                      <a:pt x="46133" y="10581"/>
                    </a:lnTo>
                    <a:lnTo>
                      <a:pt x="55107" y="10581"/>
                    </a:lnTo>
                    <a:lnTo>
                      <a:pt x="60477" y="7111"/>
                    </a:lnTo>
                    <a:cubicBezTo>
                      <a:pt x="59510" y="5410"/>
                      <a:pt x="58509" y="4943"/>
                      <a:pt x="56641" y="4276"/>
                    </a:cubicBezTo>
                    <a:cubicBezTo>
                      <a:pt x="53922" y="3342"/>
                      <a:pt x="51044" y="2838"/>
                      <a:pt x="48158" y="2838"/>
                    </a:cubicBezTo>
                    <a:cubicBezTo>
                      <a:pt x="47539" y="2838"/>
                      <a:pt x="46919" y="2861"/>
                      <a:pt x="46300" y="2908"/>
                    </a:cubicBezTo>
                    <a:cubicBezTo>
                      <a:pt x="41597" y="3242"/>
                      <a:pt x="36960" y="4810"/>
                      <a:pt x="32257" y="4843"/>
                    </a:cubicBezTo>
                    <a:cubicBezTo>
                      <a:pt x="32153" y="4845"/>
                      <a:pt x="32050" y="4845"/>
                      <a:pt x="31946" y="4845"/>
                    </a:cubicBezTo>
                    <a:cubicBezTo>
                      <a:pt x="24960" y="4845"/>
                      <a:pt x="18479" y="1555"/>
                      <a:pt x="11609" y="273"/>
                    </a:cubicBezTo>
                    <a:cubicBezTo>
                      <a:pt x="10659" y="96"/>
                      <a:pt x="9467" y="0"/>
                      <a:pt x="8205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5"/>
              <p:cNvSpPr/>
              <p:nvPr/>
            </p:nvSpPr>
            <p:spPr>
              <a:xfrm>
                <a:off x="7903122" y="3855472"/>
                <a:ext cx="1019847" cy="513932"/>
              </a:xfrm>
              <a:custGeom>
                <a:avLst/>
                <a:gdLst/>
                <a:ahLst/>
                <a:cxnLst/>
                <a:rect l="l" t="t" r="r" b="b"/>
                <a:pathLst>
                  <a:path w="60044" h="30258" extrusionOk="0">
                    <a:moveTo>
                      <a:pt x="50816" y="0"/>
                    </a:moveTo>
                    <a:cubicBezTo>
                      <a:pt x="49346" y="0"/>
                      <a:pt x="47723" y="86"/>
                      <a:pt x="45967" y="302"/>
                    </a:cubicBezTo>
                    <a:cubicBezTo>
                      <a:pt x="42497" y="703"/>
                      <a:pt x="30856" y="4205"/>
                      <a:pt x="24284" y="4806"/>
                    </a:cubicBezTo>
                    <a:cubicBezTo>
                      <a:pt x="21801" y="5039"/>
                      <a:pt x="19538" y="5139"/>
                      <a:pt x="17482" y="5139"/>
                    </a:cubicBezTo>
                    <a:cubicBezTo>
                      <a:pt x="4816" y="5139"/>
                      <a:pt x="1" y="1337"/>
                      <a:pt x="0" y="1336"/>
                    </a:cubicBezTo>
                    <a:lnTo>
                      <a:pt x="0" y="1336"/>
                    </a:lnTo>
                    <a:cubicBezTo>
                      <a:pt x="0" y="17315"/>
                      <a:pt x="13443" y="30257"/>
                      <a:pt x="30022" y="30257"/>
                    </a:cubicBezTo>
                    <a:cubicBezTo>
                      <a:pt x="46634" y="30257"/>
                      <a:pt x="60043" y="17315"/>
                      <a:pt x="60043" y="1336"/>
                    </a:cubicBezTo>
                    <a:cubicBezTo>
                      <a:pt x="60043" y="1336"/>
                      <a:pt x="56607" y="0"/>
                      <a:pt x="50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5"/>
              <p:cNvSpPr/>
              <p:nvPr/>
            </p:nvSpPr>
            <p:spPr>
              <a:xfrm>
                <a:off x="8131459" y="2495678"/>
                <a:ext cx="563749" cy="128627"/>
              </a:xfrm>
              <a:custGeom>
                <a:avLst/>
                <a:gdLst/>
                <a:ahLst/>
                <a:cxnLst/>
                <a:rect l="l" t="t" r="r" b="b"/>
                <a:pathLst>
                  <a:path w="33191" h="7573" extrusionOk="0">
                    <a:moveTo>
                      <a:pt x="3503" y="1"/>
                    </a:moveTo>
                    <a:cubicBezTo>
                      <a:pt x="1535" y="1"/>
                      <a:pt x="0" y="1569"/>
                      <a:pt x="0" y="3503"/>
                    </a:cubicBezTo>
                    <a:lnTo>
                      <a:pt x="0" y="4070"/>
                    </a:lnTo>
                    <a:cubicBezTo>
                      <a:pt x="0" y="6039"/>
                      <a:pt x="1568" y="7573"/>
                      <a:pt x="3503" y="7573"/>
                    </a:cubicBezTo>
                    <a:lnTo>
                      <a:pt x="29688" y="7573"/>
                    </a:lnTo>
                    <a:cubicBezTo>
                      <a:pt x="31590" y="7573"/>
                      <a:pt x="33124" y="6039"/>
                      <a:pt x="33191" y="4070"/>
                    </a:cubicBezTo>
                    <a:lnTo>
                      <a:pt x="33191" y="3503"/>
                    </a:lnTo>
                    <a:cubicBezTo>
                      <a:pt x="33191" y="1535"/>
                      <a:pt x="31590" y="1"/>
                      <a:pt x="296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5"/>
              <p:cNvSpPr/>
              <p:nvPr/>
            </p:nvSpPr>
            <p:spPr>
              <a:xfrm>
                <a:off x="8128622" y="2493979"/>
                <a:ext cx="567724" cy="132041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7774" extrusionOk="0">
                    <a:moveTo>
                      <a:pt x="3670" y="1"/>
                    </a:moveTo>
                    <a:cubicBezTo>
                      <a:pt x="2336" y="1"/>
                      <a:pt x="1035" y="835"/>
                      <a:pt x="434" y="2002"/>
                    </a:cubicBezTo>
                    <a:cubicBezTo>
                      <a:pt x="267" y="2302"/>
                      <a:pt x="201" y="2603"/>
                      <a:pt x="101" y="2936"/>
                    </a:cubicBezTo>
                    <a:cubicBezTo>
                      <a:pt x="34" y="3270"/>
                      <a:pt x="34" y="3603"/>
                      <a:pt x="34" y="3904"/>
                    </a:cubicBezTo>
                    <a:cubicBezTo>
                      <a:pt x="1" y="4471"/>
                      <a:pt x="67" y="5138"/>
                      <a:pt x="368" y="5738"/>
                    </a:cubicBezTo>
                    <a:cubicBezTo>
                      <a:pt x="901" y="6906"/>
                      <a:pt x="2069" y="7673"/>
                      <a:pt x="3270" y="7773"/>
                    </a:cubicBezTo>
                    <a:lnTo>
                      <a:pt x="6739" y="7773"/>
                    </a:lnTo>
                    <a:cubicBezTo>
                      <a:pt x="11275" y="7740"/>
                      <a:pt x="15345" y="7740"/>
                      <a:pt x="18747" y="7740"/>
                    </a:cubicBezTo>
                    <a:cubicBezTo>
                      <a:pt x="22183" y="7673"/>
                      <a:pt x="24918" y="7673"/>
                      <a:pt x="26853" y="7673"/>
                    </a:cubicBezTo>
                    <a:lnTo>
                      <a:pt x="29855" y="7673"/>
                    </a:lnTo>
                    <a:cubicBezTo>
                      <a:pt x="29855" y="7673"/>
                      <a:pt x="29755" y="7673"/>
                      <a:pt x="29688" y="7540"/>
                    </a:cubicBezTo>
                    <a:lnTo>
                      <a:pt x="26886" y="7540"/>
                    </a:lnTo>
                    <a:cubicBezTo>
                      <a:pt x="24952" y="7540"/>
                      <a:pt x="22216" y="7506"/>
                      <a:pt x="18781" y="7506"/>
                    </a:cubicBezTo>
                    <a:cubicBezTo>
                      <a:pt x="15378" y="7473"/>
                      <a:pt x="11275" y="7473"/>
                      <a:pt x="6772" y="7473"/>
                    </a:cubicBezTo>
                    <a:cubicBezTo>
                      <a:pt x="6038" y="7473"/>
                      <a:pt x="5275" y="7488"/>
                      <a:pt x="4501" y="7488"/>
                    </a:cubicBezTo>
                    <a:cubicBezTo>
                      <a:pt x="4115" y="7488"/>
                      <a:pt x="3726" y="7484"/>
                      <a:pt x="3336" y="7473"/>
                    </a:cubicBezTo>
                    <a:cubicBezTo>
                      <a:pt x="2169" y="7406"/>
                      <a:pt x="1068" y="6639"/>
                      <a:pt x="568" y="5571"/>
                    </a:cubicBezTo>
                    <a:cubicBezTo>
                      <a:pt x="267" y="5004"/>
                      <a:pt x="234" y="4437"/>
                      <a:pt x="234" y="3804"/>
                    </a:cubicBezTo>
                    <a:cubicBezTo>
                      <a:pt x="234" y="3470"/>
                      <a:pt x="267" y="3170"/>
                      <a:pt x="334" y="2903"/>
                    </a:cubicBezTo>
                    <a:cubicBezTo>
                      <a:pt x="368" y="2603"/>
                      <a:pt x="501" y="2302"/>
                      <a:pt x="601" y="2002"/>
                    </a:cubicBezTo>
                    <a:cubicBezTo>
                      <a:pt x="1168" y="901"/>
                      <a:pt x="2369" y="134"/>
                      <a:pt x="3603" y="134"/>
                    </a:cubicBezTo>
                    <a:lnTo>
                      <a:pt x="28988" y="134"/>
                    </a:lnTo>
                    <a:cubicBezTo>
                      <a:pt x="29455" y="134"/>
                      <a:pt x="29889" y="134"/>
                      <a:pt x="30289" y="168"/>
                    </a:cubicBezTo>
                    <a:cubicBezTo>
                      <a:pt x="31089" y="268"/>
                      <a:pt x="31823" y="735"/>
                      <a:pt x="32324" y="1268"/>
                    </a:cubicBezTo>
                    <a:cubicBezTo>
                      <a:pt x="32891" y="1835"/>
                      <a:pt x="33124" y="2503"/>
                      <a:pt x="33224" y="3170"/>
                    </a:cubicBezTo>
                    <a:cubicBezTo>
                      <a:pt x="33258" y="3837"/>
                      <a:pt x="33291" y="4504"/>
                      <a:pt x="33124" y="5071"/>
                    </a:cubicBezTo>
                    <a:cubicBezTo>
                      <a:pt x="33024" y="5605"/>
                      <a:pt x="32724" y="6072"/>
                      <a:pt x="32424" y="6439"/>
                    </a:cubicBezTo>
                    <a:cubicBezTo>
                      <a:pt x="31790" y="7173"/>
                      <a:pt x="31056" y="7439"/>
                      <a:pt x="30589" y="7573"/>
                    </a:cubicBezTo>
                    <a:cubicBezTo>
                      <a:pt x="30089" y="7673"/>
                      <a:pt x="29855" y="7673"/>
                      <a:pt x="29855" y="7673"/>
                    </a:cubicBezTo>
                    <a:cubicBezTo>
                      <a:pt x="29855" y="7673"/>
                      <a:pt x="29889" y="7673"/>
                      <a:pt x="30055" y="7706"/>
                    </a:cubicBezTo>
                    <a:cubicBezTo>
                      <a:pt x="30155" y="7706"/>
                      <a:pt x="30389" y="7673"/>
                      <a:pt x="30622" y="7640"/>
                    </a:cubicBezTo>
                    <a:cubicBezTo>
                      <a:pt x="31089" y="7573"/>
                      <a:pt x="31823" y="7273"/>
                      <a:pt x="32524" y="6572"/>
                    </a:cubicBezTo>
                    <a:cubicBezTo>
                      <a:pt x="32791" y="6172"/>
                      <a:pt x="33091" y="5738"/>
                      <a:pt x="33258" y="5138"/>
                    </a:cubicBezTo>
                    <a:cubicBezTo>
                      <a:pt x="33424" y="4571"/>
                      <a:pt x="33424" y="3904"/>
                      <a:pt x="33391" y="3236"/>
                    </a:cubicBezTo>
                    <a:cubicBezTo>
                      <a:pt x="33291" y="2503"/>
                      <a:pt x="33058" y="1802"/>
                      <a:pt x="32524" y="1235"/>
                    </a:cubicBezTo>
                    <a:cubicBezTo>
                      <a:pt x="31990" y="601"/>
                      <a:pt x="31256" y="168"/>
                      <a:pt x="30389" y="34"/>
                    </a:cubicBezTo>
                    <a:cubicBezTo>
                      <a:pt x="29922" y="1"/>
                      <a:pt x="29522" y="1"/>
                      <a:pt x="2905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5"/>
              <p:cNvSpPr/>
              <p:nvPr/>
            </p:nvSpPr>
            <p:spPr>
              <a:xfrm>
                <a:off x="8392664" y="2624292"/>
                <a:ext cx="453262" cy="1434587"/>
              </a:xfrm>
              <a:custGeom>
                <a:avLst/>
                <a:gdLst/>
                <a:ahLst/>
                <a:cxnLst/>
                <a:rect l="l" t="t" r="r" b="b"/>
                <a:pathLst>
                  <a:path w="26686" h="84462" extrusionOk="0">
                    <a:moveTo>
                      <a:pt x="1234" y="1"/>
                    </a:moveTo>
                    <a:lnTo>
                      <a:pt x="0" y="47201"/>
                    </a:lnTo>
                    <a:cubicBezTo>
                      <a:pt x="0" y="47201"/>
                      <a:pt x="16879" y="66482"/>
                      <a:pt x="10641" y="83794"/>
                    </a:cubicBezTo>
                    <a:lnTo>
                      <a:pt x="23417" y="84461"/>
                    </a:lnTo>
                    <a:cubicBezTo>
                      <a:pt x="23417" y="84461"/>
                      <a:pt x="26686" y="73487"/>
                      <a:pt x="21515" y="62479"/>
                    </a:cubicBezTo>
                    <a:cubicBezTo>
                      <a:pt x="16345" y="51471"/>
                      <a:pt x="8539" y="46468"/>
                      <a:pt x="8539" y="46468"/>
                    </a:cubicBezTo>
                    <a:lnTo>
                      <a:pt x="8606" y="68"/>
                    </a:lnTo>
                    <a:lnTo>
                      <a:pt x="1234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5"/>
              <p:cNvSpPr/>
              <p:nvPr/>
            </p:nvSpPr>
            <p:spPr>
              <a:xfrm>
                <a:off x="7900863" y="3515540"/>
                <a:ext cx="158079" cy="68047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40063" extrusionOk="0">
                    <a:moveTo>
                      <a:pt x="9307" y="1"/>
                    </a:moveTo>
                    <a:cubicBezTo>
                      <a:pt x="9240" y="34"/>
                      <a:pt x="9140" y="101"/>
                      <a:pt x="9073" y="201"/>
                    </a:cubicBezTo>
                    <a:cubicBezTo>
                      <a:pt x="8840" y="401"/>
                      <a:pt x="8506" y="701"/>
                      <a:pt x="8139" y="1102"/>
                    </a:cubicBezTo>
                    <a:cubicBezTo>
                      <a:pt x="7405" y="1936"/>
                      <a:pt x="6305" y="3170"/>
                      <a:pt x="5170" y="4838"/>
                    </a:cubicBezTo>
                    <a:cubicBezTo>
                      <a:pt x="4637" y="5672"/>
                      <a:pt x="4070" y="6606"/>
                      <a:pt x="3503" y="7673"/>
                    </a:cubicBezTo>
                    <a:cubicBezTo>
                      <a:pt x="2969" y="8740"/>
                      <a:pt x="2435" y="9875"/>
                      <a:pt x="1968" y="11109"/>
                    </a:cubicBezTo>
                    <a:cubicBezTo>
                      <a:pt x="1001" y="13577"/>
                      <a:pt x="334" y="16479"/>
                      <a:pt x="167" y="19548"/>
                    </a:cubicBezTo>
                    <a:cubicBezTo>
                      <a:pt x="0" y="22650"/>
                      <a:pt x="334" y="25552"/>
                      <a:pt x="1001" y="28154"/>
                    </a:cubicBezTo>
                    <a:cubicBezTo>
                      <a:pt x="1301" y="29422"/>
                      <a:pt x="1735" y="30589"/>
                      <a:pt x="2135" y="31724"/>
                    </a:cubicBezTo>
                    <a:cubicBezTo>
                      <a:pt x="2602" y="32858"/>
                      <a:pt x="3069" y="33858"/>
                      <a:pt x="3503" y="34726"/>
                    </a:cubicBezTo>
                    <a:cubicBezTo>
                      <a:pt x="4437" y="36527"/>
                      <a:pt x="5337" y="37861"/>
                      <a:pt x="6071" y="38729"/>
                    </a:cubicBezTo>
                    <a:cubicBezTo>
                      <a:pt x="6405" y="39196"/>
                      <a:pt x="6738" y="39462"/>
                      <a:pt x="6905" y="39729"/>
                    </a:cubicBezTo>
                    <a:cubicBezTo>
                      <a:pt x="6972" y="39829"/>
                      <a:pt x="7072" y="39896"/>
                      <a:pt x="7105" y="39996"/>
                    </a:cubicBezTo>
                    <a:lnTo>
                      <a:pt x="7172" y="40063"/>
                    </a:lnTo>
                    <a:cubicBezTo>
                      <a:pt x="7172" y="40063"/>
                      <a:pt x="7172" y="40030"/>
                      <a:pt x="7105" y="39896"/>
                    </a:cubicBezTo>
                    <a:cubicBezTo>
                      <a:pt x="7038" y="39863"/>
                      <a:pt x="6972" y="39763"/>
                      <a:pt x="6872" y="39663"/>
                    </a:cubicBezTo>
                    <a:cubicBezTo>
                      <a:pt x="6705" y="39396"/>
                      <a:pt x="6438" y="39062"/>
                      <a:pt x="6104" y="38595"/>
                    </a:cubicBezTo>
                    <a:cubicBezTo>
                      <a:pt x="5437" y="37695"/>
                      <a:pt x="4503" y="36360"/>
                      <a:pt x="3603" y="34559"/>
                    </a:cubicBezTo>
                    <a:cubicBezTo>
                      <a:pt x="3136" y="33692"/>
                      <a:pt x="2669" y="32691"/>
                      <a:pt x="2268" y="31590"/>
                    </a:cubicBezTo>
                    <a:cubicBezTo>
                      <a:pt x="1835" y="30456"/>
                      <a:pt x="1434" y="29322"/>
                      <a:pt x="1134" y="28021"/>
                    </a:cubicBezTo>
                    <a:cubicBezTo>
                      <a:pt x="500" y="25486"/>
                      <a:pt x="167" y="22550"/>
                      <a:pt x="334" y="19515"/>
                    </a:cubicBezTo>
                    <a:cubicBezTo>
                      <a:pt x="567" y="16479"/>
                      <a:pt x="1168" y="13577"/>
                      <a:pt x="2102" y="11109"/>
                    </a:cubicBezTo>
                    <a:cubicBezTo>
                      <a:pt x="2569" y="9875"/>
                      <a:pt x="3069" y="8740"/>
                      <a:pt x="3603" y="7706"/>
                    </a:cubicBezTo>
                    <a:cubicBezTo>
                      <a:pt x="4136" y="6672"/>
                      <a:pt x="4737" y="5705"/>
                      <a:pt x="5270" y="4871"/>
                    </a:cubicBezTo>
                    <a:cubicBezTo>
                      <a:pt x="6405" y="3203"/>
                      <a:pt x="7439" y="2002"/>
                      <a:pt x="8173" y="1168"/>
                    </a:cubicBezTo>
                    <a:cubicBezTo>
                      <a:pt x="8573" y="735"/>
                      <a:pt x="8840" y="468"/>
                      <a:pt x="9073" y="234"/>
                    </a:cubicBezTo>
                    <a:cubicBezTo>
                      <a:pt x="9173" y="101"/>
                      <a:pt x="9273" y="68"/>
                      <a:pt x="9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5"/>
              <p:cNvSpPr/>
              <p:nvPr/>
            </p:nvSpPr>
            <p:spPr>
              <a:xfrm>
                <a:off x="8677087" y="3781840"/>
                <a:ext cx="247047" cy="520709"/>
              </a:xfrm>
              <a:custGeom>
                <a:avLst/>
                <a:gdLst/>
                <a:ahLst/>
                <a:cxnLst/>
                <a:rect l="l" t="t" r="r" b="b"/>
                <a:pathLst>
                  <a:path w="14545" h="30657" extrusionOk="0">
                    <a:moveTo>
                      <a:pt x="13777" y="1"/>
                    </a:moveTo>
                    <a:lnTo>
                      <a:pt x="13777" y="401"/>
                    </a:lnTo>
                    <a:cubicBezTo>
                      <a:pt x="13810" y="668"/>
                      <a:pt x="13877" y="1001"/>
                      <a:pt x="13944" y="1468"/>
                    </a:cubicBezTo>
                    <a:cubicBezTo>
                      <a:pt x="14077" y="2369"/>
                      <a:pt x="14211" y="3670"/>
                      <a:pt x="14277" y="5305"/>
                    </a:cubicBezTo>
                    <a:cubicBezTo>
                      <a:pt x="14344" y="8507"/>
                      <a:pt x="13844" y="13043"/>
                      <a:pt x="11809" y="17580"/>
                    </a:cubicBezTo>
                    <a:cubicBezTo>
                      <a:pt x="9807" y="22083"/>
                      <a:pt x="6705" y="25519"/>
                      <a:pt x="4270" y="27587"/>
                    </a:cubicBezTo>
                    <a:cubicBezTo>
                      <a:pt x="3002" y="28655"/>
                      <a:pt x="1935" y="29388"/>
                      <a:pt x="1168" y="29889"/>
                    </a:cubicBezTo>
                    <a:cubicBezTo>
                      <a:pt x="801" y="30156"/>
                      <a:pt x="501" y="30322"/>
                      <a:pt x="301" y="30423"/>
                    </a:cubicBezTo>
                    <a:cubicBezTo>
                      <a:pt x="100" y="30556"/>
                      <a:pt x="0" y="30656"/>
                      <a:pt x="0" y="30656"/>
                    </a:cubicBezTo>
                    <a:cubicBezTo>
                      <a:pt x="0" y="30656"/>
                      <a:pt x="134" y="30589"/>
                      <a:pt x="334" y="30489"/>
                    </a:cubicBezTo>
                    <a:cubicBezTo>
                      <a:pt x="567" y="30356"/>
                      <a:pt x="901" y="30189"/>
                      <a:pt x="1268" y="29922"/>
                    </a:cubicBezTo>
                    <a:cubicBezTo>
                      <a:pt x="2035" y="29489"/>
                      <a:pt x="3136" y="28721"/>
                      <a:pt x="4404" y="27687"/>
                    </a:cubicBezTo>
                    <a:cubicBezTo>
                      <a:pt x="5638" y="26653"/>
                      <a:pt x="7072" y="25252"/>
                      <a:pt x="8406" y="23584"/>
                    </a:cubicBezTo>
                    <a:cubicBezTo>
                      <a:pt x="9774" y="21916"/>
                      <a:pt x="11008" y="19882"/>
                      <a:pt x="12076" y="17647"/>
                    </a:cubicBezTo>
                    <a:cubicBezTo>
                      <a:pt x="13110" y="15345"/>
                      <a:pt x="13744" y="13043"/>
                      <a:pt x="14110" y="10909"/>
                    </a:cubicBezTo>
                    <a:cubicBezTo>
                      <a:pt x="14444" y="8807"/>
                      <a:pt x="14544" y="6839"/>
                      <a:pt x="14477" y="5204"/>
                    </a:cubicBezTo>
                    <a:cubicBezTo>
                      <a:pt x="14411" y="3570"/>
                      <a:pt x="14211" y="2236"/>
                      <a:pt x="14077" y="1368"/>
                    </a:cubicBezTo>
                    <a:cubicBezTo>
                      <a:pt x="13977" y="901"/>
                      <a:pt x="13910" y="568"/>
                      <a:pt x="13844" y="334"/>
                    </a:cubicBezTo>
                    <a:cubicBezTo>
                      <a:pt x="13810" y="134"/>
                      <a:pt x="13777" y="1"/>
                      <a:pt x="13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5"/>
              <p:cNvSpPr/>
              <p:nvPr/>
            </p:nvSpPr>
            <p:spPr>
              <a:xfrm>
                <a:off x="8261773" y="2723454"/>
                <a:ext cx="3991" cy="58358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4359" extrusionOk="0">
                    <a:moveTo>
                      <a:pt x="101" y="0"/>
                    </a:moveTo>
                    <a:cubicBezTo>
                      <a:pt x="34" y="0"/>
                      <a:pt x="1" y="7673"/>
                      <a:pt x="1" y="17179"/>
                    </a:cubicBezTo>
                    <a:cubicBezTo>
                      <a:pt x="1" y="26686"/>
                      <a:pt x="67" y="34358"/>
                      <a:pt x="101" y="34358"/>
                    </a:cubicBezTo>
                    <a:cubicBezTo>
                      <a:pt x="167" y="34358"/>
                      <a:pt x="234" y="26686"/>
                      <a:pt x="234" y="17179"/>
                    </a:cubicBezTo>
                    <a:cubicBezTo>
                      <a:pt x="234" y="767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5"/>
              <p:cNvSpPr/>
              <p:nvPr/>
            </p:nvSpPr>
            <p:spPr>
              <a:xfrm>
                <a:off x="8222672" y="4022644"/>
                <a:ext cx="71982" cy="71965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4237" extrusionOk="0">
                    <a:moveTo>
                      <a:pt x="2102" y="1"/>
                    </a:moveTo>
                    <a:cubicBezTo>
                      <a:pt x="935" y="1"/>
                      <a:pt x="1" y="968"/>
                      <a:pt x="1" y="2135"/>
                    </a:cubicBezTo>
                    <a:cubicBezTo>
                      <a:pt x="1" y="3303"/>
                      <a:pt x="935" y="4237"/>
                      <a:pt x="2102" y="4237"/>
                    </a:cubicBezTo>
                    <a:cubicBezTo>
                      <a:pt x="3303" y="4237"/>
                      <a:pt x="4237" y="3303"/>
                      <a:pt x="4237" y="2135"/>
                    </a:cubicBezTo>
                    <a:cubicBezTo>
                      <a:pt x="4237" y="968"/>
                      <a:pt x="3337" y="34"/>
                      <a:pt x="2102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5"/>
              <p:cNvSpPr/>
              <p:nvPr/>
            </p:nvSpPr>
            <p:spPr>
              <a:xfrm>
                <a:off x="8461217" y="4022644"/>
                <a:ext cx="72526" cy="71965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4237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35"/>
                    </a:cubicBezTo>
                    <a:cubicBezTo>
                      <a:pt x="0" y="3303"/>
                      <a:pt x="968" y="4237"/>
                      <a:pt x="2135" y="4237"/>
                    </a:cubicBezTo>
                    <a:cubicBezTo>
                      <a:pt x="3303" y="4237"/>
                      <a:pt x="4270" y="3303"/>
                      <a:pt x="4270" y="2135"/>
                    </a:cubicBezTo>
                    <a:cubicBezTo>
                      <a:pt x="4270" y="968"/>
                      <a:pt x="3303" y="1"/>
                      <a:pt x="213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35"/>
              <p:cNvSpPr/>
              <p:nvPr/>
            </p:nvSpPr>
            <p:spPr>
              <a:xfrm>
                <a:off x="8305409" y="4122366"/>
                <a:ext cx="35142" cy="351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9" extrusionOk="0">
                    <a:moveTo>
                      <a:pt x="1034" y="0"/>
                    </a:moveTo>
                    <a:cubicBezTo>
                      <a:pt x="467" y="0"/>
                      <a:pt x="0" y="467"/>
                      <a:pt x="0" y="1034"/>
                    </a:cubicBezTo>
                    <a:cubicBezTo>
                      <a:pt x="0" y="1635"/>
                      <a:pt x="467" y="2069"/>
                      <a:pt x="1034" y="2069"/>
                    </a:cubicBezTo>
                    <a:cubicBezTo>
                      <a:pt x="1635" y="2069"/>
                      <a:pt x="2068" y="1635"/>
                      <a:pt x="2068" y="1034"/>
                    </a:cubicBezTo>
                    <a:cubicBezTo>
                      <a:pt x="2068" y="467"/>
                      <a:pt x="1635" y="0"/>
                      <a:pt x="1034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5"/>
              <p:cNvSpPr/>
              <p:nvPr/>
            </p:nvSpPr>
            <p:spPr>
              <a:xfrm>
                <a:off x="6548962" y="3835106"/>
                <a:ext cx="894634" cy="766584"/>
              </a:xfrm>
              <a:custGeom>
                <a:avLst/>
                <a:gdLst/>
                <a:ahLst/>
                <a:cxnLst/>
                <a:rect l="l" t="t" r="r" b="b"/>
                <a:pathLst>
                  <a:path w="52672" h="45133" extrusionOk="0">
                    <a:moveTo>
                      <a:pt x="8874" y="0"/>
                    </a:moveTo>
                    <a:lnTo>
                      <a:pt x="8874" y="34"/>
                    </a:lnTo>
                    <a:cubicBezTo>
                      <a:pt x="8874" y="334"/>
                      <a:pt x="6639" y="11008"/>
                      <a:pt x="4304" y="21916"/>
                    </a:cubicBezTo>
                    <a:cubicBezTo>
                      <a:pt x="2970" y="28187"/>
                      <a:pt x="1569" y="34525"/>
                      <a:pt x="668" y="38962"/>
                    </a:cubicBezTo>
                    <a:cubicBezTo>
                      <a:pt x="1" y="42130"/>
                      <a:pt x="2403" y="45133"/>
                      <a:pt x="5672" y="45133"/>
                    </a:cubicBezTo>
                    <a:lnTo>
                      <a:pt x="47034" y="45133"/>
                    </a:lnTo>
                    <a:cubicBezTo>
                      <a:pt x="50237" y="45133"/>
                      <a:pt x="52672" y="42197"/>
                      <a:pt x="52038" y="39028"/>
                    </a:cubicBezTo>
                    <a:lnTo>
                      <a:pt x="44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5"/>
              <p:cNvSpPr/>
              <p:nvPr/>
            </p:nvSpPr>
            <p:spPr>
              <a:xfrm>
                <a:off x="6555196" y="3833968"/>
                <a:ext cx="879908" cy="770032"/>
              </a:xfrm>
              <a:custGeom>
                <a:avLst/>
                <a:gdLst/>
                <a:ahLst/>
                <a:cxnLst/>
                <a:rect l="l" t="t" r="r" b="b"/>
                <a:pathLst>
                  <a:path w="51805" h="45336" extrusionOk="0">
                    <a:moveTo>
                      <a:pt x="43665" y="1"/>
                    </a:moveTo>
                    <a:cubicBezTo>
                      <a:pt x="32958" y="1"/>
                      <a:pt x="24151" y="67"/>
                      <a:pt x="18014" y="67"/>
                    </a:cubicBezTo>
                    <a:cubicBezTo>
                      <a:pt x="14978" y="101"/>
                      <a:pt x="12610" y="101"/>
                      <a:pt x="10975" y="101"/>
                    </a:cubicBezTo>
                    <a:lnTo>
                      <a:pt x="8507" y="101"/>
                    </a:lnTo>
                    <a:cubicBezTo>
                      <a:pt x="8507" y="101"/>
                      <a:pt x="8707" y="101"/>
                      <a:pt x="9174" y="134"/>
                    </a:cubicBezTo>
                    <a:lnTo>
                      <a:pt x="11075" y="134"/>
                    </a:lnTo>
                    <a:cubicBezTo>
                      <a:pt x="12677" y="167"/>
                      <a:pt x="15112" y="167"/>
                      <a:pt x="18147" y="167"/>
                    </a:cubicBezTo>
                    <a:cubicBezTo>
                      <a:pt x="24270" y="167"/>
                      <a:pt x="32981" y="234"/>
                      <a:pt x="43686" y="234"/>
                    </a:cubicBezTo>
                    <a:lnTo>
                      <a:pt x="43686" y="234"/>
                    </a:lnTo>
                    <a:cubicBezTo>
                      <a:pt x="45148" y="7248"/>
                      <a:pt x="46709" y="15152"/>
                      <a:pt x="48469" y="23684"/>
                    </a:cubicBezTo>
                    <a:cubicBezTo>
                      <a:pt x="49336" y="27987"/>
                      <a:pt x="50270" y="32390"/>
                      <a:pt x="51171" y="36994"/>
                    </a:cubicBezTo>
                    <a:cubicBezTo>
                      <a:pt x="51271" y="37527"/>
                      <a:pt x="51371" y="38128"/>
                      <a:pt x="51504" y="38695"/>
                    </a:cubicBezTo>
                    <a:cubicBezTo>
                      <a:pt x="51638" y="39262"/>
                      <a:pt x="51704" y="39829"/>
                      <a:pt x="51671" y="40430"/>
                    </a:cubicBezTo>
                    <a:cubicBezTo>
                      <a:pt x="51638" y="40997"/>
                      <a:pt x="51471" y="41530"/>
                      <a:pt x="51271" y="42097"/>
                    </a:cubicBezTo>
                    <a:cubicBezTo>
                      <a:pt x="51037" y="42631"/>
                      <a:pt x="50704" y="43131"/>
                      <a:pt x="50303" y="43532"/>
                    </a:cubicBezTo>
                    <a:cubicBezTo>
                      <a:pt x="49870" y="43965"/>
                      <a:pt x="49436" y="44332"/>
                      <a:pt x="48869" y="44599"/>
                    </a:cubicBezTo>
                    <a:cubicBezTo>
                      <a:pt x="48335" y="44833"/>
                      <a:pt x="47768" y="44999"/>
                      <a:pt x="47168" y="45100"/>
                    </a:cubicBezTo>
                    <a:cubicBezTo>
                      <a:pt x="46601" y="45133"/>
                      <a:pt x="46000" y="45133"/>
                      <a:pt x="45367" y="45133"/>
                    </a:cubicBezTo>
                    <a:lnTo>
                      <a:pt x="5738" y="45133"/>
                    </a:lnTo>
                    <a:cubicBezTo>
                      <a:pt x="5633" y="45138"/>
                      <a:pt x="5527" y="45141"/>
                      <a:pt x="5422" y="45141"/>
                    </a:cubicBezTo>
                    <a:cubicBezTo>
                      <a:pt x="4267" y="45141"/>
                      <a:pt x="3156" y="44805"/>
                      <a:pt x="2269" y="44132"/>
                    </a:cubicBezTo>
                    <a:cubicBezTo>
                      <a:pt x="1802" y="43765"/>
                      <a:pt x="1402" y="43298"/>
                      <a:pt x="1035" y="42798"/>
                    </a:cubicBezTo>
                    <a:cubicBezTo>
                      <a:pt x="735" y="42298"/>
                      <a:pt x="501" y="41764"/>
                      <a:pt x="368" y="41163"/>
                    </a:cubicBezTo>
                    <a:cubicBezTo>
                      <a:pt x="268" y="40596"/>
                      <a:pt x="268" y="39996"/>
                      <a:pt x="334" y="39429"/>
                    </a:cubicBezTo>
                    <a:cubicBezTo>
                      <a:pt x="434" y="38828"/>
                      <a:pt x="568" y="38295"/>
                      <a:pt x="668" y="37694"/>
                    </a:cubicBezTo>
                    <a:cubicBezTo>
                      <a:pt x="1635" y="33158"/>
                      <a:pt x="2503" y="28955"/>
                      <a:pt x="3337" y="25085"/>
                    </a:cubicBezTo>
                    <a:cubicBezTo>
                      <a:pt x="4971" y="17346"/>
                      <a:pt x="6272" y="11142"/>
                      <a:pt x="7173" y="6805"/>
                    </a:cubicBezTo>
                    <a:cubicBezTo>
                      <a:pt x="7606" y="4671"/>
                      <a:pt x="7940" y="2969"/>
                      <a:pt x="8173" y="1835"/>
                    </a:cubicBezTo>
                    <a:cubicBezTo>
                      <a:pt x="8307" y="1302"/>
                      <a:pt x="8407" y="835"/>
                      <a:pt x="8440" y="568"/>
                    </a:cubicBezTo>
                    <a:cubicBezTo>
                      <a:pt x="8507" y="268"/>
                      <a:pt x="8507" y="101"/>
                      <a:pt x="8507" y="101"/>
                    </a:cubicBezTo>
                    <a:lnTo>
                      <a:pt x="8507" y="101"/>
                    </a:lnTo>
                    <a:cubicBezTo>
                      <a:pt x="8474" y="234"/>
                      <a:pt x="8407" y="734"/>
                      <a:pt x="8107" y="1835"/>
                    </a:cubicBezTo>
                    <a:cubicBezTo>
                      <a:pt x="7840" y="2969"/>
                      <a:pt x="7506" y="4637"/>
                      <a:pt x="7073" y="6805"/>
                    </a:cubicBezTo>
                    <a:cubicBezTo>
                      <a:pt x="6139" y="11109"/>
                      <a:pt x="4804" y="17346"/>
                      <a:pt x="3136" y="25052"/>
                    </a:cubicBezTo>
                    <a:cubicBezTo>
                      <a:pt x="2302" y="28955"/>
                      <a:pt x="1402" y="33158"/>
                      <a:pt x="434" y="37694"/>
                    </a:cubicBezTo>
                    <a:cubicBezTo>
                      <a:pt x="334" y="38228"/>
                      <a:pt x="168" y="38828"/>
                      <a:pt x="101" y="39429"/>
                    </a:cubicBezTo>
                    <a:cubicBezTo>
                      <a:pt x="1" y="39996"/>
                      <a:pt x="1" y="40630"/>
                      <a:pt x="134" y="41197"/>
                    </a:cubicBezTo>
                    <a:cubicBezTo>
                      <a:pt x="268" y="41797"/>
                      <a:pt x="468" y="42364"/>
                      <a:pt x="801" y="42931"/>
                    </a:cubicBezTo>
                    <a:cubicBezTo>
                      <a:pt x="1135" y="43465"/>
                      <a:pt x="1569" y="43932"/>
                      <a:pt x="2036" y="44299"/>
                    </a:cubicBezTo>
                    <a:cubicBezTo>
                      <a:pt x="3023" y="45000"/>
                      <a:pt x="4223" y="45335"/>
                      <a:pt x="5461" y="45335"/>
                    </a:cubicBezTo>
                    <a:cubicBezTo>
                      <a:pt x="5520" y="45335"/>
                      <a:pt x="5579" y="45335"/>
                      <a:pt x="5638" y="45333"/>
                    </a:cubicBezTo>
                    <a:lnTo>
                      <a:pt x="45300" y="45333"/>
                    </a:lnTo>
                    <a:cubicBezTo>
                      <a:pt x="45934" y="45333"/>
                      <a:pt x="46501" y="45333"/>
                      <a:pt x="47134" y="45300"/>
                    </a:cubicBezTo>
                    <a:cubicBezTo>
                      <a:pt x="47702" y="45200"/>
                      <a:pt x="48335" y="45033"/>
                      <a:pt x="48869" y="44799"/>
                    </a:cubicBezTo>
                    <a:cubicBezTo>
                      <a:pt x="49436" y="44532"/>
                      <a:pt x="49936" y="44166"/>
                      <a:pt x="50337" y="43699"/>
                    </a:cubicBezTo>
                    <a:cubicBezTo>
                      <a:pt x="50770" y="43298"/>
                      <a:pt x="51071" y="42765"/>
                      <a:pt x="51337" y="42197"/>
                    </a:cubicBezTo>
                    <a:cubicBezTo>
                      <a:pt x="51604" y="41664"/>
                      <a:pt x="51704" y="41097"/>
                      <a:pt x="51738" y="40463"/>
                    </a:cubicBezTo>
                    <a:cubicBezTo>
                      <a:pt x="51804" y="39829"/>
                      <a:pt x="51704" y="39229"/>
                      <a:pt x="51604" y="38662"/>
                    </a:cubicBezTo>
                    <a:cubicBezTo>
                      <a:pt x="51504" y="38061"/>
                      <a:pt x="51371" y="37527"/>
                      <a:pt x="51271" y="36960"/>
                    </a:cubicBezTo>
                    <a:cubicBezTo>
                      <a:pt x="50337" y="32390"/>
                      <a:pt x="49436" y="27954"/>
                      <a:pt x="48535" y="23651"/>
                    </a:cubicBezTo>
                    <a:cubicBezTo>
                      <a:pt x="46801" y="15045"/>
                      <a:pt x="45166" y="7139"/>
                      <a:pt x="43765" y="101"/>
                    </a:cubicBezTo>
                    <a:lnTo>
                      <a:pt x="43765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5"/>
              <p:cNvSpPr/>
              <p:nvPr/>
            </p:nvSpPr>
            <p:spPr>
              <a:xfrm>
                <a:off x="6605626" y="3856067"/>
                <a:ext cx="779628" cy="693498"/>
              </a:xfrm>
              <a:custGeom>
                <a:avLst/>
                <a:gdLst/>
                <a:ahLst/>
                <a:cxnLst/>
                <a:rect l="l" t="t" r="r" b="b"/>
                <a:pathLst>
                  <a:path w="45901" h="40830" extrusionOk="0">
                    <a:moveTo>
                      <a:pt x="7806" y="1"/>
                    </a:moveTo>
                    <a:cubicBezTo>
                      <a:pt x="7806" y="434"/>
                      <a:pt x="2369" y="28321"/>
                      <a:pt x="368" y="37561"/>
                    </a:cubicBezTo>
                    <a:cubicBezTo>
                      <a:pt x="1" y="39229"/>
                      <a:pt x="1302" y="40830"/>
                      <a:pt x="3003" y="40830"/>
                    </a:cubicBezTo>
                    <a:lnTo>
                      <a:pt x="43165" y="40830"/>
                    </a:lnTo>
                    <a:cubicBezTo>
                      <a:pt x="44733" y="40830"/>
                      <a:pt x="45900" y="39362"/>
                      <a:pt x="45566" y="37828"/>
                    </a:cubicBezTo>
                    <a:lnTo>
                      <a:pt x="38161" y="1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5"/>
              <p:cNvSpPr/>
              <p:nvPr/>
            </p:nvSpPr>
            <p:spPr>
              <a:xfrm>
                <a:off x="6625465" y="4021676"/>
                <a:ext cx="739952" cy="232932"/>
              </a:xfrm>
              <a:custGeom>
                <a:avLst/>
                <a:gdLst/>
                <a:ahLst/>
                <a:cxnLst/>
                <a:rect l="l" t="t" r="r" b="b"/>
                <a:pathLst>
                  <a:path w="43565" h="13714" extrusionOk="0">
                    <a:moveTo>
                      <a:pt x="33471" y="1"/>
                    </a:moveTo>
                    <a:cubicBezTo>
                      <a:pt x="33058" y="1"/>
                      <a:pt x="32630" y="19"/>
                      <a:pt x="32190" y="58"/>
                    </a:cubicBezTo>
                    <a:cubicBezTo>
                      <a:pt x="25385" y="625"/>
                      <a:pt x="19314" y="9431"/>
                      <a:pt x="13476" y="9631"/>
                    </a:cubicBezTo>
                    <a:cubicBezTo>
                      <a:pt x="13403" y="9633"/>
                      <a:pt x="13330" y="9634"/>
                      <a:pt x="13257" y="9634"/>
                    </a:cubicBezTo>
                    <a:cubicBezTo>
                      <a:pt x="7495" y="9634"/>
                      <a:pt x="1868" y="3226"/>
                      <a:pt x="1868" y="3226"/>
                    </a:cubicBezTo>
                    <a:lnTo>
                      <a:pt x="0" y="11599"/>
                    </a:lnTo>
                    <a:cubicBezTo>
                      <a:pt x="0" y="11599"/>
                      <a:pt x="3391" y="13713"/>
                      <a:pt x="8598" y="13713"/>
                    </a:cubicBezTo>
                    <a:cubicBezTo>
                      <a:pt x="9964" y="13713"/>
                      <a:pt x="11455" y="13568"/>
                      <a:pt x="13043" y="13200"/>
                    </a:cubicBezTo>
                    <a:cubicBezTo>
                      <a:pt x="18862" y="11828"/>
                      <a:pt x="26559" y="6836"/>
                      <a:pt x="35204" y="6836"/>
                    </a:cubicBezTo>
                    <a:cubicBezTo>
                      <a:pt x="37908" y="6836"/>
                      <a:pt x="40704" y="7324"/>
                      <a:pt x="43565" y="8564"/>
                    </a:cubicBezTo>
                    <a:lnTo>
                      <a:pt x="42597" y="3794"/>
                    </a:lnTo>
                    <a:cubicBezTo>
                      <a:pt x="42597" y="3794"/>
                      <a:pt x="39446" y="1"/>
                      <a:pt x="3347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5"/>
              <p:cNvSpPr/>
              <p:nvPr/>
            </p:nvSpPr>
            <p:spPr>
              <a:xfrm>
                <a:off x="6606187" y="4286107"/>
                <a:ext cx="779068" cy="263471"/>
              </a:xfrm>
              <a:custGeom>
                <a:avLst/>
                <a:gdLst/>
                <a:ahLst/>
                <a:cxnLst/>
                <a:rect l="l" t="t" r="r" b="b"/>
                <a:pathLst>
                  <a:path w="45868" h="15512" extrusionOk="0">
                    <a:moveTo>
                      <a:pt x="43065" y="1"/>
                    </a:moveTo>
                    <a:cubicBezTo>
                      <a:pt x="43065" y="1"/>
                      <a:pt x="27988" y="3503"/>
                      <a:pt x="19148" y="3703"/>
                    </a:cubicBezTo>
                    <a:cubicBezTo>
                      <a:pt x="18666" y="3714"/>
                      <a:pt x="18187" y="3719"/>
                      <a:pt x="17711" y="3719"/>
                    </a:cubicBezTo>
                    <a:cubicBezTo>
                      <a:pt x="9473" y="3719"/>
                      <a:pt x="2436" y="2169"/>
                      <a:pt x="2436" y="2169"/>
                    </a:cubicBezTo>
                    <a:cubicBezTo>
                      <a:pt x="1602" y="6238"/>
                      <a:pt x="835" y="9874"/>
                      <a:pt x="335" y="12243"/>
                    </a:cubicBezTo>
                    <a:cubicBezTo>
                      <a:pt x="1" y="13911"/>
                      <a:pt x="1269" y="15512"/>
                      <a:pt x="2970" y="15512"/>
                    </a:cubicBezTo>
                    <a:lnTo>
                      <a:pt x="43132" y="15512"/>
                    </a:lnTo>
                    <a:cubicBezTo>
                      <a:pt x="44666" y="15512"/>
                      <a:pt x="45867" y="14044"/>
                      <a:pt x="45533" y="12510"/>
                    </a:cubicBezTo>
                    <a:lnTo>
                      <a:pt x="43632" y="2736"/>
                    </a:lnTo>
                    <a:lnTo>
                      <a:pt x="430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5"/>
              <p:cNvSpPr/>
              <p:nvPr/>
            </p:nvSpPr>
            <p:spPr>
              <a:xfrm>
                <a:off x="6665127" y="3799980"/>
                <a:ext cx="662330" cy="53842"/>
              </a:xfrm>
              <a:custGeom>
                <a:avLst/>
                <a:gdLst/>
                <a:ahLst/>
                <a:cxnLst/>
                <a:rect l="l" t="t" r="r" b="b"/>
                <a:pathLst>
                  <a:path w="38995" h="3170" extrusionOk="0">
                    <a:moveTo>
                      <a:pt x="1468" y="0"/>
                    </a:moveTo>
                    <a:cubicBezTo>
                      <a:pt x="667" y="0"/>
                      <a:pt x="0" y="667"/>
                      <a:pt x="0" y="1468"/>
                    </a:cubicBezTo>
                    <a:lnTo>
                      <a:pt x="0" y="1735"/>
                    </a:lnTo>
                    <a:cubicBezTo>
                      <a:pt x="0" y="2502"/>
                      <a:pt x="667" y="3169"/>
                      <a:pt x="1468" y="3169"/>
                    </a:cubicBezTo>
                    <a:lnTo>
                      <a:pt x="37527" y="3169"/>
                    </a:lnTo>
                    <a:cubicBezTo>
                      <a:pt x="38327" y="3169"/>
                      <a:pt x="38995" y="2502"/>
                      <a:pt x="38995" y="1735"/>
                    </a:cubicBezTo>
                    <a:lnTo>
                      <a:pt x="38995" y="1468"/>
                    </a:lnTo>
                    <a:cubicBezTo>
                      <a:pt x="38995" y="667"/>
                      <a:pt x="38327" y="0"/>
                      <a:pt x="375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5"/>
              <p:cNvSpPr/>
              <p:nvPr/>
            </p:nvSpPr>
            <p:spPr>
              <a:xfrm>
                <a:off x="6664549" y="3798842"/>
                <a:ext cx="664046" cy="56679"/>
              </a:xfrm>
              <a:custGeom>
                <a:avLst/>
                <a:gdLst/>
                <a:ahLst/>
                <a:cxnLst/>
                <a:rect l="l" t="t" r="r" b="b"/>
                <a:pathLst>
                  <a:path w="39096" h="3337" extrusionOk="0">
                    <a:moveTo>
                      <a:pt x="37935" y="3188"/>
                    </a:moveTo>
                    <a:lnTo>
                      <a:pt x="37935" y="3188"/>
                    </a:lnTo>
                    <a:cubicBezTo>
                      <a:pt x="37891" y="3198"/>
                      <a:pt x="37855" y="3203"/>
                      <a:pt x="37828" y="3203"/>
                    </a:cubicBezTo>
                    <a:cubicBezTo>
                      <a:pt x="37770" y="3214"/>
                      <a:pt x="37720" y="3222"/>
                      <a:pt x="37680" y="3227"/>
                    </a:cubicBezTo>
                    <a:lnTo>
                      <a:pt x="37680" y="3227"/>
                    </a:lnTo>
                    <a:cubicBezTo>
                      <a:pt x="37742" y="3225"/>
                      <a:pt x="37828" y="3216"/>
                      <a:pt x="37935" y="3188"/>
                    </a:cubicBezTo>
                    <a:close/>
                    <a:moveTo>
                      <a:pt x="37680" y="3227"/>
                    </a:moveTo>
                    <a:cubicBezTo>
                      <a:pt x="37654" y="3228"/>
                      <a:pt x="37633" y="3228"/>
                      <a:pt x="37616" y="3228"/>
                    </a:cubicBezTo>
                    <a:cubicBezTo>
                      <a:pt x="37580" y="3228"/>
                      <a:pt x="37561" y="3228"/>
                      <a:pt x="37561" y="3236"/>
                    </a:cubicBezTo>
                    <a:cubicBezTo>
                      <a:pt x="37561" y="3236"/>
                      <a:pt x="37604" y="3236"/>
                      <a:pt x="37680" y="3227"/>
                    </a:cubicBezTo>
                    <a:close/>
                    <a:moveTo>
                      <a:pt x="1535" y="0"/>
                    </a:moveTo>
                    <a:cubicBezTo>
                      <a:pt x="801" y="0"/>
                      <a:pt x="67" y="634"/>
                      <a:pt x="1" y="1368"/>
                    </a:cubicBezTo>
                    <a:lnTo>
                      <a:pt x="1" y="1902"/>
                    </a:lnTo>
                    <a:cubicBezTo>
                      <a:pt x="1" y="2135"/>
                      <a:pt x="34" y="2302"/>
                      <a:pt x="134" y="2469"/>
                    </a:cubicBezTo>
                    <a:cubicBezTo>
                      <a:pt x="234" y="2802"/>
                      <a:pt x="534" y="3036"/>
                      <a:pt x="868" y="3203"/>
                    </a:cubicBezTo>
                    <a:cubicBezTo>
                      <a:pt x="1035" y="3303"/>
                      <a:pt x="1235" y="3336"/>
                      <a:pt x="1402" y="3336"/>
                    </a:cubicBezTo>
                    <a:lnTo>
                      <a:pt x="12576" y="3336"/>
                    </a:lnTo>
                    <a:cubicBezTo>
                      <a:pt x="17513" y="3303"/>
                      <a:pt x="21883" y="3303"/>
                      <a:pt x="25586" y="3303"/>
                    </a:cubicBezTo>
                    <a:cubicBezTo>
                      <a:pt x="29255" y="3236"/>
                      <a:pt x="32257" y="3236"/>
                      <a:pt x="34359" y="3236"/>
                    </a:cubicBezTo>
                    <a:lnTo>
                      <a:pt x="37561" y="3236"/>
                    </a:lnTo>
                    <a:cubicBezTo>
                      <a:pt x="37561" y="3236"/>
                      <a:pt x="37494" y="3236"/>
                      <a:pt x="37361" y="3203"/>
                    </a:cubicBezTo>
                    <a:lnTo>
                      <a:pt x="34359" y="3203"/>
                    </a:lnTo>
                    <a:cubicBezTo>
                      <a:pt x="32257" y="3203"/>
                      <a:pt x="29322" y="3169"/>
                      <a:pt x="25586" y="3169"/>
                    </a:cubicBezTo>
                    <a:cubicBezTo>
                      <a:pt x="21883" y="3136"/>
                      <a:pt x="17480" y="3136"/>
                      <a:pt x="12576" y="3136"/>
                    </a:cubicBezTo>
                    <a:lnTo>
                      <a:pt x="1902" y="3136"/>
                    </a:lnTo>
                    <a:cubicBezTo>
                      <a:pt x="1569" y="3136"/>
                      <a:pt x="1235" y="3136"/>
                      <a:pt x="968" y="3003"/>
                    </a:cubicBezTo>
                    <a:cubicBezTo>
                      <a:pt x="668" y="2869"/>
                      <a:pt x="401" y="2636"/>
                      <a:pt x="301" y="2335"/>
                    </a:cubicBezTo>
                    <a:cubicBezTo>
                      <a:pt x="201" y="2202"/>
                      <a:pt x="168" y="2035"/>
                      <a:pt x="168" y="1868"/>
                    </a:cubicBezTo>
                    <a:lnTo>
                      <a:pt x="168" y="1368"/>
                    </a:lnTo>
                    <a:cubicBezTo>
                      <a:pt x="234" y="734"/>
                      <a:pt x="835" y="201"/>
                      <a:pt x="1502" y="201"/>
                    </a:cubicBezTo>
                    <a:cubicBezTo>
                      <a:pt x="12743" y="167"/>
                      <a:pt x="22984" y="167"/>
                      <a:pt x="30389" y="167"/>
                    </a:cubicBezTo>
                    <a:lnTo>
                      <a:pt x="37427" y="167"/>
                    </a:lnTo>
                    <a:cubicBezTo>
                      <a:pt x="37460" y="166"/>
                      <a:pt x="37491" y="165"/>
                      <a:pt x="37523" y="165"/>
                    </a:cubicBezTo>
                    <a:cubicBezTo>
                      <a:pt x="38115" y="165"/>
                      <a:pt x="38607" y="458"/>
                      <a:pt x="38828" y="901"/>
                    </a:cubicBezTo>
                    <a:cubicBezTo>
                      <a:pt x="38929" y="1101"/>
                      <a:pt x="38995" y="1368"/>
                      <a:pt x="38995" y="1568"/>
                    </a:cubicBezTo>
                    <a:cubicBezTo>
                      <a:pt x="39029" y="1835"/>
                      <a:pt x="38995" y="2002"/>
                      <a:pt x="38929" y="2202"/>
                    </a:cubicBezTo>
                    <a:cubicBezTo>
                      <a:pt x="38828" y="2569"/>
                      <a:pt x="38562" y="2836"/>
                      <a:pt x="38361" y="3003"/>
                    </a:cubicBezTo>
                    <a:cubicBezTo>
                      <a:pt x="38196" y="3102"/>
                      <a:pt x="38053" y="3157"/>
                      <a:pt x="37935" y="3188"/>
                    </a:cubicBezTo>
                    <a:lnTo>
                      <a:pt x="37935" y="3188"/>
                    </a:lnTo>
                    <a:cubicBezTo>
                      <a:pt x="38054" y="3162"/>
                      <a:pt x="38224" y="3100"/>
                      <a:pt x="38395" y="3003"/>
                    </a:cubicBezTo>
                    <a:cubicBezTo>
                      <a:pt x="38662" y="2869"/>
                      <a:pt x="38895" y="2569"/>
                      <a:pt x="39029" y="2202"/>
                    </a:cubicBezTo>
                    <a:cubicBezTo>
                      <a:pt x="39095" y="2035"/>
                      <a:pt x="39095" y="1802"/>
                      <a:pt x="39095" y="1568"/>
                    </a:cubicBezTo>
                    <a:cubicBezTo>
                      <a:pt x="39095" y="1368"/>
                      <a:pt x="39062" y="1135"/>
                      <a:pt x="38929" y="868"/>
                    </a:cubicBezTo>
                    <a:cubicBezTo>
                      <a:pt x="38737" y="389"/>
                      <a:pt x="38209" y="32"/>
                      <a:pt x="37578" y="32"/>
                    </a:cubicBezTo>
                    <a:cubicBezTo>
                      <a:pt x="37550" y="32"/>
                      <a:pt x="37522" y="32"/>
                      <a:pt x="37494" y="34"/>
                    </a:cubicBezTo>
                    <a:lnTo>
                      <a:pt x="30422" y="34"/>
                    </a:lnTo>
                    <a:cubicBezTo>
                      <a:pt x="23051" y="34"/>
                      <a:pt x="12843" y="0"/>
                      <a:pt x="153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5"/>
              <p:cNvSpPr/>
              <p:nvPr/>
            </p:nvSpPr>
            <p:spPr>
              <a:xfrm>
                <a:off x="6647563" y="4277614"/>
                <a:ext cx="690661" cy="71524"/>
              </a:xfrm>
              <a:custGeom>
                <a:avLst/>
                <a:gdLst/>
                <a:ahLst/>
                <a:cxnLst/>
                <a:rect l="l" t="t" r="r" b="b"/>
                <a:pathLst>
                  <a:path w="40663" h="4211" extrusionOk="0">
                    <a:moveTo>
                      <a:pt x="40562" y="0"/>
                    </a:moveTo>
                    <a:cubicBezTo>
                      <a:pt x="40562" y="0"/>
                      <a:pt x="20748" y="834"/>
                      <a:pt x="12075" y="1335"/>
                    </a:cubicBezTo>
                    <a:cubicBezTo>
                      <a:pt x="3402" y="1835"/>
                      <a:pt x="0" y="2669"/>
                      <a:pt x="0" y="2669"/>
                    </a:cubicBezTo>
                    <a:cubicBezTo>
                      <a:pt x="0" y="2669"/>
                      <a:pt x="4534" y="4211"/>
                      <a:pt x="14046" y="4211"/>
                    </a:cubicBezTo>
                    <a:cubicBezTo>
                      <a:pt x="14426" y="4211"/>
                      <a:pt x="14814" y="4208"/>
                      <a:pt x="15211" y="4203"/>
                    </a:cubicBezTo>
                    <a:cubicBezTo>
                      <a:pt x="25552" y="4137"/>
                      <a:pt x="40662" y="501"/>
                      <a:pt x="40662" y="501"/>
                    </a:cubicBezTo>
                    <a:lnTo>
                      <a:pt x="405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35"/>
              <p:cNvSpPr/>
              <p:nvPr/>
            </p:nvSpPr>
            <p:spPr>
              <a:xfrm>
                <a:off x="6647563" y="4277614"/>
                <a:ext cx="690661" cy="71524"/>
              </a:xfrm>
              <a:custGeom>
                <a:avLst/>
                <a:gdLst/>
                <a:ahLst/>
                <a:cxnLst/>
                <a:rect l="l" t="t" r="r" b="b"/>
                <a:pathLst>
                  <a:path w="40663" h="4211" extrusionOk="0">
                    <a:moveTo>
                      <a:pt x="40562" y="0"/>
                    </a:moveTo>
                    <a:cubicBezTo>
                      <a:pt x="40562" y="0"/>
                      <a:pt x="20748" y="834"/>
                      <a:pt x="12075" y="1335"/>
                    </a:cubicBezTo>
                    <a:cubicBezTo>
                      <a:pt x="3402" y="1835"/>
                      <a:pt x="0" y="2669"/>
                      <a:pt x="0" y="2669"/>
                    </a:cubicBezTo>
                    <a:cubicBezTo>
                      <a:pt x="0" y="2669"/>
                      <a:pt x="4534" y="4211"/>
                      <a:pt x="14046" y="4211"/>
                    </a:cubicBezTo>
                    <a:cubicBezTo>
                      <a:pt x="14426" y="4211"/>
                      <a:pt x="14814" y="4208"/>
                      <a:pt x="15211" y="4203"/>
                    </a:cubicBezTo>
                    <a:cubicBezTo>
                      <a:pt x="25552" y="4137"/>
                      <a:pt x="40662" y="501"/>
                      <a:pt x="40662" y="501"/>
                    </a:cubicBezTo>
                    <a:lnTo>
                      <a:pt x="40562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5"/>
              <p:cNvSpPr/>
              <p:nvPr/>
            </p:nvSpPr>
            <p:spPr>
              <a:xfrm>
                <a:off x="6808468" y="4120090"/>
                <a:ext cx="277637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68" extrusionOk="0">
                    <a:moveTo>
                      <a:pt x="8173" y="1"/>
                    </a:moveTo>
                    <a:cubicBezTo>
                      <a:pt x="3670" y="1"/>
                      <a:pt x="0" y="68"/>
                      <a:pt x="0" y="134"/>
                    </a:cubicBezTo>
                    <a:cubicBezTo>
                      <a:pt x="0" y="234"/>
                      <a:pt x="3670" y="268"/>
                      <a:pt x="8173" y="268"/>
                    </a:cubicBezTo>
                    <a:cubicBezTo>
                      <a:pt x="12643" y="268"/>
                      <a:pt x="16345" y="168"/>
                      <a:pt x="16345" y="134"/>
                    </a:cubicBezTo>
                    <a:cubicBezTo>
                      <a:pt x="16345" y="68"/>
                      <a:pt x="12676" y="1"/>
                      <a:pt x="817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5"/>
              <p:cNvSpPr/>
              <p:nvPr/>
            </p:nvSpPr>
            <p:spPr>
              <a:xfrm>
                <a:off x="6808468" y="4283848"/>
                <a:ext cx="277637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68" extrusionOk="0">
                    <a:moveTo>
                      <a:pt x="8173" y="0"/>
                    </a:moveTo>
                    <a:cubicBezTo>
                      <a:pt x="3670" y="0"/>
                      <a:pt x="0" y="67"/>
                      <a:pt x="0" y="134"/>
                    </a:cubicBezTo>
                    <a:cubicBezTo>
                      <a:pt x="0" y="200"/>
                      <a:pt x="3670" y="267"/>
                      <a:pt x="8173" y="267"/>
                    </a:cubicBezTo>
                    <a:cubicBezTo>
                      <a:pt x="12643" y="267"/>
                      <a:pt x="16345" y="167"/>
                      <a:pt x="16345" y="134"/>
                    </a:cubicBezTo>
                    <a:cubicBezTo>
                      <a:pt x="16345" y="100"/>
                      <a:pt x="12676" y="0"/>
                      <a:pt x="81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5"/>
              <p:cNvSpPr/>
              <p:nvPr/>
            </p:nvSpPr>
            <p:spPr>
              <a:xfrm>
                <a:off x="6808468" y="4461194"/>
                <a:ext cx="277637" cy="3974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4" extrusionOk="0">
                    <a:moveTo>
                      <a:pt x="8173" y="0"/>
                    </a:moveTo>
                    <a:cubicBezTo>
                      <a:pt x="3670" y="0"/>
                      <a:pt x="0" y="67"/>
                      <a:pt x="0" y="100"/>
                    </a:cubicBezTo>
                    <a:cubicBezTo>
                      <a:pt x="0" y="200"/>
                      <a:pt x="3670" y="234"/>
                      <a:pt x="8173" y="234"/>
                    </a:cubicBezTo>
                    <a:cubicBezTo>
                      <a:pt x="12643" y="234"/>
                      <a:pt x="16345" y="167"/>
                      <a:pt x="16345" y="100"/>
                    </a:cubicBezTo>
                    <a:cubicBezTo>
                      <a:pt x="16345" y="33"/>
                      <a:pt x="12676" y="0"/>
                      <a:pt x="81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5"/>
              <p:cNvSpPr/>
              <p:nvPr/>
            </p:nvSpPr>
            <p:spPr>
              <a:xfrm>
                <a:off x="6808468" y="3968817"/>
                <a:ext cx="277637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5" extrusionOk="0">
                    <a:moveTo>
                      <a:pt x="8173" y="1"/>
                    </a:moveTo>
                    <a:cubicBezTo>
                      <a:pt x="3670" y="1"/>
                      <a:pt x="0" y="34"/>
                      <a:pt x="0" y="134"/>
                    </a:cubicBezTo>
                    <a:cubicBezTo>
                      <a:pt x="0" y="201"/>
                      <a:pt x="3670" y="234"/>
                      <a:pt x="8173" y="234"/>
                    </a:cubicBezTo>
                    <a:cubicBezTo>
                      <a:pt x="12643" y="234"/>
                      <a:pt x="16345" y="167"/>
                      <a:pt x="16345" y="134"/>
                    </a:cubicBezTo>
                    <a:cubicBezTo>
                      <a:pt x="16345" y="34"/>
                      <a:pt x="12676" y="1"/>
                      <a:pt x="817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5"/>
              <p:cNvSpPr/>
              <p:nvPr/>
            </p:nvSpPr>
            <p:spPr>
              <a:xfrm>
                <a:off x="6807907" y="4045303"/>
                <a:ext cx="160355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35" extrusionOk="0">
                    <a:moveTo>
                      <a:pt x="4737" y="1"/>
                    </a:moveTo>
                    <a:cubicBezTo>
                      <a:pt x="2135" y="1"/>
                      <a:pt x="0" y="34"/>
                      <a:pt x="0" y="134"/>
                    </a:cubicBezTo>
                    <a:cubicBezTo>
                      <a:pt x="0" y="201"/>
                      <a:pt x="2102" y="234"/>
                      <a:pt x="4737" y="234"/>
                    </a:cubicBezTo>
                    <a:cubicBezTo>
                      <a:pt x="7305" y="234"/>
                      <a:pt x="9440" y="168"/>
                      <a:pt x="9440" y="134"/>
                    </a:cubicBezTo>
                    <a:cubicBezTo>
                      <a:pt x="9440" y="34"/>
                      <a:pt x="7305" y="1"/>
                      <a:pt x="473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5"/>
              <p:cNvSpPr/>
              <p:nvPr/>
            </p:nvSpPr>
            <p:spPr>
              <a:xfrm>
                <a:off x="6807907" y="4200550"/>
                <a:ext cx="160355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35" extrusionOk="0">
                    <a:moveTo>
                      <a:pt x="4737" y="1"/>
                    </a:moveTo>
                    <a:cubicBezTo>
                      <a:pt x="2135" y="1"/>
                      <a:pt x="0" y="67"/>
                      <a:pt x="0" y="101"/>
                    </a:cubicBezTo>
                    <a:cubicBezTo>
                      <a:pt x="0" y="201"/>
                      <a:pt x="2102" y="234"/>
                      <a:pt x="4737" y="234"/>
                    </a:cubicBezTo>
                    <a:cubicBezTo>
                      <a:pt x="7305" y="234"/>
                      <a:pt x="9440" y="168"/>
                      <a:pt x="9440" y="101"/>
                    </a:cubicBezTo>
                    <a:cubicBezTo>
                      <a:pt x="9440" y="67"/>
                      <a:pt x="7305" y="34"/>
                      <a:pt x="473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5"/>
              <p:cNvSpPr/>
              <p:nvPr/>
            </p:nvSpPr>
            <p:spPr>
              <a:xfrm>
                <a:off x="6807907" y="4369404"/>
                <a:ext cx="16035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68" extrusionOk="0">
                    <a:moveTo>
                      <a:pt x="4737" y="0"/>
                    </a:moveTo>
                    <a:cubicBezTo>
                      <a:pt x="2135" y="0"/>
                      <a:pt x="0" y="100"/>
                      <a:pt x="0" y="134"/>
                    </a:cubicBezTo>
                    <a:cubicBezTo>
                      <a:pt x="0" y="234"/>
                      <a:pt x="2102" y="267"/>
                      <a:pt x="4737" y="267"/>
                    </a:cubicBezTo>
                    <a:cubicBezTo>
                      <a:pt x="7305" y="267"/>
                      <a:pt x="9440" y="167"/>
                      <a:pt x="9440" y="134"/>
                    </a:cubicBezTo>
                    <a:cubicBezTo>
                      <a:pt x="9440" y="100"/>
                      <a:pt x="7305" y="0"/>
                      <a:pt x="47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5"/>
              <p:cNvSpPr/>
              <p:nvPr/>
            </p:nvSpPr>
            <p:spPr>
              <a:xfrm>
                <a:off x="7086098" y="3853808"/>
                <a:ext cx="248745" cy="698593"/>
              </a:xfrm>
              <a:custGeom>
                <a:avLst/>
                <a:gdLst/>
                <a:ahLst/>
                <a:cxnLst/>
                <a:rect l="l" t="t" r="r" b="b"/>
                <a:pathLst>
                  <a:path w="14645" h="41130" extrusionOk="0">
                    <a:moveTo>
                      <a:pt x="0" y="0"/>
                    </a:moveTo>
                    <a:lnTo>
                      <a:pt x="4337" y="40963"/>
                    </a:lnTo>
                    <a:lnTo>
                      <a:pt x="14211" y="41130"/>
                    </a:lnTo>
                    <a:cubicBezTo>
                      <a:pt x="14644" y="40196"/>
                      <a:pt x="8240" y="0"/>
                      <a:pt x="824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5"/>
              <p:cNvSpPr/>
              <p:nvPr/>
            </p:nvSpPr>
            <p:spPr>
              <a:xfrm>
                <a:off x="6728007" y="4550147"/>
                <a:ext cx="518433" cy="4535"/>
              </a:xfrm>
              <a:custGeom>
                <a:avLst/>
                <a:gdLst/>
                <a:ahLst/>
                <a:cxnLst/>
                <a:rect l="l" t="t" r="r" b="b"/>
                <a:pathLst>
                  <a:path w="30523" h="267" extrusionOk="0">
                    <a:moveTo>
                      <a:pt x="15278" y="0"/>
                    </a:moveTo>
                    <a:cubicBezTo>
                      <a:pt x="6839" y="0"/>
                      <a:pt x="1" y="33"/>
                      <a:pt x="1" y="134"/>
                    </a:cubicBezTo>
                    <a:cubicBezTo>
                      <a:pt x="1" y="200"/>
                      <a:pt x="6839" y="267"/>
                      <a:pt x="15278" y="267"/>
                    </a:cubicBezTo>
                    <a:cubicBezTo>
                      <a:pt x="23684" y="267"/>
                      <a:pt x="30523" y="167"/>
                      <a:pt x="30523" y="134"/>
                    </a:cubicBezTo>
                    <a:cubicBezTo>
                      <a:pt x="30523" y="100"/>
                      <a:pt x="23751" y="0"/>
                      <a:pt x="152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5"/>
              <p:cNvSpPr/>
              <p:nvPr/>
            </p:nvSpPr>
            <p:spPr>
              <a:xfrm>
                <a:off x="7036245" y="4403392"/>
                <a:ext cx="36840" cy="3684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101" y="1"/>
                    </a:moveTo>
                    <a:cubicBezTo>
                      <a:pt x="500" y="1"/>
                      <a:pt x="0" y="468"/>
                      <a:pt x="0" y="1101"/>
                    </a:cubicBezTo>
                    <a:cubicBezTo>
                      <a:pt x="0" y="1668"/>
                      <a:pt x="500" y="2169"/>
                      <a:pt x="1101" y="2169"/>
                    </a:cubicBezTo>
                    <a:cubicBezTo>
                      <a:pt x="1668" y="2169"/>
                      <a:pt x="2168" y="1735"/>
                      <a:pt x="2168" y="1101"/>
                    </a:cubicBezTo>
                    <a:cubicBezTo>
                      <a:pt x="2168" y="501"/>
                      <a:pt x="1668" y="1"/>
                      <a:pt x="110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5"/>
              <p:cNvSpPr/>
              <p:nvPr/>
            </p:nvSpPr>
            <p:spPr>
              <a:xfrm>
                <a:off x="6733680" y="4428293"/>
                <a:ext cx="36840" cy="36874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1" extrusionOk="0">
                    <a:moveTo>
                      <a:pt x="1155" y="1"/>
                    </a:moveTo>
                    <a:cubicBezTo>
                      <a:pt x="1137" y="1"/>
                      <a:pt x="1119" y="1"/>
                      <a:pt x="1101" y="2"/>
                    </a:cubicBezTo>
                    <a:cubicBezTo>
                      <a:pt x="501" y="2"/>
                      <a:pt x="0" y="503"/>
                      <a:pt x="0" y="1103"/>
                    </a:cubicBezTo>
                    <a:cubicBezTo>
                      <a:pt x="0" y="1670"/>
                      <a:pt x="467" y="2171"/>
                      <a:pt x="1101" y="2171"/>
                    </a:cubicBezTo>
                    <a:cubicBezTo>
                      <a:pt x="1668" y="2171"/>
                      <a:pt x="2169" y="1704"/>
                      <a:pt x="2169" y="1103"/>
                    </a:cubicBezTo>
                    <a:cubicBezTo>
                      <a:pt x="2169" y="489"/>
                      <a:pt x="1699" y="1"/>
                      <a:pt x="115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5"/>
              <p:cNvSpPr/>
              <p:nvPr/>
            </p:nvSpPr>
            <p:spPr>
              <a:xfrm>
                <a:off x="7120663" y="4446450"/>
                <a:ext cx="66309" cy="6687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3937" extrusionOk="0">
                    <a:moveTo>
                      <a:pt x="1968" y="1"/>
                    </a:moveTo>
                    <a:cubicBezTo>
                      <a:pt x="868" y="1"/>
                      <a:pt x="0" y="901"/>
                      <a:pt x="0" y="1969"/>
                    </a:cubicBezTo>
                    <a:cubicBezTo>
                      <a:pt x="0" y="3070"/>
                      <a:pt x="868" y="3937"/>
                      <a:pt x="1968" y="3937"/>
                    </a:cubicBezTo>
                    <a:cubicBezTo>
                      <a:pt x="3036" y="3937"/>
                      <a:pt x="3903" y="3070"/>
                      <a:pt x="3903" y="1969"/>
                    </a:cubicBezTo>
                    <a:cubicBezTo>
                      <a:pt x="3903" y="901"/>
                      <a:pt x="3036" y="1"/>
                      <a:pt x="1968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5"/>
              <p:cNvSpPr/>
              <p:nvPr/>
            </p:nvSpPr>
            <p:spPr>
              <a:xfrm>
                <a:off x="6988651" y="4399995"/>
                <a:ext cx="226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35" extrusionOk="0">
                    <a:moveTo>
                      <a:pt x="667" y="0"/>
                    </a:moveTo>
                    <a:cubicBezTo>
                      <a:pt x="300" y="0"/>
                      <a:pt x="0" y="301"/>
                      <a:pt x="0" y="668"/>
                    </a:cubicBezTo>
                    <a:cubicBezTo>
                      <a:pt x="0" y="1035"/>
                      <a:pt x="300" y="1335"/>
                      <a:pt x="667" y="1335"/>
                    </a:cubicBezTo>
                    <a:cubicBezTo>
                      <a:pt x="1034" y="1335"/>
                      <a:pt x="1334" y="1035"/>
                      <a:pt x="1334" y="668"/>
                    </a:cubicBezTo>
                    <a:cubicBezTo>
                      <a:pt x="1334" y="301"/>
                      <a:pt x="1034" y="0"/>
                      <a:pt x="66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5"/>
              <p:cNvSpPr/>
              <p:nvPr/>
            </p:nvSpPr>
            <p:spPr>
              <a:xfrm>
                <a:off x="7310460" y="4355238"/>
                <a:ext cx="22692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35" extrusionOk="0">
                    <a:moveTo>
                      <a:pt x="668" y="0"/>
                    </a:moveTo>
                    <a:cubicBezTo>
                      <a:pt x="301" y="0"/>
                      <a:pt x="1" y="300"/>
                      <a:pt x="1" y="667"/>
                    </a:cubicBezTo>
                    <a:cubicBezTo>
                      <a:pt x="1" y="1034"/>
                      <a:pt x="301" y="1335"/>
                      <a:pt x="668" y="1335"/>
                    </a:cubicBezTo>
                    <a:cubicBezTo>
                      <a:pt x="1035" y="1335"/>
                      <a:pt x="1335" y="1034"/>
                      <a:pt x="1335" y="667"/>
                    </a:cubicBezTo>
                    <a:cubicBezTo>
                      <a:pt x="1335" y="300"/>
                      <a:pt x="1035" y="0"/>
                      <a:pt x="668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1525470" y="452902"/>
            <a:ext cx="6462175" cy="20842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000" b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I. Xác định khối lượng, số mol của chất phản ứng và sản phẩm trong phản ứng hóa học </a:t>
            </a:r>
            <a:endParaRPr lang="en-US" sz="3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830" y="2768106"/>
            <a:ext cx="2521910" cy="22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6764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58598" y="2476793"/>
            <a:ext cx="3585489" cy="266670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45820" y="1036467"/>
            <a:ext cx="4160068" cy="2773679"/>
            <a:chOff x="541020" y="1158240"/>
            <a:chExt cx="4160068" cy="2773679"/>
          </a:xfrm>
        </p:grpSpPr>
        <p:sp>
          <p:nvSpPr>
            <p:cNvPr id="29" name="Oval Callout 28"/>
            <p:cNvSpPr/>
            <p:nvPr/>
          </p:nvSpPr>
          <p:spPr>
            <a:xfrm flipH="1">
              <a:off x="541020" y="1158240"/>
              <a:ext cx="4160068" cy="2773679"/>
            </a:xfrm>
            <a:prstGeom prst="wedgeEllipseCallout">
              <a:avLst>
                <a:gd name="adj1" fmla="val -59857"/>
                <a:gd name="adj2" fmla="val 1851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99446" y="1806415"/>
              <a:ext cx="3443215" cy="147732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2000">
                  <a:latin typeface="+mj-lt"/>
                  <a:ea typeface="Times New Roman" panose="02020603050405020304" pitchFamily="18" charset="0"/>
                </a:rPr>
                <a:t>Đọc ví dụ (SGK tr.32, 33), tìm hiểu các bước tính theo phương trình hoá học</a:t>
              </a:r>
              <a:endParaRPr lang="en-US" sz="20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393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10;p28"/>
          <p:cNvSpPr txBox="1">
            <a:spLocks noGrp="1"/>
          </p:cNvSpPr>
          <p:nvPr>
            <p:ph type="title"/>
          </p:nvPr>
        </p:nvSpPr>
        <p:spPr>
          <a:xfrm>
            <a:off x="873353" y="271612"/>
            <a:ext cx="76162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C00000"/>
                </a:solidFill>
                <a:latin typeface="+mn-lt"/>
              </a:rPr>
              <a:t>1. Các bước tính theo phương trình hoá học</a:t>
            </a:r>
            <a:endParaRPr sz="2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0" y="160688"/>
            <a:ext cx="683624" cy="68362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32460" y="1097280"/>
            <a:ext cx="3604260" cy="1592580"/>
          </a:xfrm>
          <a:prstGeom prst="wedgeRoundRectCallout">
            <a:avLst>
              <a:gd name="adj1" fmla="val 3527"/>
              <a:gd name="adj2" fmla="val 4266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700">
                <a:solidFill>
                  <a:srgbClr val="000000"/>
                </a:solidFill>
              </a:rPr>
              <a:t>Bước 1: Viết phương trình hóa học của phản ứng</a:t>
            </a:r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976750" y="1097280"/>
            <a:ext cx="3604260" cy="1592580"/>
          </a:xfrm>
          <a:prstGeom prst="wedgeRoundRectCallout">
            <a:avLst>
              <a:gd name="adj1" fmla="val 3527"/>
              <a:gd name="adj2" fmla="val 4266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700">
                <a:solidFill>
                  <a:srgbClr val="000000"/>
                </a:solidFill>
              </a:rPr>
              <a:t>Bước 2: Tính số mol chất </a:t>
            </a:r>
          </a:p>
          <a:p>
            <a:pPr algn="ctr">
              <a:lnSpc>
                <a:spcPct val="150000"/>
              </a:lnSpc>
            </a:pPr>
            <a:r>
              <a:rPr lang="fr-FR" sz="1700">
                <a:solidFill>
                  <a:srgbClr val="000000"/>
                </a:solidFill>
              </a:rPr>
              <a:t>bài cho</a:t>
            </a:r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976750" y="3142456"/>
            <a:ext cx="3604260" cy="1676400"/>
          </a:xfrm>
          <a:prstGeom prst="wedgeRoundRectCallout">
            <a:avLst>
              <a:gd name="adj1" fmla="val 3527"/>
              <a:gd name="adj2" fmla="val 4266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700">
                <a:solidFill>
                  <a:srgbClr val="000000"/>
                </a:solidFill>
              </a:rPr>
              <a:t>Bước 3: Tính số mol chất cần tìm (Dựa vào PTHH và số mol chất đã biết )</a:t>
            </a:r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32460" y="3140948"/>
            <a:ext cx="3604260" cy="1676400"/>
          </a:xfrm>
          <a:prstGeom prst="wedgeRoundRectCallout">
            <a:avLst>
              <a:gd name="adj1" fmla="val 3527"/>
              <a:gd name="adj2" fmla="val 4266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700">
                <a:solidFill>
                  <a:srgbClr val="000000"/>
                </a:solidFill>
              </a:rPr>
              <a:t>Bước 4: Tính khối lượng hoặc thể tích của chất cần tìm </a:t>
            </a:r>
            <a:endParaRPr lang="en-US" sz="170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9" idx="3"/>
            <a:endCxn id="10" idx="1"/>
          </p:cNvCxnSpPr>
          <p:nvPr/>
        </p:nvCxnSpPr>
        <p:spPr>
          <a:xfrm>
            <a:off x="4236720" y="1893570"/>
            <a:ext cx="740030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  <a:endCxn id="11" idx="0"/>
          </p:cNvCxnSpPr>
          <p:nvPr/>
        </p:nvCxnSpPr>
        <p:spPr>
          <a:xfrm>
            <a:off x="6778880" y="2689860"/>
            <a:ext cx="0" cy="45259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1"/>
            <a:endCxn id="12" idx="3"/>
          </p:cNvCxnSpPr>
          <p:nvPr/>
        </p:nvCxnSpPr>
        <p:spPr>
          <a:xfrm flipH="1" flipV="1">
            <a:off x="4236720" y="3979148"/>
            <a:ext cx="740030" cy="150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0043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"/>
          <p:cNvSpPr/>
          <p:nvPr/>
        </p:nvSpPr>
        <p:spPr>
          <a:xfrm>
            <a:off x="562694" y="609600"/>
            <a:ext cx="5586646" cy="3984413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20034" y="0"/>
                </a:moveTo>
                <a:lnTo>
                  <a:pt x="4254692" y="0"/>
                </a:lnTo>
                <a:cubicBezTo>
                  <a:pt x="4265756" y="0"/>
                  <a:pt x="4274726" y="8969"/>
                  <a:pt x="4274726" y="20034"/>
                </a:cubicBezTo>
                <a:lnTo>
                  <a:pt x="4274726" y="2147433"/>
                </a:lnTo>
                <a:cubicBezTo>
                  <a:pt x="4274726" y="2158497"/>
                  <a:pt x="4265756" y="2167467"/>
                  <a:pt x="4254692" y="2167467"/>
                </a:cubicBezTo>
                <a:lnTo>
                  <a:pt x="20034" y="2167467"/>
                </a:lnTo>
                <a:cubicBezTo>
                  <a:pt x="14721" y="2167467"/>
                  <a:pt x="9625" y="2165356"/>
                  <a:pt x="5868" y="2161599"/>
                </a:cubicBezTo>
                <a:cubicBezTo>
                  <a:pt x="2111" y="2157842"/>
                  <a:pt x="0" y="2152746"/>
                  <a:pt x="0" y="2147433"/>
                </a:cubicBezTo>
                <a:lnTo>
                  <a:pt x="0" y="20034"/>
                </a:lnTo>
                <a:cubicBezTo>
                  <a:pt x="0" y="8969"/>
                  <a:pt x="8969" y="0"/>
                  <a:pt x="20034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pic>
        <p:nvPicPr>
          <p:cNvPr id="11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1254" y="2744119"/>
            <a:ext cx="3188546" cy="2399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77072" y="893646"/>
                <a:ext cx="5157890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1800" b="1">
                    <a:solidFill>
                      <a:srgbClr val="FF0000"/>
                    </a:solidFill>
                  </a:rPr>
                  <a:t>Luyện tập (SGK tr.33):</a:t>
                </a:r>
                <a:r>
                  <a:rPr lang="en-US" sz="1800" b="1">
                    <a:solidFill>
                      <a:srgbClr val="FF0000"/>
                    </a:solidFill>
                  </a:rPr>
                  <a:t> </a:t>
                </a:r>
                <a:r>
                  <a:rPr lang="fr-FR" sz="1800"/>
                  <a:t>Đốt cháy hết 0,54 gam Al trong không khí thu được aluminium oxide theo sơ đồ phản ứng:</a:t>
                </a:r>
                <a:endParaRPr lang="en-US" sz="1800"/>
              </a:p>
              <a:p>
                <a:pPr algn="ctr">
                  <a:lnSpc>
                    <a:spcPct val="150000"/>
                  </a:lnSpc>
                </a:pPr>
                <a:r>
                  <a:rPr lang="fr-FR" sz="1800"/>
                  <a:t>Al + O</a:t>
                </a:r>
                <a:r>
                  <a:rPr lang="fr-FR" sz="1800" baseline="-25000"/>
                  <a:t>2</a:t>
                </a:r>
                <a:r>
                  <a:rPr lang="fr-FR" sz="1800"/>
                  <a:t> </a:t>
                </a:r>
                <a14:m>
                  <m:oMath xmlns:m="http://schemas.openxmlformats.org/officeDocument/2006/math">
                    <m:r>
                      <a:rPr lang="fr-FR" sz="1800" i="0">
                        <a:latin typeface="Cambria Math" panose="02040503050406030204" pitchFamily="18" charset="0"/>
                      </a:rPr>
                      <m:t>⇢</m:t>
                    </m:r>
                  </m:oMath>
                </a14:m>
                <a:r>
                  <a:rPr lang="fr-FR" sz="1800"/>
                  <a:t> Al</a:t>
                </a:r>
                <a:r>
                  <a:rPr lang="fr-FR" sz="1800" baseline="-25000"/>
                  <a:t>2</a:t>
                </a:r>
                <a:r>
                  <a:rPr lang="fr-FR" sz="1800"/>
                  <a:t>O</a:t>
                </a:r>
                <a:r>
                  <a:rPr lang="fr-FR" sz="1800" baseline="-25000"/>
                  <a:t>3</a:t>
                </a:r>
                <a:endParaRPr lang="en-US" sz="1800"/>
              </a:p>
              <a:p>
                <a:pPr algn="just">
                  <a:lnSpc>
                    <a:spcPct val="150000"/>
                  </a:lnSpc>
                </a:pPr>
                <a:r>
                  <a:rPr lang="fr-FR" sz="1800"/>
                  <a:t>Lập phương trình hóa học của phản ứng và tính:</a:t>
                </a:r>
                <a:endParaRPr lang="en-US" sz="1800"/>
              </a:p>
              <a:p>
                <a:pPr algn="just">
                  <a:lnSpc>
                    <a:spcPct val="150000"/>
                  </a:lnSpc>
                </a:pPr>
                <a:r>
                  <a:rPr lang="fr-FR" sz="1800"/>
                  <a:t>a) Khối lượng aluminium oxide tạo ra.</a:t>
                </a:r>
                <a:endParaRPr lang="en-US" sz="1800"/>
              </a:p>
              <a:p>
                <a:pPr algn="just">
                  <a:lnSpc>
                    <a:spcPct val="150000"/>
                  </a:lnSpc>
                </a:pPr>
                <a:r>
                  <a:rPr lang="fr-FR" sz="1800"/>
                  <a:t>b) Thể tích khí oxygen tham gia phản ứng ở điều kiện chuẩn.</a:t>
                </a:r>
                <a:endParaRPr lang="en-US" sz="18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72" y="893646"/>
                <a:ext cx="5157890" cy="3416320"/>
              </a:xfrm>
              <a:prstGeom prst="rect">
                <a:avLst/>
              </a:prstGeom>
              <a:blipFill>
                <a:blip r:embed="rId4"/>
                <a:stretch>
                  <a:fillRect l="-945" r="-945" b="-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840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"/>
          <p:cNvSpPr/>
          <p:nvPr/>
        </p:nvSpPr>
        <p:spPr>
          <a:xfrm>
            <a:off x="562694" y="609600"/>
            <a:ext cx="5586646" cy="3984413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20034" y="0"/>
                </a:moveTo>
                <a:lnTo>
                  <a:pt x="4254692" y="0"/>
                </a:lnTo>
                <a:cubicBezTo>
                  <a:pt x="4265756" y="0"/>
                  <a:pt x="4274726" y="8969"/>
                  <a:pt x="4274726" y="20034"/>
                </a:cubicBezTo>
                <a:lnTo>
                  <a:pt x="4274726" y="2147433"/>
                </a:lnTo>
                <a:cubicBezTo>
                  <a:pt x="4274726" y="2158497"/>
                  <a:pt x="4265756" y="2167467"/>
                  <a:pt x="4254692" y="2167467"/>
                </a:cubicBezTo>
                <a:lnTo>
                  <a:pt x="20034" y="2167467"/>
                </a:lnTo>
                <a:cubicBezTo>
                  <a:pt x="14721" y="2167467"/>
                  <a:pt x="9625" y="2165356"/>
                  <a:pt x="5868" y="2161599"/>
                </a:cubicBezTo>
                <a:cubicBezTo>
                  <a:pt x="2111" y="2157842"/>
                  <a:pt x="0" y="2152746"/>
                  <a:pt x="0" y="2147433"/>
                </a:cubicBezTo>
                <a:lnTo>
                  <a:pt x="0" y="20034"/>
                </a:lnTo>
                <a:cubicBezTo>
                  <a:pt x="0" y="8969"/>
                  <a:pt x="8969" y="0"/>
                  <a:pt x="20034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pic>
        <p:nvPicPr>
          <p:cNvPr id="11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1254" y="2744119"/>
            <a:ext cx="3188546" cy="2399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05190" y="1151665"/>
                <a:ext cx="3901653" cy="2900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b="1">
                    <a:solidFill>
                      <a:srgbClr val="FF0000"/>
                    </a:solidFill>
                  </a:rPr>
                  <a:t>Trả lời: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𝐴𝑙</m:t>
                        </m:r>
                      </m:sub>
                    </m:sSub>
                    <m:r>
                      <a:rPr lang="fr-FR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𝐴𝑙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𝐴𝑙</m:t>
                            </m:r>
                          </m:sub>
                        </m:sSub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0,54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</a:rPr>
                      <m:t>=0,02</m:t>
                    </m:r>
                  </m:oMath>
                </a14:m>
                <a:r>
                  <a:rPr lang="fr-FR" sz="1800"/>
                  <a:t> (mol)</a:t>
                </a:r>
                <a:endParaRPr lang="en-US" sz="1800"/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1800"/>
                  <a:t>4Al  +  3O</a:t>
                </a:r>
                <a:r>
                  <a:rPr lang="fr-FR" sz="1800" baseline="-25000"/>
                  <a:t>2</a:t>
                </a:r>
                <a:r>
                  <a:rPr lang="fr-FR" sz="1800"/>
                  <a:t>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fr-FR" sz="1800"/>
                  <a:t>  2Al</a:t>
                </a:r>
                <a:r>
                  <a:rPr lang="fr-FR" sz="1800" baseline="-25000"/>
                  <a:t>2</a:t>
                </a:r>
                <a:r>
                  <a:rPr lang="fr-FR" sz="1800"/>
                  <a:t>O</a:t>
                </a:r>
                <a:r>
                  <a:rPr lang="fr-FR" sz="1800" baseline="-25000"/>
                  <a:t>3</a:t>
                </a:r>
                <a:endParaRPr lang="en-US" sz="1800"/>
              </a:p>
              <a:p>
                <a:pPr algn="just">
                  <a:lnSpc>
                    <a:spcPct val="150000"/>
                  </a:lnSpc>
                </a:pPr>
                <a:r>
                  <a:rPr lang="fr-FR" sz="1800"/>
                  <a:t>    0,02    0,015       0,01</a:t>
                </a:r>
                <a:endParaRPr lang="en-US" sz="1800"/>
              </a:p>
              <a:p>
                <a:pPr algn="just">
                  <a:lnSpc>
                    <a:spcPct val="150000"/>
                  </a:lnSpc>
                </a:pPr>
                <a:r>
                  <a:rPr lang="fr-FR" sz="1800"/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𝐴𝑙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fr-FR" sz="1800" i="1">
                        <a:latin typeface="Cambria Math" panose="02040503050406030204" pitchFamily="18" charset="0"/>
                      </a:rPr>
                      <m:t>=0,01.102=1,02</m:t>
                    </m:r>
                  </m:oMath>
                </a14:m>
                <a:r>
                  <a:rPr lang="fr-FR" sz="1800"/>
                  <a:t> (gam)</a:t>
                </a:r>
                <a:endParaRPr lang="en-US" sz="1800"/>
              </a:p>
              <a:p>
                <a:pPr algn="just">
                  <a:lnSpc>
                    <a:spcPct val="150000"/>
                  </a:lnSpc>
                </a:pPr>
                <a:r>
                  <a:rPr lang="fr-FR" sz="180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sz="1800" i="1">
                        <a:latin typeface="Cambria Math" panose="02040503050406030204" pitchFamily="18" charset="0"/>
                      </a:rPr>
                      <m:t>=0,015.24,79=0,37185</m:t>
                    </m:r>
                  </m:oMath>
                </a14:m>
                <a:r>
                  <a:rPr lang="fr-FR" sz="1800"/>
                  <a:t> (lit)</a:t>
                </a:r>
                <a:endParaRPr lang="en-US" sz="18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190" y="1151665"/>
                <a:ext cx="3901653" cy="2900281"/>
              </a:xfrm>
              <a:prstGeom prst="rect">
                <a:avLst/>
              </a:prstGeom>
              <a:blipFill>
                <a:blip r:embed="rId4"/>
                <a:stretch>
                  <a:fillRect l="-1406" b="-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159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ectrochemistry Company Business Plan by Slidesgo">
  <a:themeElements>
    <a:clrScheme name="Simple Light">
      <a:dk1>
        <a:srgbClr val="111242"/>
      </a:dk1>
      <a:lt1>
        <a:srgbClr val="FFFFFF"/>
      </a:lt1>
      <a:dk2>
        <a:srgbClr val="FFCE5E"/>
      </a:dk2>
      <a:lt2>
        <a:srgbClr val="656E96"/>
      </a:lt2>
      <a:accent1>
        <a:srgbClr val="AE7461"/>
      </a:accent1>
      <a:accent2>
        <a:srgbClr val="FF725E"/>
      </a:accent2>
      <a:accent3>
        <a:srgbClr val="C7F1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8758</TotalTime>
  <Words>1505</Words>
  <Application>Microsoft Office PowerPoint</Application>
  <PresentationFormat>On-screen Show (16:9)</PresentationFormat>
  <Paragraphs>196</Paragraphs>
  <Slides>32</Slides>
  <Notes>32</Notes>
  <HiddenSlides>0</HiddenSlides>
  <MMClips>16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Encode Sans Expanded</vt:lpstr>
      <vt:lpstr>Bebas Neue</vt:lpstr>
      <vt:lpstr>Cambria Math</vt:lpstr>
      <vt:lpstr>Times New Roman</vt:lpstr>
      <vt:lpstr>Arial</vt:lpstr>
      <vt:lpstr>Symbol</vt:lpstr>
      <vt:lpstr>Calibri</vt:lpstr>
      <vt:lpstr>Wingdings</vt:lpstr>
      <vt:lpstr>Anek Devanagari</vt:lpstr>
      <vt:lpstr>Electrochemistry Company Business Plan by Slidesgo</vt:lpstr>
      <vt:lpstr>CHÀO MỪNG CẢ LỚP  ĐẾN VỚI BÀI HỌC HÔM NAY!</vt:lpstr>
      <vt:lpstr>KHỞI ĐỘNG</vt:lpstr>
      <vt:lpstr>BÀI 5: TÍNH THEO  PHƯƠNG TRÌNH HOÁ HỌC</vt:lpstr>
      <vt:lpstr>NỘI DUNG BÀI HỌC</vt:lpstr>
      <vt:lpstr>PowerPoint Presentation</vt:lpstr>
      <vt:lpstr>PowerPoint Presentation</vt:lpstr>
      <vt:lpstr>1. Các bước tính theo phương trình hoá học</vt:lpstr>
      <vt:lpstr>PowerPoint Presentation</vt:lpstr>
      <vt:lpstr>PowerPoint Presentation</vt:lpstr>
      <vt:lpstr>PowerPoint Presentation</vt:lpstr>
      <vt:lpstr>1. Chất phản ứng hết, chất phản ứng dư</vt:lpstr>
      <vt:lpstr>1. Chất phản ứng hết, chất phản ứng dư</vt:lpstr>
      <vt:lpstr>1. Chất phản ứng hết, chất phản ứng dư</vt:lpstr>
      <vt:lpstr>1. Chất phản ứng hết, chất phản ứng dư</vt:lpstr>
      <vt:lpstr>1. Chất phản ứng hết, chất phản ứng dư</vt:lpstr>
      <vt:lpstr>PowerPoint Presentation</vt:lpstr>
      <vt:lpstr>2. Hiệu suất phản ứng</vt:lpstr>
      <vt:lpstr>PowerPoint Presentation</vt:lpstr>
      <vt:lpstr>PowerPoint Presentation</vt:lpstr>
      <vt:lpstr>LUYỆN TẬP</vt:lpstr>
      <vt:lpstr>LUYỆN TẬP</vt:lpstr>
      <vt:lpstr>LUYỆN TẬP</vt:lpstr>
      <vt:lpstr>LUYỆN TẬP</vt:lpstr>
      <vt:lpstr>LUYỆN TẬP</vt:lpstr>
      <vt:lpstr>LUYỆN TẬP</vt:lpstr>
      <vt:lpstr>LUYỆN TẬP</vt:lpstr>
      <vt:lpstr>LUYỆN TẬP</vt:lpstr>
      <vt:lpstr>VẬN DỤNG</vt:lpstr>
      <vt:lpstr>PowerPoint Presentation</vt:lpstr>
      <vt:lpstr>PowerPoint Presentation</vt:lpstr>
      <vt:lpstr>HƯỚNG DẪN VỀ NHÀ</vt:lpstr>
      <vt:lpstr>CẢM ƠN SỰ CHÚ Ý  LẮNG NGHE CỦA CẢ LỚP!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CẢ LỚP  ĐẾN VỚI BÀI HỌC HÔM NAY!</dc:title>
  <dc:creator>Xinh Đẹp Dịu Hiền Huế Thị</dc:creator>
  <cp:lastModifiedBy>Administrator</cp:lastModifiedBy>
  <cp:revision>140</cp:revision>
  <dcterms:modified xsi:type="dcterms:W3CDTF">2024-10-10T03:29:01Z</dcterms:modified>
</cp:coreProperties>
</file>