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59"/>
  </p:notesMasterIdLst>
  <p:sldIdLst>
    <p:sldId id="256" r:id="rId2"/>
    <p:sldId id="257" r:id="rId3"/>
    <p:sldId id="259" r:id="rId4"/>
    <p:sldId id="258" r:id="rId5"/>
    <p:sldId id="260" r:id="rId6"/>
    <p:sldId id="261" r:id="rId7"/>
    <p:sldId id="262" r:id="rId8"/>
    <p:sldId id="278" r:id="rId9"/>
    <p:sldId id="279" r:id="rId10"/>
    <p:sldId id="281" r:id="rId11"/>
    <p:sldId id="282" r:id="rId12"/>
    <p:sldId id="283" r:id="rId13"/>
    <p:sldId id="284" r:id="rId14"/>
    <p:sldId id="263" r:id="rId15"/>
    <p:sldId id="264" r:id="rId16"/>
    <p:sldId id="266" r:id="rId17"/>
    <p:sldId id="285" r:id="rId18"/>
    <p:sldId id="286" r:id="rId19"/>
    <p:sldId id="287" r:id="rId20"/>
    <p:sldId id="267" r:id="rId21"/>
    <p:sldId id="288" r:id="rId22"/>
    <p:sldId id="277" r:id="rId23"/>
    <p:sldId id="270" r:id="rId24"/>
    <p:sldId id="289" r:id="rId25"/>
    <p:sldId id="291" r:id="rId26"/>
    <p:sldId id="268" r:id="rId27"/>
    <p:sldId id="271" r:id="rId28"/>
    <p:sldId id="292" r:id="rId29"/>
    <p:sldId id="294" r:id="rId30"/>
    <p:sldId id="295" r:id="rId31"/>
    <p:sldId id="296" r:id="rId32"/>
    <p:sldId id="293" r:id="rId33"/>
    <p:sldId id="297" r:id="rId34"/>
    <p:sldId id="298" r:id="rId35"/>
    <p:sldId id="299" r:id="rId36"/>
    <p:sldId id="300" r:id="rId37"/>
    <p:sldId id="301" r:id="rId38"/>
    <p:sldId id="302" r:id="rId39"/>
    <p:sldId id="303" r:id="rId40"/>
    <p:sldId id="269" r:id="rId41"/>
    <p:sldId id="272" r:id="rId42"/>
    <p:sldId id="328" r:id="rId43"/>
    <p:sldId id="329" r:id="rId44"/>
    <p:sldId id="327" r:id="rId45"/>
    <p:sldId id="325" r:id="rId46"/>
    <p:sldId id="330" r:id="rId47"/>
    <p:sldId id="331" r:id="rId48"/>
    <p:sldId id="332" r:id="rId49"/>
    <p:sldId id="333" r:id="rId50"/>
    <p:sldId id="274" r:id="rId51"/>
    <p:sldId id="273" r:id="rId52"/>
    <p:sldId id="334" r:id="rId53"/>
    <p:sldId id="335" r:id="rId54"/>
    <p:sldId id="336" r:id="rId55"/>
    <p:sldId id="337" r:id="rId56"/>
    <p:sldId id="275" r:id="rId57"/>
    <p:sldId id="265" r:id="rId58"/>
  </p:sldIdLst>
  <p:sldSz cx="9144000" cy="5143500" type="screen16x9"/>
  <p:notesSz cx="6858000" cy="9144000"/>
  <p:embeddedFontLst>
    <p:embeddedFont>
      <p:font typeface="Anek Devanagari" panose="020B0604020202020204" charset="0"/>
      <p:regular r:id="rId60"/>
      <p:bold r:id="rId61"/>
    </p:embeddedFont>
    <p:embeddedFont>
      <p:font typeface="Bebas Neue" panose="020B0606020202050201" pitchFamily="34" charset="0"/>
      <p:regular r:id="rId62"/>
    </p:embeddedFont>
    <p:embeddedFont>
      <p:font typeface="Encode Sans Expanded" panose="020B0604020202020204" charset="0"/>
      <p:regular r:id="rId63"/>
      <p:bold r:id="rId64"/>
    </p:embeddedFont>
    <p:embeddedFont>
      <p:font typeface="Nunito Light" pitchFamily="2" charset="0"/>
      <p:regular r:id="rId65"/>
      <p: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AB57"/>
    <a:srgbClr val="4F81BD"/>
    <a:srgbClr val="FFC7BF"/>
    <a:srgbClr val="FFF5E4"/>
    <a:srgbClr val="FBD98F"/>
    <a:srgbClr val="EFF6ED"/>
    <a:srgbClr val="9DD19D"/>
    <a:srgbClr val="111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F505B9-5841-4E2F-9305-48B34FBB9AD4}" v="797" dt="2023-08-30T10:17:00.105"/>
  </p1510:revLst>
</p1510:revInfo>
</file>

<file path=ppt/tableStyles.xml><?xml version="1.0" encoding="utf-8"?>
<a:tblStyleLst xmlns:a="http://schemas.openxmlformats.org/drawingml/2006/main" def="{D80E0CBB-6208-4E6F-B78B-5CE05DEEC5E6}">
  <a:tblStyle styleId="{D80E0CBB-6208-4E6F-B78B-5CE05DEEC5E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97DA8FE-8A15-45DF-A9DA-2E9E0B47D35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ương Giang" userId="6e01f857206b86c7" providerId="LiveId" clId="{93F505B9-5841-4E2F-9305-48B34FBB9AD4}"/>
    <pc:docChg chg="undo custSel addSld delSld modSld sldOrd">
      <pc:chgData name="Hương Giang" userId="6e01f857206b86c7" providerId="LiveId" clId="{93F505B9-5841-4E2F-9305-48B34FBB9AD4}" dt="2023-08-30T10:19:31.055" v="4179" actId="207"/>
      <pc:docMkLst>
        <pc:docMk/>
      </pc:docMkLst>
      <pc:sldChg chg="addSp delSp modSp mod modClrScheme chgLayout">
        <pc:chgData name="Hương Giang" userId="6e01f857206b86c7" providerId="LiveId" clId="{93F505B9-5841-4E2F-9305-48B34FBB9AD4}" dt="2023-08-30T08:30:17.653" v="241" actId="1076"/>
        <pc:sldMkLst>
          <pc:docMk/>
          <pc:sldMk cId="0" sldId="261"/>
        </pc:sldMkLst>
        <pc:spChg chg="add mod">
          <ac:chgData name="Hương Giang" userId="6e01f857206b86c7" providerId="LiveId" clId="{93F505B9-5841-4E2F-9305-48B34FBB9AD4}" dt="2023-08-30T08:15:13.311" v="62" actId="20577"/>
          <ac:spMkLst>
            <pc:docMk/>
            <pc:sldMk cId="0" sldId="261"/>
            <ac:spMk id="12" creationId="{7B116699-457E-9147-EA1C-854C05FCA16E}"/>
          </ac:spMkLst>
        </pc:spChg>
        <pc:spChg chg="add del mod ord">
          <ac:chgData name="Hương Giang" userId="6e01f857206b86c7" providerId="LiveId" clId="{93F505B9-5841-4E2F-9305-48B34FBB9AD4}" dt="2023-08-30T08:15:30.101" v="64" actId="478"/>
          <ac:spMkLst>
            <pc:docMk/>
            <pc:sldMk cId="0" sldId="261"/>
            <ac:spMk id="13" creationId="{879CC674-DD95-325B-AB0B-21A9347FAE48}"/>
          </ac:spMkLst>
        </pc:spChg>
        <pc:spChg chg="add mod ord">
          <ac:chgData name="Hương Giang" userId="6e01f857206b86c7" providerId="LiveId" clId="{93F505B9-5841-4E2F-9305-48B34FBB9AD4}" dt="2023-08-30T08:26:45.198" v="132" actId="164"/>
          <ac:spMkLst>
            <pc:docMk/>
            <pc:sldMk cId="0" sldId="261"/>
            <ac:spMk id="14" creationId="{5CE767CA-9E36-DD11-E94D-66363E87AFFF}"/>
          </ac:spMkLst>
        </pc:spChg>
        <pc:spChg chg="add mod">
          <ac:chgData name="Hương Giang" userId="6e01f857206b86c7" providerId="LiveId" clId="{93F505B9-5841-4E2F-9305-48B34FBB9AD4}" dt="2023-08-30T08:25:10.616" v="96" actId="164"/>
          <ac:spMkLst>
            <pc:docMk/>
            <pc:sldMk cId="0" sldId="261"/>
            <ac:spMk id="15" creationId="{C1F1CDC2-C4CF-23AE-EEBD-7087576E3E5C}"/>
          </ac:spMkLst>
        </pc:spChg>
        <pc:spChg chg="add mod">
          <ac:chgData name="Hương Giang" userId="6e01f857206b86c7" providerId="LiveId" clId="{93F505B9-5841-4E2F-9305-48B34FBB9AD4}" dt="2023-08-30T08:26:01.763" v="120" actId="164"/>
          <ac:spMkLst>
            <pc:docMk/>
            <pc:sldMk cId="0" sldId="261"/>
            <ac:spMk id="16" creationId="{3830A552-6232-1D4A-CC62-B2E3DA348B79}"/>
          </ac:spMkLst>
        </pc:spChg>
        <pc:spChg chg="add mod ord">
          <ac:chgData name="Hương Giang" userId="6e01f857206b86c7" providerId="LiveId" clId="{93F505B9-5841-4E2F-9305-48B34FBB9AD4}" dt="2023-08-30T08:27:36.567" v="142" actId="1076"/>
          <ac:spMkLst>
            <pc:docMk/>
            <pc:sldMk cId="0" sldId="261"/>
            <ac:spMk id="17" creationId="{B430FC5A-892E-EDF4-4F72-116A88623C31}"/>
          </ac:spMkLst>
        </pc:spChg>
        <pc:spChg chg="add mod ord">
          <ac:chgData name="Hương Giang" userId="6e01f857206b86c7" providerId="LiveId" clId="{93F505B9-5841-4E2F-9305-48B34FBB9AD4}" dt="2023-08-30T08:27:28.829" v="140" actId="14100"/>
          <ac:spMkLst>
            <pc:docMk/>
            <pc:sldMk cId="0" sldId="261"/>
            <ac:spMk id="18" creationId="{4781B37C-AA00-1819-DFB8-244C6160C568}"/>
          </ac:spMkLst>
        </pc:spChg>
        <pc:spChg chg="add mod">
          <ac:chgData name="Hương Giang" userId="6e01f857206b86c7" providerId="LiveId" clId="{93F505B9-5841-4E2F-9305-48B34FBB9AD4}" dt="2023-08-30T08:27:34.451" v="141" actId="14100"/>
          <ac:spMkLst>
            <pc:docMk/>
            <pc:sldMk cId="0" sldId="261"/>
            <ac:spMk id="20" creationId="{5246C917-F4CB-FE4D-94A8-B53F86A3770F}"/>
          </ac:spMkLst>
        </pc:spChg>
        <pc:spChg chg="add mod ord">
          <ac:chgData name="Hương Giang" userId="6e01f857206b86c7" providerId="LiveId" clId="{93F505B9-5841-4E2F-9305-48B34FBB9AD4}" dt="2023-08-30T08:27:45.792" v="145" actId="1076"/>
          <ac:spMkLst>
            <pc:docMk/>
            <pc:sldMk cId="0" sldId="261"/>
            <ac:spMk id="22" creationId="{51D86EBD-B22C-D7AB-3331-9EAF0A755FC5}"/>
          </ac:spMkLst>
        </pc:spChg>
        <pc:spChg chg="add mod">
          <ac:chgData name="Hương Giang" userId="6e01f857206b86c7" providerId="LiveId" clId="{93F505B9-5841-4E2F-9305-48B34FBB9AD4}" dt="2023-08-30T08:26:45.198" v="132" actId="164"/>
          <ac:spMkLst>
            <pc:docMk/>
            <pc:sldMk cId="0" sldId="261"/>
            <ac:spMk id="24" creationId="{86898B71-3B5E-83E0-5F80-297ECD4D193F}"/>
          </ac:spMkLst>
        </pc:spChg>
        <pc:spChg chg="add mod">
          <ac:chgData name="Hương Giang" userId="6e01f857206b86c7" providerId="LiveId" clId="{93F505B9-5841-4E2F-9305-48B34FBB9AD4}" dt="2023-08-30T08:28:59.301" v="236" actId="164"/>
          <ac:spMkLst>
            <pc:docMk/>
            <pc:sldMk cId="0" sldId="261"/>
            <ac:spMk id="26" creationId="{08937E7F-47BA-AAF9-7A7D-56DDDAE93969}"/>
          </ac:spMkLst>
        </pc:spChg>
        <pc:spChg chg="add mod">
          <ac:chgData name="Hương Giang" userId="6e01f857206b86c7" providerId="LiveId" clId="{93F505B9-5841-4E2F-9305-48B34FBB9AD4}" dt="2023-08-30T08:28:59.301" v="236" actId="164"/>
          <ac:spMkLst>
            <pc:docMk/>
            <pc:sldMk cId="0" sldId="261"/>
            <ac:spMk id="27" creationId="{38E933FF-1EFC-8A27-C2D3-E36F1C6F7F09}"/>
          </ac:spMkLst>
        </pc:spChg>
        <pc:grpChg chg="add mod">
          <ac:chgData name="Hương Giang" userId="6e01f857206b86c7" providerId="LiveId" clId="{93F505B9-5841-4E2F-9305-48B34FBB9AD4}" dt="2023-08-30T08:30:08.852" v="237" actId="1076"/>
          <ac:grpSpMkLst>
            <pc:docMk/>
            <pc:sldMk cId="0" sldId="261"/>
            <ac:grpSpMk id="19" creationId="{17291048-CF60-76D3-B2D4-6B134A8437A6}"/>
          </ac:grpSpMkLst>
        </pc:grpChg>
        <pc:grpChg chg="add mod">
          <ac:chgData name="Hương Giang" userId="6e01f857206b86c7" providerId="LiveId" clId="{93F505B9-5841-4E2F-9305-48B34FBB9AD4}" dt="2023-08-30T08:30:17.653" v="241" actId="1076"/>
          <ac:grpSpMkLst>
            <pc:docMk/>
            <pc:sldMk cId="0" sldId="261"/>
            <ac:grpSpMk id="21" creationId="{06EF83EC-C784-FC64-0F9B-31A1B31E263C}"/>
          </ac:grpSpMkLst>
        </pc:grpChg>
        <pc:grpChg chg="add mod">
          <ac:chgData name="Hương Giang" userId="6e01f857206b86c7" providerId="LiveId" clId="{93F505B9-5841-4E2F-9305-48B34FBB9AD4}" dt="2023-08-30T08:30:10.285" v="238" actId="1076"/>
          <ac:grpSpMkLst>
            <pc:docMk/>
            <pc:sldMk cId="0" sldId="261"/>
            <ac:grpSpMk id="23" creationId="{0873B56E-A459-2969-DA6F-9953892C6D9A}"/>
          </ac:grpSpMkLst>
        </pc:grpChg>
        <pc:grpChg chg="add mod">
          <ac:chgData name="Hương Giang" userId="6e01f857206b86c7" providerId="LiveId" clId="{93F505B9-5841-4E2F-9305-48B34FBB9AD4}" dt="2023-08-30T08:30:15.293" v="240" actId="1076"/>
          <ac:grpSpMkLst>
            <pc:docMk/>
            <pc:sldMk cId="0" sldId="261"/>
            <ac:grpSpMk id="25" creationId="{8C13B78B-910F-0ACA-A4F2-8401342DBFB5}"/>
          </ac:grpSpMkLst>
        </pc:grpChg>
        <pc:grpChg chg="add mod">
          <ac:chgData name="Hương Giang" userId="6e01f857206b86c7" providerId="LiveId" clId="{93F505B9-5841-4E2F-9305-48B34FBB9AD4}" dt="2023-08-30T08:30:13.089" v="239" actId="1076"/>
          <ac:grpSpMkLst>
            <pc:docMk/>
            <pc:sldMk cId="0" sldId="261"/>
            <ac:grpSpMk id="28" creationId="{8ED2F792-9B64-0EB6-2532-3E1BC92EC230}"/>
          </ac:grpSpMkLst>
        </pc:grpChg>
      </pc:sldChg>
      <pc:sldChg chg="addSp delSp modSp mod modClrScheme modAnim chgLayout">
        <pc:chgData name="Hương Giang" userId="6e01f857206b86c7" providerId="LiveId" clId="{93F505B9-5841-4E2F-9305-48B34FBB9AD4}" dt="2023-08-30T08:49:42.198" v="945"/>
        <pc:sldMkLst>
          <pc:docMk/>
          <pc:sldMk cId="0" sldId="262"/>
        </pc:sldMkLst>
        <pc:spChg chg="add del mod">
          <ac:chgData name="Hương Giang" userId="6e01f857206b86c7" providerId="LiveId" clId="{93F505B9-5841-4E2F-9305-48B34FBB9AD4}" dt="2023-08-30T08:30:21.902" v="245" actId="478"/>
          <ac:spMkLst>
            <pc:docMk/>
            <pc:sldMk cId="0" sldId="262"/>
            <ac:spMk id="3" creationId="{3B149796-007B-BD7A-8843-3987F2F5FA3B}"/>
          </ac:spMkLst>
        </pc:spChg>
        <pc:spChg chg="add del mod">
          <ac:chgData name="Hương Giang" userId="6e01f857206b86c7" providerId="LiveId" clId="{93F505B9-5841-4E2F-9305-48B34FBB9AD4}" dt="2023-08-30T08:30:21.902" v="245" actId="478"/>
          <ac:spMkLst>
            <pc:docMk/>
            <pc:sldMk cId="0" sldId="262"/>
            <ac:spMk id="5" creationId="{A3C00DFB-811F-8485-4089-BCAA5DD71EFA}"/>
          </ac:spMkLst>
        </pc:spChg>
        <pc:spChg chg="add del mod">
          <ac:chgData name="Hương Giang" userId="6e01f857206b86c7" providerId="LiveId" clId="{93F505B9-5841-4E2F-9305-48B34FBB9AD4}" dt="2023-08-30T08:30:21.902" v="245" actId="478"/>
          <ac:spMkLst>
            <pc:docMk/>
            <pc:sldMk cId="0" sldId="262"/>
            <ac:spMk id="7" creationId="{2028CD00-24B6-C3D4-D566-CF7EE0FAF0D1}"/>
          </ac:spMkLst>
        </pc:spChg>
        <pc:spChg chg="add del mod">
          <ac:chgData name="Hương Giang" userId="6e01f857206b86c7" providerId="LiveId" clId="{93F505B9-5841-4E2F-9305-48B34FBB9AD4}" dt="2023-08-30T08:30:21.902" v="245" actId="478"/>
          <ac:spMkLst>
            <pc:docMk/>
            <pc:sldMk cId="0" sldId="262"/>
            <ac:spMk id="9" creationId="{24020EB9-EEDA-31AA-8CB8-3620D655C251}"/>
          </ac:spMkLst>
        </pc:spChg>
        <pc:spChg chg="add del mod">
          <ac:chgData name="Hương Giang" userId="6e01f857206b86c7" providerId="LiveId" clId="{93F505B9-5841-4E2F-9305-48B34FBB9AD4}" dt="2023-08-30T08:30:21.902" v="245" actId="478"/>
          <ac:spMkLst>
            <pc:docMk/>
            <pc:sldMk cId="0" sldId="262"/>
            <ac:spMk id="11" creationId="{4CCDEF2C-E6F5-DF31-3594-369AD500E726}"/>
          </ac:spMkLst>
        </pc:spChg>
        <pc:spChg chg="add del mod">
          <ac:chgData name="Hương Giang" userId="6e01f857206b86c7" providerId="LiveId" clId="{93F505B9-5841-4E2F-9305-48B34FBB9AD4}" dt="2023-08-30T08:30:21.902" v="245" actId="478"/>
          <ac:spMkLst>
            <pc:docMk/>
            <pc:sldMk cId="0" sldId="262"/>
            <ac:spMk id="13" creationId="{349B0BCC-9F3A-8A06-0D53-02C75CCFC458}"/>
          </ac:spMkLst>
        </pc:spChg>
        <pc:spChg chg="add del mod">
          <ac:chgData name="Hương Giang" userId="6e01f857206b86c7" providerId="LiveId" clId="{93F505B9-5841-4E2F-9305-48B34FBB9AD4}" dt="2023-08-30T08:30:21.902" v="245" actId="478"/>
          <ac:spMkLst>
            <pc:docMk/>
            <pc:sldMk cId="0" sldId="262"/>
            <ac:spMk id="15" creationId="{662FBD6D-EF98-A5BD-3B29-47B678DE25F6}"/>
          </ac:spMkLst>
        </pc:spChg>
        <pc:spChg chg="add del mod">
          <ac:chgData name="Hương Giang" userId="6e01f857206b86c7" providerId="LiveId" clId="{93F505B9-5841-4E2F-9305-48B34FBB9AD4}" dt="2023-08-30T08:30:29.252" v="247" actId="478"/>
          <ac:spMkLst>
            <pc:docMk/>
            <pc:sldMk cId="0" sldId="262"/>
            <ac:spMk id="17" creationId="{676B06F7-9F01-0298-A10E-99A149B885C5}"/>
          </ac:spMkLst>
        </pc:spChg>
        <pc:spChg chg="add del mod">
          <ac:chgData name="Hương Giang" userId="6e01f857206b86c7" providerId="LiveId" clId="{93F505B9-5841-4E2F-9305-48B34FBB9AD4}" dt="2023-08-30T08:30:29.252" v="247" actId="478"/>
          <ac:spMkLst>
            <pc:docMk/>
            <pc:sldMk cId="0" sldId="262"/>
            <ac:spMk id="19" creationId="{88F24B18-B81E-78AF-D1E5-089A306F5808}"/>
          </ac:spMkLst>
        </pc:spChg>
        <pc:spChg chg="add del mod">
          <ac:chgData name="Hương Giang" userId="6e01f857206b86c7" providerId="LiveId" clId="{93F505B9-5841-4E2F-9305-48B34FBB9AD4}" dt="2023-08-30T08:30:29.252" v="247" actId="478"/>
          <ac:spMkLst>
            <pc:docMk/>
            <pc:sldMk cId="0" sldId="262"/>
            <ac:spMk id="21" creationId="{1EE1FC87-C3BE-45F0-080C-61A56D37A607}"/>
          </ac:spMkLst>
        </pc:spChg>
        <pc:spChg chg="add del mod">
          <ac:chgData name="Hương Giang" userId="6e01f857206b86c7" providerId="LiveId" clId="{93F505B9-5841-4E2F-9305-48B34FBB9AD4}" dt="2023-08-30T08:30:29.252" v="247" actId="478"/>
          <ac:spMkLst>
            <pc:docMk/>
            <pc:sldMk cId="0" sldId="262"/>
            <ac:spMk id="23" creationId="{5312BC92-34CC-ACE4-C13A-C63C6F6C0FC7}"/>
          </ac:spMkLst>
        </pc:spChg>
        <pc:spChg chg="add del mod">
          <ac:chgData name="Hương Giang" userId="6e01f857206b86c7" providerId="LiveId" clId="{93F505B9-5841-4E2F-9305-48B34FBB9AD4}" dt="2023-08-30T08:30:29.252" v="247" actId="478"/>
          <ac:spMkLst>
            <pc:docMk/>
            <pc:sldMk cId="0" sldId="262"/>
            <ac:spMk id="25" creationId="{A116ECC1-9DC1-4119-E8E2-70195DD8340D}"/>
          </ac:spMkLst>
        </pc:spChg>
        <pc:spChg chg="add del mod">
          <ac:chgData name="Hương Giang" userId="6e01f857206b86c7" providerId="LiveId" clId="{93F505B9-5841-4E2F-9305-48B34FBB9AD4}" dt="2023-08-30T08:30:29.252" v="247" actId="478"/>
          <ac:spMkLst>
            <pc:docMk/>
            <pc:sldMk cId="0" sldId="262"/>
            <ac:spMk id="27" creationId="{DAA3D3B3-8365-5455-88C5-5F16AB4C8769}"/>
          </ac:spMkLst>
        </pc:spChg>
        <pc:spChg chg="add del mod">
          <ac:chgData name="Hương Giang" userId="6e01f857206b86c7" providerId="LiveId" clId="{93F505B9-5841-4E2F-9305-48B34FBB9AD4}" dt="2023-08-30T08:30:29.252" v="247" actId="478"/>
          <ac:spMkLst>
            <pc:docMk/>
            <pc:sldMk cId="0" sldId="262"/>
            <ac:spMk id="29" creationId="{A299F1A6-682E-9728-6F5B-FCD6C08C36FD}"/>
          </ac:spMkLst>
        </pc:spChg>
        <pc:spChg chg="add mod">
          <ac:chgData name="Hương Giang" userId="6e01f857206b86c7" providerId="LiveId" clId="{93F505B9-5841-4E2F-9305-48B34FBB9AD4}" dt="2023-08-30T08:31:28.384" v="305" actId="207"/>
          <ac:spMkLst>
            <pc:docMk/>
            <pc:sldMk cId="0" sldId="262"/>
            <ac:spMk id="1856" creationId="{44ABC0C6-CBF6-498B-5ADD-FCA637A201BD}"/>
          </ac:spMkLst>
        </pc:spChg>
        <pc:spChg chg="add del mod ord">
          <ac:chgData name="Hương Giang" userId="6e01f857206b86c7" providerId="LiveId" clId="{93F505B9-5841-4E2F-9305-48B34FBB9AD4}" dt="2023-08-30T08:32:04.843" v="307" actId="478"/>
          <ac:spMkLst>
            <pc:docMk/>
            <pc:sldMk cId="0" sldId="262"/>
            <ac:spMk id="1857" creationId="{53FCBB5E-7AFD-6111-E204-012543786D7E}"/>
          </ac:spMkLst>
        </pc:spChg>
        <pc:spChg chg="add mod">
          <ac:chgData name="Hương Giang" userId="6e01f857206b86c7" providerId="LiveId" clId="{93F505B9-5841-4E2F-9305-48B34FBB9AD4}" dt="2023-08-30T08:35:29.766" v="426" actId="164"/>
          <ac:spMkLst>
            <pc:docMk/>
            <pc:sldMk cId="0" sldId="262"/>
            <ac:spMk id="1858" creationId="{B00069BF-B583-25E6-4EEA-21EB9AB3AA65}"/>
          </ac:spMkLst>
        </pc:spChg>
        <pc:spChg chg="add mod">
          <ac:chgData name="Hương Giang" userId="6e01f857206b86c7" providerId="LiveId" clId="{93F505B9-5841-4E2F-9305-48B34FBB9AD4}" dt="2023-08-30T08:35:33.508" v="428" actId="164"/>
          <ac:spMkLst>
            <pc:docMk/>
            <pc:sldMk cId="0" sldId="262"/>
            <ac:spMk id="1859" creationId="{B7F72719-65CB-ADA4-CFDB-FC217031BF88}"/>
          </ac:spMkLst>
        </pc:spChg>
        <pc:spChg chg="add mod">
          <ac:chgData name="Hương Giang" userId="6e01f857206b86c7" providerId="LiveId" clId="{93F505B9-5841-4E2F-9305-48B34FBB9AD4}" dt="2023-08-30T08:36:01.506" v="476" actId="164"/>
          <ac:spMkLst>
            <pc:docMk/>
            <pc:sldMk cId="0" sldId="262"/>
            <ac:spMk id="1860" creationId="{0A3DBB82-A99A-C2EF-18F9-7E860E278319}"/>
          </ac:spMkLst>
        </pc:spChg>
        <pc:spChg chg="add mod">
          <ac:chgData name="Hương Giang" userId="6e01f857206b86c7" providerId="LiveId" clId="{93F505B9-5841-4E2F-9305-48B34FBB9AD4}" dt="2023-08-30T08:36:20.176" v="482" actId="164"/>
          <ac:spMkLst>
            <pc:docMk/>
            <pc:sldMk cId="0" sldId="262"/>
            <ac:spMk id="1861" creationId="{CC271813-1BFB-184E-6914-24270C527FCA}"/>
          </ac:spMkLst>
        </pc:spChg>
        <pc:spChg chg="add mod">
          <ac:chgData name="Hương Giang" userId="6e01f857206b86c7" providerId="LiveId" clId="{93F505B9-5841-4E2F-9305-48B34FBB9AD4}" dt="2023-08-30T08:35:29.766" v="426" actId="164"/>
          <ac:spMkLst>
            <pc:docMk/>
            <pc:sldMk cId="0" sldId="262"/>
            <ac:spMk id="1863" creationId="{6A117E14-3605-C287-2208-496EA7B3825B}"/>
          </ac:spMkLst>
        </pc:spChg>
        <pc:spChg chg="add mod">
          <ac:chgData name="Hương Giang" userId="6e01f857206b86c7" providerId="LiveId" clId="{93F505B9-5841-4E2F-9305-48B34FBB9AD4}" dt="2023-08-30T08:35:33.508" v="428" actId="164"/>
          <ac:spMkLst>
            <pc:docMk/>
            <pc:sldMk cId="0" sldId="262"/>
            <ac:spMk id="1864" creationId="{BE1AB925-02DC-5952-4B7A-610FE7F7ECD1}"/>
          </ac:spMkLst>
        </pc:spChg>
        <pc:spChg chg="add mod">
          <ac:chgData name="Hương Giang" userId="6e01f857206b86c7" providerId="LiveId" clId="{93F505B9-5841-4E2F-9305-48B34FBB9AD4}" dt="2023-08-30T08:36:01.506" v="476" actId="164"/>
          <ac:spMkLst>
            <pc:docMk/>
            <pc:sldMk cId="0" sldId="262"/>
            <ac:spMk id="1865" creationId="{4233BA7B-C4FA-C9E1-5F79-374C69AB0E93}"/>
          </ac:spMkLst>
        </pc:spChg>
        <pc:spChg chg="add mod">
          <ac:chgData name="Hương Giang" userId="6e01f857206b86c7" providerId="LiveId" clId="{93F505B9-5841-4E2F-9305-48B34FBB9AD4}" dt="2023-08-30T08:36:20.176" v="482" actId="164"/>
          <ac:spMkLst>
            <pc:docMk/>
            <pc:sldMk cId="0" sldId="262"/>
            <ac:spMk id="1869" creationId="{7701D5BB-B421-F972-C20D-10BE6882C57E}"/>
          </ac:spMkLst>
        </pc:spChg>
        <pc:spChg chg="add del">
          <ac:chgData name="Hương Giang" userId="6e01f857206b86c7" providerId="LiveId" clId="{93F505B9-5841-4E2F-9305-48B34FBB9AD4}" dt="2023-08-30T08:36:55.026" v="490" actId="478"/>
          <ac:spMkLst>
            <pc:docMk/>
            <pc:sldMk cId="0" sldId="262"/>
            <ac:spMk id="1871" creationId="{D41E08EE-6791-4244-E66E-FF5DF1A07876}"/>
          </ac:spMkLst>
        </pc:spChg>
        <pc:spChg chg="add mod">
          <ac:chgData name="Hương Giang" userId="6e01f857206b86c7" providerId="LiveId" clId="{93F505B9-5841-4E2F-9305-48B34FBB9AD4}" dt="2023-08-30T08:49:03.943" v="925" actId="1037"/>
          <ac:spMkLst>
            <pc:docMk/>
            <pc:sldMk cId="0" sldId="262"/>
            <ac:spMk id="1873" creationId="{FD715BA3-7F14-EFAF-746D-C0FE65073145}"/>
          </ac:spMkLst>
        </pc:spChg>
        <pc:spChg chg="add mod">
          <ac:chgData name="Hương Giang" userId="6e01f857206b86c7" providerId="LiveId" clId="{93F505B9-5841-4E2F-9305-48B34FBB9AD4}" dt="2023-08-30T08:49:03.943" v="925" actId="1037"/>
          <ac:spMkLst>
            <pc:docMk/>
            <pc:sldMk cId="0" sldId="262"/>
            <ac:spMk id="1874" creationId="{17550E62-27CD-C3E6-C99C-6F7EE5940437}"/>
          </ac:spMkLst>
        </pc:spChg>
        <pc:spChg chg="add mod">
          <ac:chgData name="Hương Giang" userId="6e01f857206b86c7" providerId="LiveId" clId="{93F505B9-5841-4E2F-9305-48B34FBB9AD4}" dt="2023-08-30T08:49:03.943" v="925" actId="1037"/>
          <ac:spMkLst>
            <pc:docMk/>
            <pc:sldMk cId="0" sldId="262"/>
            <ac:spMk id="1875" creationId="{0BC1F250-0E09-609C-1416-95A26B1B2240}"/>
          </ac:spMkLst>
        </pc:spChg>
        <pc:spChg chg="add mod">
          <ac:chgData name="Hương Giang" userId="6e01f857206b86c7" providerId="LiveId" clId="{93F505B9-5841-4E2F-9305-48B34FBB9AD4}" dt="2023-08-30T08:49:03.943" v="925" actId="1037"/>
          <ac:spMkLst>
            <pc:docMk/>
            <pc:sldMk cId="0" sldId="262"/>
            <ac:spMk id="1876" creationId="{C3BC2E5F-3EE6-BE1B-4EA0-55459950783C}"/>
          </ac:spMkLst>
        </pc:spChg>
        <pc:spChg chg="add del">
          <ac:chgData name="Hương Giang" userId="6e01f857206b86c7" providerId="LiveId" clId="{93F505B9-5841-4E2F-9305-48B34FBB9AD4}" dt="2023-08-30T08:30:25.479" v="246" actId="478"/>
          <ac:spMkLst>
            <pc:docMk/>
            <pc:sldMk cId="0" sldId="262"/>
            <ac:spMk id="1925" creationId="{00000000-0000-0000-0000-000000000000}"/>
          </ac:spMkLst>
        </pc:spChg>
        <pc:spChg chg="add del">
          <ac:chgData name="Hương Giang" userId="6e01f857206b86c7" providerId="LiveId" clId="{93F505B9-5841-4E2F-9305-48B34FBB9AD4}" dt="2023-08-30T08:30:25.479" v="246" actId="478"/>
          <ac:spMkLst>
            <pc:docMk/>
            <pc:sldMk cId="0" sldId="262"/>
            <ac:spMk id="1926" creationId="{00000000-0000-0000-0000-000000000000}"/>
          </ac:spMkLst>
        </pc:spChg>
        <pc:spChg chg="add del">
          <ac:chgData name="Hương Giang" userId="6e01f857206b86c7" providerId="LiveId" clId="{93F505B9-5841-4E2F-9305-48B34FBB9AD4}" dt="2023-08-30T08:30:25.479" v="246" actId="478"/>
          <ac:spMkLst>
            <pc:docMk/>
            <pc:sldMk cId="0" sldId="262"/>
            <ac:spMk id="1927" creationId="{00000000-0000-0000-0000-000000000000}"/>
          </ac:spMkLst>
        </pc:spChg>
        <pc:spChg chg="add del">
          <ac:chgData name="Hương Giang" userId="6e01f857206b86c7" providerId="LiveId" clId="{93F505B9-5841-4E2F-9305-48B34FBB9AD4}" dt="2023-08-30T08:30:25.479" v="246" actId="478"/>
          <ac:spMkLst>
            <pc:docMk/>
            <pc:sldMk cId="0" sldId="262"/>
            <ac:spMk id="1928" creationId="{00000000-0000-0000-0000-000000000000}"/>
          </ac:spMkLst>
        </pc:spChg>
        <pc:spChg chg="add del">
          <ac:chgData name="Hương Giang" userId="6e01f857206b86c7" providerId="LiveId" clId="{93F505B9-5841-4E2F-9305-48B34FBB9AD4}" dt="2023-08-30T08:30:25.479" v="246" actId="478"/>
          <ac:spMkLst>
            <pc:docMk/>
            <pc:sldMk cId="0" sldId="262"/>
            <ac:spMk id="1929" creationId="{00000000-0000-0000-0000-000000000000}"/>
          </ac:spMkLst>
        </pc:spChg>
        <pc:spChg chg="add del">
          <ac:chgData name="Hương Giang" userId="6e01f857206b86c7" providerId="LiveId" clId="{93F505B9-5841-4E2F-9305-48B34FBB9AD4}" dt="2023-08-30T08:30:25.479" v="246" actId="478"/>
          <ac:spMkLst>
            <pc:docMk/>
            <pc:sldMk cId="0" sldId="262"/>
            <ac:spMk id="1930" creationId="{00000000-0000-0000-0000-000000000000}"/>
          </ac:spMkLst>
        </pc:spChg>
        <pc:spChg chg="add del">
          <ac:chgData name="Hương Giang" userId="6e01f857206b86c7" providerId="LiveId" clId="{93F505B9-5841-4E2F-9305-48B34FBB9AD4}" dt="2023-08-30T08:30:25.479" v="246" actId="478"/>
          <ac:spMkLst>
            <pc:docMk/>
            <pc:sldMk cId="0" sldId="262"/>
            <ac:spMk id="1931" creationId="{00000000-0000-0000-0000-000000000000}"/>
          </ac:spMkLst>
        </pc:spChg>
        <pc:grpChg chg="add del mod">
          <ac:chgData name="Hương Giang" userId="6e01f857206b86c7" providerId="LiveId" clId="{93F505B9-5841-4E2F-9305-48B34FBB9AD4}" dt="2023-08-30T08:36:49.753" v="488" actId="478"/>
          <ac:grpSpMkLst>
            <pc:docMk/>
            <pc:sldMk cId="0" sldId="262"/>
            <ac:grpSpMk id="1866" creationId="{EE5D33BC-6307-3F31-ED1A-2D0A9923D875}"/>
          </ac:grpSpMkLst>
        </pc:grpChg>
        <pc:grpChg chg="add del mod">
          <ac:chgData name="Hương Giang" userId="6e01f857206b86c7" providerId="LiveId" clId="{93F505B9-5841-4E2F-9305-48B34FBB9AD4}" dt="2023-08-30T08:36:49.753" v="488" actId="478"/>
          <ac:grpSpMkLst>
            <pc:docMk/>
            <pc:sldMk cId="0" sldId="262"/>
            <ac:grpSpMk id="1867" creationId="{D0019D1D-EC96-563B-A43D-BF83F4217479}"/>
          </ac:grpSpMkLst>
        </pc:grpChg>
        <pc:grpChg chg="add del mod">
          <ac:chgData name="Hương Giang" userId="6e01f857206b86c7" providerId="LiveId" clId="{93F505B9-5841-4E2F-9305-48B34FBB9AD4}" dt="2023-08-30T08:36:49.753" v="488" actId="478"/>
          <ac:grpSpMkLst>
            <pc:docMk/>
            <pc:sldMk cId="0" sldId="262"/>
            <ac:grpSpMk id="1868" creationId="{795670DA-8CF9-0D3B-1031-8D68C6EE796E}"/>
          </ac:grpSpMkLst>
        </pc:grpChg>
        <pc:grpChg chg="add del mod">
          <ac:chgData name="Hương Giang" userId="6e01f857206b86c7" providerId="LiveId" clId="{93F505B9-5841-4E2F-9305-48B34FBB9AD4}" dt="2023-08-30T08:36:49.753" v="488" actId="478"/>
          <ac:grpSpMkLst>
            <pc:docMk/>
            <pc:sldMk cId="0" sldId="262"/>
            <ac:grpSpMk id="1870" creationId="{5EFF1373-855B-A04E-1DE7-D28EC14D3B8B}"/>
          </ac:grpSpMkLst>
        </pc:grpChg>
        <pc:grpChg chg="add del mod">
          <ac:chgData name="Hương Giang" userId="6e01f857206b86c7" providerId="LiveId" clId="{93F505B9-5841-4E2F-9305-48B34FBB9AD4}" dt="2023-08-30T08:49:33.284" v="934" actId="478"/>
          <ac:grpSpMkLst>
            <pc:docMk/>
            <pc:sldMk cId="0" sldId="262"/>
            <ac:grpSpMk id="1881" creationId="{00000000-0000-0000-0000-000000000000}"/>
          </ac:grpSpMkLst>
        </pc:grpChg>
        <pc:grpChg chg="add del mod ord">
          <ac:chgData name="Hương Giang" userId="6e01f857206b86c7" providerId="LiveId" clId="{93F505B9-5841-4E2F-9305-48B34FBB9AD4}" dt="2023-08-30T08:49:33.671" v="935" actId="478"/>
          <ac:grpSpMkLst>
            <pc:docMk/>
            <pc:sldMk cId="0" sldId="262"/>
            <ac:grpSpMk id="1896" creationId="{00000000-0000-0000-0000-000000000000}"/>
          </ac:grpSpMkLst>
        </pc:grpChg>
        <pc:grpChg chg="add del">
          <ac:chgData name="Hương Giang" userId="6e01f857206b86c7" providerId="LiveId" clId="{93F505B9-5841-4E2F-9305-48B34FBB9AD4}" dt="2023-08-30T08:30:25.479" v="246" actId="478"/>
          <ac:grpSpMkLst>
            <pc:docMk/>
            <pc:sldMk cId="0" sldId="262"/>
            <ac:grpSpMk id="1922" creationId="{00000000-0000-0000-0000-000000000000}"/>
          </ac:grpSpMkLst>
        </pc:grpChg>
        <pc:graphicFrameChg chg="add mod modGraphic">
          <ac:chgData name="Hương Giang" userId="6e01f857206b86c7" providerId="LiveId" clId="{93F505B9-5841-4E2F-9305-48B34FBB9AD4}" dt="2023-08-30T08:49:03.943" v="925" actId="1037"/>
          <ac:graphicFrameMkLst>
            <pc:docMk/>
            <pc:sldMk cId="0" sldId="262"/>
            <ac:graphicFrameMk id="1872" creationId="{D5AE37DE-BF12-76A8-13DF-48CC36DECE55}"/>
          </ac:graphicFrameMkLst>
        </pc:graphicFrameChg>
        <pc:picChg chg="add mod">
          <ac:chgData name="Hương Giang" userId="6e01f857206b86c7" providerId="LiveId" clId="{93F505B9-5841-4E2F-9305-48B34FBB9AD4}" dt="2023-08-30T08:49:37.231" v="936" actId="1076"/>
          <ac:picMkLst>
            <pc:docMk/>
            <pc:sldMk cId="0" sldId="262"/>
            <ac:picMk id="1878" creationId="{C2720579-A913-C111-AFE6-B60F31ADDAC6}"/>
          </ac:picMkLst>
        </pc:picChg>
        <pc:cxnChg chg="add del">
          <ac:chgData name="Hương Giang" userId="6e01f857206b86c7" providerId="LiveId" clId="{93F505B9-5841-4E2F-9305-48B34FBB9AD4}" dt="2023-08-30T08:30:38.776" v="249" actId="11529"/>
          <ac:cxnSpMkLst>
            <pc:docMk/>
            <pc:sldMk cId="0" sldId="262"/>
            <ac:cxnSpMk id="31" creationId="{CE98EECA-7C88-595C-122B-9048905DA3E3}"/>
          </ac:cxnSpMkLst>
        </pc:cxnChg>
      </pc:sldChg>
      <pc:sldChg chg="addSp delSp modSp mod modClrScheme modAnim chgLayout">
        <pc:chgData name="Hương Giang" userId="6e01f857206b86c7" providerId="LiveId" clId="{93F505B9-5841-4E2F-9305-48B34FBB9AD4}" dt="2023-08-30T09:27:25.050" v="2328"/>
        <pc:sldMkLst>
          <pc:docMk/>
          <pc:sldMk cId="0" sldId="263"/>
        </pc:sldMkLst>
        <pc:spChg chg="add del mod">
          <ac:chgData name="Hương Giang" userId="6e01f857206b86c7" providerId="LiveId" clId="{93F505B9-5841-4E2F-9305-48B34FBB9AD4}" dt="2023-08-30T09:23:01.519" v="2244" actId="478"/>
          <ac:spMkLst>
            <pc:docMk/>
            <pc:sldMk cId="0" sldId="263"/>
            <ac:spMk id="3" creationId="{BF0DFF3F-CFC4-73A3-78D9-09E495C9D681}"/>
          </ac:spMkLst>
        </pc:spChg>
        <pc:spChg chg="add del mod">
          <ac:chgData name="Hương Giang" userId="6e01f857206b86c7" providerId="LiveId" clId="{93F505B9-5841-4E2F-9305-48B34FBB9AD4}" dt="2023-08-30T09:23:01.519" v="2244" actId="478"/>
          <ac:spMkLst>
            <pc:docMk/>
            <pc:sldMk cId="0" sldId="263"/>
            <ac:spMk id="5" creationId="{FCEFD7B3-12C5-868F-C5AF-93C65134C04C}"/>
          </ac:spMkLst>
        </pc:spChg>
        <pc:spChg chg="add del mod">
          <ac:chgData name="Hương Giang" userId="6e01f857206b86c7" providerId="LiveId" clId="{93F505B9-5841-4E2F-9305-48B34FBB9AD4}" dt="2023-08-30T09:23:01.519" v="2244" actId="478"/>
          <ac:spMkLst>
            <pc:docMk/>
            <pc:sldMk cId="0" sldId="263"/>
            <ac:spMk id="7" creationId="{0E5D4E3D-2D66-42F8-00E4-9F89BD07F8A6}"/>
          </ac:spMkLst>
        </pc:spChg>
        <pc:spChg chg="add del mod">
          <ac:chgData name="Hương Giang" userId="6e01f857206b86c7" providerId="LiveId" clId="{93F505B9-5841-4E2F-9305-48B34FBB9AD4}" dt="2023-08-30T09:23:01.519" v="2244" actId="478"/>
          <ac:spMkLst>
            <pc:docMk/>
            <pc:sldMk cId="0" sldId="263"/>
            <ac:spMk id="9" creationId="{2B5B41DA-8938-D9ED-48AD-3190397CD1AA}"/>
          </ac:spMkLst>
        </pc:spChg>
        <pc:spChg chg="add del mod">
          <ac:chgData name="Hương Giang" userId="6e01f857206b86c7" providerId="LiveId" clId="{93F505B9-5841-4E2F-9305-48B34FBB9AD4}" dt="2023-08-30T09:23:01.519" v="2244" actId="478"/>
          <ac:spMkLst>
            <pc:docMk/>
            <pc:sldMk cId="0" sldId="263"/>
            <ac:spMk id="11" creationId="{3BD264EF-E0D0-F147-3DFC-6769E08DB2E8}"/>
          </ac:spMkLst>
        </pc:spChg>
        <pc:spChg chg="add del mod">
          <ac:chgData name="Hương Giang" userId="6e01f857206b86c7" providerId="LiveId" clId="{93F505B9-5841-4E2F-9305-48B34FBB9AD4}" dt="2023-08-30T09:23:01.519" v="2244" actId="478"/>
          <ac:spMkLst>
            <pc:docMk/>
            <pc:sldMk cId="0" sldId="263"/>
            <ac:spMk id="13" creationId="{1E47BE52-4F1E-7AF9-2791-7185392D3B6B}"/>
          </ac:spMkLst>
        </pc:spChg>
        <pc:spChg chg="add del mod">
          <ac:chgData name="Hương Giang" userId="6e01f857206b86c7" providerId="LiveId" clId="{93F505B9-5841-4E2F-9305-48B34FBB9AD4}" dt="2023-08-30T09:23:01.519" v="2244" actId="478"/>
          <ac:spMkLst>
            <pc:docMk/>
            <pc:sldMk cId="0" sldId="263"/>
            <ac:spMk id="15" creationId="{CCB5B007-396E-1619-72E1-8B3ECD521F23}"/>
          </ac:spMkLst>
        </pc:spChg>
        <pc:spChg chg="add del mod">
          <ac:chgData name="Hương Giang" userId="6e01f857206b86c7" providerId="LiveId" clId="{93F505B9-5841-4E2F-9305-48B34FBB9AD4}" dt="2023-08-30T09:23:01.519" v="2244" actId="478"/>
          <ac:spMkLst>
            <pc:docMk/>
            <pc:sldMk cId="0" sldId="263"/>
            <ac:spMk id="17" creationId="{F6B1D47C-8060-0474-50E5-EA1A47695042}"/>
          </ac:spMkLst>
        </pc:spChg>
        <pc:spChg chg="add del mod">
          <ac:chgData name="Hương Giang" userId="6e01f857206b86c7" providerId="LiveId" clId="{93F505B9-5841-4E2F-9305-48B34FBB9AD4}" dt="2023-08-30T09:23:01.519" v="2244" actId="478"/>
          <ac:spMkLst>
            <pc:docMk/>
            <pc:sldMk cId="0" sldId="263"/>
            <ac:spMk id="19" creationId="{276BD178-B969-16E3-D109-0C1B7F35A11F}"/>
          </ac:spMkLst>
        </pc:spChg>
        <pc:spChg chg="add del mod">
          <ac:chgData name="Hương Giang" userId="6e01f857206b86c7" providerId="LiveId" clId="{93F505B9-5841-4E2F-9305-48B34FBB9AD4}" dt="2023-08-30T09:25:49.069" v="2297" actId="478"/>
          <ac:spMkLst>
            <pc:docMk/>
            <pc:sldMk cId="0" sldId="263"/>
            <ac:spMk id="20" creationId="{8D478C1B-A23F-16D0-9666-94D4553C32C3}"/>
          </ac:spMkLst>
        </pc:spChg>
        <pc:spChg chg="add mod ord">
          <ac:chgData name="Hương Giang" userId="6e01f857206b86c7" providerId="LiveId" clId="{93F505B9-5841-4E2F-9305-48B34FBB9AD4}" dt="2023-08-30T09:24:54.962" v="2272" actId="14100"/>
          <ac:spMkLst>
            <pc:docMk/>
            <pc:sldMk cId="0" sldId="263"/>
            <ac:spMk id="21" creationId="{C6605571-57BC-8B5C-B6BD-7CE24AC62FA4}"/>
          </ac:spMkLst>
        </pc:spChg>
        <pc:spChg chg="add mod">
          <ac:chgData name="Hương Giang" userId="6e01f857206b86c7" providerId="LiveId" clId="{93F505B9-5841-4E2F-9305-48B34FBB9AD4}" dt="2023-08-30T09:27:12.962" v="2322" actId="164"/>
          <ac:spMkLst>
            <pc:docMk/>
            <pc:sldMk cId="0" sldId="263"/>
            <ac:spMk id="26" creationId="{BA051CA5-2C9A-389B-A57C-4C996A6D244E}"/>
          </ac:spMkLst>
        </pc:spChg>
        <pc:spChg chg="add del mod">
          <ac:chgData name="Hương Giang" userId="6e01f857206b86c7" providerId="LiveId" clId="{93F505B9-5841-4E2F-9305-48B34FBB9AD4}" dt="2023-08-30T09:26:51.489" v="2312" actId="478"/>
          <ac:spMkLst>
            <pc:docMk/>
            <pc:sldMk cId="0" sldId="263"/>
            <ac:spMk id="27" creationId="{B924C094-4B1A-1279-DD51-E8D240C60EC0}"/>
          </ac:spMkLst>
        </pc:spChg>
        <pc:spChg chg="add del mod ord">
          <ac:chgData name="Hương Giang" userId="6e01f857206b86c7" providerId="LiveId" clId="{93F505B9-5841-4E2F-9305-48B34FBB9AD4}" dt="2023-08-30T09:26:15.979" v="2304" actId="478"/>
          <ac:spMkLst>
            <pc:docMk/>
            <pc:sldMk cId="0" sldId="263"/>
            <ac:spMk id="28" creationId="{B2C00FF4-3AA6-37D7-6977-BA8960E37703}"/>
          </ac:spMkLst>
        </pc:spChg>
        <pc:spChg chg="del">
          <ac:chgData name="Hương Giang" userId="6e01f857206b86c7" providerId="LiveId" clId="{93F505B9-5841-4E2F-9305-48B34FBB9AD4}" dt="2023-08-30T09:23:01.150" v="2243" actId="478"/>
          <ac:spMkLst>
            <pc:docMk/>
            <pc:sldMk cId="0" sldId="263"/>
            <ac:spMk id="1936" creationId="{00000000-0000-0000-0000-000000000000}"/>
          </ac:spMkLst>
        </pc:spChg>
        <pc:spChg chg="del">
          <ac:chgData name="Hương Giang" userId="6e01f857206b86c7" providerId="LiveId" clId="{93F505B9-5841-4E2F-9305-48B34FBB9AD4}" dt="2023-08-30T09:23:01.150" v="2243" actId="478"/>
          <ac:spMkLst>
            <pc:docMk/>
            <pc:sldMk cId="0" sldId="263"/>
            <ac:spMk id="1937" creationId="{00000000-0000-0000-0000-000000000000}"/>
          </ac:spMkLst>
        </pc:spChg>
        <pc:spChg chg="del">
          <ac:chgData name="Hương Giang" userId="6e01f857206b86c7" providerId="LiveId" clId="{93F505B9-5841-4E2F-9305-48B34FBB9AD4}" dt="2023-08-30T09:23:01.150" v="2243" actId="478"/>
          <ac:spMkLst>
            <pc:docMk/>
            <pc:sldMk cId="0" sldId="263"/>
            <ac:spMk id="1938" creationId="{00000000-0000-0000-0000-000000000000}"/>
          </ac:spMkLst>
        </pc:spChg>
        <pc:spChg chg="del">
          <ac:chgData name="Hương Giang" userId="6e01f857206b86c7" providerId="LiveId" clId="{93F505B9-5841-4E2F-9305-48B34FBB9AD4}" dt="2023-08-30T09:23:01.150" v="2243" actId="478"/>
          <ac:spMkLst>
            <pc:docMk/>
            <pc:sldMk cId="0" sldId="263"/>
            <ac:spMk id="1939" creationId="{00000000-0000-0000-0000-000000000000}"/>
          </ac:spMkLst>
        </pc:spChg>
        <pc:spChg chg="del">
          <ac:chgData name="Hương Giang" userId="6e01f857206b86c7" providerId="LiveId" clId="{93F505B9-5841-4E2F-9305-48B34FBB9AD4}" dt="2023-08-30T09:23:01.150" v="2243" actId="478"/>
          <ac:spMkLst>
            <pc:docMk/>
            <pc:sldMk cId="0" sldId="263"/>
            <ac:spMk id="1940" creationId="{00000000-0000-0000-0000-000000000000}"/>
          </ac:spMkLst>
        </pc:spChg>
        <pc:spChg chg="del">
          <ac:chgData name="Hương Giang" userId="6e01f857206b86c7" providerId="LiveId" clId="{93F505B9-5841-4E2F-9305-48B34FBB9AD4}" dt="2023-08-30T09:23:01.150" v="2243" actId="478"/>
          <ac:spMkLst>
            <pc:docMk/>
            <pc:sldMk cId="0" sldId="263"/>
            <ac:spMk id="1941" creationId="{00000000-0000-0000-0000-000000000000}"/>
          </ac:spMkLst>
        </pc:spChg>
        <pc:spChg chg="del">
          <ac:chgData name="Hương Giang" userId="6e01f857206b86c7" providerId="LiveId" clId="{93F505B9-5841-4E2F-9305-48B34FBB9AD4}" dt="2023-08-30T09:23:01.150" v="2243" actId="478"/>
          <ac:spMkLst>
            <pc:docMk/>
            <pc:sldMk cId="0" sldId="263"/>
            <ac:spMk id="1942" creationId="{00000000-0000-0000-0000-000000000000}"/>
          </ac:spMkLst>
        </pc:spChg>
        <pc:spChg chg="del">
          <ac:chgData name="Hương Giang" userId="6e01f857206b86c7" providerId="LiveId" clId="{93F505B9-5841-4E2F-9305-48B34FBB9AD4}" dt="2023-08-30T09:23:01.150" v="2243" actId="478"/>
          <ac:spMkLst>
            <pc:docMk/>
            <pc:sldMk cId="0" sldId="263"/>
            <ac:spMk id="1943" creationId="{00000000-0000-0000-0000-000000000000}"/>
          </ac:spMkLst>
        </pc:spChg>
        <pc:spChg chg="del">
          <ac:chgData name="Hương Giang" userId="6e01f857206b86c7" providerId="LiveId" clId="{93F505B9-5841-4E2F-9305-48B34FBB9AD4}" dt="2023-08-30T09:23:01.150" v="2243" actId="478"/>
          <ac:spMkLst>
            <pc:docMk/>
            <pc:sldMk cId="0" sldId="263"/>
            <ac:spMk id="1944" creationId="{00000000-0000-0000-0000-000000000000}"/>
          </ac:spMkLst>
        </pc:spChg>
        <pc:grpChg chg="add mod">
          <ac:chgData name="Hương Giang" userId="6e01f857206b86c7" providerId="LiveId" clId="{93F505B9-5841-4E2F-9305-48B34FBB9AD4}" dt="2023-08-30T09:27:06.600" v="2318" actId="1076"/>
          <ac:grpSpMkLst>
            <pc:docMk/>
            <pc:sldMk cId="0" sldId="263"/>
            <ac:grpSpMk id="23" creationId="{60F2BAF7-5D73-3DE1-A8C9-7757BC6DDB55}"/>
          </ac:grpSpMkLst>
        </pc:grpChg>
        <pc:grpChg chg="add mod">
          <ac:chgData name="Hương Giang" userId="6e01f857206b86c7" providerId="LiveId" clId="{93F505B9-5841-4E2F-9305-48B34FBB9AD4}" dt="2023-08-30T09:27:12.962" v="2322" actId="164"/>
          <ac:grpSpMkLst>
            <pc:docMk/>
            <pc:sldMk cId="0" sldId="263"/>
            <ac:grpSpMk id="30" creationId="{4DFAA78C-6D7C-EDFB-A287-D7B988553D6B}"/>
          </ac:grpSpMkLst>
        </pc:grpChg>
        <pc:picChg chg="add mod">
          <ac:chgData name="Hương Giang" userId="6e01f857206b86c7" providerId="LiveId" clId="{93F505B9-5841-4E2F-9305-48B34FBB9AD4}" dt="2023-08-30T09:24:46.399" v="2269" actId="1076"/>
          <ac:picMkLst>
            <pc:docMk/>
            <pc:sldMk cId="0" sldId="263"/>
            <ac:picMk id="22" creationId="{1C9B7097-5B23-B7E9-B8D8-6B300E9EDA6C}"/>
          </ac:picMkLst>
        </pc:picChg>
        <pc:picChg chg="add mod">
          <ac:chgData name="Hương Giang" userId="6e01f857206b86c7" providerId="LiveId" clId="{93F505B9-5841-4E2F-9305-48B34FBB9AD4}" dt="2023-08-30T09:27:12.962" v="2322" actId="164"/>
          <ac:picMkLst>
            <pc:docMk/>
            <pc:sldMk cId="0" sldId="263"/>
            <ac:picMk id="24" creationId="{C5B1C70B-DF87-0C13-62D6-1400126CA987}"/>
          </ac:picMkLst>
        </pc:picChg>
        <pc:picChg chg="add mod">
          <ac:chgData name="Hương Giang" userId="6e01f857206b86c7" providerId="LiveId" clId="{93F505B9-5841-4E2F-9305-48B34FBB9AD4}" dt="2023-08-30T09:27:00.159" v="2316" actId="14100"/>
          <ac:picMkLst>
            <pc:docMk/>
            <pc:sldMk cId="0" sldId="263"/>
            <ac:picMk id="29" creationId="{0B8D416A-8CF4-2318-C8A7-9998D894F426}"/>
          </ac:picMkLst>
        </pc:picChg>
      </pc:sldChg>
      <pc:sldChg chg="addSp delSp modSp mod modClrScheme modAnim chgLayout">
        <pc:chgData name="Hương Giang" userId="6e01f857206b86c7" providerId="LiveId" clId="{93F505B9-5841-4E2F-9305-48B34FBB9AD4}" dt="2023-08-30T09:32:14.833" v="2515"/>
        <pc:sldMkLst>
          <pc:docMk/>
          <pc:sldMk cId="0" sldId="264"/>
        </pc:sldMkLst>
        <pc:spChg chg="add del mod">
          <ac:chgData name="Hương Giang" userId="6e01f857206b86c7" providerId="LiveId" clId="{93F505B9-5841-4E2F-9305-48B34FBB9AD4}" dt="2023-08-30T09:28:11.949" v="2330" actId="478"/>
          <ac:spMkLst>
            <pc:docMk/>
            <pc:sldMk cId="0" sldId="264"/>
            <ac:spMk id="3" creationId="{300EEDC0-AB50-19D1-893D-A0179AF901B2}"/>
          </ac:spMkLst>
        </pc:spChg>
        <pc:spChg chg="add del mod">
          <ac:chgData name="Hương Giang" userId="6e01f857206b86c7" providerId="LiveId" clId="{93F505B9-5841-4E2F-9305-48B34FBB9AD4}" dt="2023-08-30T09:28:11.949" v="2330" actId="478"/>
          <ac:spMkLst>
            <pc:docMk/>
            <pc:sldMk cId="0" sldId="264"/>
            <ac:spMk id="5" creationId="{8DFDDD00-C9C6-40B5-6C6D-352BC597A6D8}"/>
          </ac:spMkLst>
        </pc:spChg>
        <pc:spChg chg="add del mod">
          <ac:chgData name="Hương Giang" userId="6e01f857206b86c7" providerId="LiveId" clId="{93F505B9-5841-4E2F-9305-48B34FBB9AD4}" dt="2023-08-30T09:28:11.949" v="2330" actId="478"/>
          <ac:spMkLst>
            <pc:docMk/>
            <pc:sldMk cId="0" sldId="264"/>
            <ac:spMk id="7" creationId="{E8A0FDAE-16F2-7191-95E0-5F18694F8217}"/>
          </ac:spMkLst>
        </pc:spChg>
        <pc:spChg chg="add del mod">
          <ac:chgData name="Hương Giang" userId="6e01f857206b86c7" providerId="LiveId" clId="{93F505B9-5841-4E2F-9305-48B34FBB9AD4}" dt="2023-08-30T09:28:11.949" v="2330" actId="478"/>
          <ac:spMkLst>
            <pc:docMk/>
            <pc:sldMk cId="0" sldId="264"/>
            <ac:spMk id="9" creationId="{AF86C35C-D976-481B-E10D-14B5E2565F90}"/>
          </ac:spMkLst>
        </pc:spChg>
        <pc:spChg chg="add del mod">
          <ac:chgData name="Hương Giang" userId="6e01f857206b86c7" providerId="LiveId" clId="{93F505B9-5841-4E2F-9305-48B34FBB9AD4}" dt="2023-08-30T09:28:11.949" v="2330" actId="478"/>
          <ac:spMkLst>
            <pc:docMk/>
            <pc:sldMk cId="0" sldId="264"/>
            <ac:spMk id="11" creationId="{74D17E77-EECF-B847-4C28-93514E1E0A5D}"/>
          </ac:spMkLst>
        </pc:spChg>
        <pc:spChg chg="add del mod">
          <ac:chgData name="Hương Giang" userId="6e01f857206b86c7" providerId="LiveId" clId="{93F505B9-5841-4E2F-9305-48B34FBB9AD4}" dt="2023-08-30T09:28:11.949" v="2330" actId="478"/>
          <ac:spMkLst>
            <pc:docMk/>
            <pc:sldMk cId="0" sldId="264"/>
            <ac:spMk id="13" creationId="{58F8248E-07F9-F0CD-163D-B06978FCD1B8}"/>
          </ac:spMkLst>
        </pc:spChg>
        <pc:spChg chg="add del mod">
          <ac:chgData name="Hương Giang" userId="6e01f857206b86c7" providerId="LiveId" clId="{93F505B9-5841-4E2F-9305-48B34FBB9AD4}" dt="2023-08-30T09:28:11.949" v="2330" actId="478"/>
          <ac:spMkLst>
            <pc:docMk/>
            <pc:sldMk cId="0" sldId="264"/>
            <ac:spMk id="15" creationId="{9A42E3DE-92FC-AAF3-9CAD-A6A71E771975}"/>
          </ac:spMkLst>
        </pc:spChg>
        <pc:spChg chg="add del mod">
          <ac:chgData name="Hương Giang" userId="6e01f857206b86c7" providerId="LiveId" clId="{93F505B9-5841-4E2F-9305-48B34FBB9AD4}" dt="2023-08-30T09:28:11.949" v="2330" actId="478"/>
          <ac:spMkLst>
            <pc:docMk/>
            <pc:sldMk cId="0" sldId="264"/>
            <ac:spMk id="17" creationId="{402DA082-7761-EFA1-F13B-FDBA672E2570}"/>
          </ac:spMkLst>
        </pc:spChg>
        <pc:spChg chg="add del mod">
          <ac:chgData name="Hương Giang" userId="6e01f857206b86c7" providerId="LiveId" clId="{93F505B9-5841-4E2F-9305-48B34FBB9AD4}" dt="2023-08-30T09:28:11.949" v="2330" actId="478"/>
          <ac:spMkLst>
            <pc:docMk/>
            <pc:sldMk cId="0" sldId="264"/>
            <ac:spMk id="19" creationId="{F989B4DC-1E03-08DE-4CA1-B1F442239516}"/>
          </ac:spMkLst>
        </pc:spChg>
        <pc:spChg chg="add del mod">
          <ac:chgData name="Hương Giang" userId="6e01f857206b86c7" providerId="LiveId" clId="{93F505B9-5841-4E2F-9305-48B34FBB9AD4}" dt="2023-08-30T09:28:11.949" v="2330" actId="478"/>
          <ac:spMkLst>
            <pc:docMk/>
            <pc:sldMk cId="0" sldId="264"/>
            <ac:spMk id="21" creationId="{18C05EA8-AE2F-A341-723B-A0A1E6D1C3A8}"/>
          </ac:spMkLst>
        </pc:spChg>
        <pc:spChg chg="add del mod">
          <ac:chgData name="Hương Giang" userId="6e01f857206b86c7" providerId="LiveId" clId="{93F505B9-5841-4E2F-9305-48B34FBB9AD4}" dt="2023-08-30T09:28:11.949" v="2330" actId="478"/>
          <ac:spMkLst>
            <pc:docMk/>
            <pc:sldMk cId="0" sldId="264"/>
            <ac:spMk id="23" creationId="{7EFE26FA-ED57-61DE-1B5B-B78E7C0F0ECB}"/>
          </ac:spMkLst>
        </pc:spChg>
        <pc:spChg chg="add del mod">
          <ac:chgData name="Hương Giang" userId="6e01f857206b86c7" providerId="LiveId" clId="{93F505B9-5841-4E2F-9305-48B34FBB9AD4}" dt="2023-08-30T09:28:11.949" v="2330" actId="478"/>
          <ac:spMkLst>
            <pc:docMk/>
            <pc:sldMk cId="0" sldId="264"/>
            <ac:spMk id="25" creationId="{FF562ECE-7457-9124-5B66-06EC6948526D}"/>
          </ac:spMkLst>
        </pc:spChg>
        <pc:spChg chg="add del mod">
          <ac:chgData name="Hương Giang" userId="6e01f857206b86c7" providerId="LiveId" clId="{93F505B9-5841-4E2F-9305-48B34FBB9AD4}" dt="2023-08-30T09:28:11.949" v="2330" actId="478"/>
          <ac:spMkLst>
            <pc:docMk/>
            <pc:sldMk cId="0" sldId="264"/>
            <ac:spMk id="27" creationId="{93FF116A-FED6-5BCD-5A3B-345BF3B6F542}"/>
          </ac:spMkLst>
        </pc:spChg>
        <pc:spChg chg="add mod">
          <ac:chgData name="Hương Giang" userId="6e01f857206b86c7" providerId="LiveId" clId="{93F505B9-5841-4E2F-9305-48B34FBB9AD4}" dt="2023-08-30T09:31:11.292" v="2496" actId="1076"/>
          <ac:spMkLst>
            <pc:docMk/>
            <pc:sldMk cId="0" sldId="264"/>
            <ac:spMk id="28" creationId="{02AFF5A8-0C8D-0338-C510-9389D8383E43}"/>
          </ac:spMkLst>
        </pc:spChg>
        <pc:spChg chg="add mod">
          <ac:chgData name="Hương Giang" userId="6e01f857206b86c7" providerId="LiveId" clId="{93F505B9-5841-4E2F-9305-48B34FBB9AD4}" dt="2023-08-30T09:32:08.426" v="2508" actId="1076"/>
          <ac:spMkLst>
            <pc:docMk/>
            <pc:sldMk cId="0" sldId="264"/>
            <ac:spMk id="29" creationId="{9751265E-17B3-D88B-ADB9-1D8D9C0EF668}"/>
          </ac:spMkLst>
        </pc:spChg>
        <pc:spChg chg="add del mod ord">
          <ac:chgData name="Hương Giang" userId="6e01f857206b86c7" providerId="LiveId" clId="{93F505B9-5841-4E2F-9305-48B34FBB9AD4}" dt="2023-08-30T09:29:33.484" v="2448" actId="478"/>
          <ac:spMkLst>
            <pc:docMk/>
            <pc:sldMk cId="0" sldId="264"/>
            <ac:spMk id="30" creationId="{216F628D-9AD1-BC1A-6CE2-743EC3E0D018}"/>
          </ac:spMkLst>
        </pc:spChg>
        <pc:spChg chg="add mod">
          <ac:chgData name="Hương Giang" userId="6e01f857206b86c7" providerId="LiveId" clId="{93F505B9-5841-4E2F-9305-48B34FBB9AD4}" dt="2023-08-30T09:32:11.341" v="2514" actId="1038"/>
          <ac:spMkLst>
            <pc:docMk/>
            <pc:sldMk cId="0" sldId="264"/>
            <ac:spMk id="1921" creationId="{F319F859-51FB-9675-DE65-E1770134F13A}"/>
          </ac:spMkLst>
        </pc:spChg>
        <pc:spChg chg="del">
          <ac:chgData name="Hương Giang" userId="6e01f857206b86c7" providerId="LiveId" clId="{93F505B9-5841-4E2F-9305-48B34FBB9AD4}" dt="2023-08-30T09:28:11.605" v="2329" actId="478"/>
          <ac:spMkLst>
            <pc:docMk/>
            <pc:sldMk cId="0" sldId="264"/>
            <ac:spMk id="1949" creationId="{00000000-0000-0000-0000-000000000000}"/>
          </ac:spMkLst>
        </pc:spChg>
        <pc:spChg chg="del">
          <ac:chgData name="Hương Giang" userId="6e01f857206b86c7" providerId="LiveId" clId="{93F505B9-5841-4E2F-9305-48B34FBB9AD4}" dt="2023-08-30T09:28:11.605" v="2329" actId="478"/>
          <ac:spMkLst>
            <pc:docMk/>
            <pc:sldMk cId="0" sldId="264"/>
            <ac:spMk id="1950" creationId="{00000000-0000-0000-0000-000000000000}"/>
          </ac:spMkLst>
        </pc:spChg>
        <pc:spChg chg="del">
          <ac:chgData name="Hương Giang" userId="6e01f857206b86c7" providerId="LiveId" clId="{93F505B9-5841-4E2F-9305-48B34FBB9AD4}" dt="2023-08-30T09:28:11.605" v="2329" actId="478"/>
          <ac:spMkLst>
            <pc:docMk/>
            <pc:sldMk cId="0" sldId="264"/>
            <ac:spMk id="1951" creationId="{00000000-0000-0000-0000-000000000000}"/>
          </ac:spMkLst>
        </pc:spChg>
        <pc:spChg chg="del">
          <ac:chgData name="Hương Giang" userId="6e01f857206b86c7" providerId="LiveId" clId="{93F505B9-5841-4E2F-9305-48B34FBB9AD4}" dt="2023-08-30T09:28:11.605" v="2329" actId="478"/>
          <ac:spMkLst>
            <pc:docMk/>
            <pc:sldMk cId="0" sldId="264"/>
            <ac:spMk id="1952" creationId="{00000000-0000-0000-0000-000000000000}"/>
          </ac:spMkLst>
        </pc:spChg>
        <pc:spChg chg="del">
          <ac:chgData name="Hương Giang" userId="6e01f857206b86c7" providerId="LiveId" clId="{93F505B9-5841-4E2F-9305-48B34FBB9AD4}" dt="2023-08-30T09:28:11.605" v="2329" actId="478"/>
          <ac:spMkLst>
            <pc:docMk/>
            <pc:sldMk cId="0" sldId="264"/>
            <ac:spMk id="1953" creationId="{00000000-0000-0000-0000-000000000000}"/>
          </ac:spMkLst>
        </pc:spChg>
        <pc:spChg chg="del">
          <ac:chgData name="Hương Giang" userId="6e01f857206b86c7" providerId="LiveId" clId="{93F505B9-5841-4E2F-9305-48B34FBB9AD4}" dt="2023-08-30T09:28:11.605" v="2329" actId="478"/>
          <ac:spMkLst>
            <pc:docMk/>
            <pc:sldMk cId="0" sldId="264"/>
            <ac:spMk id="1954" creationId="{00000000-0000-0000-0000-000000000000}"/>
          </ac:spMkLst>
        </pc:spChg>
        <pc:spChg chg="del">
          <ac:chgData name="Hương Giang" userId="6e01f857206b86c7" providerId="LiveId" clId="{93F505B9-5841-4E2F-9305-48B34FBB9AD4}" dt="2023-08-30T09:28:11.605" v="2329" actId="478"/>
          <ac:spMkLst>
            <pc:docMk/>
            <pc:sldMk cId="0" sldId="264"/>
            <ac:spMk id="1955" creationId="{00000000-0000-0000-0000-000000000000}"/>
          </ac:spMkLst>
        </pc:spChg>
        <pc:spChg chg="del">
          <ac:chgData name="Hương Giang" userId="6e01f857206b86c7" providerId="LiveId" clId="{93F505B9-5841-4E2F-9305-48B34FBB9AD4}" dt="2023-08-30T09:28:11.605" v="2329" actId="478"/>
          <ac:spMkLst>
            <pc:docMk/>
            <pc:sldMk cId="0" sldId="264"/>
            <ac:spMk id="1956" creationId="{00000000-0000-0000-0000-000000000000}"/>
          </ac:spMkLst>
        </pc:spChg>
        <pc:spChg chg="del">
          <ac:chgData name="Hương Giang" userId="6e01f857206b86c7" providerId="LiveId" clId="{93F505B9-5841-4E2F-9305-48B34FBB9AD4}" dt="2023-08-30T09:28:11.605" v="2329" actId="478"/>
          <ac:spMkLst>
            <pc:docMk/>
            <pc:sldMk cId="0" sldId="264"/>
            <ac:spMk id="1957" creationId="{00000000-0000-0000-0000-000000000000}"/>
          </ac:spMkLst>
        </pc:spChg>
        <pc:spChg chg="del">
          <ac:chgData name="Hương Giang" userId="6e01f857206b86c7" providerId="LiveId" clId="{93F505B9-5841-4E2F-9305-48B34FBB9AD4}" dt="2023-08-30T09:28:11.605" v="2329" actId="478"/>
          <ac:spMkLst>
            <pc:docMk/>
            <pc:sldMk cId="0" sldId="264"/>
            <ac:spMk id="1958" creationId="{00000000-0000-0000-0000-000000000000}"/>
          </ac:spMkLst>
        </pc:spChg>
        <pc:spChg chg="del">
          <ac:chgData name="Hương Giang" userId="6e01f857206b86c7" providerId="LiveId" clId="{93F505B9-5841-4E2F-9305-48B34FBB9AD4}" dt="2023-08-30T09:28:11.605" v="2329" actId="478"/>
          <ac:spMkLst>
            <pc:docMk/>
            <pc:sldMk cId="0" sldId="264"/>
            <ac:spMk id="1959" creationId="{00000000-0000-0000-0000-000000000000}"/>
          </ac:spMkLst>
        </pc:spChg>
        <pc:spChg chg="del">
          <ac:chgData name="Hương Giang" userId="6e01f857206b86c7" providerId="LiveId" clId="{93F505B9-5841-4E2F-9305-48B34FBB9AD4}" dt="2023-08-30T09:28:11.605" v="2329" actId="478"/>
          <ac:spMkLst>
            <pc:docMk/>
            <pc:sldMk cId="0" sldId="264"/>
            <ac:spMk id="1960" creationId="{00000000-0000-0000-0000-000000000000}"/>
          </ac:spMkLst>
        </pc:spChg>
        <pc:spChg chg="del">
          <ac:chgData name="Hương Giang" userId="6e01f857206b86c7" providerId="LiveId" clId="{93F505B9-5841-4E2F-9305-48B34FBB9AD4}" dt="2023-08-30T09:28:11.605" v="2329" actId="478"/>
          <ac:spMkLst>
            <pc:docMk/>
            <pc:sldMk cId="0" sldId="264"/>
            <ac:spMk id="1961" creationId="{00000000-0000-0000-0000-000000000000}"/>
          </ac:spMkLst>
        </pc:spChg>
        <pc:picChg chg="add mod">
          <ac:chgData name="Hương Giang" userId="6e01f857206b86c7" providerId="LiveId" clId="{93F505B9-5841-4E2F-9305-48B34FBB9AD4}" dt="2023-08-30T09:32:11.341" v="2514" actId="1038"/>
          <ac:picMkLst>
            <pc:docMk/>
            <pc:sldMk cId="0" sldId="264"/>
            <ac:picMk id="1920" creationId="{48050CF3-2753-C8E4-920B-C37DEFD135D3}"/>
          </ac:picMkLst>
        </pc:picChg>
      </pc:sldChg>
      <pc:sldChg chg="addSp delSp modSp mod ord modAnim modNotes">
        <pc:chgData name="Hương Giang" userId="6e01f857206b86c7" providerId="LiveId" clId="{93F505B9-5841-4E2F-9305-48B34FBB9AD4}" dt="2023-08-30T09:39:59.284" v="2894"/>
        <pc:sldMkLst>
          <pc:docMk/>
          <pc:sldMk cId="0" sldId="266"/>
        </pc:sldMkLst>
        <pc:spChg chg="add del mod">
          <ac:chgData name="Hương Giang" userId="6e01f857206b86c7" providerId="LiveId" clId="{93F505B9-5841-4E2F-9305-48B34FBB9AD4}" dt="2023-08-30T09:32:27.759" v="2519" actId="478"/>
          <ac:spMkLst>
            <pc:docMk/>
            <pc:sldMk cId="0" sldId="266"/>
            <ac:spMk id="3" creationId="{C7EE39E6-0236-1288-B18C-BB1A893B18B7}"/>
          </ac:spMkLst>
        </pc:spChg>
        <pc:spChg chg="add del mod">
          <ac:chgData name="Hương Giang" userId="6e01f857206b86c7" providerId="LiveId" clId="{93F505B9-5841-4E2F-9305-48B34FBB9AD4}" dt="2023-08-30T09:38:49.264" v="2878" actId="478"/>
          <ac:spMkLst>
            <pc:docMk/>
            <pc:sldMk cId="0" sldId="266"/>
            <ac:spMk id="4" creationId="{4E881262-52DA-4AF8-8E7A-678F95EF2F1C}"/>
          </ac:spMkLst>
        </pc:spChg>
        <pc:spChg chg="add mod">
          <ac:chgData name="Hương Giang" userId="6e01f857206b86c7" providerId="LiveId" clId="{93F505B9-5841-4E2F-9305-48B34FBB9AD4}" dt="2023-08-30T09:37:32.089" v="2776" actId="164"/>
          <ac:spMkLst>
            <pc:docMk/>
            <pc:sldMk cId="0" sldId="266"/>
            <ac:spMk id="5" creationId="{7BD934AE-F82E-BBBF-FA40-BBF71B579D9C}"/>
          </ac:spMkLst>
        </pc:spChg>
        <pc:spChg chg="add mod">
          <ac:chgData name="Hương Giang" userId="6e01f857206b86c7" providerId="LiveId" clId="{93F505B9-5841-4E2F-9305-48B34FBB9AD4}" dt="2023-08-30T09:37:55.750" v="2818" actId="164"/>
          <ac:spMkLst>
            <pc:docMk/>
            <pc:sldMk cId="0" sldId="266"/>
            <ac:spMk id="6" creationId="{BAF2CB37-38FD-5603-12AC-787A3A1ABE5C}"/>
          </ac:spMkLst>
        </pc:spChg>
        <pc:spChg chg="add mod">
          <ac:chgData name="Hương Giang" userId="6e01f857206b86c7" providerId="LiveId" clId="{93F505B9-5841-4E2F-9305-48B34FBB9AD4}" dt="2023-08-30T09:38:36.429" v="2877" actId="1038"/>
          <ac:spMkLst>
            <pc:docMk/>
            <pc:sldMk cId="0" sldId="266"/>
            <ac:spMk id="7" creationId="{60E8F7E8-F895-CB2B-73CA-385F3C807097}"/>
          </ac:spMkLst>
        </pc:spChg>
        <pc:spChg chg="add mod">
          <ac:chgData name="Hương Giang" userId="6e01f857206b86c7" providerId="LiveId" clId="{93F505B9-5841-4E2F-9305-48B34FBB9AD4}" dt="2023-08-30T09:36:31.523" v="2703" actId="1076"/>
          <ac:spMkLst>
            <pc:docMk/>
            <pc:sldMk cId="0" sldId="266"/>
            <ac:spMk id="8" creationId="{01CC7400-A157-4D23-D2D6-39B1D36EE751}"/>
          </ac:spMkLst>
        </pc:spChg>
        <pc:spChg chg="add mod">
          <ac:chgData name="Hương Giang" userId="6e01f857206b86c7" providerId="LiveId" clId="{93F505B9-5841-4E2F-9305-48B34FBB9AD4}" dt="2023-08-30T09:37:32.089" v="2776" actId="164"/>
          <ac:spMkLst>
            <pc:docMk/>
            <pc:sldMk cId="0" sldId="266"/>
            <ac:spMk id="12" creationId="{9A72A55D-EADB-3A95-03DD-ACED428F1E49}"/>
          </ac:spMkLst>
        </pc:spChg>
        <pc:spChg chg="add mod">
          <ac:chgData name="Hương Giang" userId="6e01f857206b86c7" providerId="LiveId" clId="{93F505B9-5841-4E2F-9305-48B34FBB9AD4}" dt="2023-08-30T09:37:55.750" v="2818" actId="164"/>
          <ac:spMkLst>
            <pc:docMk/>
            <pc:sldMk cId="0" sldId="266"/>
            <ac:spMk id="14" creationId="{64781D30-730A-0BED-E6D6-77B58B686866}"/>
          </ac:spMkLst>
        </pc:spChg>
        <pc:spChg chg="add mod">
          <ac:chgData name="Hương Giang" userId="6e01f857206b86c7" providerId="LiveId" clId="{93F505B9-5841-4E2F-9305-48B34FBB9AD4}" dt="2023-08-30T09:38:31.565" v="2863" actId="164"/>
          <ac:spMkLst>
            <pc:docMk/>
            <pc:sldMk cId="0" sldId="266"/>
            <ac:spMk id="16" creationId="{E0580CE9-93FF-10F6-F043-9DC552118B29}"/>
          </ac:spMkLst>
        </pc:spChg>
        <pc:spChg chg="add mod">
          <ac:chgData name="Hương Giang" userId="6e01f857206b86c7" providerId="LiveId" clId="{93F505B9-5841-4E2F-9305-48B34FBB9AD4}" dt="2023-08-30T09:39:27.074" v="2888" actId="1076"/>
          <ac:spMkLst>
            <pc:docMk/>
            <pc:sldMk cId="0" sldId="266"/>
            <ac:spMk id="19" creationId="{7FC79CC8-5798-3C15-7C20-6B8E0F207A56}"/>
          </ac:spMkLst>
        </pc:spChg>
        <pc:spChg chg="del">
          <ac:chgData name="Hương Giang" userId="6e01f857206b86c7" providerId="LiveId" clId="{93F505B9-5841-4E2F-9305-48B34FBB9AD4}" dt="2023-08-30T09:32:27.229" v="2518" actId="478"/>
          <ac:spMkLst>
            <pc:docMk/>
            <pc:sldMk cId="0" sldId="266"/>
            <ac:spMk id="2139" creationId="{00000000-0000-0000-0000-000000000000}"/>
          </ac:spMkLst>
        </pc:spChg>
        <pc:spChg chg="del">
          <ac:chgData name="Hương Giang" userId="6e01f857206b86c7" providerId="LiveId" clId="{93F505B9-5841-4E2F-9305-48B34FBB9AD4}" dt="2023-08-30T09:32:27.229" v="2518" actId="478"/>
          <ac:spMkLst>
            <pc:docMk/>
            <pc:sldMk cId="0" sldId="266"/>
            <ac:spMk id="2140" creationId="{00000000-0000-0000-0000-000000000000}"/>
          </ac:spMkLst>
        </pc:spChg>
        <pc:spChg chg="del">
          <ac:chgData name="Hương Giang" userId="6e01f857206b86c7" providerId="LiveId" clId="{93F505B9-5841-4E2F-9305-48B34FBB9AD4}" dt="2023-08-30T09:32:27.229" v="2518" actId="478"/>
          <ac:spMkLst>
            <pc:docMk/>
            <pc:sldMk cId="0" sldId="266"/>
            <ac:spMk id="2141" creationId="{00000000-0000-0000-0000-000000000000}"/>
          </ac:spMkLst>
        </pc:spChg>
        <pc:spChg chg="del">
          <ac:chgData name="Hương Giang" userId="6e01f857206b86c7" providerId="LiveId" clId="{93F505B9-5841-4E2F-9305-48B34FBB9AD4}" dt="2023-08-30T09:32:27.229" v="2518" actId="478"/>
          <ac:spMkLst>
            <pc:docMk/>
            <pc:sldMk cId="0" sldId="266"/>
            <ac:spMk id="2142" creationId="{00000000-0000-0000-0000-000000000000}"/>
          </ac:spMkLst>
        </pc:spChg>
        <pc:spChg chg="del">
          <ac:chgData name="Hương Giang" userId="6e01f857206b86c7" providerId="LiveId" clId="{93F505B9-5841-4E2F-9305-48B34FBB9AD4}" dt="2023-08-30T09:32:27.229" v="2518" actId="478"/>
          <ac:spMkLst>
            <pc:docMk/>
            <pc:sldMk cId="0" sldId="266"/>
            <ac:spMk id="2143" creationId="{00000000-0000-0000-0000-000000000000}"/>
          </ac:spMkLst>
        </pc:spChg>
        <pc:spChg chg="del">
          <ac:chgData name="Hương Giang" userId="6e01f857206b86c7" providerId="LiveId" clId="{93F505B9-5841-4E2F-9305-48B34FBB9AD4}" dt="2023-08-30T09:32:27.229" v="2518" actId="478"/>
          <ac:spMkLst>
            <pc:docMk/>
            <pc:sldMk cId="0" sldId="266"/>
            <ac:spMk id="2144" creationId="{00000000-0000-0000-0000-000000000000}"/>
          </ac:spMkLst>
        </pc:spChg>
        <pc:spChg chg="del">
          <ac:chgData name="Hương Giang" userId="6e01f857206b86c7" providerId="LiveId" clId="{93F505B9-5841-4E2F-9305-48B34FBB9AD4}" dt="2023-08-30T09:32:27.229" v="2518" actId="478"/>
          <ac:spMkLst>
            <pc:docMk/>
            <pc:sldMk cId="0" sldId="266"/>
            <ac:spMk id="2145" creationId="{00000000-0000-0000-0000-000000000000}"/>
          </ac:spMkLst>
        </pc:spChg>
        <pc:spChg chg="del">
          <ac:chgData name="Hương Giang" userId="6e01f857206b86c7" providerId="LiveId" clId="{93F505B9-5841-4E2F-9305-48B34FBB9AD4}" dt="2023-08-30T09:32:27.229" v="2518" actId="478"/>
          <ac:spMkLst>
            <pc:docMk/>
            <pc:sldMk cId="0" sldId="266"/>
            <ac:spMk id="2146" creationId="{00000000-0000-0000-0000-000000000000}"/>
          </ac:spMkLst>
        </pc:spChg>
        <pc:spChg chg="del">
          <ac:chgData name="Hương Giang" userId="6e01f857206b86c7" providerId="LiveId" clId="{93F505B9-5841-4E2F-9305-48B34FBB9AD4}" dt="2023-08-30T09:32:27.229" v="2518" actId="478"/>
          <ac:spMkLst>
            <pc:docMk/>
            <pc:sldMk cId="0" sldId="266"/>
            <ac:spMk id="2147" creationId="{00000000-0000-0000-0000-000000000000}"/>
          </ac:spMkLst>
        </pc:spChg>
        <pc:spChg chg="del">
          <ac:chgData name="Hương Giang" userId="6e01f857206b86c7" providerId="LiveId" clId="{93F505B9-5841-4E2F-9305-48B34FBB9AD4}" dt="2023-08-30T09:32:27.229" v="2518" actId="478"/>
          <ac:spMkLst>
            <pc:docMk/>
            <pc:sldMk cId="0" sldId="266"/>
            <ac:spMk id="2148" creationId="{00000000-0000-0000-0000-000000000000}"/>
          </ac:spMkLst>
        </pc:spChg>
        <pc:spChg chg="del">
          <ac:chgData name="Hương Giang" userId="6e01f857206b86c7" providerId="LiveId" clId="{93F505B9-5841-4E2F-9305-48B34FBB9AD4}" dt="2023-08-30T09:32:27.229" v="2518" actId="478"/>
          <ac:spMkLst>
            <pc:docMk/>
            <pc:sldMk cId="0" sldId="266"/>
            <ac:spMk id="2149" creationId="{00000000-0000-0000-0000-000000000000}"/>
          </ac:spMkLst>
        </pc:spChg>
        <pc:spChg chg="del">
          <ac:chgData name="Hương Giang" userId="6e01f857206b86c7" providerId="LiveId" clId="{93F505B9-5841-4E2F-9305-48B34FBB9AD4}" dt="2023-08-30T09:32:27.229" v="2518" actId="478"/>
          <ac:spMkLst>
            <pc:docMk/>
            <pc:sldMk cId="0" sldId="266"/>
            <ac:spMk id="2150" creationId="{00000000-0000-0000-0000-000000000000}"/>
          </ac:spMkLst>
        </pc:spChg>
        <pc:spChg chg="del">
          <ac:chgData name="Hương Giang" userId="6e01f857206b86c7" providerId="LiveId" clId="{93F505B9-5841-4E2F-9305-48B34FBB9AD4}" dt="2023-08-30T09:32:27.229" v="2518" actId="478"/>
          <ac:spMkLst>
            <pc:docMk/>
            <pc:sldMk cId="0" sldId="266"/>
            <ac:spMk id="2151" creationId="{00000000-0000-0000-0000-000000000000}"/>
          </ac:spMkLst>
        </pc:spChg>
        <pc:spChg chg="del">
          <ac:chgData name="Hương Giang" userId="6e01f857206b86c7" providerId="LiveId" clId="{93F505B9-5841-4E2F-9305-48B34FBB9AD4}" dt="2023-08-30T09:32:27.229" v="2518" actId="478"/>
          <ac:spMkLst>
            <pc:docMk/>
            <pc:sldMk cId="0" sldId="266"/>
            <ac:spMk id="2152" creationId="{00000000-0000-0000-0000-000000000000}"/>
          </ac:spMkLst>
        </pc:spChg>
        <pc:grpChg chg="add mod">
          <ac:chgData name="Hương Giang" userId="6e01f857206b86c7" providerId="LiveId" clId="{93F505B9-5841-4E2F-9305-48B34FBB9AD4}" dt="2023-08-30T09:37:32.089" v="2776" actId="164"/>
          <ac:grpSpMkLst>
            <pc:docMk/>
            <pc:sldMk cId="0" sldId="266"/>
            <ac:grpSpMk id="13" creationId="{23BC914F-DB66-DCBD-F7C6-5C2483BC22C3}"/>
          </ac:grpSpMkLst>
        </pc:grpChg>
        <pc:grpChg chg="add mod">
          <ac:chgData name="Hương Giang" userId="6e01f857206b86c7" providerId="LiveId" clId="{93F505B9-5841-4E2F-9305-48B34FBB9AD4}" dt="2023-08-30T09:37:55.750" v="2818" actId="164"/>
          <ac:grpSpMkLst>
            <pc:docMk/>
            <pc:sldMk cId="0" sldId="266"/>
            <ac:grpSpMk id="15" creationId="{4C9FA9AF-49F8-D033-6D7A-362E2F5CDAD0}"/>
          </ac:grpSpMkLst>
        </pc:grpChg>
        <pc:grpChg chg="add mod">
          <ac:chgData name="Hương Giang" userId="6e01f857206b86c7" providerId="LiveId" clId="{93F505B9-5841-4E2F-9305-48B34FBB9AD4}" dt="2023-08-30T09:38:31.565" v="2863" actId="164"/>
          <ac:grpSpMkLst>
            <pc:docMk/>
            <pc:sldMk cId="0" sldId="266"/>
            <ac:grpSpMk id="17" creationId="{A3CE47EC-3626-A846-7916-BBD7133DE4FB}"/>
          </ac:grpSpMkLst>
        </pc:grpChg>
        <pc:picChg chg="del">
          <ac:chgData name="Hương Giang" userId="6e01f857206b86c7" providerId="LiveId" clId="{93F505B9-5841-4E2F-9305-48B34FBB9AD4}" dt="2023-08-30T09:32:27.229" v="2518" actId="478"/>
          <ac:picMkLst>
            <pc:docMk/>
            <pc:sldMk cId="0" sldId="266"/>
            <ac:picMk id="2153" creationId="{00000000-0000-0000-0000-000000000000}"/>
          </ac:picMkLst>
        </pc:picChg>
        <pc:cxnChg chg="add mod">
          <ac:chgData name="Hương Giang" userId="6e01f857206b86c7" providerId="LiveId" clId="{93F505B9-5841-4E2F-9305-48B34FBB9AD4}" dt="2023-08-30T09:36:45.487" v="2718" actId="1582"/>
          <ac:cxnSpMkLst>
            <pc:docMk/>
            <pc:sldMk cId="0" sldId="266"/>
            <ac:cxnSpMk id="10" creationId="{F9407976-7E9A-ADC9-E732-042550435140}"/>
          </ac:cxnSpMkLst>
        </pc:cxnChg>
        <pc:cxnChg chg="add mod">
          <ac:chgData name="Hương Giang" userId="6e01f857206b86c7" providerId="LiveId" clId="{93F505B9-5841-4E2F-9305-48B34FBB9AD4}" dt="2023-08-30T09:36:52.914" v="2720" actId="1076"/>
          <ac:cxnSpMkLst>
            <pc:docMk/>
            <pc:sldMk cId="0" sldId="266"/>
            <ac:cxnSpMk id="11" creationId="{15CDD617-36E2-91D9-CB30-DFF3CDB34B0C}"/>
          </ac:cxnSpMkLst>
        </pc:cxnChg>
      </pc:sldChg>
      <pc:sldChg chg="addSp delSp modSp mod ord modAnim">
        <pc:chgData name="Hương Giang" userId="6e01f857206b86c7" providerId="LiveId" clId="{93F505B9-5841-4E2F-9305-48B34FBB9AD4}" dt="2023-08-30T10:12:00.274" v="3789"/>
        <pc:sldMkLst>
          <pc:docMk/>
          <pc:sldMk cId="0" sldId="267"/>
        </pc:sldMkLst>
        <pc:spChg chg="add del mod">
          <ac:chgData name="Hương Giang" userId="6e01f857206b86c7" providerId="LiveId" clId="{93F505B9-5841-4E2F-9305-48B34FBB9AD4}" dt="2023-08-30T10:04:12.268" v="3375" actId="478"/>
          <ac:spMkLst>
            <pc:docMk/>
            <pc:sldMk cId="0" sldId="267"/>
            <ac:spMk id="3" creationId="{800C7A09-6AD2-9323-E810-54670758E915}"/>
          </ac:spMkLst>
        </pc:spChg>
        <pc:spChg chg="add mod">
          <ac:chgData name="Hương Giang" userId="6e01f857206b86c7" providerId="LiveId" clId="{93F505B9-5841-4E2F-9305-48B34FBB9AD4}" dt="2023-08-30T10:04:22.078" v="3420" actId="20577"/>
          <ac:spMkLst>
            <pc:docMk/>
            <pc:sldMk cId="0" sldId="267"/>
            <ac:spMk id="4" creationId="{7B508DF6-2C26-4016-9355-12FB2D29429D}"/>
          </ac:spMkLst>
        </pc:spChg>
        <pc:spChg chg="add mod ord">
          <ac:chgData name="Hương Giang" userId="6e01f857206b86c7" providerId="LiveId" clId="{93F505B9-5841-4E2F-9305-48B34FBB9AD4}" dt="2023-08-30T10:11:33.963" v="3780" actId="14100"/>
          <ac:spMkLst>
            <pc:docMk/>
            <pc:sldMk cId="0" sldId="267"/>
            <ac:spMk id="7" creationId="{F48A69AB-2A8E-14EC-ED7E-38682EC9D0FC}"/>
          </ac:spMkLst>
        </pc:spChg>
        <pc:spChg chg="add del">
          <ac:chgData name="Hương Giang" userId="6e01f857206b86c7" providerId="LiveId" clId="{93F505B9-5841-4E2F-9305-48B34FBB9AD4}" dt="2023-08-30T10:10:13.939" v="3707" actId="22"/>
          <ac:spMkLst>
            <pc:docMk/>
            <pc:sldMk cId="0" sldId="267"/>
            <ac:spMk id="10" creationId="{3F449EF7-81AA-9418-BD3F-8FA9918476A3}"/>
          </ac:spMkLst>
        </pc:spChg>
        <pc:spChg chg="del">
          <ac:chgData name="Hương Giang" userId="6e01f857206b86c7" providerId="LiveId" clId="{93F505B9-5841-4E2F-9305-48B34FBB9AD4}" dt="2023-08-30T10:04:11.828" v="3374" actId="478"/>
          <ac:spMkLst>
            <pc:docMk/>
            <pc:sldMk cId="0" sldId="267"/>
            <ac:spMk id="2158" creationId="{00000000-0000-0000-0000-000000000000}"/>
          </ac:spMkLst>
        </pc:spChg>
        <pc:grpChg chg="add mod">
          <ac:chgData name="Hương Giang" userId="6e01f857206b86c7" providerId="LiveId" clId="{93F505B9-5841-4E2F-9305-48B34FBB9AD4}" dt="2023-08-30T10:11:41.719" v="3782" actId="1076"/>
          <ac:grpSpMkLst>
            <pc:docMk/>
            <pc:sldMk cId="0" sldId="267"/>
            <ac:grpSpMk id="8" creationId="{2CBD4EBD-C54C-8E9C-5FCA-0BE437EA0017}"/>
          </ac:grpSpMkLst>
        </pc:grpChg>
        <pc:graphicFrameChg chg="add mod modGraphic">
          <ac:chgData name="Hương Giang" userId="6e01f857206b86c7" providerId="LiveId" clId="{93F505B9-5841-4E2F-9305-48B34FBB9AD4}" dt="2023-08-30T10:11:38.945" v="3781" actId="1076"/>
          <ac:graphicFrameMkLst>
            <pc:docMk/>
            <pc:sldMk cId="0" sldId="267"/>
            <ac:graphicFrameMk id="5" creationId="{AB81E4BC-B0C1-E083-7CF6-4C9B64E71C7B}"/>
          </ac:graphicFrameMkLst>
        </pc:graphicFrameChg>
        <pc:graphicFrameChg chg="del">
          <ac:chgData name="Hương Giang" userId="6e01f857206b86c7" providerId="LiveId" clId="{93F505B9-5841-4E2F-9305-48B34FBB9AD4}" dt="2023-08-30T10:04:11.828" v="3374" actId="478"/>
          <ac:graphicFrameMkLst>
            <pc:docMk/>
            <pc:sldMk cId="0" sldId="267"/>
            <ac:graphicFrameMk id="2159" creationId="{00000000-0000-0000-0000-000000000000}"/>
          </ac:graphicFrameMkLst>
        </pc:graphicFrameChg>
        <pc:picChg chg="add mod">
          <ac:chgData name="Hương Giang" userId="6e01f857206b86c7" providerId="LiveId" clId="{93F505B9-5841-4E2F-9305-48B34FBB9AD4}" dt="2023-08-30T10:10:57.770" v="3764" actId="1076"/>
          <ac:picMkLst>
            <pc:docMk/>
            <pc:sldMk cId="0" sldId="267"/>
            <ac:picMk id="6" creationId="{DFED6B80-310C-58C3-5074-8A5DD1EA4542}"/>
          </ac:picMkLst>
        </pc:picChg>
      </pc:sldChg>
      <pc:sldChg chg="addSp delSp modSp mod ord">
        <pc:chgData name="Hương Giang" userId="6e01f857206b86c7" providerId="LiveId" clId="{93F505B9-5841-4E2F-9305-48B34FBB9AD4}" dt="2023-08-30T10:19:31.055" v="4179" actId="207"/>
        <pc:sldMkLst>
          <pc:docMk/>
          <pc:sldMk cId="0" sldId="270"/>
        </pc:sldMkLst>
        <pc:spChg chg="add del mod">
          <ac:chgData name="Hương Giang" userId="6e01f857206b86c7" providerId="LiveId" clId="{93F505B9-5841-4E2F-9305-48B34FBB9AD4}" dt="2023-08-30T10:14:54.564" v="3815" actId="478"/>
          <ac:spMkLst>
            <pc:docMk/>
            <pc:sldMk cId="0" sldId="270"/>
            <ac:spMk id="3" creationId="{430525E1-68C9-F66F-6B4E-9013E9F68A2A}"/>
          </ac:spMkLst>
        </pc:spChg>
        <pc:spChg chg="add mod">
          <ac:chgData name="Hương Giang" userId="6e01f857206b86c7" providerId="LiveId" clId="{93F505B9-5841-4E2F-9305-48B34FBB9AD4}" dt="2023-08-30T10:16:40.001" v="3962" actId="14100"/>
          <ac:spMkLst>
            <pc:docMk/>
            <pc:sldMk cId="0" sldId="270"/>
            <ac:spMk id="4" creationId="{7025036B-8B08-8158-D5CE-7337CAC0C406}"/>
          </ac:spMkLst>
        </pc:spChg>
        <pc:spChg chg="add mod">
          <ac:chgData name="Hương Giang" userId="6e01f857206b86c7" providerId="LiveId" clId="{93F505B9-5841-4E2F-9305-48B34FBB9AD4}" dt="2023-08-30T10:19:31.055" v="4179" actId="207"/>
          <ac:spMkLst>
            <pc:docMk/>
            <pc:sldMk cId="0" sldId="270"/>
            <ac:spMk id="5" creationId="{F806D19D-C92F-2D51-73D9-29DA12EDD53B}"/>
          </ac:spMkLst>
        </pc:spChg>
        <pc:spChg chg="del">
          <ac:chgData name="Hương Giang" userId="6e01f857206b86c7" providerId="LiveId" clId="{93F505B9-5841-4E2F-9305-48B34FBB9AD4}" dt="2023-08-30T10:14:52.213" v="3814" actId="478"/>
          <ac:spMkLst>
            <pc:docMk/>
            <pc:sldMk cId="0" sldId="270"/>
            <ac:spMk id="2267" creationId="{00000000-0000-0000-0000-000000000000}"/>
          </ac:spMkLst>
        </pc:spChg>
        <pc:graphicFrameChg chg="del">
          <ac:chgData name="Hương Giang" userId="6e01f857206b86c7" providerId="LiveId" clId="{93F505B9-5841-4E2F-9305-48B34FBB9AD4}" dt="2023-08-30T10:14:52.213" v="3814" actId="478"/>
          <ac:graphicFrameMkLst>
            <pc:docMk/>
            <pc:sldMk cId="0" sldId="270"/>
            <ac:graphicFrameMk id="2268" creationId="{00000000-0000-0000-0000-000000000000}"/>
          </ac:graphicFrameMkLst>
        </pc:graphicFrameChg>
      </pc:sldChg>
      <pc:sldChg chg="addSp delSp modSp mod ord modNotes">
        <pc:chgData name="Hương Giang" userId="6e01f857206b86c7" providerId="LiveId" clId="{93F505B9-5841-4E2F-9305-48B34FBB9AD4}" dt="2023-08-30T10:16:15.413" v="3909" actId="1076"/>
        <pc:sldMkLst>
          <pc:docMk/>
          <pc:sldMk cId="0" sldId="277"/>
        </pc:sldMkLst>
        <pc:spChg chg="add del mod">
          <ac:chgData name="Hương Giang" userId="6e01f857206b86c7" providerId="LiveId" clId="{93F505B9-5841-4E2F-9305-48B34FBB9AD4}" dt="2023-08-30T10:15:30.929" v="3831" actId="478"/>
          <ac:spMkLst>
            <pc:docMk/>
            <pc:sldMk cId="0" sldId="277"/>
            <ac:spMk id="3" creationId="{052CB582-6010-9A73-2FB2-A7BE9C3F95B2}"/>
          </ac:spMkLst>
        </pc:spChg>
        <pc:spChg chg="add del mod">
          <ac:chgData name="Hương Giang" userId="6e01f857206b86c7" providerId="LiveId" clId="{93F505B9-5841-4E2F-9305-48B34FBB9AD4}" dt="2023-08-30T10:15:30.929" v="3831" actId="478"/>
          <ac:spMkLst>
            <pc:docMk/>
            <pc:sldMk cId="0" sldId="277"/>
            <ac:spMk id="5" creationId="{E03139D9-79B1-74D2-C9BA-52FA2BB59075}"/>
          </ac:spMkLst>
        </pc:spChg>
        <pc:spChg chg="add mod">
          <ac:chgData name="Hương Giang" userId="6e01f857206b86c7" providerId="LiveId" clId="{93F505B9-5841-4E2F-9305-48B34FBB9AD4}" dt="2023-08-30T10:16:15.413" v="3909" actId="1076"/>
          <ac:spMkLst>
            <pc:docMk/>
            <pc:sldMk cId="0" sldId="277"/>
            <ac:spMk id="7" creationId="{F32335E3-B691-0233-FE45-D0AA8B55F2D6}"/>
          </ac:spMkLst>
        </pc:spChg>
        <pc:spChg chg="add mod">
          <ac:chgData name="Hương Giang" userId="6e01f857206b86c7" providerId="LiveId" clId="{93F505B9-5841-4E2F-9305-48B34FBB9AD4}" dt="2023-08-30T10:16:15.413" v="3909" actId="1076"/>
          <ac:spMkLst>
            <pc:docMk/>
            <pc:sldMk cId="0" sldId="277"/>
            <ac:spMk id="8" creationId="{DEA9D53D-D6FE-8583-A043-DF38251B51CE}"/>
          </ac:spMkLst>
        </pc:spChg>
        <pc:spChg chg="del">
          <ac:chgData name="Hương Giang" userId="6e01f857206b86c7" providerId="LiveId" clId="{93F505B9-5841-4E2F-9305-48B34FBB9AD4}" dt="2023-08-30T10:15:29.367" v="3830" actId="478"/>
          <ac:spMkLst>
            <pc:docMk/>
            <pc:sldMk cId="0" sldId="277"/>
            <ac:spMk id="2876" creationId="{00000000-0000-0000-0000-000000000000}"/>
          </ac:spMkLst>
        </pc:spChg>
        <pc:spChg chg="del">
          <ac:chgData name="Hương Giang" userId="6e01f857206b86c7" providerId="LiveId" clId="{93F505B9-5841-4E2F-9305-48B34FBB9AD4}" dt="2023-08-30T10:15:29.367" v="3830" actId="478"/>
          <ac:spMkLst>
            <pc:docMk/>
            <pc:sldMk cId="0" sldId="277"/>
            <ac:spMk id="2931" creationId="{00000000-0000-0000-0000-000000000000}"/>
          </ac:spMkLst>
        </pc:spChg>
        <pc:grpChg chg="add mod">
          <ac:chgData name="Hương Giang" userId="6e01f857206b86c7" providerId="LiveId" clId="{93F505B9-5841-4E2F-9305-48B34FBB9AD4}" dt="2023-08-30T10:15:41.483" v="3836" actId="1076"/>
          <ac:grpSpMkLst>
            <pc:docMk/>
            <pc:sldMk cId="0" sldId="277"/>
            <ac:grpSpMk id="6" creationId="{5D535A54-D818-16B9-AFB9-81ADF6C81380}"/>
          </ac:grpSpMkLst>
        </pc:grpChg>
        <pc:grpChg chg="mod">
          <ac:chgData name="Hương Giang" userId="6e01f857206b86c7" providerId="LiveId" clId="{93F505B9-5841-4E2F-9305-48B34FBB9AD4}" dt="2023-08-30T10:15:35.873" v="3834" actId="164"/>
          <ac:grpSpMkLst>
            <pc:docMk/>
            <pc:sldMk cId="0" sldId="277"/>
            <ac:grpSpMk id="2877" creationId="{00000000-0000-0000-0000-000000000000}"/>
          </ac:grpSpMkLst>
        </pc:grpChg>
        <pc:grpChg chg="mod">
          <ac:chgData name="Hương Giang" userId="6e01f857206b86c7" providerId="LiveId" clId="{93F505B9-5841-4E2F-9305-48B34FBB9AD4}" dt="2023-08-30T10:15:35.873" v="3834" actId="164"/>
          <ac:grpSpMkLst>
            <pc:docMk/>
            <pc:sldMk cId="0" sldId="277"/>
            <ac:grpSpMk id="2932" creationId="{00000000-0000-0000-0000-000000000000}"/>
          </ac:grpSpMkLst>
        </pc:grpChg>
      </pc:sldChg>
      <pc:sldChg chg="addSp delSp modSp add mod modAnim">
        <pc:chgData name="Hương Giang" userId="6e01f857206b86c7" providerId="LiveId" clId="{93F505B9-5841-4E2F-9305-48B34FBB9AD4}" dt="2023-08-30T08:44:04.295" v="717" actId="164"/>
        <pc:sldMkLst>
          <pc:docMk/>
          <pc:sldMk cId="3370243165" sldId="278"/>
        </pc:sldMkLst>
        <pc:spChg chg="add mod">
          <ac:chgData name="Hương Giang" userId="6e01f857206b86c7" providerId="LiveId" clId="{93F505B9-5841-4E2F-9305-48B34FBB9AD4}" dt="2023-08-30T08:43:54.025" v="696" actId="164"/>
          <ac:spMkLst>
            <pc:docMk/>
            <pc:sldMk cId="3370243165" sldId="278"/>
            <ac:spMk id="8" creationId="{9B2C8E2D-F1BC-2A77-EF34-041B02E5DE72}"/>
          </ac:spMkLst>
        </pc:spChg>
        <pc:spChg chg="add mod">
          <ac:chgData name="Hương Giang" userId="6e01f857206b86c7" providerId="LiveId" clId="{93F505B9-5841-4E2F-9305-48B34FBB9AD4}" dt="2023-08-30T08:44:04.295" v="717" actId="164"/>
          <ac:spMkLst>
            <pc:docMk/>
            <pc:sldMk cId="3370243165" sldId="278"/>
            <ac:spMk id="10" creationId="{282E745F-75B0-E41A-82CA-9AC901608050}"/>
          </ac:spMkLst>
        </pc:spChg>
        <pc:spChg chg="del">
          <ac:chgData name="Hương Giang" userId="6e01f857206b86c7" providerId="LiveId" clId="{93F505B9-5841-4E2F-9305-48B34FBB9AD4}" dt="2023-08-30T08:43:26.983" v="667" actId="478"/>
          <ac:spMkLst>
            <pc:docMk/>
            <pc:sldMk cId="3370243165" sldId="278"/>
            <ac:spMk id="1856" creationId="{44ABC0C6-CBF6-498B-5ADD-FCA637A201BD}"/>
          </ac:spMkLst>
        </pc:spChg>
        <pc:grpChg chg="add mod">
          <ac:chgData name="Hương Giang" userId="6e01f857206b86c7" providerId="LiveId" clId="{93F505B9-5841-4E2F-9305-48B34FBB9AD4}" dt="2023-08-30T08:43:54.025" v="696" actId="164"/>
          <ac:grpSpMkLst>
            <pc:docMk/>
            <pc:sldMk cId="3370243165" sldId="278"/>
            <ac:grpSpMk id="9" creationId="{5E955002-A5D5-C11C-1E02-370324223149}"/>
          </ac:grpSpMkLst>
        </pc:grpChg>
        <pc:grpChg chg="add mod">
          <ac:chgData name="Hương Giang" userId="6e01f857206b86c7" providerId="LiveId" clId="{93F505B9-5841-4E2F-9305-48B34FBB9AD4}" dt="2023-08-30T08:44:04.295" v="717" actId="164"/>
          <ac:grpSpMkLst>
            <pc:docMk/>
            <pc:sldMk cId="3370243165" sldId="278"/>
            <ac:grpSpMk id="11" creationId="{95C78497-AC3D-4B6E-8686-618AC7D8BB9E}"/>
          </ac:grpSpMkLst>
        </pc:grpChg>
        <pc:grpChg chg="del">
          <ac:chgData name="Hương Giang" userId="6e01f857206b86c7" providerId="LiveId" clId="{93F505B9-5841-4E2F-9305-48B34FBB9AD4}" dt="2023-08-30T08:41:18.556" v="638" actId="478"/>
          <ac:grpSpMkLst>
            <pc:docMk/>
            <pc:sldMk cId="3370243165" sldId="278"/>
            <ac:grpSpMk id="1866" creationId="{EE5D33BC-6307-3F31-ED1A-2D0A9923D875}"/>
          </ac:grpSpMkLst>
        </pc:grpChg>
        <pc:grpChg chg="del">
          <ac:chgData name="Hương Giang" userId="6e01f857206b86c7" providerId="LiveId" clId="{93F505B9-5841-4E2F-9305-48B34FBB9AD4}" dt="2023-08-30T08:41:18.556" v="638" actId="478"/>
          <ac:grpSpMkLst>
            <pc:docMk/>
            <pc:sldMk cId="3370243165" sldId="278"/>
            <ac:grpSpMk id="1867" creationId="{D0019D1D-EC96-563B-A43D-BF83F4217479}"/>
          </ac:grpSpMkLst>
        </pc:grpChg>
        <pc:grpChg chg="del">
          <ac:chgData name="Hương Giang" userId="6e01f857206b86c7" providerId="LiveId" clId="{93F505B9-5841-4E2F-9305-48B34FBB9AD4}" dt="2023-08-30T08:41:18.556" v="638" actId="478"/>
          <ac:grpSpMkLst>
            <pc:docMk/>
            <pc:sldMk cId="3370243165" sldId="278"/>
            <ac:grpSpMk id="1868" creationId="{795670DA-8CF9-0D3B-1031-8D68C6EE796E}"/>
          </ac:grpSpMkLst>
        </pc:grpChg>
        <pc:grpChg chg="del">
          <ac:chgData name="Hương Giang" userId="6e01f857206b86c7" providerId="LiveId" clId="{93F505B9-5841-4E2F-9305-48B34FBB9AD4}" dt="2023-08-30T08:41:18.556" v="638" actId="478"/>
          <ac:grpSpMkLst>
            <pc:docMk/>
            <pc:sldMk cId="3370243165" sldId="278"/>
            <ac:grpSpMk id="1870" creationId="{5EFF1373-855B-A04E-1DE7-D28EC14D3B8B}"/>
          </ac:grpSpMkLst>
        </pc:grpChg>
        <pc:picChg chg="add mod">
          <ac:chgData name="Hương Giang" userId="6e01f857206b86c7" providerId="LiveId" clId="{93F505B9-5841-4E2F-9305-48B34FBB9AD4}" dt="2023-08-30T08:43:54.025" v="696" actId="164"/>
          <ac:picMkLst>
            <pc:docMk/>
            <pc:sldMk cId="3370243165" sldId="278"/>
            <ac:picMk id="3" creationId="{1394E8AA-FDBE-F67E-ECDD-4969F870F56C}"/>
          </ac:picMkLst>
        </pc:picChg>
        <pc:picChg chg="add del mod">
          <ac:chgData name="Hương Giang" userId="6e01f857206b86c7" providerId="LiveId" clId="{93F505B9-5841-4E2F-9305-48B34FBB9AD4}" dt="2023-08-30T08:42:48.634" v="647" actId="478"/>
          <ac:picMkLst>
            <pc:docMk/>
            <pc:sldMk cId="3370243165" sldId="278"/>
            <ac:picMk id="5" creationId="{8DAB2726-B8F9-2C0C-FD1D-0C5F6794E888}"/>
          </ac:picMkLst>
        </pc:picChg>
        <pc:picChg chg="add mod">
          <ac:chgData name="Hương Giang" userId="6e01f857206b86c7" providerId="LiveId" clId="{93F505B9-5841-4E2F-9305-48B34FBB9AD4}" dt="2023-08-30T08:44:04.295" v="717" actId="164"/>
          <ac:picMkLst>
            <pc:docMk/>
            <pc:sldMk cId="3370243165" sldId="278"/>
            <ac:picMk id="7" creationId="{76A0441A-FA48-AC48-E5CA-36A9A7171ABB}"/>
          </ac:picMkLst>
        </pc:picChg>
      </pc:sldChg>
      <pc:sldChg chg="addSp delSp modSp add mod delAnim modAnim">
        <pc:chgData name="Hương Giang" userId="6e01f857206b86c7" providerId="LiveId" clId="{93F505B9-5841-4E2F-9305-48B34FBB9AD4}" dt="2023-08-30T08:48:15.826" v="912"/>
        <pc:sldMkLst>
          <pc:docMk/>
          <pc:sldMk cId="2725377315" sldId="279"/>
        </pc:sldMkLst>
        <pc:spChg chg="add mod">
          <ac:chgData name="Hương Giang" userId="6e01f857206b86c7" providerId="LiveId" clId="{93F505B9-5841-4E2F-9305-48B34FBB9AD4}" dt="2023-08-30T08:46:12.757" v="837" actId="164"/>
          <ac:spMkLst>
            <pc:docMk/>
            <pc:sldMk cId="2725377315" sldId="279"/>
            <ac:spMk id="2" creationId="{F3BEE2A8-4D7E-93A6-ACD0-CFE6DE44DD83}"/>
          </ac:spMkLst>
        </pc:spChg>
        <pc:spChg chg="add mod">
          <ac:chgData name="Hương Giang" userId="6e01f857206b86c7" providerId="LiveId" clId="{93F505B9-5841-4E2F-9305-48B34FBB9AD4}" dt="2023-08-30T08:46:11.493" v="836" actId="164"/>
          <ac:spMkLst>
            <pc:docMk/>
            <pc:sldMk cId="2725377315" sldId="279"/>
            <ac:spMk id="3" creationId="{7C73C2FE-7281-4DFA-7261-E15035FF77DB}"/>
          </ac:spMkLst>
        </pc:spChg>
        <pc:spChg chg="add mod">
          <ac:chgData name="Hương Giang" userId="6e01f857206b86c7" providerId="LiveId" clId="{93F505B9-5841-4E2F-9305-48B34FBB9AD4}" dt="2023-08-30T08:46:34.082" v="844" actId="164"/>
          <ac:spMkLst>
            <pc:docMk/>
            <pc:sldMk cId="2725377315" sldId="279"/>
            <ac:spMk id="4" creationId="{2E54C709-6E60-8980-343F-B0E4EFF33C0D}"/>
          </ac:spMkLst>
        </pc:spChg>
        <pc:spChg chg="mod">
          <ac:chgData name="Hương Giang" userId="6e01f857206b86c7" providerId="LiveId" clId="{93F505B9-5841-4E2F-9305-48B34FBB9AD4}" dt="2023-08-30T08:44:16.535" v="757" actId="20577"/>
          <ac:spMkLst>
            <pc:docMk/>
            <pc:sldMk cId="2725377315" sldId="279"/>
            <ac:spMk id="1856" creationId="{44ABC0C6-CBF6-498B-5ADD-FCA637A201BD}"/>
          </ac:spMkLst>
        </pc:spChg>
        <pc:spChg chg="del">
          <ac:chgData name="Hương Giang" userId="6e01f857206b86c7" providerId="LiveId" clId="{93F505B9-5841-4E2F-9305-48B34FBB9AD4}" dt="2023-08-30T08:44:37.449" v="758" actId="478"/>
          <ac:spMkLst>
            <pc:docMk/>
            <pc:sldMk cId="2725377315" sldId="279"/>
            <ac:spMk id="1873" creationId="{FD715BA3-7F14-EFAF-746D-C0FE65073145}"/>
          </ac:spMkLst>
        </pc:spChg>
        <pc:spChg chg="mod">
          <ac:chgData name="Hương Giang" userId="6e01f857206b86c7" providerId="LiveId" clId="{93F505B9-5841-4E2F-9305-48B34FBB9AD4}" dt="2023-08-30T08:46:12.757" v="837" actId="164"/>
          <ac:spMkLst>
            <pc:docMk/>
            <pc:sldMk cId="2725377315" sldId="279"/>
            <ac:spMk id="1874" creationId="{17550E62-27CD-C3E6-C99C-6F7EE5940437}"/>
          </ac:spMkLst>
        </pc:spChg>
        <pc:spChg chg="mod">
          <ac:chgData name="Hương Giang" userId="6e01f857206b86c7" providerId="LiveId" clId="{93F505B9-5841-4E2F-9305-48B34FBB9AD4}" dt="2023-08-30T08:46:38.698" v="854" actId="1037"/>
          <ac:spMkLst>
            <pc:docMk/>
            <pc:sldMk cId="2725377315" sldId="279"/>
            <ac:spMk id="1875" creationId="{0BC1F250-0E09-609C-1416-95A26B1B2240}"/>
          </ac:spMkLst>
        </pc:spChg>
        <pc:spChg chg="mod">
          <ac:chgData name="Hương Giang" userId="6e01f857206b86c7" providerId="LiveId" clId="{93F505B9-5841-4E2F-9305-48B34FBB9AD4}" dt="2023-08-30T08:46:34.082" v="844" actId="164"/>
          <ac:spMkLst>
            <pc:docMk/>
            <pc:sldMk cId="2725377315" sldId="279"/>
            <ac:spMk id="1876" creationId="{C3BC2E5F-3EE6-BE1B-4EA0-55459950783C}"/>
          </ac:spMkLst>
        </pc:spChg>
        <pc:grpChg chg="add mod">
          <ac:chgData name="Hương Giang" userId="6e01f857206b86c7" providerId="LiveId" clId="{93F505B9-5841-4E2F-9305-48B34FBB9AD4}" dt="2023-08-30T08:46:48.731" v="893" actId="1038"/>
          <ac:grpSpMkLst>
            <pc:docMk/>
            <pc:sldMk cId="2725377315" sldId="279"/>
            <ac:grpSpMk id="5" creationId="{865EDC26-B9CC-B0BD-2293-814840D69B5C}"/>
          </ac:grpSpMkLst>
        </pc:grpChg>
        <pc:grpChg chg="add mod">
          <ac:chgData name="Hương Giang" userId="6e01f857206b86c7" providerId="LiveId" clId="{93F505B9-5841-4E2F-9305-48B34FBB9AD4}" dt="2023-08-30T08:48:02.459" v="909" actId="1037"/>
          <ac:grpSpMkLst>
            <pc:docMk/>
            <pc:sldMk cId="2725377315" sldId="279"/>
            <ac:grpSpMk id="6" creationId="{D8155B8A-2211-0140-D0A9-A1C6BDFA61BC}"/>
          </ac:grpSpMkLst>
        </pc:grpChg>
        <pc:grpChg chg="add mod">
          <ac:chgData name="Hương Giang" userId="6e01f857206b86c7" providerId="LiveId" clId="{93F505B9-5841-4E2F-9305-48B34FBB9AD4}" dt="2023-08-30T08:46:47.190" v="886" actId="1038"/>
          <ac:grpSpMkLst>
            <pc:docMk/>
            <pc:sldMk cId="2725377315" sldId="279"/>
            <ac:grpSpMk id="7" creationId="{E3EE6355-6CCA-E83E-7F62-C6B467D809DD}"/>
          </ac:grpSpMkLst>
        </pc:grpChg>
        <pc:graphicFrameChg chg="del">
          <ac:chgData name="Hương Giang" userId="6e01f857206b86c7" providerId="LiveId" clId="{93F505B9-5841-4E2F-9305-48B34FBB9AD4}" dt="2023-08-30T08:44:37.449" v="758" actId="478"/>
          <ac:graphicFrameMkLst>
            <pc:docMk/>
            <pc:sldMk cId="2725377315" sldId="279"/>
            <ac:graphicFrameMk id="1872" creationId="{D5AE37DE-BF12-76A8-13DF-48CC36DECE55}"/>
          </ac:graphicFrameMkLst>
        </pc:graphicFrameChg>
        <pc:picChg chg="add mod">
          <ac:chgData name="Hương Giang" userId="6e01f857206b86c7" providerId="LiveId" clId="{93F505B9-5841-4E2F-9305-48B34FBB9AD4}" dt="2023-08-30T08:47:56.505" v="905" actId="1076"/>
          <ac:picMkLst>
            <pc:docMk/>
            <pc:sldMk cId="2725377315" sldId="279"/>
            <ac:picMk id="9" creationId="{533623C1-AF05-41B2-C93B-AE822DB9DFA2}"/>
          </ac:picMkLst>
        </pc:picChg>
      </pc:sldChg>
      <pc:sldChg chg="add del replId">
        <pc:chgData name="Hương Giang" userId="6e01f857206b86c7" providerId="LiveId" clId="{93F505B9-5841-4E2F-9305-48B34FBB9AD4}" dt="2023-08-30T08:49:53.028" v="947" actId="47"/>
        <pc:sldMkLst>
          <pc:docMk/>
          <pc:sldMk cId="3799911841" sldId="280"/>
        </pc:sldMkLst>
      </pc:sldChg>
      <pc:sldChg chg="addSp delSp modSp add mod delAnim modAnim">
        <pc:chgData name="Hương Giang" userId="6e01f857206b86c7" providerId="LiveId" clId="{93F505B9-5841-4E2F-9305-48B34FBB9AD4}" dt="2023-08-30T09:10:22.920" v="1562"/>
        <pc:sldMkLst>
          <pc:docMk/>
          <pc:sldMk cId="686396145" sldId="281"/>
        </pc:sldMkLst>
        <pc:spChg chg="add del">
          <ac:chgData name="Hương Giang" userId="6e01f857206b86c7" providerId="LiveId" clId="{93F505B9-5841-4E2F-9305-48B34FBB9AD4}" dt="2023-08-30T08:50:24.830" v="1007" actId="478"/>
          <ac:spMkLst>
            <pc:docMk/>
            <pc:sldMk cId="686396145" sldId="281"/>
            <ac:spMk id="8" creationId="{672EE260-17F7-6D36-C154-17C815289BEC}"/>
          </ac:spMkLst>
        </pc:spChg>
        <pc:spChg chg="add mod">
          <ac:chgData name="Hương Giang" userId="6e01f857206b86c7" providerId="LiveId" clId="{93F505B9-5841-4E2F-9305-48B34FBB9AD4}" dt="2023-08-30T09:01:33.122" v="1429" actId="1036"/>
          <ac:spMkLst>
            <pc:docMk/>
            <pc:sldMk cId="686396145" sldId="281"/>
            <ac:spMk id="12" creationId="{9183F02A-22B9-03B5-7B6D-7F160AAFF2C0}"/>
          </ac:spMkLst>
        </pc:spChg>
        <pc:spChg chg="add mod">
          <ac:chgData name="Hương Giang" userId="6e01f857206b86c7" providerId="LiveId" clId="{93F505B9-5841-4E2F-9305-48B34FBB9AD4}" dt="2023-08-30T09:01:33.122" v="1429" actId="1036"/>
          <ac:spMkLst>
            <pc:docMk/>
            <pc:sldMk cId="686396145" sldId="281"/>
            <ac:spMk id="13" creationId="{B806C127-1BB4-A33C-3CD3-FF8214B2D005}"/>
          </ac:spMkLst>
        </pc:spChg>
        <pc:spChg chg="add mod">
          <ac:chgData name="Hương Giang" userId="6e01f857206b86c7" providerId="LiveId" clId="{93F505B9-5841-4E2F-9305-48B34FBB9AD4}" dt="2023-08-30T09:01:33.122" v="1429" actId="1036"/>
          <ac:spMkLst>
            <pc:docMk/>
            <pc:sldMk cId="686396145" sldId="281"/>
            <ac:spMk id="14" creationId="{962A8B29-6BC3-0F40-875A-823069CC9180}"/>
          </ac:spMkLst>
        </pc:spChg>
        <pc:spChg chg="add mod">
          <ac:chgData name="Hương Giang" userId="6e01f857206b86c7" providerId="LiveId" clId="{93F505B9-5841-4E2F-9305-48B34FBB9AD4}" dt="2023-08-30T09:01:33.122" v="1429" actId="1036"/>
          <ac:spMkLst>
            <pc:docMk/>
            <pc:sldMk cId="686396145" sldId="281"/>
            <ac:spMk id="15" creationId="{C90D51A5-98F5-D934-7415-B91B3BAD514F}"/>
          </ac:spMkLst>
        </pc:spChg>
        <pc:spChg chg="add mod">
          <ac:chgData name="Hương Giang" userId="6e01f857206b86c7" providerId="LiveId" clId="{93F505B9-5841-4E2F-9305-48B34FBB9AD4}" dt="2023-08-30T09:01:33.122" v="1429" actId="1036"/>
          <ac:spMkLst>
            <pc:docMk/>
            <pc:sldMk cId="686396145" sldId="281"/>
            <ac:spMk id="16" creationId="{A2B8975B-AAF8-A698-9A2E-1F603FC8CA52}"/>
          </ac:spMkLst>
        </pc:spChg>
        <pc:spChg chg="mod">
          <ac:chgData name="Hương Giang" userId="6e01f857206b86c7" providerId="LiveId" clId="{93F505B9-5841-4E2F-9305-48B34FBB9AD4}" dt="2023-08-30T08:50:06.063" v="1002" actId="1076"/>
          <ac:spMkLst>
            <pc:docMk/>
            <pc:sldMk cId="686396145" sldId="281"/>
            <ac:spMk id="1856" creationId="{44ABC0C6-CBF6-498B-5ADD-FCA637A201BD}"/>
          </ac:spMkLst>
        </pc:spChg>
        <pc:grpChg chg="del mod">
          <ac:chgData name="Hương Giang" userId="6e01f857206b86c7" providerId="LiveId" clId="{93F505B9-5841-4E2F-9305-48B34FBB9AD4}" dt="2023-08-30T08:50:17.978" v="1004" actId="478"/>
          <ac:grpSpMkLst>
            <pc:docMk/>
            <pc:sldMk cId="686396145" sldId="281"/>
            <ac:grpSpMk id="5" creationId="{865EDC26-B9CC-B0BD-2293-814840D69B5C}"/>
          </ac:grpSpMkLst>
        </pc:grpChg>
        <pc:grpChg chg="del mod">
          <ac:chgData name="Hương Giang" userId="6e01f857206b86c7" providerId="LiveId" clId="{93F505B9-5841-4E2F-9305-48B34FBB9AD4}" dt="2023-08-30T08:50:17.978" v="1004" actId="478"/>
          <ac:grpSpMkLst>
            <pc:docMk/>
            <pc:sldMk cId="686396145" sldId="281"/>
            <ac:grpSpMk id="6" creationId="{D8155B8A-2211-0140-D0A9-A1C6BDFA61BC}"/>
          </ac:grpSpMkLst>
        </pc:grpChg>
        <pc:grpChg chg="del mod">
          <ac:chgData name="Hương Giang" userId="6e01f857206b86c7" providerId="LiveId" clId="{93F505B9-5841-4E2F-9305-48B34FBB9AD4}" dt="2023-08-30T08:50:17.978" v="1004" actId="478"/>
          <ac:grpSpMkLst>
            <pc:docMk/>
            <pc:sldMk cId="686396145" sldId="281"/>
            <ac:grpSpMk id="7" creationId="{E3EE6355-6CCA-E83E-7F62-C6B467D809DD}"/>
          </ac:grpSpMkLst>
        </pc:grpChg>
        <pc:grpChg chg="del">
          <ac:chgData name="Hương Giang" userId="6e01f857206b86c7" providerId="LiveId" clId="{93F505B9-5841-4E2F-9305-48B34FBB9AD4}" dt="2023-08-30T08:50:19.608" v="1005" actId="478"/>
          <ac:grpSpMkLst>
            <pc:docMk/>
            <pc:sldMk cId="686396145" sldId="281"/>
            <ac:grpSpMk id="1881" creationId="{00000000-0000-0000-0000-000000000000}"/>
          </ac:grpSpMkLst>
        </pc:grpChg>
        <pc:grpChg chg="del">
          <ac:chgData name="Hương Giang" userId="6e01f857206b86c7" providerId="LiveId" clId="{93F505B9-5841-4E2F-9305-48B34FBB9AD4}" dt="2023-08-30T08:50:19.608" v="1005" actId="478"/>
          <ac:grpSpMkLst>
            <pc:docMk/>
            <pc:sldMk cId="686396145" sldId="281"/>
            <ac:grpSpMk id="1896" creationId="{00000000-0000-0000-0000-000000000000}"/>
          </ac:grpSpMkLst>
        </pc:grpChg>
        <pc:graphicFrameChg chg="add del modGraphic">
          <ac:chgData name="Hương Giang" userId="6e01f857206b86c7" providerId="LiveId" clId="{93F505B9-5841-4E2F-9305-48B34FBB9AD4}" dt="2023-08-30T08:51:12.143" v="1078" actId="478"/>
          <ac:graphicFrameMkLst>
            <pc:docMk/>
            <pc:sldMk cId="686396145" sldId="281"/>
            <ac:graphicFrameMk id="10" creationId="{6140C18D-EAA0-198B-FFE9-AE7172304A51}"/>
          </ac:graphicFrameMkLst>
        </pc:graphicFrameChg>
        <pc:graphicFrameChg chg="add mod modGraphic">
          <ac:chgData name="Hương Giang" userId="6e01f857206b86c7" providerId="LiveId" clId="{93F505B9-5841-4E2F-9305-48B34FBB9AD4}" dt="2023-08-30T09:01:33.122" v="1429" actId="1036"/>
          <ac:graphicFrameMkLst>
            <pc:docMk/>
            <pc:sldMk cId="686396145" sldId="281"/>
            <ac:graphicFrameMk id="11" creationId="{EADFF7BE-5F5B-EC36-B3AD-AE00353AA3E1}"/>
          </ac:graphicFrameMkLst>
        </pc:graphicFrameChg>
        <pc:picChg chg="del">
          <ac:chgData name="Hương Giang" userId="6e01f857206b86c7" providerId="LiveId" clId="{93F505B9-5841-4E2F-9305-48B34FBB9AD4}" dt="2023-08-30T08:50:17.978" v="1004" actId="478"/>
          <ac:picMkLst>
            <pc:docMk/>
            <pc:sldMk cId="686396145" sldId="281"/>
            <ac:picMk id="9" creationId="{533623C1-AF05-41B2-C93B-AE822DB9DFA2}"/>
          </ac:picMkLst>
        </pc:picChg>
      </pc:sldChg>
      <pc:sldChg chg="addSp delSp modSp add mod delAnim modAnim">
        <pc:chgData name="Hương Giang" userId="6e01f857206b86c7" providerId="LiveId" clId="{93F505B9-5841-4E2F-9305-48B34FBB9AD4}" dt="2023-08-30T09:10:39.528" v="1564"/>
        <pc:sldMkLst>
          <pc:docMk/>
          <pc:sldMk cId="1412712703" sldId="282"/>
        </pc:sldMkLst>
        <pc:spChg chg="add mod">
          <ac:chgData name="Hương Giang" userId="6e01f857206b86c7" providerId="LiveId" clId="{93F505B9-5841-4E2F-9305-48B34FBB9AD4}" dt="2023-08-30T09:09:46.961" v="1537" actId="14100"/>
          <ac:spMkLst>
            <pc:docMk/>
            <pc:sldMk cId="1412712703" sldId="282"/>
            <ac:spMk id="2" creationId="{D52A9ADD-78AC-E140-AF8E-628DCB68A802}"/>
          </ac:spMkLst>
        </pc:spChg>
        <pc:spChg chg="add mod">
          <ac:chgData name="Hương Giang" userId="6e01f857206b86c7" providerId="LiveId" clId="{93F505B9-5841-4E2F-9305-48B34FBB9AD4}" dt="2023-08-30T09:10:06.604" v="1560" actId="1035"/>
          <ac:spMkLst>
            <pc:docMk/>
            <pc:sldMk cId="1412712703" sldId="282"/>
            <ac:spMk id="3" creationId="{C2CEEB90-DFB2-88C3-7B9C-471CCCE8DA2F}"/>
          </ac:spMkLst>
        </pc:spChg>
        <pc:spChg chg="add del mod">
          <ac:chgData name="Hương Giang" userId="6e01f857206b86c7" providerId="LiveId" clId="{93F505B9-5841-4E2F-9305-48B34FBB9AD4}" dt="2023-08-30T09:03:00.005" v="1473" actId="478"/>
          <ac:spMkLst>
            <pc:docMk/>
            <pc:sldMk cId="1412712703" sldId="282"/>
            <ac:spMk id="4" creationId="{6DCEBB91-722F-7B59-9B22-DDDE73A6FC44}"/>
          </ac:spMkLst>
        </pc:spChg>
        <pc:spChg chg="add mod">
          <ac:chgData name="Hương Giang" userId="6e01f857206b86c7" providerId="LiveId" clId="{93F505B9-5841-4E2F-9305-48B34FBB9AD4}" dt="2023-08-30T09:10:06.604" v="1560" actId="1035"/>
          <ac:spMkLst>
            <pc:docMk/>
            <pc:sldMk cId="1412712703" sldId="282"/>
            <ac:spMk id="5" creationId="{071D7BFE-29A3-FEE6-4D5C-50A6E5C3A219}"/>
          </ac:spMkLst>
        </pc:spChg>
        <pc:graphicFrameChg chg="mod modGraphic">
          <ac:chgData name="Hương Giang" userId="6e01f857206b86c7" providerId="LiveId" clId="{93F505B9-5841-4E2F-9305-48B34FBB9AD4}" dt="2023-08-30T09:10:01.328" v="1553"/>
          <ac:graphicFrameMkLst>
            <pc:docMk/>
            <pc:sldMk cId="1412712703" sldId="282"/>
            <ac:graphicFrameMk id="11" creationId="{EADFF7BE-5F5B-EC36-B3AD-AE00353AA3E1}"/>
          </ac:graphicFrameMkLst>
        </pc:graphicFrameChg>
      </pc:sldChg>
      <pc:sldChg chg="addSp delSp modSp add mod ord delAnim modAnim">
        <pc:chgData name="Hương Giang" userId="6e01f857206b86c7" providerId="LiveId" clId="{93F505B9-5841-4E2F-9305-48B34FBB9AD4}" dt="2023-08-30T09:16:38.950" v="1875"/>
        <pc:sldMkLst>
          <pc:docMk/>
          <pc:sldMk cId="1969377462" sldId="283"/>
        </pc:sldMkLst>
        <pc:spChg chg="del mod topLvl">
          <ac:chgData name="Hương Giang" userId="6e01f857206b86c7" providerId="LiveId" clId="{93F505B9-5841-4E2F-9305-48B34FBB9AD4}" dt="2023-08-30T09:12:26.504" v="1709" actId="478"/>
          <ac:spMkLst>
            <pc:docMk/>
            <pc:sldMk cId="1969377462" sldId="283"/>
            <ac:spMk id="2" creationId="{F3BEE2A8-4D7E-93A6-ACD0-CFE6DE44DD83}"/>
          </ac:spMkLst>
        </pc:spChg>
        <pc:spChg chg="add mod">
          <ac:chgData name="Hương Giang" userId="6e01f857206b86c7" providerId="LiveId" clId="{93F505B9-5841-4E2F-9305-48B34FBB9AD4}" dt="2023-08-30T09:16:02.644" v="1864" actId="14100"/>
          <ac:spMkLst>
            <pc:docMk/>
            <pc:sldMk cId="1969377462" sldId="283"/>
            <ac:spMk id="10" creationId="{CE8CF2D3-5D34-1864-D3CF-721C1656372A}"/>
          </ac:spMkLst>
        </pc:spChg>
        <pc:spChg chg="add mod topLvl">
          <ac:chgData name="Hương Giang" userId="6e01f857206b86c7" providerId="LiveId" clId="{93F505B9-5841-4E2F-9305-48B34FBB9AD4}" dt="2023-08-30T09:16:15.236" v="1867" actId="14100"/>
          <ac:spMkLst>
            <pc:docMk/>
            <pc:sldMk cId="1969377462" sldId="283"/>
            <ac:spMk id="11" creationId="{2C06B975-598C-01E2-FED4-C09F5D35A1C9}"/>
          </ac:spMkLst>
        </pc:spChg>
        <pc:spChg chg="add mod">
          <ac:chgData name="Hương Giang" userId="6e01f857206b86c7" providerId="LiveId" clId="{93F505B9-5841-4E2F-9305-48B34FBB9AD4}" dt="2023-08-30T09:16:02.644" v="1864" actId="14100"/>
          <ac:spMkLst>
            <pc:docMk/>
            <pc:sldMk cId="1969377462" sldId="283"/>
            <ac:spMk id="16" creationId="{A7F23B13-19E5-FCB9-ED35-F242C60204CE}"/>
          </ac:spMkLst>
        </pc:spChg>
        <pc:spChg chg="add mod">
          <ac:chgData name="Hương Giang" userId="6e01f857206b86c7" providerId="LiveId" clId="{93F505B9-5841-4E2F-9305-48B34FBB9AD4}" dt="2023-08-30T09:15:52.388" v="1863" actId="1076"/>
          <ac:spMkLst>
            <pc:docMk/>
            <pc:sldMk cId="1969377462" sldId="283"/>
            <ac:spMk id="18" creationId="{6464C051-68A8-EE09-F8CF-26E0B3447306}"/>
          </ac:spMkLst>
        </pc:spChg>
        <pc:spChg chg="mod">
          <ac:chgData name="Hương Giang" userId="6e01f857206b86c7" providerId="LiveId" clId="{93F505B9-5841-4E2F-9305-48B34FBB9AD4}" dt="2023-08-30T09:11:25.094" v="1698" actId="1076"/>
          <ac:spMkLst>
            <pc:docMk/>
            <pc:sldMk cId="1969377462" sldId="283"/>
            <ac:spMk id="1856" creationId="{44ABC0C6-CBF6-498B-5ADD-FCA637A201BD}"/>
          </ac:spMkLst>
        </pc:spChg>
        <pc:spChg chg="mod topLvl">
          <ac:chgData name="Hương Giang" userId="6e01f857206b86c7" providerId="LiveId" clId="{93F505B9-5841-4E2F-9305-48B34FBB9AD4}" dt="2023-08-30T09:15:07.074" v="1797" actId="1076"/>
          <ac:spMkLst>
            <pc:docMk/>
            <pc:sldMk cId="1969377462" sldId="283"/>
            <ac:spMk id="1874" creationId="{17550E62-27CD-C3E6-C99C-6F7EE5940437}"/>
          </ac:spMkLst>
        </pc:spChg>
        <pc:grpChg chg="del">
          <ac:chgData name="Hương Giang" userId="6e01f857206b86c7" providerId="LiveId" clId="{93F505B9-5841-4E2F-9305-48B34FBB9AD4}" dt="2023-08-30T09:12:26.504" v="1709" actId="478"/>
          <ac:grpSpMkLst>
            <pc:docMk/>
            <pc:sldMk cId="1969377462" sldId="283"/>
            <ac:grpSpMk id="5" creationId="{865EDC26-B9CC-B0BD-2293-814840D69B5C}"/>
          </ac:grpSpMkLst>
        </pc:grpChg>
        <pc:grpChg chg="del">
          <ac:chgData name="Hương Giang" userId="6e01f857206b86c7" providerId="LiveId" clId="{93F505B9-5841-4E2F-9305-48B34FBB9AD4}" dt="2023-08-30T09:12:22.896" v="1708" actId="165"/>
          <ac:grpSpMkLst>
            <pc:docMk/>
            <pc:sldMk cId="1969377462" sldId="283"/>
            <ac:grpSpMk id="6" creationId="{D8155B8A-2211-0140-D0A9-A1C6BDFA61BC}"/>
          </ac:grpSpMkLst>
        </pc:grpChg>
        <pc:grpChg chg="del">
          <ac:chgData name="Hương Giang" userId="6e01f857206b86c7" providerId="LiveId" clId="{93F505B9-5841-4E2F-9305-48B34FBB9AD4}" dt="2023-08-30T09:12:26.504" v="1709" actId="478"/>
          <ac:grpSpMkLst>
            <pc:docMk/>
            <pc:sldMk cId="1969377462" sldId="283"/>
            <ac:grpSpMk id="7" creationId="{E3EE6355-6CCA-E83E-7F62-C6B467D809DD}"/>
          </ac:grpSpMkLst>
        </pc:grpChg>
        <pc:grpChg chg="add del mod">
          <ac:chgData name="Hương Giang" userId="6e01f857206b86c7" providerId="LiveId" clId="{93F505B9-5841-4E2F-9305-48B34FBB9AD4}" dt="2023-08-30T09:14:27.492" v="1782" actId="165"/>
          <ac:grpSpMkLst>
            <pc:docMk/>
            <pc:sldMk cId="1969377462" sldId="283"/>
            <ac:grpSpMk id="12" creationId="{533DBD60-DC79-5895-0BCD-08E5207D8046}"/>
          </ac:grpSpMkLst>
        </pc:grpChg>
        <pc:grpChg chg="add del mod">
          <ac:chgData name="Hương Giang" userId="6e01f857206b86c7" providerId="LiveId" clId="{93F505B9-5841-4E2F-9305-48B34FBB9AD4}" dt="2023-08-30T09:14:25.069" v="1781" actId="165"/>
          <ac:grpSpMkLst>
            <pc:docMk/>
            <pc:sldMk cId="1969377462" sldId="283"/>
            <ac:grpSpMk id="13" creationId="{24D8738D-AEFB-631A-8F29-09ECD8E385AD}"/>
          </ac:grpSpMkLst>
        </pc:grpChg>
        <pc:grpChg chg="add mod">
          <ac:chgData name="Hương Giang" userId="6e01f857206b86c7" providerId="LiveId" clId="{93F505B9-5841-4E2F-9305-48B34FBB9AD4}" dt="2023-08-30T09:16:06.948" v="1865" actId="1076"/>
          <ac:grpSpMkLst>
            <pc:docMk/>
            <pc:sldMk cId="1969377462" sldId="283"/>
            <ac:grpSpMk id="14" creationId="{18C0AFA3-6A69-E65F-69BA-31F1740F158F}"/>
          </ac:grpSpMkLst>
        </pc:grpChg>
        <pc:grpChg chg="add mod">
          <ac:chgData name="Hương Giang" userId="6e01f857206b86c7" providerId="LiveId" clId="{93F505B9-5841-4E2F-9305-48B34FBB9AD4}" dt="2023-08-30T09:16:06.948" v="1865" actId="1076"/>
          <ac:grpSpMkLst>
            <pc:docMk/>
            <pc:sldMk cId="1969377462" sldId="283"/>
            <ac:grpSpMk id="15" creationId="{6B4D0BE3-980E-B4AB-19D9-E6373A3B900B}"/>
          </ac:grpSpMkLst>
        </pc:grpChg>
        <pc:grpChg chg="del">
          <ac:chgData name="Hương Giang" userId="6e01f857206b86c7" providerId="LiveId" clId="{93F505B9-5841-4E2F-9305-48B34FBB9AD4}" dt="2023-08-30T09:13:59.725" v="1773" actId="478"/>
          <ac:grpSpMkLst>
            <pc:docMk/>
            <pc:sldMk cId="1969377462" sldId="283"/>
            <ac:grpSpMk id="1881" creationId="{00000000-0000-0000-0000-000000000000}"/>
          </ac:grpSpMkLst>
        </pc:grpChg>
        <pc:grpChg chg="del">
          <ac:chgData name="Hương Giang" userId="6e01f857206b86c7" providerId="LiveId" clId="{93F505B9-5841-4E2F-9305-48B34FBB9AD4}" dt="2023-08-30T09:13:59.725" v="1773" actId="478"/>
          <ac:grpSpMkLst>
            <pc:docMk/>
            <pc:sldMk cId="1969377462" sldId="283"/>
            <ac:grpSpMk id="1896" creationId="{00000000-0000-0000-0000-000000000000}"/>
          </ac:grpSpMkLst>
        </pc:grpChg>
        <pc:picChg chg="add mod topLvl modCrop">
          <ac:chgData name="Hương Giang" userId="6e01f857206b86c7" providerId="LiveId" clId="{93F505B9-5841-4E2F-9305-48B34FBB9AD4}" dt="2023-08-30T09:15:11.282" v="1799" actId="164"/>
          <ac:picMkLst>
            <pc:docMk/>
            <pc:sldMk cId="1969377462" sldId="283"/>
            <ac:picMk id="8" creationId="{77BE8F40-ED14-67DF-3160-D1CFCA0FC9C1}"/>
          </ac:picMkLst>
        </pc:picChg>
        <pc:picChg chg="mod topLvl modCrop">
          <ac:chgData name="Hương Giang" userId="6e01f857206b86c7" providerId="LiveId" clId="{93F505B9-5841-4E2F-9305-48B34FBB9AD4}" dt="2023-08-30T09:14:45.966" v="1790" actId="164"/>
          <ac:picMkLst>
            <pc:docMk/>
            <pc:sldMk cId="1969377462" sldId="283"/>
            <ac:picMk id="9" creationId="{533623C1-AF05-41B2-C93B-AE822DB9DFA2}"/>
          </ac:picMkLst>
        </pc:picChg>
      </pc:sldChg>
      <pc:sldChg chg="addSp delSp modSp add mod delAnim modAnim">
        <pc:chgData name="Hương Giang" userId="6e01f857206b86c7" providerId="LiveId" clId="{93F505B9-5841-4E2F-9305-48B34FBB9AD4}" dt="2023-08-30T09:22:52.723" v="2242"/>
        <pc:sldMkLst>
          <pc:docMk/>
          <pc:sldMk cId="1256001931" sldId="284"/>
        </pc:sldMkLst>
        <pc:spChg chg="add mod">
          <ac:chgData name="Hương Giang" userId="6e01f857206b86c7" providerId="LiveId" clId="{93F505B9-5841-4E2F-9305-48B34FBB9AD4}" dt="2023-08-30T09:19:38.286" v="2072" actId="1076"/>
          <ac:spMkLst>
            <pc:docMk/>
            <pc:sldMk cId="1256001931" sldId="284"/>
            <ac:spMk id="5" creationId="{05863D62-F937-CE00-26F0-C2BFE576994B}"/>
          </ac:spMkLst>
        </pc:spChg>
        <pc:spChg chg="add mod">
          <ac:chgData name="Hương Giang" userId="6e01f857206b86c7" providerId="LiveId" clId="{93F505B9-5841-4E2F-9305-48B34FBB9AD4}" dt="2023-08-30T09:21:55.595" v="2220" actId="14100"/>
          <ac:spMkLst>
            <pc:docMk/>
            <pc:sldMk cId="1256001931" sldId="284"/>
            <ac:spMk id="6" creationId="{D9A9BEEB-DC29-DE29-4075-2E7D1B003F93}"/>
          </ac:spMkLst>
        </pc:spChg>
        <pc:spChg chg="mod">
          <ac:chgData name="Hương Giang" userId="6e01f857206b86c7" providerId="LiveId" clId="{93F505B9-5841-4E2F-9305-48B34FBB9AD4}" dt="2023-08-30T09:19:08.659" v="2058" actId="14100"/>
          <ac:spMkLst>
            <pc:docMk/>
            <pc:sldMk cId="1256001931" sldId="284"/>
            <ac:spMk id="10" creationId="{CE8CF2D3-5D34-1864-D3CF-721C1656372A}"/>
          </ac:spMkLst>
        </pc:spChg>
        <pc:spChg chg="del topLvl">
          <ac:chgData name="Hương Giang" userId="6e01f857206b86c7" providerId="LiveId" clId="{93F505B9-5841-4E2F-9305-48B34FBB9AD4}" dt="2023-08-30T09:20:11.203" v="2151" actId="478"/>
          <ac:spMkLst>
            <pc:docMk/>
            <pc:sldMk cId="1256001931" sldId="284"/>
            <ac:spMk id="11" creationId="{2C06B975-598C-01E2-FED4-C09F5D35A1C9}"/>
          </ac:spMkLst>
        </pc:spChg>
        <pc:spChg chg="mod">
          <ac:chgData name="Hương Giang" userId="6e01f857206b86c7" providerId="LiveId" clId="{93F505B9-5841-4E2F-9305-48B34FBB9AD4}" dt="2023-08-30T09:20:47.711" v="2164" actId="164"/>
          <ac:spMkLst>
            <pc:docMk/>
            <pc:sldMk cId="1256001931" sldId="284"/>
            <ac:spMk id="16" creationId="{A7F23B13-19E5-FCB9-ED35-F242C60204CE}"/>
          </ac:spMkLst>
        </pc:spChg>
        <pc:spChg chg="del">
          <ac:chgData name="Hương Giang" userId="6e01f857206b86c7" providerId="LiveId" clId="{93F505B9-5841-4E2F-9305-48B34FBB9AD4}" dt="2023-08-30T09:20:11.203" v="2151" actId="478"/>
          <ac:spMkLst>
            <pc:docMk/>
            <pc:sldMk cId="1256001931" sldId="284"/>
            <ac:spMk id="18" creationId="{6464C051-68A8-EE09-F8CF-26E0B3447306}"/>
          </ac:spMkLst>
        </pc:spChg>
        <pc:spChg chg="add mod">
          <ac:chgData name="Hương Giang" userId="6e01f857206b86c7" providerId="LiveId" clId="{93F505B9-5841-4E2F-9305-48B34FBB9AD4}" dt="2023-08-30T09:21:46.899" v="2218" actId="20577"/>
          <ac:spMkLst>
            <pc:docMk/>
            <pc:sldMk cId="1256001931" sldId="284"/>
            <ac:spMk id="20" creationId="{839A821B-B88E-FAE8-4F0E-3F231B8B78F4}"/>
          </ac:spMkLst>
        </pc:spChg>
        <pc:spChg chg="mod">
          <ac:chgData name="Hương Giang" userId="6e01f857206b86c7" providerId="LiveId" clId="{93F505B9-5841-4E2F-9305-48B34FBB9AD4}" dt="2023-08-30T09:16:56.047" v="1963" actId="20577"/>
          <ac:spMkLst>
            <pc:docMk/>
            <pc:sldMk cId="1256001931" sldId="284"/>
            <ac:spMk id="1856" creationId="{44ABC0C6-CBF6-498B-5ADD-FCA637A201BD}"/>
          </ac:spMkLst>
        </pc:spChg>
        <pc:spChg chg="del mod topLvl">
          <ac:chgData name="Hương Giang" userId="6e01f857206b86c7" providerId="LiveId" clId="{93F505B9-5841-4E2F-9305-48B34FBB9AD4}" dt="2023-08-30T09:19:39.692" v="2073" actId="478"/>
          <ac:spMkLst>
            <pc:docMk/>
            <pc:sldMk cId="1256001931" sldId="284"/>
            <ac:spMk id="1874" creationId="{17550E62-27CD-C3E6-C99C-6F7EE5940437}"/>
          </ac:spMkLst>
        </pc:spChg>
        <pc:grpChg chg="add mod">
          <ac:chgData name="Hương Giang" userId="6e01f857206b86c7" providerId="LiveId" clId="{93F505B9-5841-4E2F-9305-48B34FBB9AD4}" dt="2023-08-30T09:21:02.132" v="2188" actId="1038"/>
          <ac:grpSpMkLst>
            <pc:docMk/>
            <pc:sldMk cId="1256001931" sldId="284"/>
            <ac:grpSpMk id="4" creationId="{489722B4-10EE-8F5A-600F-F1EEE141C207}"/>
          </ac:grpSpMkLst>
        </pc:grpChg>
        <pc:grpChg chg="add mod">
          <ac:chgData name="Hương Giang" userId="6e01f857206b86c7" providerId="LiveId" clId="{93F505B9-5841-4E2F-9305-48B34FBB9AD4}" dt="2023-08-30T09:21:02.132" v="2188" actId="1038"/>
          <ac:grpSpMkLst>
            <pc:docMk/>
            <pc:sldMk cId="1256001931" sldId="284"/>
            <ac:grpSpMk id="13" creationId="{3A03C9AB-7F14-6140-B895-4A2B01AD17E5}"/>
          </ac:grpSpMkLst>
        </pc:grpChg>
        <pc:grpChg chg="del">
          <ac:chgData name="Hương Giang" userId="6e01f857206b86c7" providerId="LiveId" clId="{93F505B9-5841-4E2F-9305-48B34FBB9AD4}" dt="2023-08-30T09:17:31.906" v="1998" actId="478"/>
          <ac:grpSpMkLst>
            <pc:docMk/>
            <pc:sldMk cId="1256001931" sldId="284"/>
            <ac:grpSpMk id="14" creationId="{18C0AFA3-6A69-E65F-69BA-31F1740F158F}"/>
          </ac:grpSpMkLst>
        </pc:grpChg>
        <pc:grpChg chg="del">
          <ac:chgData name="Hương Giang" userId="6e01f857206b86c7" providerId="LiveId" clId="{93F505B9-5841-4E2F-9305-48B34FBB9AD4}" dt="2023-08-30T09:17:32.787" v="1999" actId="478"/>
          <ac:grpSpMkLst>
            <pc:docMk/>
            <pc:sldMk cId="1256001931" sldId="284"/>
            <ac:grpSpMk id="15" creationId="{6B4D0BE3-980E-B4AB-19D9-E6373A3B900B}"/>
          </ac:grpSpMkLst>
        </pc:grpChg>
        <pc:grpChg chg="add mod">
          <ac:chgData name="Hương Giang" userId="6e01f857206b86c7" providerId="LiveId" clId="{93F505B9-5841-4E2F-9305-48B34FBB9AD4}" dt="2023-08-30T09:21:52.529" v="2219" actId="1076"/>
          <ac:grpSpMkLst>
            <pc:docMk/>
            <pc:sldMk cId="1256001931" sldId="284"/>
            <ac:grpSpMk id="19" creationId="{26CDEDBE-C0F0-C6A0-BD07-3A4575818F53}"/>
          </ac:grpSpMkLst>
        </pc:grpChg>
        <pc:picChg chg="add mod modCrop">
          <ac:chgData name="Hương Giang" userId="6e01f857206b86c7" providerId="LiveId" clId="{93F505B9-5841-4E2F-9305-48B34FBB9AD4}" dt="2023-08-30T09:20:52.989" v="2174" actId="1076"/>
          <ac:picMkLst>
            <pc:docMk/>
            <pc:sldMk cId="1256001931" sldId="284"/>
            <ac:picMk id="3" creationId="{2C7FA9A8-790D-9316-1A1A-DACBCC1DD24D}"/>
          </ac:picMkLst>
        </pc:picChg>
        <pc:picChg chg="del topLvl">
          <ac:chgData name="Hương Giang" userId="6e01f857206b86c7" providerId="LiveId" clId="{93F505B9-5841-4E2F-9305-48B34FBB9AD4}" dt="2023-08-30T09:17:32.787" v="1999" actId="478"/>
          <ac:picMkLst>
            <pc:docMk/>
            <pc:sldMk cId="1256001931" sldId="284"/>
            <ac:picMk id="8" creationId="{77BE8F40-ED14-67DF-3160-D1CFCA0FC9C1}"/>
          </ac:picMkLst>
        </pc:picChg>
        <pc:picChg chg="del topLvl">
          <ac:chgData name="Hương Giang" userId="6e01f857206b86c7" providerId="LiveId" clId="{93F505B9-5841-4E2F-9305-48B34FBB9AD4}" dt="2023-08-30T09:17:31.906" v="1998" actId="478"/>
          <ac:picMkLst>
            <pc:docMk/>
            <pc:sldMk cId="1256001931" sldId="284"/>
            <ac:picMk id="9" creationId="{533623C1-AF05-41B2-C93B-AE822DB9DFA2}"/>
          </ac:picMkLst>
        </pc:picChg>
        <pc:picChg chg="add mod modCrop">
          <ac:chgData name="Hương Giang" userId="6e01f857206b86c7" providerId="LiveId" clId="{93F505B9-5841-4E2F-9305-48B34FBB9AD4}" dt="2023-08-30T09:20:47.711" v="2164" actId="164"/>
          <ac:picMkLst>
            <pc:docMk/>
            <pc:sldMk cId="1256001931" sldId="284"/>
            <ac:picMk id="12" creationId="{46AFAFCF-798A-C17C-641C-4127C1339D99}"/>
          </ac:picMkLst>
        </pc:picChg>
        <pc:picChg chg="add mod">
          <ac:chgData name="Hương Giang" userId="6e01f857206b86c7" providerId="LiveId" clId="{93F505B9-5841-4E2F-9305-48B34FBB9AD4}" dt="2023-08-30T09:21:57.275" v="2221" actId="1076"/>
          <ac:picMkLst>
            <pc:docMk/>
            <pc:sldMk cId="1256001931" sldId="284"/>
            <ac:picMk id="17" creationId="{022AC8EB-361D-483A-ADEA-A50F62C1013D}"/>
          </ac:picMkLst>
        </pc:picChg>
        <pc:cxnChg chg="add mod">
          <ac:chgData name="Hương Giang" userId="6e01f857206b86c7" providerId="LiveId" clId="{93F505B9-5841-4E2F-9305-48B34FBB9AD4}" dt="2023-08-30T09:22:16.358" v="2224" actId="1582"/>
          <ac:cxnSpMkLst>
            <pc:docMk/>
            <pc:sldMk cId="1256001931" sldId="284"/>
            <ac:cxnSpMk id="22" creationId="{B042868F-1C72-BD67-973C-ACD950DA0A99}"/>
          </ac:cxnSpMkLst>
        </pc:cxnChg>
        <pc:cxnChg chg="add mod">
          <ac:chgData name="Hương Giang" userId="6e01f857206b86c7" providerId="LiveId" clId="{93F505B9-5841-4E2F-9305-48B34FBB9AD4}" dt="2023-08-30T09:22:21.464" v="2227" actId="14100"/>
          <ac:cxnSpMkLst>
            <pc:docMk/>
            <pc:sldMk cId="1256001931" sldId="284"/>
            <ac:cxnSpMk id="23" creationId="{CF884A41-E9E0-9677-0EFD-FC1834B39F8F}"/>
          </ac:cxnSpMkLst>
        </pc:cxnChg>
        <pc:cxnChg chg="add mod">
          <ac:chgData name="Hương Giang" userId="6e01f857206b86c7" providerId="LiveId" clId="{93F505B9-5841-4E2F-9305-48B34FBB9AD4}" dt="2023-08-30T09:22:26.230" v="2230" actId="14100"/>
          <ac:cxnSpMkLst>
            <pc:docMk/>
            <pc:sldMk cId="1256001931" sldId="284"/>
            <ac:cxnSpMk id="26" creationId="{68CE48E5-D4AC-AEB0-DB24-00C23A5045D8}"/>
          </ac:cxnSpMkLst>
        </pc:cxnChg>
      </pc:sldChg>
      <pc:sldChg chg="addSp delSp modSp add mod delAnim">
        <pc:chgData name="Hương Giang" userId="6e01f857206b86c7" providerId="LiveId" clId="{93F505B9-5841-4E2F-9305-48B34FBB9AD4}" dt="2023-08-30T09:49:02.998" v="3059" actId="1076"/>
        <pc:sldMkLst>
          <pc:docMk/>
          <pc:sldMk cId="163765883" sldId="285"/>
        </pc:sldMkLst>
        <pc:spChg chg="mod">
          <ac:chgData name="Hương Giang" userId="6e01f857206b86c7" providerId="LiveId" clId="{93F505B9-5841-4E2F-9305-48B34FBB9AD4}" dt="2023-08-30T09:40:20.244" v="2905" actId="20577"/>
          <ac:spMkLst>
            <pc:docMk/>
            <pc:sldMk cId="163765883" sldId="285"/>
            <ac:spMk id="8" creationId="{01CC7400-A157-4D23-D2D6-39B1D36EE751}"/>
          </ac:spMkLst>
        </pc:spChg>
        <pc:spChg chg="add mod">
          <ac:chgData name="Hương Giang" userId="6e01f857206b86c7" providerId="LiveId" clId="{93F505B9-5841-4E2F-9305-48B34FBB9AD4}" dt="2023-08-30T09:44:49.326" v="2956" actId="164"/>
          <ac:spMkLst>
            <pc:docMk/>
            <pc:sldMk cId="163765883" sldId="285"/>
            <ac:spMk id="28" creationId="{D81D8FF3-612F-3422-870B-293BD8E04160}"/>
          </ac:spMkLst>
        </pc:spChg>
        <pc:spChg chg="add mod">
          <ac:chgData name="Hương Giang" userId="6e01f857206b86c7" providerId="LiveId" clId="{93F505B9-5841-4E2F-9305-48B34FBB9AD4}" dt="2023-08-30T09:46:24.959" v="2984" actId="164"/>
          <ac:spMkLst>
            <pc:docMk/>
            <pc:sldMk cId="163765883" sldId="285"/>
            <ac:spMk id="30" creationId="{926B739E-70E8-9A9E-B88E-1D0BD4F69924}"/>
          </ac:spMkLst>
        </pc:spChg>
        <pc:spChg chg="add mod">
          <ac:chgData name="Hương Giang" userId="6e01f857206b86c7" providerId="LiveId" clId="{93F505B9-5841-4E2F-9305-48B34FBB9AD4}" dt="2023-08-30T09:47:41.838" v="3017" actId="164"/>
          <ac:spMkLst>
            <pc:docMk/>
            <pc:sldMk cId="163765883" sldId="285"/>
            <ac:spMk id="32" creationId="{C394090A-E314-BA89-357B-7C6E55DB864A}"/>
          </ac:spMkLst>
        </pc:spChg>
        <pc:spChg chg="add mod">
          <ac:chgData name="Hương Giang" userId="6e01f857206b86c7" providerId="LiveId" clId="{93F505B9-5841-4E2F-9305-48B34FBB9AD4}" dt="2023-08-30T09:48:50.818" v="3054" actId="164"/>
          <ac:spMkLst>
            <pc:docMk/>
            <pc:sldMk cId="163765883" sldId="285"/>
            <ac:spMk id="34" creationId="{A5234B2F-38F3-5C8D-A647-D38FA69C6DF8}"/>
          </ac:spMkLst>
        </pc:spChg>
        <pc:grpChg chg="del">
          <ac:chgData name="Hương Giang" userId="6e01f857206b86c7" providerId="LiveId" clId="{93F505B9-5841-4E2F-9305-48B34FBB9AD4}" dt="2023-08-30T09:43:47.862" v="2906" actId="478"/>
          <ac:grpSpMkLst>
            <pc:docMk/>
            <pc:sldMk cId="163765883" sldId="285"/>
            <ac:grpSpMk id="13" creationId="{23BC914F-DB66-DCBD-F7C6-5C2483BC22C3}"/>
          </ac:grpSpMkLst>
        </pc:grpChg>
        <pc:grpChg chg="del">
          <ac:chgData name="Hương Giang" userId="6e01f857206b86c7" providerId="LiveId" clId="{93F505B9-5841-4E2F-9305-48B34FBB9AD4}" dt="2023-08-30T09:43:47.862" v="2906" actId="478"/>
          <ac:grpSpMkLst>
            <pc:docMk/>
            <pc:sldMk cId="163765883" sldId="285"/>
            <ac:grpSpMk id="15" creationId="{4C9FA9AF-49F8-D033-6D7A-362E2F5CDAD0}"/>
          </ac:grpSpMkLst>
        </pc:grpChg>
        <pc:grpChg chg="del">
          <ac:chgData name="Hương Giang" userId="6e01f857206b86c7" providerId="LiveId" clId="{93F505B9-5841-4E2F-9305-48B34FBB9AD4}" dt="2023-08-30T09:43:47.862" v="2906" actId="478"/>
          <ac:grpSpMkLst>
            <pc:docMk/>
            <pc:sldMk cId="163765883" sldId="285"/>
            <ac:grpSpMk id="17" creationId="{A3CE47EC-3626-A846-7916-BBD7133DE4FB}"/>
          </ac:grpSpMkLst>
        </pc:grpChg>
        <pc:grpChg chg="add mod">
          <ac:chgData name="Hương Giang" userId="6e01f857206b86c7" providerId="LiveId" clId="{93F505B9-5841-4E2F-9305-48B34FBB9AD4}" dt="2023-08-30T09:48:59.513" v="3057" actId="1076"/>
          <ac:grpSpMkLst>
            <pc:docMk/>
            <pc:sldMk cId="163765883" sldId="285"/>
            <ac:grpSpMk id="29" creationId="{71A39461-6602-E4C4-0945-80E399A4A728}"/>
          </ac:grpSpMkLst>
        </pc:grpChg>
        <pc:grpChg chg="add mod">
          <ac:chgData name="Hương Giang" userId="6e01f857206b86c7" providerId="LiveId" clId="{93F505B9-5841-4E2F-9305-48B34FBB9AD4}" dt="2023-08-30T09:49:00.568" v="3058" actId="1076"/>
          <ac:grpSpMkLst>
            <pc:docMk/>
            <pc:sldMk cId="163765883" sldId="285"/>
            <ac:grpSpMk id="31" creationId="{ADA27847-7DD4-F607-BACC-1FF1598C7034}"/>
          </ac:grpSpMkLst>
        </pc:grpChg>
        <pc:grpChg chg="add mod">
          <ac:chgData name="Hương Giang" userId="6e01f857206b86c7" providerId="LiveId" clId="{93F505B9-5841-4E2F-9305-48B34FBB9AD4}" dt="2023-08-30T09:48:59.513" v="3057" actId="1076"/>
          <ac:grpSpMkLst>
            <pc:docMk/>
            <pc:sldMk cId="163765883" sldId="285"/>
            <ac:grpSpMk id="33" creationId="{475F2B71-61F0-DCF6-C48C-4793F06FFD60}"/>
          </ac:grpSpMkLst>
        </pc:grpChg>
        <pc:grpChg chg="add mod">
          <ac:chgData name="Hương Giang" userId="6e01f857206b86c7" providerId="LiveId" clId="{93F505B9-5841-4E2F-9305-48B34FBB9AD4}" dt="2023-08-30T09:49:02.998" v="3059" actId="1076"/>
          <ac:grpSpMkLst>
            <pc:docMk/>
            <pc:sldMk cId="163765883" sldId="285"/>
            <ac:grpSpMk id="35" creationId="{D34B9C3F-28C1-59E2-1696-B431C0B28202}"/>
          </ac:grpSpMkLst>
        </pc:grpChg>
        <pc:picChg chg="add mod modCrop">
          <ac:chgData name="Hương Giang" userId="6e01f857206b86c7" providerId="LiveId" clId="{93F505B9-5841-4E2F-9305-48B34FBB9AD4}" dt="2023-08-30T09:48:50.818" v="3054" actId="164"/>
          <ac:picMkLst>
            <pc:docMk/>
            <pc:sldMk cId="163765883" sldId="285"/>
            <ac:picMk id="3" creationId="{CB24B2C1-C893-FC1F-4104-22094002B162}"/>
          </ac:picMkLst>
        </pc:picChg>
        <pc:picChg chg="add mod">
          <ac:chgData name="Hương Giang" userId="6e01f857206b86c7" providerId="LiveId" clId="{93F505B9-5841-4E2F-9305-48B34FBB9AD4}" dt="2023-08-30T09:44:49.326" v="2956" actId="164"/>
          <ac:picMkLst>
            <pc:docMk/>
            <pc:sldMk cId="163765883" sldId="285"/>
            <ac:picMk id="9" creationId="{993E24A6-9410-4479-FACF-BD30D287BCFA}"/>
          </ac:picMkLst>
        </pc:picChg>
        <pc:picChg chg="add mod modCrop">
          <ac:chgData name="Hương Giang" userId="6e01f857206b86c7" providerId="LiveId" clId="{93F505B9-5841-4E2F-9305-48B34FBB9AD4}" dt="2023-08-30T09:47:41.838" v="3017" actId="164"/>
          <ac:picMkLst>
            <pc:docMk/>
            <pc:sldMk cId="163765883" sldId="285"/>
            <ac:picMk id="20" creationId="{E5AEE1B0-E77A-C8DE-42B6-0DA90FFB74C9}"/>
          </ac:picMkLst>
        </pc:picChg>
        <pc:picChg chg="add del mod">
          <ac:chgData name="Hương Giang" userId="6e01f857206b86c7" providerId="LiveId" clId="{93F505B9-5841-4E2F-9305-48B34FBB9AD4}" dt="2023-08-30T09:46:32.054" v="2987" actId="478"/>
          <ac:picMkLst>
            <pc:docMk/>
            <pc:sldMk cId="163765883" sldId="285"/>
            <ac:picMk id="22" creationId="{9271795B-2A49-0A1B-A6DB-BBC9A1DE7123}"/>
          </ac:picMkLst>
        </pc:picChg>
        <pc:picChg chg="add del mod">
          <ac:chgData name="Hương Giang" userId="6e01f857206b86c7" providerId="LiveId" clId="{93F505B9-5841-4E2F-9305-48B34FBB9AD4}" dt="2023-08-30T09:46:26.316" v="2985" actId="478"/>
          <ac:picMkLst>
            <pc:docMk/>
            <pc:sldMk cId="163765883" sldId="285"/>
            <ac:picMk id="24" creationId="{C81E74A5-B7F8-F1A7-C6B9-BDE7BA0113B8}"/>
          </ac:picMkLst>
        </pc:picChg>
        <pc:picChg chg="add mod modCrop">
          <ac:chgData name="Hương Giang" userId="6e01f857206b86c7" providerId="LiveId" clId="{93F505B9-5841-4E2F-9305-48B34FBB9AD4}" dt="2023-08-30T09:47:22.578" v="3007" actId="1076"/>
          <ac:picMkLst>
            <pc:docMk/>
            <pc:sldMk cId="163765883" sldId="285"/>
            <ac:picMk id="26" creationId="{51CAC0B7-2B51-00CD-68A9-B6A6360E09B3}"/>
          </ac:picMkLst>
        </pc:picChg>
        <pc:cxnChg chg="del">
          <ac:chgData name="Hương Giang" userId="6e01f857206b86c7" providerId="LiveId" clId="{93F505B9-5841-4E2F-9305-48B34FBB9AD4}" dt="2023-08-30T09:43:47.862" v="2906" actId="478"/>
          <ac:cxnSpMkLst>
            <pc:docMk/>
            <pc:sldMk cId="163765883" sldId="285"/>
            <ac:cxnSpMk id="10" creationId="{F9407976-7E9A-ADC9-E732-042550435140}"/>
          </ac:cxnSpMkLst>
        </pc:cxnChg>
        <pc:cxnChg chg="del">
          <ac:chgData name="Hương Giang" userId="6e01f857206b86c7" providerId="LiveId" clId="{93F505B9-5841-4E2F-9305-48B34FBB9AD4}" dt="2023-08-30T09:43:47.862" v="2906" actId="478"/>
          <ac:cxnSpMkLst>
            <pc:docMk/>
            <pc:sldMk cId="163765883" sldId="285"/>
            <ac:cxnSpMk id="11" creationId="{15CDD617-36E2-91D9-CB30-DFF3CDB34B0C}"/>
          </ac:cxnSpMkLst>
        </pc:cxnChg>
      </pc:sldChg>
      <pc:sldChg chg="addSp delSp modSp add mod delAnim modAnim">
        <pc:chgData name="Hương Giang" userId="6e01f857206b86c7" providerId="LiveId" clId="{93F505B9-5841-4E2F-9305-48B34FBB9AD4}" dt="2023-08-30T09:56:51.428" v="3212"/>
        <pc:sldMkLst>
          <pc:docMk/>
          <pc:sldMk cId="24185525" sldId="286"/>
        </pc:sldMkLst>
        <pc:spChg chg="mod">
          <ac:chgData name="Hương Giang" userId="6e01f857206b86c7" providerId="LiveId" clId="{93F505B9-5841-4E2F-9305-48B34FBB9AD4}" dt="2023-08-30T09:54:22.868" v="3163" actId="1035"/>
          <ac:spMkLst>
            <pc:docMk/>
            <pc:sldMk cId="24185525" sldId="286"/>
            <ac:spMk id="8" creationId="{01CC7400-A157-4D23-D2D6-39B1D36EE751}"/>
          </ac:spMkLst>
        </pc:spChg>
        <pc:spChg chg="mod">
          <ac:chgData name="Hương Giang" userId="6e01f857206b86c7" providerId="LiveId" clId="{93F505B9-5841-4E2F-9305-48B34FBB9AD4}" dt="2023-08-30T09:56:32.314" v="3206" actId="1076"/>
          <ac:spMkLst>
            <pc:docMk/>
            <pc:sldMk cId="24185525" sldId="286"/>
            <ac:spMk id="12" creationId="{AD48FE18-EA66-1D0E-59A4-7C370343EBA4}"/>
          </ac:spMkLst>
        </pc:spChg>
        <pc:spChg chg="mod">
          <ac:chgData name="Hương Giang" userId="6e01f857206b86c7" providerId="LiveId" clId="{93F505B9-5841-4E2F-9305-48B34FBB9AD4}" dt="2023-08-30T09:54:28.904" v="3165" actId="1076"/>
          <ac:spMkLst>
            <pc:docMk/>
            <pc:sldMk cId="24185525" sldId="286"/>
            <ac:spMk id="28" creationId="{D81D8FF3-612F-3422-870B-293BD8E04160}"/>
          </ac:spMkLst>
        </pc:spChg>
        <pc:grpChg chg="add mod">
          <ac:chgData name="Hương Giang" userId="6e01f857206b86c7" providerId="LiveId" clId="{93F505B9-5841-4E2F-9305-48B34FBB9AD4}" dt="2023-08-30T09:56:47.028" v="3210" actId="1076"/>
          <ac:grpSpMkLst>
            <pc:docMk/>
            <pc:sldMk cId="24185525" sldId="286"/>
            <ac:grpSpMk id="5" creationId="{E2C1EC27-D488-3537-E06C-3B4373ED9257}"/>
          </ac:grpSpMkLst>
        </pc:grpChg>
        <pc:grpChg chg="add mod">
          <ac:chgData name="Hương Giang" userId="6e01f857206b86c7" providerId="LiveId" clId="{93F505B9-5841-4E2F-9305-48B34FBB9AD4}" dt="2023-08-30T09:56:48.296" v="3211" actId="1076"/>
          <ac:grpSpMkLst>
            <pc:docMk/>
            <pc:sldMk cId="24185525" sldId="286"/>
            <ac:grpSpMk id="6" creationId="{8EAD710D-844B-E26A-A989-46624F9D981F}"/>
          </ac:grpSpMkLst>
        </pc:grpChg>
        <pc:grpChg chg="mod">
          <ac:chgData name="Hương Giang" userId="6e01f857206b86c7" providerId="LiveId" clId="{93F505B9-5841-4E2F-9305-48B34FBB9AD4}" dt="2023-08-30T09:55:57.938" v="3191" actId="14826"/>
          <ac:grpSpMkLst>
            <pc:docMk/>
            <pc:sldMk cId="24185525" sldId="286"/>
            <ac:grpSpMk id="7" creationId="{59760FDC-12F2-F20A-21B4-92C4E93F3A58}"/>
          </ac:grpSpMkLst>
        </pc:grpChg>
        <pc:grpChg chg="mod">
          <ac:chgData name="Hương Giang" userId="6e01f857206b86c7" providerId="LiveId" clId="{93F505B9-5841-4E2F-9305-48B34FBB9AD4}" dt="2023-08-30T09:54:17.348" v="3147" actId="164"/>
          <ac:grpSpMkLst>
            <pc:docMk/>
            <pc:sldMk cId="24185525" sldId="286"/>
            <ac:grpSpMk id="29" creationId="{71A39461-6602-E4C4-0945-80E399A4A728}"/>
          </ac:grpSpMkLst>
        </pc:grpChg>
        <pc:grpChg chg="del mod">
          <ac:chgData name="Hương Giang" userId="6e01f857206b86c7" providerId="LiveId" clId="{93F505B9-5841-4E2F-9305-48B34FBB9AD4}" dt="2023-08-30T09:54:25.888" v="3164" actId="478"/>
          <ac:grpSpMkLst>
            <pc:docMk/>
            <pc:sldMk cId="24185525" sldId="286"/>
            <ac:grpSpMk id="31" creationId="{ADA27847-7DD4-F607-BACC-1FF1598C7034}"/>
          </ac:grpSpMkLst>
        </pc:grpChg>
        <pc:grpChg chg="del">
          <ac:chgData name="Hương Giang" userId="6e01f857206b86c7" providerId="LiveId" clId="{93F505B9-5841-4E2F-9305-48B34FBB9AD4}" dt="2023-08-30T09:54:25.888" v="3164" actId="478"/>
          <ac:grpSpMkLst>
            <pc:docMk/>
            <pc:sldMk cId="24185525" sldId="286"/>
            <ac:grpSpMk id="33" creationId="{475F2B71-61F0-DCF6-C48C-4793F06FFD60}"/>
          </ac:grpSpMkLst>
        </pc:grpChg>
        <pc:grpChg chg="del">
          <ac:chgData name="Hương Giang" userId="6e01f857206b86c7" providerId="LiveId" clId="{93F505B9-5841-4E2F-9305-48B34FBB9AD4}" dt="2023-08-30T09:54:25.888" v="3164" actId="478"/>
          <ac:grpSpMkLst>
            <pc:docMk/>
            <pc:sldMk cId="24185525" sldId="286"/>
            <ac:grpSpMk id="35" creationId="{D34B9C3F-28C1-59E2-1696-B431C0B28202}"/>
          </ac:grpSpMkLst>
        </pc:grpChg>
        <pc:picChg chg="add mod">
          <ac:chgData name="Hương Giang" userId="6e01f857206b86c7" providerId="LiveId" clId="{93F505B9-5841-4E2F-9305-48B34FBB9AD4}" dt="2023-08-30T09:54:17.348" v="3147" actId="164"/>
          <ac:picMkLst>
            <pc:docMk/>
            <pc:sldMk cId="24185525" sldId="286"/>
            <ac:picMk id="4" creationId="{6E6D94EF-D6D0-B713-3C03-5991BEAF8D9D}"/>
          </ac:picMkLst>
        </pc:picChg>
        <pc:picChg chg="mod modCrop">
          <ac:chgData name="Hương Giang" userId="6e01f857206b86c7" providerId="LiveId" clId="{93F505B9-5841-4E2F-9305-48B34FBB9AD4}" dt="2023-08-30T09:54:00.744" v="3143" actId="14100"/>
          <ac:picMkLst>
            <pc:docMk/>
            <pc:sldMk cId="24185525" sldId="286"/>
            <ac:picMk id="9" creationId="{993E24A6-9410-4479-FACF-BD30D287BCFA}"/>
          </ac:picMkLst>
        </pc:picChg>
        <pc:picChg chg="mod modCrop">
          <ac:chgData name="Hương Giang" userId="6e01f857206b86c7" providerId="LiveId" clId="{93F505B9-5841-4E2F-9305-48B34FBB9AD4}" dt="2023-08-30T09:56:37.020" v="3207" actId="1076"/>
          <ac:picMkLst>
            <pc:docMk/>
            <pc:sldMk cId="24185525" sldId="286"/>
            <ac:picMk id="10" creationId="{95BD848E-4EE3-2EFE-C121-4CD673C8EC38}"/>
          </ac:picMkLst>
        </pc:picChg>
        <pc:picChg chg="mod modCrop">
          <ac:chgData name="Hương Giang" userId="6e01f857206b86c7" providerId="LiveId" clId="{93F505B9-5841-4E2F-9305-48B34FBB9AD4}" dt="2023-08-30T09:56:37.020" v="3207" actId="1076"/>
          <ac:picMkLst>
            <pc:docMk/>
            <pc:sldMk cId="24185525" sldId="286"/>
            <ac:picMk id="11" creationId="{DEA0A0E4-7A3F-43BE-910A-918624A57D33}"/>
          </ac:picMkLst>
        </pc:picChg>
      </pc:sldChg>
      <pc:sldChg chg="addSp delSp modSp add mod delAnim modAnim">
        <pc:chgData name="Hương Giang" userId="6e01f857206b86c7" providerId="LiveId" clId="{93F505B9-5841-4E2F-9305-48B34FBB9AD4}" dt="2023-08-30T10:03:21.208" v="3371"/>
        <pc:sldMkLst>
          <pc:docMk/>
          <pc:sldMk cId="2949135599" sldId="287"/>
        </pc:sldMkLst>
        <pc:spChg chg="mod">
          <ac:chgData name="Hương Giang" userId="6e01f857206b86c7" providerId="LiveId" clId="{93F505B9-5841-4E2F-9305-48B34FBB9AD4}" dt="2023-08-30T09:57:06.588" v="3235" actId="14100"/>
          <ac:spMkLst>
            <pc:docMk/>
            <pc:sldMk cId="2949135599" sldId="287"/>
            <ac:spMk id="8" creationId="{01CC7400-A157-4D23-D2D6-39B1D36EE751}"/>
          </ac:spMkLst>
        </pc:spChg>
        <pc:spChg chg="mod">
          <ac:chgData name="Hương Giang" userId="6e01f857206b86c7" providerId="LiveId" clId="{93F505B9-5841-4E2F-9305-48B34FBB9AD4}" dt="2023-08-30T10:01:24.268" v="3278" actId="1076"/>
          <ac:spMkLst>
            <pc:docMk/>
            <pc:sldMk cId="2949135599" sldId="287"/>
            <ac:spMk id="15" creationId="{04ED3D1D-28A0-8AF0-F96F-DF01E0029729}"/>
          </ac:spMkLst>
        </pc:spChg>
        <pc:spChg chg="add mod">
          <ac:chgData name="Hương Giang" userId="6e01f857206b86c7" providerId="LiveId" clId="{93F505B9-5841-4E2F-9305-48B34FBB9AD4}" dt="2023-08-30T10:03:13.293" v="3369" actId="164"/>
          <ac:spMkLst>
            <pc:docMk/>
            <pc:sldMk cId="2949135599" sldId="287"/>
            <ac:spMk id="18" creationId="{84825C92-B55A-7880-D898-42BFF36E7BA2}"/>
          </ac:spMkLst>
        </pc:spChg>
        <pc:spChg chg="mod topLvl">
          <ac:chgData name="Hương Giang" userId="6e01f857206b86c7" providerId="LiveId" clId="{93F505B9-5841-4E2F-9305-48B34FBB9AD4}" dt="2023-08-30T10:00:45.358" v="3256" actId="164"/>
          <ac:spMkLst>
            <pc:docMk/>
            <pc:sldMk cId="2949135599" sldId="287"/>
            <ac:spMk id="28" creationId="{D81D8FF3-612F-3422-870B-293BD8E04160}"/>
          </ac:spMkLst>
        </pc:spChg>
        <pc:grpChg chg="del">
          <ac:chgData name="Hương Giang" userId="6e01f857206b86c7" providerId="LiveId" clId="{93F505B9-5841-4E2F-9305-48B34FBB9AD4}" dt="2023-08-30T10:00:18.910" v="3237" actId="478"/>
          <ac:grpSpMkLst>
            <pc:docMk/>
            <pc:sldMk cId="2949135599" sldId="287"/>
            <ac:grpSpMk id="5" creationId="{E2C1EC27-D488-3537-E06C-3B4373ED9257}"/>
          </ac:grpSpMkLst>
        </pc:grpChg>
        <pc:grpChg chg="del">
          <ac:chgData name="Hương Giang" userId="6e01f857206b86c7" providerId="LiveId" clId="{93F505B9-5841-4E2F-9305-48B34FBB9AD4}" dt="2023-08-30T10:00:19.651" v="3238" actId="478"/>
          <ac:grpSpMkLst>
            <pc:docMk/>
            <pc:sldMk cId="2949135599" sldId="287"/>
            <ac:grpSpMk id="6" creationId="{8EAD710D-844B-E26A-A989-46624F9D981F}"/>
          </ac:grpSpMkLst>
        </pc:grpChg>
        <pc:grpChg chg="add mod">
          <ac:chgData name="Hương Giang" userId="6e01f857206b86c7" providerId="LiveId" clId="{93F505B9-5841-4E2F-9305-48B34FBB9AD4}" dt="2023-08-30T10:01:48.400" v="3283" actId="1076"/>
          <ac:grpSpMkLst>
            <pc:docMk/>
            <pc:sldMk cId="2949135599" sldId="287"/>
            <ac:grpSpMk id="13" creationId="{37459274-4B09-1C6D-72EB-CF57257C6ACE}"/>
          </ac:grpSpMkLst>
        </pc:grpChg>
        <pc:grpChg chg="add mod">
          <ac:chgData name="Hương Giang" userId="6e01f857206b86c7" providerId="LiveId" clId="{93F505B9-5841-4E2F-9305-48B34FBB9AD4}" dt="2023-08-30T10:01:48.400" v="3283" actId="1076"/>
          <ac:grpSpMkLst>
            <pc:docMk/>
            <pc:sldMk cId="2949135599" sldId="287"/>
            <ac:grpSpMk id="14" creationId="{190059AF-1C38-870E-1D15-438E2FA6EFF0}"/>
          </ac:grpSpMkLst>
        </pc:grpChg>
        <pc:grpChg chg="add mod">
          <ac:chgData name="Hương Giang" userId="6e01f857206b86c7" providerId="LiveId" clId="{93F505B9-5841-4E2F-9305-48B34FBB9AD4}" dt="2023-08-30T10:03:17.218" v="3370" actId="1076"/>
          <ac:grpSpMkLst>
            <pc:docMk/>
            <pc:sldMk cId="2949135599" sldId="287"/>
            <ac:grpSpMk id="20" creationId="{5A2389C0-EF70-237B-06E9-CF69AD3262DA}"/>
          </ac:grpSpMkLst>
        </pc:grpChg>
        <pc:grpChg chg="del">
          <ac:chgData name="Hương Giang" userId="6e01f857206b86c7" providerId="LiveId" clId="{93F505B9-5841-4E2F-9305-48B34FBB9AD4}" dt="2023-08-30T10:00:18.102" v="3236" actId="478"/>
          <ac:grpSpMkLst>
            <pc:docMk/>
            <pc:sldMk cId="2949135599" sldId="287"/>
            <ac:grpSpMk id="29" creationId="{71A39461-6602-E4C4-0945-80E399A4A728}"/>
          </ac:grpSpMkLst>
        </pc:grpChg>
        <pc:picChg chg="add mod">
          <ac:chgData name="Hương Giang" userId="6e01f857206b86c7" providerId="LiveId" clId="{93F505B9-5841-4E2F-9305-48B34FBB9AD4}" dt="2023-08-30T10:00:45.358" v="3256" actId="164"/>
          <ac:picMkLst>
            <pc:docMk/>
            <pc:sldMk cId="2949135599" sldId="287"/>
            <ac:picMk id="3" creationId="{7AA3ECE7-1E56-5197-EE63-3C431F7BAFD3}"/>
          </ac:picMkLst>
        </pc:picChg>
        <pc:picChg chg="del topLvl">
          <ac:chgData name="Hương Giang" userId="6e01f857206b86c7" providerId="LiveId" clId="{93F505B9-5841-4E2F-9305-48B34FBB9AD4}" dt="2023-08-30T10:00:18.910" v="3237" actId="478"/>
          <ac:picMkLst>
            <pc:docMk/>
            <pc:sldMk cId="2949135599" sldId="287"/>
            <ac:picMk id="4" creationId="{6E6D94EF-D6D0-B713-3C03-5991BEAF8D9D}"/>
          </ac:picMkLst>
        </pc:picChg>
        <pc:picChg chg="del">
          <ac:chgData name="Hương Giang" userId="6e01f857206b86c7" providerId="LiveId" clId="{93F505B9-5841-4E2F-9305-48B34FBB9AD4}" dt="2023-08-30T10:00:18.102" v="3236" actId="478"/>
          <ac:picMkLst>
            <pc:docMk/>
            <pc:sldMk cId="2949135599" sldId="287"/>
            <ac:picMk id="9" creationId="{993E24A6-9410-4479-FACF-BD30D287BCFA}"/>
          </ac:picMkLst>
        </pc:picChg>
        <pc:picChg chg="mod modCrop">
          <ac:chgData name="Hương Giang" userId="6e01f857206b86c7" providerId="LiveId" clId="{93F505B9-5841-4E2F-9305-48B34FBB9AD4}" dt="2023-08-30T10:01:15.468" v="3266" actId="1076"/>
          <ac:picMkLst>
            <pc:docMk/>
            <pc:sldMk cId="2949135599" sldId="287"/>
            <ac:picMk id="16" creationId="{C76F4D75-08A1-F20D-4B4B-CF4EA6B1FAE9}"/>
          </ac:picMkLst>
        </pc:picChg>
        <pc:picChg chg="add mod ord">
          <ac:chgData name="Hương Giang" userId="6e01f857206b86c7" providerId="LiveId" clId="{93F505B9-5841-4E2F-9305-48B34FBB9AD4}" dt="2023-08-30T10:03:13.293" v="3369" actId="164"/>
          <ac:picMkLst>
            <pc:docMk/>
            <pc:sldMk cId="2949135599" sldId="287"/>
            <ac:picMk id="17" creationId="{FCC40640-D58C-946A-4934-CC83CB62177F}"/>
          </ac:picMkLst>
        </pc:picChg>
      </pc:sldChg>
      <pc:sldChg chg="addSp delSp modSp add mod ord delAnim modAnim">
        <pc:chgData name="Hương Giang" userId="6e01f857206b86c7" providerId="LiveId" clId="{93F505B9-5841-4E2F-9305-48B34FBB9AD4}" dt="2023-08-30T10:13:46.101" v="3811"/>
        <pc:sldMkLst>
          <pc:docMk/>
          <pc:sldMk cId="85448417" sldId="288"/>
        </pc:sldMkLst>
        <pc:spChg chg="add mod">
          <ac:chgData name="Hương Giang" userId="6e01f857206b86c7" providerId="LiveId" clId="{93F505B9-5841-4E2F-9305-48B34FBB9AD4}" dt="2023-08-30T10:13:41.176" v="3810" actId="1076"/>
          <ac:spMkLst>
            <pc:docMk/>
            <pc:sldMk cId="85448417" sldId="288"/>
            <ac:spMk id="2" creationId="{8A920559-F0BD-16A6-7ADB-C110515FF588}"/>
          </ac:spMkLst>
        </pc:spChg>
        <pc:spChg chg="mod">
          <ac:chgData name="Hương Giang" userId="6e01f857206b86c7" providerId="LiveId" clId="{93F505B9-5841-4E2F-9305-48B34FBB9AD4}" dt="2023-08-30T10:12:47.534" v="3797" actId="2710"/>
          <ac:spMkLst>
            <pc:docMk/>
            <pc:sldMk cId="85448417" sldId="288"/>
            <ac:spMk id="21" creationId="{C6605571-57BC-8B5C-B6BD-7CE24AC62FA4}"/>
          </ac:spMkLst>
        </pc:spChg>
        <pc:spChg chg="mod">
          <ac:chgData name="Hương Giang" userId="6e01f857206b86c7" providerId="LiveId" clId="{93F505B9-5841-4E2F-9305-48B34FBB9AD4}" dt="2023-08-30T10:13:37.120" v="3808" actId="1076"/>
          <ac:spMkLst>
            <pc:docMk/>
            <pc:sldMk cId="85448417" sldId="288"/>
            <ac:spMk id="26" creationId="{BA051CA5-2C9A-389B-A57C-4C996A6D244E}"/>
          </ac:spMkLst>
        </pc:spChg>
        <pc:picChg chg="mod">
          <ac:chgData name="Hương Giang" userId="6e01f857206b86c7" providerId="LiveId" clId="{93F505B9-5841-4E2F-9305-48B34FBB9AD4}" dt="2023-08-30T10:12:49.625" v="3798" actId="1076"/>
          <ac:picMkLst>
            <pc:docMk/>
            <pc:sldMk cId="85448417" sldId="288"/>
            <ac:picMk id="22" creationId="{1C9B7097-5B23-B7E9-B8D8-6B300E9EDA6C}"/>
          </ac:picMkLst>
        </pc:picChg>
        <pc:picChg chg="mod">
          <ac:chgData name="Hương Giang" userId="6e01f857206b86c7" providerId="LiveId" clId="{93F505B9-5841-4E2F-9305-48B34FBB9AD4}" dt="2023-08-30T10:13:08.512" v="3802" actId="1076"/>
          <ac:picMkLst>
            <pc:docMk/>
            <pc:sldMk cId="85448417" sldId="288"/>
            <ac:picMk id="24" creationId="{C5B1C70B-DF87-0C13-62D6-1400126CA987}"/>
          </ac:picMkLst>
        </pc:picChg>
        <pc:picChg chg="del">
          <ac:chgData name="Hương Giang" userId="6e01f857206b86c7" providerId="LiveId" clId="{93F505B9-5841-4E2F-9305-48B34FBB9AD4}" dt="2023-08-30T10:13:22.738" v="3803" actId="478"/>
          <ac:picMkLst>
            <pc:docMk/>
            <pc:sldMk cId="85448417" sldId="288"/>
            <ac:picMk id="29" creationId="{0B8D416A-8CF4-2318-C8A7-9998D894F42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2032c3cedae_0_2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2032c3cedae_0_2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594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033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3187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373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7" name="Google Shape;1947;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8794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077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04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6" name="Google Shape;2156;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770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2032c3cedae_0_21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2032c3cedae_0_21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2032c3cedae_0_21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2032c3cedae_0_21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878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2032c3cedae_0_21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2032c3cedae_0_21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653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2" name="Google Shape;216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981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9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449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626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085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752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967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1220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286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992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1928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72b1845856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72b184585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533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2032c3cedae_0_25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2032c3cedae_0_25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2032c3cedae_0_21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2032c3cedae_0_21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Bấm vào từng ô số để chuyển sang slide câu hỏi.</a:t>
            </a:r>
          </a:p>
          <a:p>
            <a:pPr marL="171450" lvl="0" indent="-171450" algn="l" rtl="0">
              <a:spcBef>
                <a:spcPts val="0"/>
              </a:spcBef>
              <a:spcAft>
                <a:spcPts val="0"/>
              </a:spcAft>
            </a:pPr>
            <a:r>
              <a:rPr lang="en-US"/>
              <a:t>Bấm vào dấu nhân để chuyển sang ô luyện tập</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các chất hóa học để quay lại bảng chọn số</a:t>
            </a:r>
          </a:p>
        </p:txBody>
      </p:sp>
    </p:spTree>
    <p:extLst>
      <p:ext uri="{BB962C8B-B14F-4D97-AF65-F5344CB8AC3E}">
        <p14:creationId xmlns:p14="http://schemas.microsoft.com/office/powerpoint/2010/main" val="3226643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các chất hóa học để quay lại bảng chọn số</a:t>
            </a:r>
          </a:p>
        </p:txBody>
      </p:sp>
    </p:spTree>
    <p:extLst>
      <p:ext uri="{BB962C8B-B14F-4D97-AF65-F5344CB8AC3E}">
        <p14:creationId xmlns:p14="http://schemas.microsoft.com/office/powerpoint/2010/main" val="3501726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các chất hóa học để quay lại bảng chọn số</a:t>
            </a:r>
          </a:p>
        </p:txBody>
      </p:sp>
    </p:spTree>
    <p:extLst>
      <p:ext uri="{BB962C8B-B14F-4D97-AF65-F5344CB8AC3E}">
        <p14:creationId xmlns:p14="http://schemas.microsoft.com/office/powerpoint/2010/main" val="278889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các chất hóa học để quay lại bảng chọn số</a:t>
            </a:r>
          </a:p>
        </p:txBody>
      </p:sp>
    </p:spTree>
    <p:extLst>
      <p:ext uri="{BB962C8B-B14F-4D97-AF65-F5344CB8AC3E}">
        <p14:creationId xmlns:p14="http://schemas.microsoft.com/office/powerpoint/2010/main" val="4105604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các chất hóa học để quay lại bảng chọn số</a:t>
            </a:r>
          </a:p>
        </p:txBody>
      </p:sp>
    </p:spTree>
    <p:extLst>
      <p:ext uri="{BB962C8B-B14F-4D97-AF65-F5344CB8AC3E}">
        <p14:creationId xmlns:p14="http://schemas.microsoft.com/office/powerpoint/2010/main" val="3276725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các chất hóa học để quay lại bảng chọn số</a:t>
            </a:r>
          </a:p>
        </p:txBody>
      </p:sp>
    </p:spTree>
    <p:extLst>
      <p:ext uri="{BB962C8B-B14F-4D97-AF65-F5344CB8AC3E}">
        <p14:creationId xmlns:p14="http://schemas.microsoft.com/office/powerpoint/2010/main" val="2513118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các chất hóa học để quay lại bảng chọn số</a:t>
            </a:r>
          </a:p>
        </p:txBody>
      </p:sp>
    </p:spTree>
    <p:extLst>
      <p:ext uri="{BB962C8B-B14F-4D97-AF65-F5344CB8AC3E}">
        <p14:creationId xmlns:p14="http://schemas.microsoft.com/office/powerpoint/2010/main" val="4273510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các chất hóa học để quay lại bảng chọn số</a:t>
            </a:r>
          </a:p>
        </p:txBody>
      </p:sp>
    </p:spTree>
    <p:extLst>
      <p:ext uri="{BB962C8B-B14F-4D97-AF65-F5344CB8AC3E}">
        <p14:creationId xmlns:p14="http://schemas.microsoft.com/office/powerpoint/2010/main" val="136601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 name="Google Shape;174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g184d99d1a72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0" name="Google Shape;2330;g184d99d1a72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2" name="Google Shape;230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g184d99d1a72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0" name="Google Shape;2330;g184d99d1a72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749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26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04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 y="-11"/>
            <a:ext cx="9594083" cy="5259942"/>
            <a:chOff x="5" y="-11"/>
            <a:chExt cx="9594083" cy="5259942"/>
          </a:xfrm>
        </p:grpSpPr>
        <p:grpSp>
          <p:nvGrpSpPr>
            <p:cNvPr id="10" name="Google Shape;10;p2"/>
            <p:cNvGrpSpPr/>
            <p:nvPr/>
          </p:nvGrpSpPr>
          <p:grpSpPr>
            <a:xfrm>
              <a:off x="4995812" y="744244"/>
              <a:ext cx="3865992" cy="3882626"/>
              <a:chOff x="1889350" y="1210025"/>
              <a:chExt cx="1411925" cy="1418000"/>
            </a:xfrm>
          </p:grpSpPr>
          <p:sp>
            <p:nvSpPr>
              <p:cNvPr id="11" name="Google Shape;11;p2"/>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5" y="89892"/>
              <a:ext cx="1042436" cy="899229"/>
              <a:chOff x="3936500" y="796650"/>
              <a:chExt cx="1642925" cy="1417225"/>
            </a:xfrm>
          </p:grpSpPr>
          <p:sp>
            <p:nvSpPr>
              <p:cNvPr id="25" name="Google Shape;25;p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186400" y="4356806"/>
              <a:ext cx="899255" cy="903124"/>
              <a:chOff x="1889350" y="1210025"/>
              <a:chExt cx="1411925" cy="1418000"/>
            </a:xfrm>
          </p:grpSpPr>
          <p:sp>
            <p:nvSpPr>
              <p:cNvPr id="39" name="Google Shape;39;p2"/>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4446452" y="-11"/>
              <a:ext cx="1000004" cy="624396"/>
              <a:chOff x="2523100" y="3470700"/>
              <a:chExt cx="1576050" cy="984075"/>
            </a:xfrm>
          </p:grpSpPr>
          <p:sp>
            <p:nvSpPr>
              <p:cNvPr id="53" name="Google Shape;53;p2"/>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rot="5400000">
              <a:off x="8623255" y="1714454"/>
              <a:ext cx="1042436" cy="899229"/>
              <a:chOff x="3936500" y="796650"/>
              <a:chExt cx="1642925" cy="1417225"/>
            </a:xfrm>
          </p:grpSpPr>
          <p:sp>
            <p:nvSpPr>
              <p:cNvPr id="65" name="Google Shape;65;p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186410" y="2852376"/>
              <a:ext cx="414099" cy="409482"/>
              <a:chOff x="588675" y="3089150"/>
              <a:chExt cx="571724" cy="565349"/>
            </a:xfrm>
          </p:grpSpPr>
          <p:sp>
            <p:nvSpPr>
              <p:cNvPr id="79" name="Google Shape;79;p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8575660" y="334764"/>
              <a:ext cx="414099" cy="409482"/>
              <a:chOff x="588675" y="3089150"/>
              <a:chExt cx="571724" cy="565349"/>
            </a:xfrm>
          </p:grpSpPr>
          <p:sp>
            <p:nvSpPr>
              <p:cNvPr id="82" name="Google Shape;82;p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 name="Google Shape;84;p2"/>
          <p:cNvSpPr txBox="1">
            <a:spLocks noGrp="1"/>
          </p:cNvSpPr>
          <p:nvPr>
            <p:ph type="ctrTitle"/>
          </p:nvPr>
        </p:nvSpPr>
        <p:spPr>
          <a:xfrm>
            <a:off x="712850" y="868347"/>
            <a:ext cx="6423000" cy="2473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5" name="Google Shape;85;p2"/>
          <p:cNvSpPr txBox="1">
            <a:spLocks noGrp="1"/>
          </p:cNvSpPr>
          <p:nvPr>
            <p:ph type="subTitle" idx="1"/>
          </p:nvPr>
        </p:nvSpPr>
        <p:spPr>
          <a:xfrm>
            <a:off x="712850" y="3342153"/>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5"/>
        <p:cNvGrpSpPr/>
        <p:nvPr/>
      </p:nvGrpSpPr>
      <p:grpSpPr>
        <a:xfrm>
          <a:off x="0" y="0"/>
          <a:ext cx="0" cy="0"/>
          <a:chOff x="0" y="0"/>
          <a:chExt cx="0" cy="0"/>
        </a:xfrm>
      </p:grpSpPr>
      <p:grpSp>
        <p:nvGrpSpPr>
          <p:cNvPr id="526" name="Google Shape;526;p11"/>
          <p:cNvGrpSpPr/>
          <p:nvPr/>
        </p:nvGrpSpPr>
        <p:grpSpPr>
          <a:xfrm>
            <a:off x="-2731669" y="-2239363"/>
            <a:ext cx="12601857" cy="9760725"/>
            <a:chOff x="-2731669" y="-2239363"/>
            <a:chExt cx="12601857" cy="9760725"/>
          </a:xfrm>
        </p:grpSpPr>
        <p:grpSp>
          <p:nvGrpSpPr>
            <p:cNvPr id="527" name="Google Shape;527;p11"/>
            <p:cNvGrpSpPr/>
            <p:nvPr/>
          </p:nvGrpSpPr>
          <p:grpSpPr>
            <a:xfrm rot="2298842">
              <a:off x="-500613" y="-1308983"/>
              <a:ext cx="4285584" cy="3696955"/>
              <a:chOff x="3936500" y="796650"/>
              <a:chExt cx="1642925" cy="1417225"/>
            </a:xfrm>
          </p:grpSpPr>
          <p:sp>
            <p:nvSpPr>
              <p:cNvPr id="528" name="Google Shape;528;p1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11"/>
            <p:cNvGrpSpPr/>
            <p:nvPr/>
          </p:nvGrpSpPr>
          <p:grpSpPr>
            <a:xfrm rot="8519182">
              <a:off x="3369184" y="3245048"/>
              <a:ext cx="3701555" cy="2311165"/>
              <a:chOff x="2523100" y="3470700"/>
              <a:chExt cx="1576050" cy="984075"/>
            </a:xfrm>
          </p:grpSpPr>
          <p:sp>
            <p:nvSpPr>
              <p:cNvPr id="542" name="Google Shape;542;p11"/>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1"/>
            <p:cNvGrpSpPr/>
            <p:nvPr/>
          </p:nvGrpSpPr>
          <p:grpSpPr>
            <a:xfrm rot="9264664" flipH="1">
              <a:off x="-2082799" y="2994331"/>
              <a:ext cx="3865935" cy="3882569"/>
              <a:chOff x="1889350" y="1210025"/>
              <a:chExt cx="1411925" cy="1418000"/>
            </a:xfrm>
          </p:grpSpPr>
          <p:sp>
            <p:nvSpPr>
              <p:cNvPr id="554" name="Google Shape;554;p1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11"/>
            <p:cNvGrpSpPr/>
            <p:nvPr/>
          </p:nvGrpSpPr>
          <p:grpSpPr>
            <a:xfrm>
              <a:off x="124060" y="2665351"/>
              <a:ext cx="414099" cy="409482"/>
              <a:chOff x="588675" y="3089150"/>
              <a:chExt cx="571724" cy="565349"/>
            </a:xfrm>
          </p:grpSpPr>
          <p:sp>
            <p:nvSpPr>
              <p:cNvPr id="568" name="Google Shape;568;p1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11"/>
            <p:cNvGrpSpPr/>
            <p:nvPr/>
          </p:nvGrpSpPr>
          <p:grpSpPr>
            <a:xfrm>
              <a:off x="8527910" y="849101"/>
              <a:ext cx="414099" cy="409482"/>
              <a:chOff x="588675" y="3089150"/>
              <a:chExt cx="571724" cy="565349"/>
            </a:xfrm>
          </p:grpSpPr>
          <p:sp>
            <p:nvSpPr>
              <p:cNvPr id="571" name="Google Shape;571;p1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11"/>
            <p:cNvGrpSpPr/>
            <p:nvPr/>
          </p:nvGrpSpPr>
          <p:grpSpPr>
            <a:xfrm flipH="1">
              <a:off x="186410" y="130014"/>
              <a:ext cx="414099" cy="409482"/>
              <a:chOff x="588675" y="3089150"/>
              <a:chExt cx="571724" cy="565349"/>
            </a:xfrm>
          </p:grpSpPr>
          <p:sp>
            <p:nvSpPr>
              <p:cNvPr id="574" name="Google Shape;574;p1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11"/>
            <p:cNvGrpSpPr/>
            <p:nvPr/>
          </p:nvGrpSpPr>
          <p:grpSpPr>
            <a:xfrm rot="-1728909">
              <a:off x="4621597" y="-357032"/>
              <a:ext cx="1042369" cy="899171"/>
              <a:chOff x="3936500" y="796650"/>
              <a:chExt cx="1642925" cy="1417225"/>
            </a:xfrm>
          </p:grpSpPr>
          <p:sp>
            <p:nvSpPr>
              <p:cNvPr id="577" name="Google Shape;577;p1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1"/>
            <p:cNvGrpSpPr/>
            <p:nvPr/>
          </p:nvGrpSpPr>
          <p:grpSpPr>
            <a:xfrm>
              <a:off x="-709455" y="994828"/>
              <a:ext cx="895866" cy="899721"/>
              <a:chOff x="1889350" y="1210025"/>
              <a:chExt cx="1411925" cy="1418000"/>
            </a:xfrm>
          </p:grpSpPr>
          <p:sp>
            <p:nvSpPr>
              <p:cNvPr id="591" name="Google Shape;591;p1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1"/>
            <p:cNvGrpSpPr/>
            <p:nvPr/>
          </p:nvGrpSpPr>
          <p:grpSpPr>
            <a:xfrm rot="8999784">
              <a:off x="8672709" y="2420447"/>
              <a:ext cx="1042487" cy="899273"/>
              <a:chOff x="3936500" y="796650"/>
              <a:chExt cx="1642925" cy="1417225"/>
            </a:xfrm>
          </p:grpSpPr>
          <p:sp>
            <p:nvSpPr>
              <p:cNvPr id="605" name="Google Shape;605;p1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8" name="Google Shape;618;p11"/>
          <p:cNvSpPr txBox="1">
            <a:spLocks noGrp="1"/>
          </p:cNvSpPr>
          <p:nvPr>
            <p:ph type="title" hasCustomPrompt="1"/>
          </p:nvPr>
        </p:nvSpPr>
        <p:spPr>
          <a:xfrm>
            <a:off x="2521975" y="1469613"/>
            <a:ext cx="5908800" cy="10560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5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9" name="Google Shape;619;p11"/>
          <p:cNvSpPr txBox="1">
            <a:spLocks noGrp="1"/>
          </p:cNvSpPr>
          <p:nvPr>
            <p:ph type="subTitle" idx="1"/>
          </p:nvPr>
        </p:nvSpPr>
        <p:spPr>
          <a:xfrm>
            <a:off x="2521997" y="2545188"/>
            <a:ext cx="59088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21"/>
        <p:cNvGrpSpPr/>
        <p:nvPr/>
      </p:nvGrpSpPr>
      <p:grpSpPr>
        <a:xfrm>
          <a:off x="0" y="0"/>
          <a:ext cx="0" cy="0"/>
          <a:chOff x="0" y="0"/>
          <a:chExt cx="0" cy="0"/>
        </a:xfrm>
      </p:grpSpPr>
      <p:grpSp>
        <p:nvGrpSpPr>
          <p:cNvPr id="622" name="Google Shape;622;p13"/>
          <p:cNvGrpSpPr/>
          <p:nvPr/>
        </p:nvGrpSpPr>
        <p:grpSpPr>
          <a:xfrm>
            <a:off x="-774547" y="-1417857"/>
            <a:ext cx="10611856" cy="6598069"/>
            <a:chOff x="-774547" y="-1417857"/>
            <a:chExt cx="10611856" cy="6598069"/>
          </a:xfrm>
        </p:grpSpPr>
        <p:grpSp>
          <p:nvGrpSpPr>
            <p:cNvPr id="623" name="Google Shape;623;p13"/>
            <p:cNvGrpSpPr/>
            <p:nvPr/>
          </p:nvGrpSpPr>
          <p:grpSpPr>
            <a:xfrm rot="2032172">
              <a:off x="5795624" y="-779366"/>
              <a:ext cx="3300635" cy="3314954"/>
              <a:chOff x="1889350" y="1210025"/>
              <a:chExt cx="1411925" cy="1418000"/>
            </a:xfrm>
          </p:grpSpPr>
          <p:sp>
            <p:nvSpPr>
              <p:cNvPr id="624" name="Google Shape;624;p13"/>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13"/>
            <p:cNvGrpSpPr/>
            <p:nvPr/>
          </p:nvGrpSpPr>
          <p:grpSpPr>
            <a:xfrm rot="6300048">
              <a:off x="-603598" y="969897"/>
              <a:ext cx="3713888" cy="3203685"/>
              <a:chOff x="3936500" y="796650"/>
              <a:chExt cx="1642925" cy="1417225"/>
            </a:xfrm>
          </p:grpSpPr>
          <p:sp>
            <p:nvSpPr>
              <p:cNvPr id="638" name="Google Shape;638;p1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13"/>
            <p:cNvGrpSpPr/>
            <p:nvPr/>
          </p:nvGrpSpPr>
          <p:grpSpPr>
            <a:xfrm flipH="1">
              <a:off x="50160" y="1808101"/>
              <a:ext cx="414099" cy="409482"/>
              <a:chOff x="588675" y="3089150"/>
              <a:chExt cx="571724" cy="565349"/>
            </a:xfrm>
          </p:grpSpPr>
          <p:sp>
            <p:nvSpPr>
              <p:cNvPr id="652" name="Google Shape;652;p1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3"/>
            <p:cNvGrpSpPr/>
            <p:nvPr/>
          </p:nvGrpSpPr>
          <p:grpSpPr>
            <a:xfrm>
              <a:off x="8637910" y="130026"/>
              <a:ext cx="414099" cy="409482"/>
              <a:chOff x="588675" y="3089150"/>
              <a:chExt cx="571724" cy="565349"/>
            </a:xfrm>
          </p:grpSpPr>
          <p:sp>
            <p:nvSpPr>
              <p:cNvPr id="655" name="Google Shape;655;p1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13"/>
            <p:cNvGrpSpPr/>
            <p:nvPr/>
          </p:nvGrpSpPr>
          <p:grpSpPr>
            <a:xfrm flipH="1">
              <a:off x="8223735" y="3103814"/>
              <a:ext cx="414099" cy="409482"/>
              <a:chOff x="588675" y="3089150"/>
              <a:chExt cx="571724" cy="565349"/>
            </a:xfrm>
          </p:grpSpPr>
          <p:sp>
            <p:nvSpPr>
              <p:cNvPr id="658" name="Google Shape;658;p1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13"/>
            <p:cNvGrpSpPr/>
            <p:nvPr/>
          </p:nvGrpSpPr>
          <p:grpSpPr>
            <a:xfrm rot="1171211">
              <a:off x="8674658" y="1797283"/>
              <a:ext cx="1042381" cy="899182"/>
              <a:chOff x="3936500" y="796650"/>
              <a:chExt cx="1642925" cy="1417225"/>
            </a:xfrm>
          </p:grpSpPr>
          <p:sp>
            <p:nvSpPr>
              <p:cNvPr id="661" name="Google Shape;661;p1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13"/>
            <p:cNvGrpSpPr/>
            <p:nvPr/>
          </p:nvGrpSpPr>
          <p:grpSpPr>
            <a:xfrm rot="5400000">
              <a:off x="36688" y="4282418"/>
              <a:ext cx="895866" cy="899721"/>
              <a:chOff x="1889350" y="1210025"/>
              <a:chExt cx="1411925" cy="1418000"/>
            </a:xfrm>
          </p:grpSpPr>
          <p:sp>
            <p:nvSpPr>
              <p:cNvPr id="675" name="Google Shape;675;p13"/>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13"/>
            <p:cNvGrpSpPr/>
            <p:nvPr/>
          </p:nvGrpSpPr>
          <p:grpSpPr>
            <a:xfrm rot="3717404">
              <a:off x="1091517" y="-525827"/>
              <a:ext cx="1042426" cy="899221"/>
              <a:chOff x="3936500" y="796650"/>
              <a:chExt cx="1642925" cy="1417225"/>
            </a:xfrm>
          </p:grpSpPr>
          <p:sp>
            <p:nvSpPr>
              <p:cNvPr id="689" name="Google Shape;689;p1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3" name="Google Shape;703;p13"/>
          <p:cNvSpPr txBox="1">
            <a:spLocks noGrp="1"/>
          </p:cNvSpPr>
          <p:nvPr>
            <p:ph type="title" idx="2" hasCustomPrompt="1"/>
          </p:nvPr>
        </p:nvSpPr>
        <p:spPr>
          <a:xfrm>
            <a:off x="720000" y="1432750"/>
            <a:ext cx="9321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4" name="Google Shape;704;p13"/>
          <p:cNvSpPr txBox="1">
            <a:spLocks noGrp="1"/>
          </p:cNvSpPr>
          <p:nvPr>
            <p:ph type="subTitle" idx="1"/>
          </p:nvPr>
        </p:nvSpPr>
        <p:spPr>
          <a:xfrm>
            <a:off x="1652100" y="1432750"/>
            <a:ext cx="4863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5" name="Google Shape;705;p13"/>
          <p:cNvSpPr txBox="1">
            <a:spLocks noGrp="1"/>
          </p:cNvSpPr>
          <p:nvPr>
            <p:ph type="title" idx="3" hasCustomPrompt="1"/>
          </p:nvPr>
        </p:nvSpPr>
        <p:spPr>
          <a:xfrm>
            <a:off x="720000" y="2082388"/>
            <a:ext cx="9321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6" name="Google Shape;706;p13"/>
          <p:cNvSpPr txBox="1">
            <a:spLocks noGrp="1"/>
          </p:cNvSpPr>
          <p:nvPr>
            <p:ph type="subTitle" idx="4"/>
          </p:nvPr>
        </p:nvSpPr>
        <p:spPr>
          <a:xfrm>
            <a:off x="1652100" y="2082388"/>
            <a:ext cx="4863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7" name="Google Shape;707;p13"/>
          <p:cNvSpPr txBox="1">
            <a:spLocks noGrp="1"/>
          </p:cNvSpPr>
          <p:nvPr>
            <p:ph type="title" idx="5" hasCustomPrompt="1"/>
          </p:nvPr>
        </p:nvSpPr>
        <p:spPr>
          <a:xfrm>
            <a:off x="720000" y="2732025"/>
            <a:ext cx="9321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8" name="Google Shape;708;p13"/>
          <p:cNvSpPr txBox="1">
            <a:spLocks noGrp="1"/>
          </p:cNvSpPr>
          <p:nvPr>
            <p:ph type="subTitle" idx="6"/>
          </p:nvPr>
        </p:nvSpPr>
        <p:spPr>
          <a:xfrm>
            <a:off x="1652100" y="2732025"/>
            <a:ext cx="4863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9" name="Google Shape;709;p13"/>
          <p:cNvSpPr txBox="1">
            <a:spLocks noGrp="1"/>
          </p:cNvSpPr>
          <p:nvPr>
            <p:ph type="title" idx="7" hasCustomPrompt="1"/>
          </p:nvPr>
        </p:nvSpPr>
        <p:spPr>
          <a:xfrm>
            <a:off x="720000" y="3381663"/>
            <a:ext cx="9321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0" name="Google Shape;710;p13"/>
          <p:cNvSpPr txBox="1">
            <a:spLocks noGrp="1"/>
          </p:cNvSpPr>
          <p:nvPr>
            <p:ph type="subTitle" idx="8"/>
          </p:nvPr>
        </p:nvSpPr>
        <p:spPr>
          <a:xfrm>
            <a:off x="1652100" y="3381663"/>
            <a:ext cx="4863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11" name="Google Shape;711;p13"/>
          <p:cNvSpPr txBox="1">
            <a:spLocks noGrp="1"/>
          </p:cNvSpPr>
          <p:nvPr>
            <p:ph type="title" idx="9" hasCustomPrompt="1"/>
          </p:nvPr>
        </p:nvSpPr>
        <p:spPr>
          <a:xfrm>
            <a:off x="720000" y="4031300"/>
            <a:ext cx="9321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2" name="Google Shape;712;p13"/>
          <p:cNvSpPr txBox="1">
            <a:spLocks noGrp="1"/>
          </p:cNvSpPr>
          <p:nvPr>
            <p:ph type="subTitle" idx="13"/>
          </p:nvPr>
        </p:nvSpPr>
        <p:spPr>
          <a:xfrm>
            <a:off x="1652100" y="4031300"/>
            <a:ext cx="4863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713"/>
        <p:cNvGrpSpPr/>
        <p:nvPr/>
      </p:nvGrpSpPr>
      <p:grpSpPr>
        <a:xfrm>
          <a:off x="0" y="0"/>
          <a:ext cx="0" cy="0"/>
          <a:chOff x="0" y="0"/>
          <a:chExt cx="0" cy="0"/>
        </a:xfrm>
      </p:grpSpPr>
      <p:grpSp>
        <p:nvGrpSpPr>
          <p:cNvPr id="714" name="Google Shape;714;p14"/>
          <p:cNvGrpSpPr/>
          <p:nvPr/>
        </p:nvGrpSpPr>
        <p:grpSpPr>
          <a:xfrm rot="-8519182" flipH="1">
            <a:off x="-1457326" y="2153248"/>
            <a:ext cx="3701555" cy="2311165"/>
            <a:chOff x="2523100" y="3470700"/>
            <a:chExt cx="1576050" cy="984075"/>
          </a:xfrm>
        </p:grpSpPr>
        <p:sp>
          <p:nvSpPr>
            <p:cNvPr id="715" name="Google Shape;715;p14"/>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4"/>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4"/>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4"/>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4"/>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4"/>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4"/>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4"/>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4"/>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4"/>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4"/>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14"/>
          <p:cNvGrpSpPr/>
          <p:nvPr/>
        </p:nvGrpSpPr>
        <p:grpSpPr>
          <a:xfrm rot="-3505423" flipH="1">
            <a:off x="2899192" y="-1651993"/>
            <a:ext cx="4285579" cy="3697034"/>
            <a:chOff x="3936500" y="796650"/>
            <a:chExt cx="1642925" cy="1417225"/>
          </a:xfrm>
        </p:grpSpPr>
        <p:sp>
          <p:nvSpPr>
            <p:cNvPr id="727" name="Google Shape;727;p1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0;p14"/>
          <p:cNvGrpSpPr/>
          <p:nvPr/>
        </p:nvGrpSpPr>
        <p:grpSpPr>
          <a:xfrm rot="-9264664">
            <a:off x="5524626" y="2994831"/>
            <a:ext cx="3865935" cy="3882569"/>
            <a:chOff x="1889350" y="1210025"/>
            <a:chExt cx="1411925" cy="1418000"/>
          </a:xfrm>
        </p:grpSpPr>
        <p:sp>
          <p:nvSpPr>
            <p:cNvPr id="741" name="Google Shape;741;p14"/>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 name="Google Shape;754;p14"/>
          <p:cNvGrpSpPr/>
          <p:nvPr/>
        </p:nvGrpSpPr>
        <p:grpSpPr>
          <a:xfrm>
            <a:off x="8527910" y="849101"/>
            <a:ext cx="414099" cy="409482"/>
            <a:chOff x="588675" y="3089150"/>
            <a:chExt cx="571724" cy="565349"/>
          </a:xfrm>
        </p:grpSpPr>
        <p:sp>
          <p:nvSpPr>
            <p:cNvPr id="755" name="Google Shape;755;p14"/>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4"/>
          <p:cNvGrpSpPr/>
          <p:nvPr/>
        </p:nvGrpSpPr>
        <p:grpSpPr>
          <a:xfrm rot="-1728909">
            <a:off x="1407372" y="4486531"/>
            <a:ext cx="1042369" cy="899171"/>
            <a:chOff x="3936500" y="796650"/>
            <a:chExt cx="1642925" cy="1417225"/>
          </a:xfrm>
        </p:grpSpPr>
        <p:sp>
          <p:nvSpPr>
            <p:cNvPr id="758" name="Google Shape;758;p1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 name="Google Shape;771;p14"/>
          <p:cNvGrpSpPr/>
          <p:nvPr/>
        </p:nvGrpSpPr>
        <p:grpSpPr>
          <a:xfrm>
            <a:off x="265295" y="155853"/>
            <a:ext cx="895866" cy="899721"/>
            <a:chOff x="1889350" y="1210025"/>
            <a:chExt cx="1411925" cy="1418000"/>
          </a:xfrm>
        </p:grpSpPr>
        <p:sp>
          <p:nvSpPr>
            <p:cNvPr id="772" name="Google Shape;772;p14"/>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14"/>
          <p:cNvGrpSpPr/>
          <p:nvPr/>
        </p:nvGrpSpPr>
        <p:grpSpPr>
          <a:xfrm rot="-8236426">
            <a:off x="6936381" y="-77961"/>
            <a:ext cx="1042422" cy="899217"/>
            <a:chOff x="3936500" y="796650"/>
            <a:chExt cx="1642925" cy="1417225"/>
          </a:xfrm>
        </p:grpSpPr>
        <p:sp>
          <p:nvSpPr>
            <p:cNvPr id="786" name="Google Shape;786;p1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14"/>
          <p:cNvGrpSpPr/>
          <p:nvPr/>
        </p:nvGrpSpPr>
        <p:grpSpPr>
          <a:xfrm rot="-5792557">
            <a:off x="7909521" y="4154361"/>
            <a:ext cx="1042489" cy="899275"/>
            <a:chOff x="3936500" y="796650"/>
            <a:chExt cx="1642925" cy="1417225"/>
          </a:xfrm>
        </p:grpSpPr>
        <p:sp>
          <p:nvSpPr>
            <p:cNvPr id="800" name="Google Shape;800;p1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3" name="Google Shape;813;p14"/>
          <p:cNvSpPr txBox="1">
            <a:spLocks noGrp="1"/>
          </p:cNvSpPr>
          <p:nvPr>
            <p:ph type="title"/>
          </p:nvPr>
        </p:nvSpPr>
        <p:spPr>
          <a:xfrm>
            <a:off x="5013200" y="1530963"/>
            <a:ext cx="3233100" cy="1198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4" name="Google Shape;814;p14"/>
          <p:cNvSpPr txBox="1">
            <a:spLocks noGrp="1"/>
          </p:cNvSpPr>
          <p:nvPr>
            <p:ph type="subTitle" idx="1"/>
          </p:nvPr>
        </p:nvSpPr>
        <p:spPr>
          <a:xfrm>
            <a:off x="5013207" y="2807338"/>
            <a:ext cx="32331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15"/>
        <p:cNvGrpSpPr/>
        <p:nvPr/>
      </p:nvGrpSpPr>
      <p:grpSpPr>
        <a:xfrm>
          <a:off x="0" y="0"/>
          <a:ext cx="0" cy="0"/>
          <a:chOff x="0" y="0"/>
          <a:chExt cx="0" cy="0"/>
        </a:xfrm>
      </p:grpSpPr>
      <p:grpSp>
        <p:nvGrpSpPr>
          <p:cNvPr id="816" name="Google Shape;816;p15"/>
          <p:cNvGrpSpPr/>
          <p:nvPr/>
        </p:nvGrpSpPr>
        <p:grpSpPr>
          <a:xfrm rot="-853977" flipH="1">
            <a:off x="-1585439" y="-1526596"/>
            <a:ext cx="3713981" cy="3203594"/>
            <a:chOff x="3936500" y="796650"/>
            <a:chExt cx="1642925" cy="1417225"/>
          </a:xfrm>
        </p:grpSpPr>
        <p:sp>
          <p:nvSpPr>
            <p:cNvPr id="817" name="Google Shape;817;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5"/>
          <p:cNvGrpSpPr/>
          <p:nvPr/>
        </p:nvGrpSpPr>
        <p:grpSpPr>
          <a:xfrm flipH="1">
            <a:off x="8507704" y="4650451"/>
            <a:ext cx="414099" cy="409482"/>
            <a:chOff x="588675" y="3089150"/>
            <a:chExt cx="571724" cy="565349"/>
          </a:xfrm>
        </p:grpSpPr>
        <p:sp>
          <p:nvSpPr>
            <p:cNvPr id="831" name="Google Shape;831;p1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15"/>
          <p:cNvGrpSpPr/>
          <p:nvPr/>
        </p:nvGrpSpPr>
        <p:grpSpPr>
          <a:xfrm>
            <a:off x="-108815" y="4046064"/>
            <a:ext cx="414099" cy="409482"/>
            <a:chOff x="588675" y="3089150"/>
            <a:chExt cx="571724" cy="565349"/>
          </a:xfrm>
        </p:grpSpPr>
        <p:sp>
          <p:nvSpPr>
            <p:cNvPr id="834" name="Google Shape;834;p1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5"/>
          <p:cNvGrpSpPr/>
          <p:nvPr/>
        </p:nvGrpSpPr>
        <p:grpSpPr>
          <a:xfrm>
            <a:off x="8708279" y="130014"/>
            <a:ext cx="414099" cy="409482"/>
            <a:chOff x="588675" y="3089150"/>
            <a:chExt cx="571724" cy="565349"/>
          </a:xfrm>
        </p:grpSpPr>
        <p:sp>
          <p:nvSpPr>
            <p:cNvPr id="837" name="Google Shape;837;p1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15"/>
          <p:cNvGrpSpPr/>
          <p:nvPr/>
        </p:nvGrpSpPr>
        <p:grpSpPr>
          <a:xfrm rot="1728909" flipH="1">
            <a:off x="8803022" y="1305131"/>
            <a:ext cx="1042369" cy="899171"/>
            <a:chOff x="3936500" y="796650"/>
            <a:chExt cx="1642925" cy="1417225"/>
          </a:xfrm>
        </p:grpSpPr>
        <p:sp>
          <p:nvSpPr>
            <p:cNvPr id="840" name="Google Shape;840;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15"/>
          <p:cNvGrpSpPr/>
          <p:nvPr/>
        </p:nvGrpSpPr>
        <p:grpSpPr>
          <a:xfrm flipH="1">
            <a:off x="-17841" y="4281191"/>
            <a:ext cx="895866" cy="899721"/>
            <a:chOff x="1889350" y="1210025"/>
            <a:chExt cx="1411925" cy="1418000"/>
          </a:xfrm>
        </p:grpSpPr>
        <p:sp>
          <p:nvSpPr>
            <p:cNvPr id="854" name="Google Shape;854;p15"/>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15"/>
          <p:cNvGrpSpPr/>
          <p:nvPr/>
        </p:nvGrpSpPr>
        <p:grpSpPr>
          <a:xfrm rot="5400000">
            <a:off x="7407805" y="-560246"/>
            <a:ext cx="1042436" cy="899229"/>
            <a:chOff x="3936500" y="796650"/>
            <a:chExt cx="1642925" cy="1417225"/>
          </a:xfrm>
        </p:grpSpPr>
        <p:sp>
          <p:nvSpPr>
            <p:cNvPr id="868" name="Google Shape;868;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15"/>
          <p:cNvGrpSpPr/>
          <p:nvPr/>
        </p:nvGrpSpPr>
        <p:grpSpPr>
          <a:xfrm rot="7199820" flipH="1">
            <a:off x="7058331" y="2853402"/>
            <a:ext cx="3714004" cy="3203733"/>
            <a:chOff x="3936500" y="796650"/>
            <a:chExt cx="1642925" cy="1417225"/>
          </a:xfrm>
        </p:grpSpPr>
        <p:sp>
          <p:nvSpPr>
            <p:cNvPr id="882" name="Google Shape;882;p1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5" name="Google Shape;895;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896"/>
        <p:cNvGrpSpPr/>
        <p:nvPr/>
      </p:nvGrpSpPr>
      <p:grpSpPr>
        <a:xfrm>
          <a:off x="0" y="0"/>
          <a:ext cx="0" cy="0"/>
          <a:chOff x="0" y="0"/>
          <a:chExt cx="0" cy="0"/>
        </a:xfrm>
      </p:grpSpPr>
      <p:grpSp>
        <p:nvGrpSpPr>
          <p:cNvPr id="897" name="Google Shape;897;p16"/>
          <p:cNvGrpSpPr/>
          <p:nvPr/>
        </p:nvGrpSpPr>
        <p:grpSpPr>
          <a:xfrm rot="-853977" flipH="1">
            <a:off x="6767411" y="-1755846"/>
            <a:ext cx="3713981" cy="3203594"/>
            <a:chOff x="3936500" y="796650"/>
            <a:chExt cx="1642925" cy="1417225"/>
          </a:xfrm>
        </p:grpSpPr>
        <p:sp>
          <p:nvSpPr>
            <p:cNvPr id="898" name="Google Shape;898;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16"/>
          <p:cNvGrpSpPr/>
          <p:nvPr/>
        </p:nvGrpSpPr>
        <p:grpSpPr>
          <a:xfrm flipH="1">
            <a:off x="8236754" y="4676726"/>
            <a:ext cx="414099" cy="409482"/>
            <a:chOff x="588675" y="3089150"/>
            <a:chExt cx="571724" cy="565349"/>
          </a:xfrm>
        </p:grpSpPr>
        <p:sp>
          <p:nvSpPr>
            <p:cNvPr id="912" name="Google Shape;912;p1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16"/>
          <p:cNvGrpSpPr/>
          <p:nvPr/>
        </p:nvGrpSpPr>
        <p:grpSpPr>
          <a:xfrm>
            <a:off x="84610" y="4461539"/>
            <a:ext cx="414099" cy="409482"/>
            <a:chOff x="588675" y="3089150"/>
            <a:chExt cx="571724" cy="565349"/>
          </a:xfrm>
        </p:grpSpPr>
        <p:sp>
          <p:nvSpPr>
            <p:cNvPr id="915" name="Google Shape;915;p1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6"/>
          <p:cNvGrpSpPr/>
          <p:nvPr/>
        </p:nvGrpSpPr>
        <p:grpSpPr>
          <a:xfrm>
            <a:off x="8708279" y="130014"/>
            <a:ext cx="414099" cy="409482"/>
            <a:chOff x="588675" y="3089150"/>
            <a:chExt cx="571724" cy="565349"/>
          </a:xfrm>
        </p:grpSpPr>
        <p:sp>
          <p:nvSpPr>
            <p:cNvPr id="918" name="Google Shape;918;p1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16"/>
          <p:cNvGrpSpPr/>
          <p:nvPr/>
        </p:nvGrpSpPr>
        <p:grpSpPr>
          <a:xfrm rot="1728909" flipH="1">
            <a:off x="-624178" y="3504356"/>
            <a:ext cx="1042369" cy="899171"/>
            <a:chOff x="3936500" y="796650"/>
            <a:chExt cx="1642925" cy="1417225"/>
          </a:xfrm>
        </p:grpSpPr>
        <p:sp>
          <p:nvSpPr>
            <p:cNvPr id="921" name="Google Shape;921;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16"/>
          <p:cNvGrpSpPr/>
          <p:nvPr/>
        </p:nvGrpSpPr>
        <p:grpSpPr>
          <a:xfrm flipH="1">
            <a:off x="8650859" y="4080591"/>
            <a:ext cx="895866" cy="899721"/>
            <a:chOff x="1889350" y="1210025"/>
            <a:chExt cx="1411925" cy="1418000"/>
          </a:xfrm>
        </p:grpSpPr>
        <p:sp>
          <p:nvSpPr>
            <p:cNvPr id="935" name="Google Shape;935;p16"/>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6"/>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6"/>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6"/>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6"/>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6"/>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6"/>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6"/>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6"/>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6"/>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6"/>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6"/>
          <p:cNvGrpSpPr/>
          <p:nvPr/>
        </p:nvGrpSpPr>
        <p:grpSpPr>
          <a:xfrm rot="5400000">
            <a:off x="-357570" y="-302371"/>
            <a:ext cx="1042436" cy="899229"/>
            <a:chOff x="3936500" y="796650"/>
            <a:chExt cx="1642925" cy="1417225"/>
          </a:xfrm>
        </p:grpSpPr>
        <p:sp>
          <p:nvSpPr>
            <p:cNvPr id="949" name="Google Shape;949;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16"/>
          <p:cNvGrpSpPr/>
          <p:nvPr/>
        </p:nvGrpSpPr>
        <p:grpSpPr>
          <a:xfrm rot="7199820" flipH="1">
            <a:off x="-1280169" y="2885340"/>
            <a:ext cx="3714004" cy="3203733"/>
            <a:chOff x="3936500" y="796650"/>
            <a:chExt cx="1642925" cy="1417225"/>
          </a:xfrm>
        </p:grpSpPr>
        <p:sp>
          <p:nvSpPr>
            <p:cNvPr id="963" name="Google Shape;963;p1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77"/>
        <p:cNvGrpSpPr/>
        <p:nvPr/>
      </p:nvGrpSpPr>
      <p:grpSpPr>
        <a:xfrm>
          <a:off x="0" y="0"/>
          <a:ext cx="0" cy="0"/>
          <a:chOff x="0" y="0"/>
          <a:chExt cx="0" cy="0"/>
        </a:xfrm>
      </p:grpSpPr>
      <p:grpSp>
        <p:nvGrpSpPr>
          <p:cNvPr id="978" name="Google Shape;978;p17"/>
          <p:cNvGrpSpPr/>
          <p:nvPr/>
        </p:nvGrpSpPr>
        <p:grpSpPr>
          <a:xfrm>
            <a:off x="-1678726" y="-1693401"/>
            <a:ext cx="10946410" cy="8708448"/>
            <a:chOff x="-1678726" y="-1693401"/>
            <a:chExt cx="10946410" cy="8708448"/>
          </a:xfrm>
        </p:grpSpPr>
        <p:grpSp>
          <p:nvGrpSpPr>
            <p:cNvPr id="979" name="Google Shape;979;p17"/>
            <p:cNvGrpSpPr/>
            <p:nvPr/>
          </p:nvGrpSpPr>
          <p:grpSpPr>
            <a:xfrm rot="3584975">
              <a:off x="-1216461" y="3002184"/>
              <a:ext cx="3713847" cy="3203650"/>
              <a:chOff x="3936500" y="796650"/>
              <a:chExt cx="1642925" cy="1417225"/>
            </a:xfrm>
          </p:grpSpPr>
          <p:sp>
            <p:nvSpPr>
              <p:cNvPr id="980" name="Google Shape;980;p1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17"/>
            <p:cNvGrpSpPr/>
            <p:nvPr/>
          </p:nvGrpSpPr>
          <p:grpSpPr>
            <a:xfrm rot="-899958">
              <a:off x="5374791" y="-1322779"/>
              <a:ext cx="3300581" cy="3314956"/>
              <a:chOff x="1889350" y="1210025"/>
              <a:chExt cx="1411925" cy="1418000"/>
            </a:xfrm>
          </p:grpSpPr>
          <p:sp>
            <p:nvSpPr>
              <p:cNvPr id="994" name="Google Shape;994;p1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7"/>
            <p:cNvGrpSpPr/>
            <p:nvPr/>
          </p:nvGrpSpPr>
          <p:grpSpPr>
            <a:xfrm flipH="1">
              <a:off x="50160" y="1808101"/>
              <a:ext cx="414099" cy="409482"/>
              <a:chOff x="588675" y="3089150"/>
              <a:chExt cx="571724" cy="565349"/>
            </a:xfrm>
          </p:grpSpPr>
          <p:sp>
            <p:nvSpPr>
              <p:cNvPr id="1008" name="Google Shape;1008;p1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7"/>
            <p:cNvGrpSpPr/>
            <p:nvPr/>
          </p:nvGrpSpPr>
          <p:grpSpPr>
            <a:xfrm>
              <a:off x="8248385" y="130026"/>
              <a:ext cx="414099" cy="409482"/>
              <a:chOff x="588675" y="3089150"/>
              <a:chExt cx="571724" cy="565349"/>
            </a:xfrm>
          </p:grpSpPr>
          <p:sp>
            <p:nvSpPr>
              <p:cNvPr id="1011" name="Google Shape;1011;p1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17"/>
            <p:cNvGrpSpPr/>
            <p:nvPr/>
          </p:nvGrpSpPr>
          <p:grpSpPr>
            <a:xfrm rot="1171211">
              <a:off x="8105033" y="987970"/>
              <a:ext cx="1042381" cy="899182"/>
              <a:chOff x="3936500" y="796650"/>
              <a:chExt cx="1642925" cy="1417225"/>
            </a:xfrm>
          </p:grpSpPr>
          <p:sp>
            <p:nvSpPr>
              <p:cNvPr id="1014" name="Google Shape;1014;p1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17"/>
            <p:cNvGrpSpPr/>
            <p:nvPr/>
          </p:nvGrpSpPr>
          <p:grpSpPr>
            <a:xfrm rot="7415093">
              <a:off x="-190679" y="3864184"/>
              <a:ext cx="895898" cy="899753"/>
              <a:chOff x="1889350" y="1210025"/>
              <a:chExt cx="1411925" cy="1418000"/>
            </a:xfrm>
          </p:grpSpPr>
          <p:sp>
            <p:nvSpPr>
              <p:cNvPr id="1028" name="Google Shape;1028;p1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7"/>
            <p:cNvGrpSpPr/>
            <p:nvPr/>
          </p:nvGrpSpPr>
          <p:grpSpPr>
            <a:xfrm rot="6309985">
              <a:off x="-130267" y="-114915"/>
              <a:ext cx="1042435" cy="899229"/>
              <a:chOff x="3936500" y="796650"/>
              <a:chExt cx="1642925" cy="1417225"/>
            </a:xfrm>
          </p:grpSpPr>
          <p:sp>
            <p:nvSpPr>
              <p:cNvPr id="1042" name="Google Shape;1042;p1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7"/>
            <p:cNvGrpSpPr/>
            <p:nvPr/>
          </p:nvGrpSpPr>
          <p:grpSpPr>
            <a:xfrm rot="1800216">
              <a:off x="6196016" y="4269303"/>
              <a:ext cx="895910" cy="899765"/>
              <a:chOff x="1889350" y="1210025"/>
              <a:chExt cx="1411925" cy="1418000"/>
            </a:xfrm>
          </p:grpSpPr>
          <p:sp>
            <p:nvSpPr>
              <p:cNvPr id="1056" name="Google Shape;1056;p1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9" name="Google Shape;1069;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0" name="Google Shape;1070;p17"/>
          <p:cNvSpPr txBox="1">
            <a:spLocks noGrp="1"/>
          </p:cNvSpPr>
          <p:nvPr>
            <p:ph type="subTitle" idx="1"/>
          </p:nvPr>
        </p:nvSpPr>
        <p:spPr>
          <a:xfrm>
            <a:off x="713225" y="2335629"/>
            <a:ext cx="2399700" cy="11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71" name="Google Shape;1071;p17"/>
          <p:cNvSpPr txBox="1">
            <a:spLocks noGrp="1"/>
          </p:cNvSpPr>
          <p:nvPr>
            <p:ph type="subTitle" idx="2"/>
          </p:nvPr>
        </p:nvSpPr>
        <p:spPr>
          <a:xfrm>
            <a:off x="3484347" y="2335628"/>
            <a:ext cx="2175300" cy="11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72" name="Google Shape;1072;p17"/>
          <p:cNvSpPr txBox="1">
            <a:spLocks noGrp="1"/>
          </p:cNvSpPr>
          <p:nvPr>
            <p:ph type="subTitle" idx="3"/>
          </p:nvPr>
        </p:nvSpPr>
        <p:spPr>
          <a:xfrm>
            <a:off x="6031075" y="2335628"/>
            <a:ext cx="2399700" cy="11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73" name="Google Shape;1073;p17"/>
          <p:cNvSpPr txBox="1">
            <a:spLocks noGrp="1"/>
          </p:cNvSpPr>
          <p:nvPr>
            <p:ph type="subTitle" idx="4"/>
          </p:nvPr>
        </p:nvSpPr>
        <p:spPr>
          <a:xfrm>
            <a:off x="713225" y="1806675"/>
            <a:ext cx="23997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4" name="Google Shape;1074;p17"/>
          <p:cNvSpPr txBox="1">
            <a:spLocks noGrp="1"/>
          </p:cNvSpPr>
          <p:nvPr>
            <p:ph type="subTitle" idx="5"/>
          </p:nvPr>
        </p:nvSpPr>
        <p:spPr>
          <a:xfrm>
            <a:off x="3484350" y="1806676"/>
            <a:ext cx="21753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5" name="Google Shape;1075;p17"/>
          <p:cNvSpPr txBox="1">
            <a:spLocks noGrp="1"/>
          </p:cNvSpPr>
          <p:nvPr>
            <p:ph type="subTitle" idx="6"/>
          </p:nvPr>
        </p:nvSpPr>
        <p:spPr>
          <a:xfrm>
            <a:off x="6031075" y="1806675"/>
            <a:ext cx="23997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76"/>
        <p:cNvGrpSpPr/>
        <p:nvPr/>
      </p:nvGrpSpPr>
      <p:grpSpPr>
        <a:xfrm>
          <a:off x="0" y="0"/>
          <a:ext cx="0" cy="0"/>
          <a:chOff x="0" y="0"/>
          <a:chExt cx="0" cy="0"/>
        </a:xfrm>
      </p:grpSpPr>
      <p:grpSp>
        <p:nvGrpSpPr>
          <p:cNvPr id="1077" name="Google Shape;1077;p18"/>
          <p:cNvGrpSpPr/>
          <p:nvPr/>
        </p:nvGrpSpPr>
        <p:grpSpPr>
          <a:xfrm>
            <a:off x="-1858723" y="-311736"/>
            <a:ext cx="11745136" cy="7056387"/>
            <a:chOff x="-1858723" y="-311736"/>
            <a:chExt cx="11745136" cy="7056387"/>
          </a:xfrm>
        </p:grpSpPr>
        <p:grpSp>
          <p:nvGrpSpPr>
            <p:cNvPr id="1078" name="Google Shape;1078;p18"/>
            <p:cNvGrpSpPr/>
            <p:nvPr/>
          </p:nvGrpSpPr>
          <p:grpSpPr>
            <a:xfrm rot="-1800008" flipH="1">
              <a:off x="-1167787" y="1842301"/>
              <a:ext cx="4647488" cy="4009031"/>
              <a:chOff x="3936500" y="796650"/>
              <a:chExt cx="1642925" cy="1417225"/>
            </a:xfrm>
          </p:grpSpPr>
          <p:sp>
            <p:nvSpPr>
              <p:cNvPr id="1079" name="Google Shape;1079;p18"/>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8"/>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8"/>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8"/>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8"/>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8"/>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8"/>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8"/>
            <p:cNvGrpSpPr/>
            <p:nvPr/>
          </p:nvGrpSpPr>
          <p:grpSpPr>
            <a:xfrm flipH="1">
              <a:off x="6020421" y="-194231"/>
              <a:ext cx="3865992" cy="3882626"/>
              <a:chOff x="1889350" y="1210025"/>
              <a:chExt cx="1411925" cy="1418000"/>
            </a:xfrm>
          </p:grpSpPr>
          <p:sp>
            <p:nvSpPr>
              <p:cNvPr id="1093" name="Google Shape;1093;p18"/>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8"/>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8"/>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8"/>
            <p:cNvGrpSpPr/>
            <p:nvPr/>
          </p:nvGrpSpPr>
          <p:grpSpPr>
            <a:xfrm flipH="1">
              <a:off x="8198910" y="-154983"/>
              <a:ext cx="1042436" cy="899229"/>
              <a:chOff x="3936500" y="796650"/>
              <a:chExt cx="1642925" cy="1417225"/>
            </a:xfrm>
          </p:grpSpPr>
          <p:sp>
            <p:nvSpPr>
              <p:cNvPr id="1107" name="Google Shape;1107;p18"/>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8"/>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8"/>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18"/>
            <p:cNvGrpSpPr/>
            <p:nvPr/>
          </p:nvGrpSpPr>
          <p:grpSpPr>
            <a:xfrm flipH="1">
              <a:off x="7981146" y="4240381"/>
              <a:ext cx="899255" cy="903124"/>
              <a:chOff x="1889350" y="1210025"/>
              <a:chExt cx="1411925" cy="1418000"/>
            </a:xfrm>
          </p:grpSpPr>
          <p:sp>
            <p:nvSpPr>
              <p:cNvPr id="1121" name="Google Shape;1121;p18"/>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18"/>
            <p:cNvGrpSpPr/>
            <p:nvPr/>
          </p:nvGrpSpPr>
          <p:grpSpPr>
            <a:xfrm flipH="1">
              <a:off x="3170644" y="-311736"/>
              <a:ext cx="1000004" cy="624396"/>
              <a:chOff x="2523100" y="3470700"/>
              <a:chExt cx="1576050" cy="984075"/>
            </a:xfrm>
          </p:grpSpPr>
          <p:sp>
            <p:nvSpPr>
              <p:cNvPr id="1135" name="Google Shape;1135;p18"/>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8"/>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18"/>
            <p:cNvGrpSpPr/>
            <p:nvPr/>
          </p:nvGrpSpPr>
          <p:grpSpPr>
            <a:xfrm rot="-5400000" flipH="1">
              <a:off x="-71615" y="2291029"/>
              <a:ext cx="1042436" cy="899229"/>
              <a:chOff x="3936500" y="796650"/>
              <a:chExt cx="1642925" cy="1417225"/>
            </a:xfrm>
          </p:grpSpPr>
          <p:sp>
            <p:nvSpPr>
              <p:cNvPr id="1147" name="Google Shape;1147;p18"/>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8"/>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8"/>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8"/>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8"/>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8"/>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8"/>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8"/>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8"/>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8"/>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8"/>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8"/>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8"/>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8"/>
            <p:cNvGrpSpPr/>
            <p:nvPr/>
          </p:nvGrpSpPr>
          <p:grpSpPr>
            <a:xfrm flipH="1">
              <a:off x="8513079" y="2852376"/>
              <a:ext cx="414099" cy="409482"/>
              <a:chOff x="2019626" y="3089150"/>
              <a:chExt cx="571724" cy="565349"/>
            </a:xfrm>
          </p:grpSpPr>
          <p:sp>
            <p:nvSpPr>
              <p:cNvPr id="1161" name="Google Shape;1161;p18"/>
              <p:cNvSpPr/>
              <p:nvPr/>
            </p:nvSpPr>
            <p:spPr>
              <a:xfrm>
                <a:off x="233253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8"/>
              <p:cNvSpPr/>
              <p:nvPr/>
            </p:nvSpPr>
            <p:spPr>
              <a:xfrm>
                <a:off x="2019626"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18"/>
            <p:cNvGrpSpPr/>
            <p:nvPr/>
          </p:nvGrpSpPr>
          <p:grpSpPr>
            <a:xfrm>
              <a:off x="242554" y="196589"/>
              <a:ext cx="414099" cy="409482"/>
              <a:chOff x="588675" y="3089150"/>
              <a:chExt cx="571724" cy="565349"/>
            </a:xfrm>
          </p:grpSpPr>
          <p:sp>
            <p:nvSpPr>
              <p:cNvPr id="1164" name="Google Shape;1164;p18"/>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8"/>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18"/>
            <p:cNvGrpSpPr/>
            <p:nvPr/>
          </p:nvGrpSpPr>
          <p:grpSpPr>
            <a:xfrm flipH="1">
              <a:off x="7191316" y="744239"/>
              <a:ext cx="414099" cy="409482"/>
              <a:chOff x="588675" y="3089150"/>
              <a:chExt cx="571724" cy="565349"/>
            </a:xfrm>
          </p:grpSpPr>
          <p:sp>
            <p:nvSpPr>
              <p:cNvPr id="1167" name="Google Shape;1167;p18"/>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8"/>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9" name="Google Shape;11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0" name="Google Shape;1170;p18"/>
          <p:cNvSpPr txBox="1">
            <a:spLocks noGrp="1"/>
          </p:cNvSpPr>
          <p:nvPr>
            <p:ph type="subTitle" idx="1"/>
          </p:nvPr>
        </p:nvSpPr>
        <p:spPr>
          <a:xfrm>
            <a:off x="1253224" y="1825100"/>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71" name="Google Shape;1171;p18"/>
          <p:cNvSpPr txBox="1">
            <a:spLocks noGrp="1"/>
          </p:cNvSpPr>
          <p:nvPr>
            <p:ph type="subTitle" idx="2"/>
          </p:nvPr>
        </p:nvSpPr>
        <p:spPr>
          <a:xfrm>
            <a:off x="5079776" y="1825100"/>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72" name="Google Shape;1172;p18"/>
          <p:cNvSpPr txBox="1">
            <a:spLocks noGrp="1"/>
          </p:cNvSpPr>
          <p:nvPr>
            <p:ph type="subTitle" idx="3"/>
          </p:nvPr>
        </p:nvSpPr>
        <p:spPr>
          <a:xfrm>
            <a:off x="1253224" y="3485675"/>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73" name="Google Shape;1173;p18"/>
          <p:cNvSpPr txBox="1">
            <a:spLocks noGrp="1"/>
          </p:cNvSpPr>
          <p:nvPr>
            <p:ph type="subTitle" idx="4"/>
          </p:nvPr>
        </p:nvSpPr>
        <p:spPr>
          <a:xfrm>
            <a:off x="5079776" y="3485675"/>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74" name="Google Shape;1174;p18"/>
          <p:cNvSpPr txBox="1">
            <a:spLocks noGrp="1"/>
          </p:cNvSpPr>
          <p:nvPr>
            <p:ph type="subTitle" idx="5"/>
          </p:nvPr>
        </p:nvSpPr>
        <p:spPr>
          <a:xfrm>
            <a:off x="1253224" y="145555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5" name="Google Shape;1175;p18"/>
          <p:cNvSpPr txBox="1">
            <a:spLocks noGrp="1"/>
          </p:cNvSpPr>
          <p:nvPr>
            <p:ph type="subTitle" idx="6"/>
          </p:nvPr>
        </p:nvSpPr>
        <p:spPr>
          <a:xfrm>
            <a:off x="1253224" y="311620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6" name="Google Shape;1176;p18"/>
          <p:cNvSpPr txBox="1">
            <a:spLocks noGrp="1"/>
          </p:cNvSpPr>
          <p:nvPr>
            <p:ph type="subTitle" idx="7"/>
          </p:nvPr>
        </p:nvSpPr>
        <p:spPr>
          <a:xfrm>
            <a:off x="5079749" y="145555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7" name="Google Shape;1177;p18"/>
          <p:cNvSpPr txBox="1">
            <a:spLocks noGrp="1"/>
          </p:cNvSpPr>
          <p:nvPr>
            <p:ph type="subTitle" idx="8"/>
          </p:nvPr>
        </p:nvSpPr>
        <p:spPr>
          <a:xfrm>
            <a:off x="5079749" y="3116200"/>
            <a:ext cx="2811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78"/>
        <p:cNvGrpSpPr/>
        <p:nvPr/>
      </p:nvGrpSpPr>
      <p:grpSpPr>
        <a:xfrm>
          <a:off x="0" y="0"/>
          <a:ext cx="0" cy="0"/>
          <a:chOff x="0" y="0"/>
          <a:chExt cx="0" cy="0"/>
        </a:xfrm>
      </p:grpSpPr>
      <p:grpSp>
        <p:nvGrpSpPr>
          <p:cNvPr id="1179" name="Google Shape;1179;p19"/>
          <p:cNvGrpSpPr/>
          <p:nvPr/>
        </p:nvGrpSpPr>
        <p:grpSpPr>
          <a:xfrm>
            <a:off x="-2183914" y="-1384063"/>
            <a:ext cx="11721151" cy="6924863"/>
            <a:chOff x="-2183914" y="-1384063"/>
            <a:chExt cx="11721151" cy="6924863"/>
          </a:xfrm>
        </p:grpSpPr>
        <p:grpSp>
          <p:nvGrpSpPr>
            <p:cNvPr id="1180" name="Google Shape;1180;p19"/>
            <p:cNvGrpSpPr/>
            <p:nvPr/>
          </p:nvGrpSpPr>
          <p:grpSpPr>
            <a:xfrm rot="9772926">
              <a:off x="5496218" y="2835082"/>
              <a:ext cx="3324098" cy="2075421"/>
              <a:chOff x="2523100" y="3470700"/>
              <a:chExt cx="1576050" cy="984075"/>
            </a:xfrm>
          </p:grpSpPr>
          <p:sp>
            <p:nvSpPr>
              <p:cNvPr id="1181" name="Google Shape;1181;p19"/>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9"/>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9"/>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9"/>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9"/>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9"/>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9"/>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9"/>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9"/>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9"/>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9"/>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19"/>
            <p:cNvGrpSpPr/>
            <p:nvPr/>
          </p:nvGrpSpPr>
          <p:grpSpPr>
            <a:xfrm rot="2298842">
              <a:off x="-1499451" y="-453683"/>
              <a:ext cx="4285584" cy="3696955"/>
              <a:chOff x="3936500" y="796650"/>
              <a:chExt cx="1642925" cy="1417225"/>
            </a:xfrm>
          </p:grpSpPr>
          <p:sp>
            <p:nvSpPr>
              <p:cNvPr id="1193" name="Google Shape;1193;p19"/>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9"/>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9"/>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9"/>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9"/>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9"/>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9"/>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9"/>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9"/>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9"/>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9"/>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9"/>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19"/>
            <p:cNvGrpSpPr/>
            <p:nvPr/>
          </p:nvGrpSpPr>
          <p:grpSpPr>
            <a:xfrm>
              <a:off x="186410" y="2852376"/>
              <a:ext cx="414099" cy="409482"/>
              <a:chOff x="588675" y="3089150"/>
              <a:chExt cx="571724" cy="565349"/>
            </a:xfrm>
          </p:grpSpPr>
          <p:sp>
            <p:nvSpPr>
              <p:cNvPr id="1207" name="Google Shape;1207;p19"/>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9"/>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19"/>
            <p:cNvGrpSpPr/>
            <p:nvPr/>
          </p:nvGrpSpPr>
          <p:grpSpPr>
            <a:xfrm>
              <a:off x="8527910" y="849101"/>
              <a:ext cx="414099" cy="409482"/>
              <a:chOff x="588675" y="3089150"/>
              <a:chExt cx="571724" cy="565349"/>
            </a:xfrm>
          </p:grpSpPr>
          <p:sp>
            <p:nvSpPr>
              <p:cNvPr id="1210" name="Google Shape;1210;p19"/>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9"/>
            <p:cNvGrpSpPr/>
            <p:nvPr/>
          </p:nvGrpSpPr>
          <p:grpSpPr>
            <a:xfrm flipH="1">
              <a:off x="186410" y="130014"/>
              <a:ext cx="414099" cy="409482"/>
              <a:chOff x="588675" y="3089150"/>
              <a:chExt cx="571724" cy="565349"/>
            </a:xfrm>
          </p:grpSpPr>
          <p:sp>
            <p:nvSpPr>
              <p:cNvPr id="1213" name="Google Shape;1213;p19"/>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19"/>
            <p:cNvGrpSpPr/>
            <p:nvPr/>
          </p:nvGrpSpPr>
          <p:grpSpPr>
            <a:xfrm rot="-1728909">
              <a:off x="338572" y="4446093"/>
              <a:ext cx="1042369" cy="899171"/>
              <a:chOff x="3936500" y="796650"/>
              <a:chExt cx="1642925" cy="1417225"/>
            </a:xfrm>
          </p:grpSpPr>
          <p:sp>
            <p:nvSpPr>
              <p:cNvPr id="1216" name="Google Shape;1216;p19"/>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9"/>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9"/>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9"/>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9"/>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19"/>
            <p:cNvGrpSpPr/>
            <p:nvPr/>
          </p:nvGrpSpPr>
          <p:grpSpPr>
            <a:xfrm>
              <a:off x="3720195" y="-454697"/>
              <a:ext cx="895866" cy="899721"/>
              <a:chOff x="1889350" y="1210025"/>
              <a:chExt cx="1411925" cy="1418000"/>
            </a:xfrm>
          </p:grpSpPr>
          <p:sp>
            <p:nvSpPr>
              <p:cNvPr id="1230" name="Google Shape;1230;p19"/>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9"/>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9"/>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9"/>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9"/>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9"/>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9"/>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9"/>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9"/>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9"/>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9"/>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 name="Google Shape;1243;p19"/>
            <p:cNvGrpSpPr/>
            <p:nvPr/>
          </p:nvGrpSpPr>
          <p:grpSpPr>
            <a:xfrm rot="5400000">
              <a:off x="8566405" y="3035717"/>
              <a:ext cx="1042436" cy="899229"/>
              <a:chOff x="3936500" y="796650"/>
              <a:chExt cx="1642925" cy="1417225"/>
            </a:xfrm>
          </p:grpSpPr>
          <p:sp>
            <p:nvSpPr>
              <p:cNvPr id="1244" name="Google Shape;1244;p19"/>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9"/>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9"/>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9"/>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9"/>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9"/>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9"/>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9"/>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9"/>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7" name="Google Shape;1257;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8" name="Google Shape;1258;p19"/>
          <p:cNvSpPr txBox="1">
            <a:spLocks noGrp="1"/>
          </p:cNvSpPr>
          <p:nvPr>
            <p:ph type="subTitle" idx="1"/>
          </p:nvPr>
        </p:nvSpPr>
        <p:spPr>
          <a:xfrm>
            <a:off x="720000" y="1710161"/>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59" name="Google Shape;1259;p19"/>
          <p:cNvSpPr txBox="1">
            <a:spLocks noGrp="1"/>
          </p:cNvSpPr>
          <p:nvPr>
            <p:ph type="subTitle" idx="2"/>
          </p:nvPr>
        </p:nvSpPr>
        <p:spPr>
          <a:xfrm>
            <a:off x="3579000" y="1710161"/>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60" name="Google Shape;1260;p19"/>
          <p:cNvSpPr txBox="1">
            <a:spLocks noGrp="1"/>
          </p:cNvSpPr>
          <p:nvPr>
            <p:ph type="subTitle" idx="3"/>
          </p:nvPr>
        </p:nvSpPr>
        <p:spPr>
          <a:xfrm>
            <a:off x="720000" y="3440450"/>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61" name="Google Shape;1261;p19"/>
          <p:cNvSpPr txBox="1">
            <a:spLocks noGrp="1"/>
          </p:cNvSpPr>
          <p:nvPr>
            <p:ph type="subTitle" idx="4"/>
          </p:nvPr>
        </p:nvSpPr>
        <p:spPr>
          <a:xfrm>
            <a:off x="3579000" y="3440450"/>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62" name="Google Shape;1262;p19"/>
          <p:cNvSpPr txBox="1">
            <a:spLocks noGrp="1"/>
          </p:cNvSpPr>
          <p:nvPr>
            <p:ph type="subTitle" idx="5"/>
          </p:nvPr>
        </p:nvSpPr>
        <p:spPr>
          <a:xfrm>
            <a:off x="6437997" y="1710161"/>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63" name="Google Shape;1263;p19"/>
          <p:cNvSpPr txBox="1">
            <a:spLocks noGrp="1"/>
          </p:cNvSpPr>
          <p:nvPr>
            <p:ph type="subTitle" idx="6"/>
          </p:nvPr>
        </p:nvSpPr>
        <p:spPr>
          <a:xfrm>
            <a:off x="6437997" y="3440450"/>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64" name="Google Shape;1264;p19"/>
          <p:cNvSpPr txBox="1">
            <a:spLocks noGrp="1"/>
          </p:cNvSpPr>
          <p:nvPr>
            <p:ph type="subTitle" idx="7"/>
          </p:nvPr>
        </p:nvSpPr>
        <p:spPr>
          <a:xfrm>
            <a:off x="723905" y="1336263"/>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65" name="Google Shape;1265;p19"/>
          <p:cNvSpPr txBox="1">
            <a:spLocks noGrp="1"/>
          </p:cNvSpPr>
          <p:nvPr>
            <p:ph type="subTitle" idx="8"/>
          </p:nvPr>
        </p:nvSpPr>
        <p:spPr>
          <a:xfrm>
            <a:off x="3582902" y="1336263"/>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66" name="Google Shape;1266;p19"/>
          <p:cNvSpPr txBox="1">
            <a:spLocks noGrp="1"/>
          </p:cNvSpPr>
          <p:nvPr>
            <p:ph type="subTitle" idx="9"/>
          </p:nvPr>
        </p:nvSpPr>
        <p:spPr>
          <a:xfrm>
            <a:off x="6441895" y="1336263"/>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67" name="Google Shape;1267;p19"/>
          <p:cNvSpPr txBox="1">
            <a:spLocks noGrp="1"/>
          </p:cNvSpPr>
          <p:nvPr>
            <p:ph type="subTitle" idx="13"/>
          </p:nvPr>
        </p:nvSpPr>
        <p:spPr>
          <a:xfrm>
            <a:off x="723905" y="306335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68" name="Google Shape;1268;p19"/>
          <p:cNvSpPr txBox="1">
            <a:spLocks noGrp="1"/>
          </p:cNvSpPr>
          <p:nvPr>
            <p:ph type="subTitle" idx="14"/>
          </p:nvPr>
        </p:nvSpPr>
        <p:spPr>
          <a:xfrm>
            <a:off x="3582902" y="306335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69" name="Google Shape;1269;p19"/>
          <p:cNvSpPr txBox="1">
            <a:spLocks noGrp="1"/>
          </p:cNvSpPr>
          <p:nvPr>
            <p:ph type="subTitle" idx="15"/>
          </p:nvPr>
        </p:nvSpPr>
        <p:spPr>
          <a:xfrm>
            <a:off x="6441895" y="306335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270"/>
        <p:cNvGrpSpPr/>
        <p:nvPr/>
      </p:nvGrpSpPr>
      <p:grpSpPr>
        <a:xfrm>
          <a:off x="0" y="0"/>
          <a:ext cx="0" cy="0"/>
          <a:chOff x="0" y="0"/>
          <a:chExt cx="0" cy="0"/>
        </a:xfrm>
      </p:grpSpPr>
      <p:grpSp>
        <p:nvGrpSpPr>
          <p:cNvPr id="1271" name="Google Shape;1271;p20"/>
          <p:cNvGrpSpPr/>
          <p:nvPr/>
        </p:nvGrpSpPr>
        <p:grpSpPr>
          <a:xfrm>
            <a:off x="-1838523" y="18289"/>
            <a:ext cx="11054069" cy="7051145"/>
            <a:chOff x="-1838523" y="18289"/>
            <a:chExt cx="11054069" cy="7051145"/>
          </a:xfrm>
        </p:grpSpPr>
        <p:grpSp>
          <p:nvGrpSpPr>
            <p:cNvPr id="1272" name="Google Shape;1272;p20"/>
            <p:cNvGrpSpPr/>
            <p:nvPr/>
          </p:nvGrpSpPr>
          <p:grpSpPr>
            <a:xfrm rot="-2700000">
              <a:off x="5572907" y="1247734"/>
              <a:ext cx="3324139" cy="2075431"/>
              <a:chOff x="2523100" y="3470700"/>
              <a:chExt cx="1576050" cy="984075"/>
            </a:xfrm>
          </p:grpSpPr>
          <p:sp>
            <p:nvSpPr>
              <p:cNvPr id="1273" name="Google Shape;1273;p20"/>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0"/>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0"/>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0"/>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0"/>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0"/>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0"/>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0"/>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0"/>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0"/>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0"/>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20"/>
            <p:cNvGrpSpPr/>
            <p:nvPr/>
          </p:nvGrpSpPr>
          <p:grpSpPr>
            <a:xfrm rot="-645073">
              <a:off x="-1531254" y="3005187"/>
              <a:ext cx="4285551" cy="3696980"/>
              <a:chOff x="3936500" y="796650"/>
              <a:chExt cx="1642925" cy="1417225"/>
            </a:xfrm>
          </p:grpSpPr>
          <p:sp>
            <p:nvSpPr>
              <p:cNvPr id="1285" name="Google Shape;1285;p20"/>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0"/>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0"/>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0"/>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0"/>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0"/>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0"/>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0"/>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0"/>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0"/>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0"/>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0"/>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0"/>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 name="Google Shape;1298;p20"/>
            <p:cNvGrpSpPr/>
            <p:nvPr/>
          </p:nvGrpSpPr>
          <p:grpSpPr>
            <a:xfrm>
              <a:off x="186410" y="2852376"/>
              <a:ext cx="414099" cy="409482"/>
              <a:chOff x="588675" y="3089150"/>
              <a:chExt cx="571724" cy="565349"/>
            </a:xfrm>
          </p:grpSpPr>
          <p:sp>
            <p:nvSpPr>
              <p:cNvPr id="1299" name="Google Shape;1299;p20"/>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0"/>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20"/>
            <p:cNvGrpSpPr/>
            <p:nvPr/>
          </p:nvGrpSpPr>
          <p:grpSpPr>
            <a:xfrm>
              <a:off x="8638010" y="1674914"/>
              <a:ext cx="414099" cy="409482"/>
              <a:chOff x="588675" y="3089150"/>
              <a:chExt cx="571724" cy="565349"/>
            </a:xfrm>
          </p:grpSpPr>
          <p:sp>
            <p:nvSpPr>
              <p:cNvPr id="1302" name="Google Shape;1302;p20"/>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0"/>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20"/>
            <p:cNvGrpSpPr/>
            <p:nvPr/>
          </p:nvGrpSpPr>
          <p:grpSpPr>
            <a:xfrm flipH="1">
              <a:off x="186410" y="130014"/>
              <a:ext cx="414099" cy="409482"/>
              <a:chOff x="588675" y="3089150"/>
              <a:chExt cx="571724" cy="565349"/>
            </a:xfrm>
          </p:grpSpPr>
          <p:sp>
            <p:nvSpPr>
              <p:cNvPr id="1305" name="Google Shape;1305;p20"/>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0"/>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307;p20"/>
            <p:cNvGrpSpPr/>
            <p:nvPr/>
          </p:nvGrpSpPr>
          <p:grpSpPr>
            <a:xfrm rot="-1728909">
              <a:off x="417797" y="4324143"/>
              <a:ext cx="1042369" cy="899171"/>
              <a:chOff x="3936500" y="796650"/>
              <a:chExt cx="1642925" cy="1417225"/>
            </a:xfrm>
          </p:grpSpPr>
          <p:sp>
            <p:nvSpPr>
              <p:cNvPr id="1308" name="Google Shape;1308;p20"/>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0"/>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0"/>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0"/>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0"/>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0"/>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0"/>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0"/>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1" name="Google Shape;1321;p20"/>
            <p:cNvGrpSpPr/>
            <p:nvPr/>
          </p:nvGrpSpPr>
          <p:grpSpPr>
            <a:xfrm>
              <a:off x="-379030" y="979003"/>
              <a:ext cx="895866" cy="899721"/>
              <a:chOff x="1889350" y="1210025"/>
              <a:chExt cx="1411925" cy="1418000"/>
            </a:xfrm>
          </p:grpSpPr>
          <p:sp>
            <p:nvSpPr>
              <p:cNvPr id="1322" name="Google Shape;1322;p20"/>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0"/>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0"/>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0"/>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0"/>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20"/>
            <p:cNvGrpSpPr/>
            <p:nvPr/>
          </p:nvGrpSpPr>
          <p:grpSpPr>
            <a:xfrm rot="5400000">
              <a:off x="8009355" y="89892"/>
              <a:ext cx="1042436" cy="899229"/>
              <a:chOff x="3936500" y="796650"/>
              <a:chExt cx="1642925" cy="1417225"/>
            </a:xfrm>
          </p:grpSpPr>
          <p:sp>
            <p:nvSpPr>
              <p:cNvPr id="1336" name="Google Shape;1336;p20"/>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0"/>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0"/>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0"/>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0"/>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0"/>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0"/>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20"/>
            <p:cNvGrpSpPr/>
            <p:nvPr/>
          </p:nvGrpSpPr>
          <p:grpSpPr>
            <a:xfrm rot="1768430">
              <a:off x="8156276" y="4243812"/>
              <a:ext cx="895894" cy="899748"/>
              <a:chOff x="1889350" y="1210025"/>
              <a:chExt cx="1411925" cy="1418000"/>
            </a:xfrm>
          </p:grpSpPr>
          <p:sp>
            <p:nvSpPr>
              <p:cNvPr id="1350" name="Google Shape;1350;p20"/>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0"/>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0"/>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0"/>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3" name="Google Shape;1363;p20"/>
          <p:cNvSpPr txBox="1">
            <a:spLocks noGrp="1"/>
          </p:cNvSpPr>
          <p:nvPr>
            <p:ph type="title"/>
          </p:nvPr>
        </p:nvSpPr>
        <p:spPr>
          <a:xfrm>
            <a:off x="713225" y="540000"/>
            <a:ext cx="4448100" cy="130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64" name="Google Shape;1364;p20"/>
          <p:cNvSpPr txBox="1">
            <a:spLocks noGrp="1"/>
          </p:cNvSpPr>
          <p:nvPr>
            <p:ph type="subTitle" idx="1"/>
          </p:nvPr>
        </p:nvSpPr>
        <p:spPr>
          <a:xfrm>
            <a:off x="713225" y="1624550"/>
            <a:ext cx="44481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365" name="Google Shape;1365;p20"/>
          <p:cNvSpPr txBox="1"/>
          <p:nvPr/>
        </p:nvSpPr>
        <p:spPr>
          <a:xfrm>
            <a:off x="713225" y="3608325"/>
            <a:ext cx="4448100" cy="704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nek Devanagari"/>
                <a:ea typeface="Anek Devanagari"/>
                <a:cs typeface="Anek Devanagari"/>
                <a:sym typeface="Anek Devanagari"/>
              </a:rPr>
              <a:t>CREDITS:</a:t>
            </a:r>
            <a:r>
              <a:rPr lang="en" sz="1200">
                <a:solidFill>
                  <a:schemeClr val="dk1"/>
                </a:solidFill>
                <a:latin typeface="Anek Devanagari"/>
                <a:ea typeface="Anek Devanagari"/>
                <a:cs typeface="Anek Devanagari"/>
                <a:sym typeface="Anek Devanagari"/>
              </a:rPr>
              <a:t> This presentation template was created by </a:t>
            </a:r>
            <a:r>
              <a:rPr lang="en" sz="1200" b="1">
                <a:solidFill>
                  <a:schemeClr val="hlink"/>
                </a:solidFill>
                <a:uFill>
                  <a:noFill/>
                </a:uFill>
                <a:latin typeface="Anek Devanagari"/>
                <a:ea typeface="Anek Devanagari"/>
                <a:cs typeface="Anek Devanagari"/>
                <a:sym typeface="Anek Devanagari"/>
                <a:hlinkClick r:id="rId2"/>
              </a:rPr>
              <a:t>Slidesgo</a:t>
            </a:r>
            <a:r>
              <a:rPr lang="en" sz="1200">
                <a:solidFill>
                  <a:schemeClr val="dk1"/>
                </a:solidFill>
                <a:latin typeface="Anek Devanagari"/>
                <a:ea typeface="Anek Devanagari"/>
                <a:cs typeface="Anek Devanagari"/>
                <a:sym typeface="Anek Devanagari"/>
              </a:rPr>
              <a:t>, and includes icons by </a:t>
            </a:r>
            <a:r>
              <a:rPr lang="en" sz="1200" b="1">
                <a:solidFill>
                  <a:schemeClr val="dk1"/>
                </a:solidFill>
                <a:uFill>
                  <a:noFill/>
                </a:uFill>
                <a:latin typeface="Anek Devanagari"/>
                <a:ea typeface="Anek Devanagari"/>
                <a:cs typeface="Anek Devanagari"/>
                <a:sym typeface="Anek Devanagari"/>
                <a:hlinkClick r:id="rId3">
                  <a:extLst>
                    <a:ext uri="{A12FA001-AC4F-418D-AE19-62706E023703}">
                      <ahyp:hlinkClr xmlns:ahyp="http://schemas.microsoft.com/office/drawing/2018/hyperlinkcolor" val="tx"/>
                    </a:ext>
                  </a:extLst>
                </a:hlinkClick>
              </a:rPr>
              <a:t>Flaticon</a:t>
            </a:r>
            <a:r>
              <a:rPr lang="en" sz="1200">
                <a:solidFill>
                  <a:schemeClr val="dk1"/>
                </a:solidFill>
                <a:latin typeface="Anek Devanagari"/>
                <a:ea typeface="Anek Devanagari"/>
                <a:cs typeface="Anek Devanagari"/>
                <a:sym typeface="Anek Devanagari"/>
              </a:rPr>
              <a:t>, and infographics &amp; images by </a:t>
            </a:r>
            <a:r>
              <a:rPr lang="en" sz="1200" b="1">
                <a:solidFill>
                  <a:schemeClr val="dk1"/>
                </a:solidFill>
                <a:uFill>
                  <a:noFill/>
                </a:uFill>
                <a:latin typeface="Anek Devanagari"/>
                <a:ea typeface="Anek Devanagari"/>
                <a:cs typeface="Anek Devanagari"/>
                <a:sym typeface="Anek Devanagari"/>
                <a:hlinkClick r:id="rId4">
                  <a:extLst>
                    <a:ext uri="{A12FA001-AC4F-418D-AE19-62706E023703}">
                      <ahyp:hlinkClr xmlns:ahyp="http://schemas.microsoft.com/office/drawing/2018/hyperlinkcolor" val="tx"/>
                    </a:ext>
                  </a:extLst>
                </a:hlinkClick>
              </a:rPr>
              <a:t>Freepik</a:t>
            </a:r>
            <a:endParaRPr b="1">
              <a:solidFill>
                <a:schemeClr val="dk1"/>
              </a:solidFill>
              <a:latin typeface="Anek Devanagari"/>
              <a:ea typeface="Anek Devanagari"/>
              <a:cs typeface="Anek Devanagari"/>
              <a:sym typeface="Anek Devanagari"/>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366"/>
        <p:cNvGrpSpPr/>
        <p:nvPr/>
      </p:nvGrpSpPr>
      <p:grpSpPr>
        <a:xfrm>
          <a:off x="0" y="0"/>
          <a:ext cx="0" cy="0"/>
          <a:chOff x="0" y="0"/>
          <a:chExt cx="0" cy="0"/>
        </a:xfrm>
      </p:grpSpPr>
      <p:grpSp>
        <p:nvGrpSpPr>
          <p:cNvPr id="1367" name="Google Shape;1367;p21"/>
          <p:cNvGrpSpPr/>
          <p:nvPr/>
        </p:nvGrpSpPr>
        <p:grpSpPr>
          <a:xfrm>
            <a:off x="-1858723" y="-311736"/>
            <a:ext cx="11745136" cy="7056387"/>
            <a:chOff x="-1858723" y="-311736"/>
            <a:chExt cx="11745136" cy="7056387"/>
          </a:xfrm>
        </p:grpSpPr>
        <p:grpSp>
          <p:nvGrpSpPr>
            <p:cNvPr id="1368" name="Google Shape;1368;p21"/>
            <p:cNvGrpSpPr/>
            <p:nvPr/>
          </p:nvGrpSpPr>
          <p:grpSpPr>
            <a:xfrm rot="-1800008" flipH="1">
              <a:off x="-1167787" y="1842301"/>
              <a:ext cx="4647488" cy="4009031"/>
              <a:chOff x="3936500" y="796650"/>
              <a:chExt cx="1642925" cy="1417225"/>
            </a:xfrm>
          </p:grpSpPr>
          <p:sp>
            <p:nvSpPr>
              <p:cNvPr id="1369" name="Google Shape;1369;p2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21"/>
            <p:cNvGrpSpPr/>
            <p:nvPr/>
          </p:nvGrpSpPr>
          <p:grpSpPr>
            <a:xfrm flipH="1">
              <a:off x="6020421" y="-194231"/>
              <a:ext cx="3865992" cy="3882626"/>
              <a:chOff x="1889350" y="1210025"/>
              <a:chExt cx="1411925" cy="1418000"/>
            </a:xfrm>
          </p:grpSpPr>
          <p:sp>
            <p:nvSpPr>
              <p:cNvPr id="1383" name="Google Shape;1383;p2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21"/>
            <p:cNvGrpSpPr/>
            <p:nvPr/>
          </p:nvGrpSpPr>
          <p:grpSpPr>
            <a:xfrm flipH="1">
              <a:off x="8198910" y="-154983"/>
              <a:ext cx="1042436" cy="899229"/>
              <a:chOff x="3936500" y="796650"/>
              <a:chExt cx="1642925" cy="1417225"/>
            </a:xfrm>
          </p:grpSpPr>
          <p:sp>
            <p:nvSpPr>
              <p:cNvPr id="1397" name="Google Shape;1397;p2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410;p21"/>
            <p:cNvGrpSpPr/>
            <p:nvPr/>
          </p:nvGrpSpPr>
          <p:grpSpPr>
            <a:xfrm flipH="1">
              <a:off x="7981146" y="4240381"/>
              <a:ext cx="899255" cy="903124"/>
              <a:chOff x="1889350" y="1210025"/>
              <a:chExt cx="1411925" cy="1418000"/>
            </a:xfrm>
          </p:grpSpPr>
          <p:sp>
            <p:nvSpPr>
              <p:cNvPr id="1411" name="Google Shape;1411;p21"/>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1"/>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1"/>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1"/>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1"/>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1"/>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4" name="Google Shape;1424;p21"/>
            <p:cNvGrpSpPr/>
            <p:nvPr/>
          </p:nvGrpSpPr>
          <p:grpSpPr>
            <a:xfrm flipH="1">
              <a:off x="3170644" y="-311736"/>
              <a:ext cx="1000004" cy="624396"/>
              <a:chOff x="2523100" y="3470700"/>
              <a:chExt cx="1576050" cy="984075"/>
            </a:xfrm>
          </p:grpSpPr>
          <p:sp>
            <p:nvSpPr>
              <p:cNvPr id="1425" name="Google Shape;1425;p21"/>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1"/>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1"/>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1"/>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1"/>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1"/>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1"/>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1"/>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21"/>
            <p:cNvGrpSpPr/>
            <p:nvPr/>
          </p:nvGrpSpPr>
          <p:grpSpPr>
            <a:xfrm rot="-5400000" flipH="1">
              <a:off x="-71615" y="2291029"/>
              <a:ext cx="1042436" cy="899229"/>
              <a:chOff x="3936500" y="796650"/>
              <a:chExt cx="1642925" cy="1417225"/>
            </a:xfrm>
          </p:grpSpPr>
          <p:sp>
            <p:nvSpPr>
              <p:cNvPr id="1437" name="Google Shape;1437;p21"/>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1"/>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1"/>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1"/>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1"/>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1"/>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1"/>
            <p:cNvGrpSpPr/>
            <p:nvPr/>
          </p:nvGrpSpPr>
          <p:grpSpPr>
            <a:xfrm flipH="1">
              <a:off x="8513079" y="2852376"/>
              <a:ext cx="414099" cy="409482"/>
              <a:chOff x="2019626" y="3089150"/>
              <a:chExt cx="571724" cy="565349"/>
            </a:xfrm>
          </p:grpSpPr>
          <p:sp>
            <p:nvSpPr>
              <p:cNvPr id="1451" name="Google Shape;1451;p21"/>
              <p:cNvSpPr/>
              <p:nvPr/>
            </p:nvSpPr>
            <p:spPr>
              <a:xfrm>
                <a:off x="233253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a:off x="2019626"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242554" y="196589"/>
              <a:ext cx="414099" cy="409482"/>
              <a:chOff x="588675" y="3089150"/>
              <a:chExt cx="571724" cy="565349"/>
            </a:xfrm>
          </p:grpSpPr>
          <p:sp>
            <p:nvSpPr>
              <p:cNvPr id="1454" name="Google Shape;1454;p2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21"/>
            <p:cNvGrpSpPr/>
            <p:nvPr/>
          </p:nvGrpSpPr>
          <p:grpSpPr>
            <a:xfrm flipH="1">
              <a:off x="7191316" y="744239"/>
              <a:ext cx="414099" cy="409482"/>
              <a:chOff x="588675" y="3089150"/>
              <a:chExt cx="571724" cy="565349"/>
            </a:xfrm>
          </p:grpSpPr>
          <p:sp>
            <p:nvSpPr>
              <p:cNvPr id="1457" name="Google Shape;1457;p21"/>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1"/>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
        <p:cNvGrpSpPr/>
        <p:nvPr/>
      </p:nvGrpSpPr>
      <p:grpSpPr>
        <a:xfrm>
          <a:off x="0" y="0"/>
          <a:ext cx="0" cy="0"/>
          <a:chOff x="0" y="0"/>
          <a:chExt cx="0" cy="0"/>
        </a:xfrm>
      </p:grpSpPr>
      <p:grpSp>
        <p:nvGrpSpPr>
          <p:cNvPr id="87" name="Google Shape;87;p3"/>
          <p:cNvGrpSpPr/>
          <p:nvPr/>
        </p:nvGrpSpPr>
        <p:grpSpPr>
          <a:xfrm>
            <a:off x="5" y="-311736"/>
            <a:ext cx="10150016" cy="7296966"/>
            <a:chOff x="5" y="-311736"/>
            <a:chExt cx="10150016" cy="7296966"/>
          </a:xfrm>
        </p:grpSpPr>
        <p:grpSp>
          <p:nvGrpSpPr>
            <p:cNvPr id="88" name="Google Shape;88;p3"/>
            <p:cNvGrpSpPr/>
            <p:nvPr/>
          </p:nvGrpSpPr>
          <p:grpSpPr>
            <a:xfrm rot="7093971">
              <a:off x="4960878" y="1985082"/>
              <a:ext cx="4647573" cy="4009103"/>
              <a:chOff x="3936500" y="796650"/>
              <a:chExt cx="1642925" cy="1417225"/>
            </a:xfrm>
          </p:grpSpPr>
          <p:sp>
            <p:nvSpPr>
              <p:cNvPr id="89" name="Google Shape;89;p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263612" y="-194231"/>
              <a:ext cx="3865992" cy="3882626"/>
              <a:chOff x="1889350" y="1210025"/>
              <a:chExt cx="1411925" cy="1418000"/>
            </a:xfrm>
          </p:grpSpPr>
          <p:sp>
            <p:nvSpPr>
              <p:cNvPr id="103" name="Google Shape;103;p3"/>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3"/>
            <p:cNvGrpSpPr/>
            <p:nvPr/>
          </p:nvGrpSpPr>
          <p:grpSpPr>
            <a:xfrm>
              <a:off x="5" y="89892"/>
              <a:ext cx="1042436" cy="899229"/>
              <a:chOff x="3936500" y="796650"/>
              <a:chExt cx="1642925" cy="1417225"/>
            </a:xfrm>
          </p:grpSpPr>
          <p:sp>
            <p:nvSpPr>
              <p:cNvPr id="117" name="Google Shape;117;p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3"/>
            <p:cNvGrpSpPr/>
            <p:nvPr/>
          </p:nvGrpSpPr>
          <p:grpSpPr>
            <a:xfrm>
              <a:off x="263600" y="4150181"/>
              <a:ext cx="899255" cy="903124"/>
              <a:chOff x="1889350" y="1210025"/>
              <a:chExt cx="1411925" cy="1418000"/>
            </a:xfrm>
          </p:grpSpPr>
          <p:sp>
            <p:nvSpPr>
              <p:cNvPr id="131" name="Google Shape;131;p3"/>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5979377" y="-311736"/>
              <a:ext cx="1000004" cy="624396"/>
              <a:chOff x="2523100" y="3470700"/>
              <a:chExt cx="1576050" cy="984075"/>
            </a:xfrm>
          </p:grpSpPr>
          <p:sp>
            <p:nvSpPr>
              <p:cNvPr id="145" name="Google Shape;145;p3"/>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3"/>
            <p:cNvGrpSpPr/>
            <p:nvPr/>
          </p:nvGrpSpPr>
          <p:grpSpPr>
            <a:xfrm rot="5400000">
              <a:off x="8872630" y="2255104"/>
              <a:ext cx="1042436" cy="899229"/>
              <a:chOff x="3936500" y="796650"/>
              <a:chExt cx="1642925" cy="1417225"/>
            </a:xfrm>
          </p:grpSpPr>
          <p:sp>
            <p:nvSpPr>
              <p:cNvPr id="157" name="Google Shape;157;p3"/>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3"/>
            <p:cNvGrpSpPr/>
            <p:nvPr/>
          </p:nvGrpSpPr>
          <p:grpSpPr>
            <a:xfrm>
              <a:off x="186410" y="2852376"/>
              <a:ext cx="414099" cy="409482"/>
              <a:chOff x="588675" y="3089150"/>
              <a:chExt cx="571724" cy="565349"/>
            </a:xfrm>
          </p:grpSpPr>
          <p:sp>
            <p:nvSpPr>
              <p:cNvPr id="171" name="Google Shape;171;p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3"/>
            <p:cNvGrpSpPr/>
            <p:nvPr/>
          </p:nvGrpSpPr>
          <p:grpSpPr>
            <a:xfrm flipH="1">
              <a:off x="8430785" y="539489"/>
              <a:ext cx="414099" cy="409482"/>
              <a:chOff x="588675" y="3089150"/>
              <a:chExt cx="571724" cy="565349"/>
            </a:xfrm>
          </p:grpSpPr>
          <p:sp>
            <p:nvSpPr>
              <p:cNvPr id="174" name="Google Shape;174;p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3"/>
            <p:cNvGrpSpPr/>
            <p:nvPr/>
          </p:nvGrpSpPr>
          <p:grpSpPr>
            <a:xfrm>
              <a:off x="2544610" y="744239"/>
              <a:ext cx="414099" cy="409482"/>
              <a:chOff x="588675" y="3089150"/>
              <a:chExt cx="571724" cy="565349"/>
            </a:xfrm>
          </p:grpSpPr>
          <p:sp>
            <p:nvSpPr>
              <p:cNvPr id="177" name="Google Shape;177;p3"/>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3"/>
          <p:cNvSpPr txBox="1">
            <a:spLocks noGrp="1"/>
          </p:cNvSpPr>
          <p:nvPr>
            <p:ph type="title"/>
          </p:nvPr>
        </p:nvSpPr>
        <p:spPr>
          <a:xfrm>
            <a:off x="713225" y="2183488"/>
            <a:ext cx="3468600" cy="179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0" name="Google Shape;180;p3"/>
          <p:cNvSpPr txBox="1">
            <a:spLocks noGrp="1"/>
          </p:cNvSpPr>
          <p:nvPr>
            <p:ph type="title" idx="2" hasCustomPrompt="1"/>
          </p:nvPr>
        </p:nvSpPr>
        <p:spPr>
          <a:xfrm>
            <a:off x="713225" y="1167513"/>
            <a:ext cx="14841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459"/>
        <p:cNvGrpSpPr/>
        <p:nvPr/>
      </p:nvGrpSpPr>
      <p:grpSpPr>
        <a:xfrm>
          <a:off x="0" y="0"/>
          <a:ext cx="0" cy="0"/>
          <a:chOff x="0" y="0"/>
          <a:chExt cx="0" cy="0"/>
        </a:xfrm>
      </p:grpSpPr>
      <p:grpSp>
        <p:nvGrpSpPr>
          <p:cNvPr id="1460" name="Google Shape;1460;p22"/>
          <p:cNvGrpSpPr/>
          <p:nvPr/>
        </p:nvGrpSpPr>
        <p:grpSpPr>
          <a:xfrm rot="9772926">
            <a:off x="6250993" y="3022132"/>
            <a:ext cx="3324098" cy="2075421"/>
            <a:chOff x="2523100" y="3470700"/>
            <a:chExt cx="1576050" cy="984075"/>
          </a:xfrm>
        </p:grpSpPr>
        <p:sp>
          <p:nvSpPr>
            <p:cNvPr id="1461" name="Google Shape;1461;p22"/>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2"/>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2"/>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2"/>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2"/>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2"/>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2"/>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2"/>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2"/>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2"/>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2"/>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2" name="Google Shape;1472;p22"/>
          <p:cNvGrpSpPr/>
          <p:nvPr/>
        </p:nvGrpSpPr>
        <p:grpSpPr>
          <a:xfrm rot="2298842">
            <a:off x="-798076" y="294467"/>
            <a:ext cx="4285584" cy="3696955"/>
            <a:chOff x="3936500" y="796650"/>
            <a:chExt cx="1642925" cy="1417225"/>
          </a:xfrm>
        </p:grpSpPr>
        <p:sp>
          <p:nvSpPr>
            <p:cNvPr id="1473" name="Google Shape;1473;p2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6" name="Google Shape;1486;p22"/>
          <p:cNvGrpSpPr/>
          <p:nvPr/>
        </p:nvGrpSpPr>
        <p:grpSpPr>
          <a:xfrm>
            <a:off x="186410" y="2852376"/>
            <a:ext cx="414099" cy="409482"/>
            <a:chOff x="588675" y="3089150"/>
            <a:chExt cx="571724" cy="565349"/>
          </a:xfrm>
        </p:grpSpPr>
        <p:sp>
          <p:nvSpPr>
            <p:cNvPr id="1487" name="Google Shape;1487;p2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9" name="Google Shape;1489;p22"/>
          <p:cNvGrpSpPr/>
          <p:nvPr/>
        </p:nvGrpSpPr>
        <p:grpSpPr>
          <a:xfrm>
            <a:off x="8638010" y="1674914"/>
            <a:ext cx="414099" cy="409482"/>
            <a:chOff x="588675" y="3089150"/>
            <a:chExt cx="571724" cy="565349"/>
          </a:xfrm>
        </p:grpSpPr>
        <p:sp>
          <p:nvSpPr>
            <p:cNvPr id="1490" name="Google Shape;1490;p2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22"/>
          <p:cNvGrpSpPr/>
          <p:nvPr/>
        </p:nvGrpSpPr>
        <p:grpSpPr>
          <a:xfrm flipH="1">
            <a:off x="186410" y="130014"/>
            <a:ext cx="414099" cy="409482"/>
            <a:chOff x="588675" y="3089150"/>
            <a:chExt cx="571724" cy="565349"/>
          </a:xfrm>
        </p:grpSpPr>
        <p:sp>
          <p:nvSpPr>
            <p:cNvPr id="1493" name="Google Shape;1493;p22"/>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2"/>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22"/>
          <p:cNvGrpSpPr/>
          <p:nvPr/>
        </p:nvGrpSpPr>
        <p:grpSpPr>
          <a:xfrm rot="-1728909">
            <a:off x="417797" y="4324143"/>
            <a:ext cx="1042369" cy="899171"/>
            <a:chOff x="3936500" y="796650"/>
            <a:chExt cx="1642925" cy="1417225"/>
          </a:xfrm>
        </p:grpSpPr>
        <p:sp>
          <p:nvSpPr>
            <p:cNvPr id="1496" name="Google Shape;1496;p2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9" name="Google Shape;1509;p22"/>
          <p:cNvGrpSpPr/>
          <p:nvPr/>
        </p:nvGrpSpPr>
        <p:grpSpPr>
          <a:xfrm>
            <a:off x="1179620" y="-431572"/>
            <a:ext cx="895866" cy="899721"/>
            <a:chOff x="1889350" y="1210025"/>
            <a:chExt cx="1411925" cy="1418000"/>
          </a:xfrm>
        </p:grpSpPr>
        <p:sp>
          <p:nvSpPr>
            <p:cNvPr id="1510" name="Google Shape;1510;p22"/>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2"/>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2"/>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2"/>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2"/>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2"/>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2"/>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2"/>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2"/>
          <p:cNvGrpSpPr/>
          <p:nvPr/>
        </p:nvGrpSpPr>
        <p:grpSpPr>
          <a:xfrm rot="5400000">
            <a:off x="8009355" y="89892"/>
            <a:ext cx="1042436" cy="899229"/>
            <a:chOff x="3936500" y="796650"/>
            <a:chExt cx="1642925" cy="1417225"/>
          </a:xfrm>
        </p:grpSpPr>
        <p:sp>
          <p:nvSpPr>
            <p:cNvPr id="1524" name="Google Shape;1524;p22"/>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2"/>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2"/>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2"/>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2"/>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2"/>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1"/>
        <p:cNvGrpSpPr/>
        <p:nvPr/>
      </p:nvGrpSpPr>
      <p:grpSpPr>
        <a:xfrm>
          <a:off x="0" y="0"/>
          <a:ext cx="0" cy="0"/>
          <a:chOff x="0" y="0"/>
          <a:chExt cx="0" cy="0"/>
        </a:xfrm>
      </p:grpSpPr>
      <p:grpSp>
        <p:nvGrpSpPr>
          <p:cNvPr id="182" name="Google Shape;182;p4"/>
          <p:cNvGrpSpPr/>
          <p:nvPr/>
        </p:nvGrpSpPr>
        <p:grpSpPr>
          <a:xfrm rot="-1800008" flipH="1">
            <a:off x="-1167787" y="1842301"/>
            <a:ext cx="4647488" cy="4009031"/>
            <a:chOff x="3936500" y="796650"/>
            <a:chExt cx="1642925" cy="1417225"/>
          </a:xfrm>
        </p:grpSpPr>
        <p:sp>
          <p:nvSpPr>
            <p:cNvPr id="183" name="Google Shape;183;p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4"/>
          <p:cNvGrpSpPr/>
          <p:nvPr/>
        </p:nvGrpSpPr>
        <p:grpSpPr>
          <a:xfrm flipH="1">
            <a:off x="6020421" y="-194231"/>
            <a:ext cx="3865992" cy="3882626"/>
            <a:chOff x="1889350" y="1210025"/>
            <a:chExt cx="1411925" cy="1418000"/>
          </a:xfrm>
        </p:grpSpPr>
        <p:sp>
          <p:nvSpPr>
            <p:cNvPr id="197" name="Google Shape;197;p4"/>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4"/>
          <p:cNvGrpSpPr/>
          <p:nvPr/>
        </p:nvGrpSpPr>
        <p:grpSpPr>
          <a:xfrm flipH="1">
            <a:off x="8198910" y="-154983"/>
            <a:ext cx="1042436" cy="899229"/>
            <a:chOff x="3936500" y="796650"/>
            <a:chExt cx="1642925" cy="1417225"/>
          </a:xfrm>
        </p:grpSpPr>
        <p:sp>
          <p:nvSpPr>
            <p:cNvPr id="211" name="Google Shape;211;p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4"/>
          <p:cNvGrpSpPr/>
          <p:nvPr/>
        </p:nvGrpSpPr>
        <p:grpSpPr>
          <a:xfrm flipH="1">
            <a:off x="7981146" y="4240381"/>
            <a:ext cx="899255" cy="903124"/>
            <a:chOff x="1889350" y="1210025"/>
            <a:chExt cx="1411925" cy="1418000"/>
          </a:xfrm>
        </p:grpSpPr>
        <p:sp>
          <p:nvSpPr>
            <p:cNvPr id="225" name="Google Shape;225;p4"/>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4"/>
          <p:cNvGrpSpPr/>
          <p:nvPr/>
        </p:nvGrpSpPr>
        <p:grpSpPr>
          <a:xfrm flipH="1">
            <a:off x="3170644" y="-311736"/>
            <a:ext cx="1000004" cy="624396"/>
            <a:chOff x="2523100" y="3470700"/>
            <a:chExt cx="1576050" cy="984075"/>
          </a:xfrm>
        </p:grpSpPr>
        <p:sp>
          <p:nvSpPr>
            <p:cNvPr id="239" name="Google Shape;239;p4"/>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4"/>
          <p:cNvGrpSpPr/>
          <p:nvPr/>
        </p:nvGrpSpPr>
        <p:grpSpPr>
          <a:xfrm rot="-7608293" flipH="1">
            <a:off x="-126238" y="4273850"/>
            <a:ext cx="1042371" cy="899173"/>
            <a:chOff x="3936500" y="796650"/>
            <a:chExt cx="1642925" cy="1417225"/>
          </a:xfrm>
        </p:grpSpPr>
        <p:sp>
          <p:nvSpPr>
            <p:cNvPr id="251" name="Google Shape;251;p4"/>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4"/>
          <p:cNvGrpSpPr/>
          <p:nvPr/>
        </p:nvGrpSpPr>
        <p:grpSpPr>
          <a:xfrm flipH="1">
            <a:off x="8513079" y="2852376"/>
            <a:ext cx="414099" cy="409482"/>
            <a:chOff x="2019626" y="3089150"/>
            <a:chExt cx="571724" cy="565349"/>
          </a:xfrm>
        </p:grpSpPr>
        <p:sp>
          <p:nvSpPr>
            <p:cNvPr id="265" name="Google Shape;265;p4"/>
            <p:cNvSpPr/>
            <p:nvPr/>
          </p:nvSpPr>
          <p:spPr>
            <a:xfrm>
              <a:off x="233253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2019626"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4"/>
          <p:cNvGrpSpPr/>
          <p:nvPr/>
        </p:nvGrpSpPr>
        <p:grpSpPr>
          <a:xfrm>
            <a:off x="242554" y="196589"/>
            <a:ext cx="414099" cy="409482"/>
            <a:chOff x="588675" y="3089150"/>
            <a:chExt cx="571724" cy="565349"/>
          </a:xfrm>
        </p:grpSpPr>
        <p:sp>
          <p:nvSpPr>
            <p:cNvPr id="268" name="Google Shape;268;p4"/>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1" name="Google Shape;271;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2"/>
        <p:cNvGrpSpPr/>
        <p:nvPr/>
      </p:nvGrpSpPr>
      <p:grpSpPr>
        <a:xfrm>
          <a:off x="0" y="0"/>
          <a:ext cx="0" cy="0"/>
          <a:chOff x="0" y="0"/>
          <a:chExt cx="0" cy="0"/>
        </a:xfrm>
      </p:grpSpPr>
      <p:grpSp>
        <p:nvGrpSpPr>
          <p:cNvPr id="273" name="Google Shape;273;p5"/>
          <p:cNvGrpSpPr/>
          <p:nvPr/>
        </p:nvGrpSpPr>
        <p:grpSpPr>
          <a:xfrm>
            <a:off x="-1435120" y="-529235"/>
            <a:ext cx="10865154" cy="6057185"/>
            <a:chOff x="-1435120" y="-529235"/>
            <a:chExt cx="10865154" cy="6057185"/>
          </a:xfrm>
        </p:grpSpPr>
        <p:grpSp>
          <p:nvGrpSpPr>
            <p:cNvPr id="274" name="Google Shape;274;p5"/>
            <p:cNvGrpSpPr/>
            <p:nvPr/>
          </p:nvGrpSpPr>
          <p:grpSpPr>
            <a:xfrm rot="9772926">
              <a:off x="5661168" y="2900182"/>
              <a:ext cx="3324098" cy="2075421"/>
              <a:chOff x="2523100" y="3470700"/>
              <a:chExt cx="1576050" cy="984075"/>
            </a:xfrm>
          </p:grpSpPr>
          <p:sp>
            <p:nvSpPr>
              <p:cNvPr id="275" name="Google Shape;275;p5"/>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5"/>
            <p:cNvGrpSpPr/>
            <p:nvPr/>
          </p:nvGrpSpPr>
          <p:grpSpPr>
            <a:xfrm rot="-1799895">
              <a:off x="-797927" y="294465"/>
              <a:ext cx="4285632" cy="3696956"/>
              <a:chOff x="3936500" y="796650"/>
              <a:chExt cx="1642925" cy="1417225"/>
            </a:xfrm>
          </p:grpSpPr>
          <p:sp>
            <p:nvSpPr>
              <p:cNvPr id="287" name="Google Shape;287;p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5"/>
            <p:cNvGrpSpPr/>
            <p:nvPr/>
          </p:nvGrpSpPr>
          <p:grpSpPr>
            <a:xfrm>
              <a:off x="92885" y="3178664"/>
              <a:ext cx="414099" cy="409482"/>
              <a:chOff x="588675" y="3089150"/>
              <a:chExt cx="571724" cy="565349"/>
            </a:xfrm>
          </p:grpSpPr>
          <p:sp>
            <p:nvSpPr>
              <p:cNvPr id="301" name="Google Shape;301;p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5"/>
            <p:cNvGrpSpPr/>
            <p:nvPr/>
          </p:nvGrpSpPr>
          <p:grpSpPr>
            <a:xfrm>
              <a:off x="8430785" y="539489"/>
              <a:ext cx="414099" cy="409482"/>
              <a:chOff x="588675" y="3089150"/>
              <a:chExt cx="571724" cy="565349"/>
            </a:xfrm>
          </p:grpSpPr>
          <p:sp>
            <p:nvSpPr>
              <p:cNvPr id="304" name="Google Shape;304;p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5"/>
            <p:cNvGrpSpPr/>
            <p:nvPr/>
          </p:nvGrpSpPr>
          <p:grpSpPr>
            <a:xfrm flipH="1">
              <a:off x="186410" y="130014"/>
              <a:ext cx="414099" cy="409482"/>
              <a:chOff x="588675" y="3089150"/>
              <a:chExt cx="571724" cy="565349"/>
            </a:xfrm>
          </p:grpSpPr>
          <p:sp>
            <p:nvSpPr>
              <p:cNvPr id="307" name="Google Shape;307;p5"/>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5"/>
            <p:cNvGrpSpPr/>
            <p:nvPr/>
          </p:nvGrpSpPr>
          <p:grpSpPr>
            <a:xfrm rot="-1728909">
              <a:off x="2646622" y="4433243"/>
              <a:ext cx="1042369" cy="899171"/>
              <a:chOff x="3936500" y="796650"/>
              <a:chExt cx="1642925" cy="1417225"/>
            </a:xfrm>
          </p:grpSpPr>
          <p:sp>
            <p:nvSpPr>
              <p:cNvPr id="310" name="Google Shape;310;p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5"/>
            <p:cNvGrpSpPr/>
            <p:nvPr/>
          </p:nvGrpSpPr>
          <p:grpSpPr>
            <a:xfrm>
              <a:off x="1249770" y="-454697"/>
              <a:ext cx="895866" cy="899721"/>
              <a:chOff x="1889350" y="1210025"/>
              <a:chExt cx="1411925" cy="1418000"/>
            </a:xfrm>
          </p:grpSpPr>
          <p:sp>
            <p:nvSpPr>
              <p:cNvPr id="324" name="Google Shape;324;p5"/>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5"/>
            <p:cNvGrpSpPr/>
            <p:nvPr/>
          </p:nvGrpSpPr>
          <p:grpSpPr>
            <a:xfrm rot="7192220">
              <a:off x="8259365" y="2462659"/>
              <a:ext cx="1042418" cy="899213"/>
              <a:chOff x="3936500" y="796650"/>
              <a:chExt cx="1642925" cy="1417225"/>
            </a:xfrm>
          </p:grpSpPr>
          <p:sp>
            <p:nvSpPr>
              <p:cNvPr id="338" name="Google Shape;338;p5"/>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 name="Google Shape;35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2" name="Google Shape;352;p5"/>
          <p:cNvSpPr txBox="1">
            <a:spLocks noGrp="1"/>
          </p:cNvSpPr>
          <p:nvPr>
            <p:ph type="subTitle" idx="1"/>
          </p:nvPr>
        </p:nvSpPr>
        <p:spPr>
          <a:xfrm>
            <a:off x="4923249" y="2330900"/>
            <a:ext cx="2505600" cy="161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3" name="Google Shape;353;p5"/>
          <p:cNvSpPr txBox="1">
            <a:spLocks noGrp="1"/>
          </p:cNvSpPr>
          <p:nvPr>
            <p:ph type="subTitle" idx="2"/>
          </p:nvPr>
        </p:nvSpPr>
        <p:spPr>
          <a:xfrm>
            <a:off x="1715375" y="2330900"/>
            <a:ext cx="2505600" cy="161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4" name="Google Shape;354;p5"/>
          <p:cNvSpPr txBox="1">
            <a:spLocks noGrp="1"/>
          </p:cNvSpPr>
          <p:nvPr>
            <p:ph type="subTitle" idx="3"/>
          </p:nvPr>
        </p:nvSpPr>
        <p:spPr>
          <a:xfrm>
            <a:off x="1715375" y="1496299"/>
            <a:ext cx="2505600" cy="83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5" name="Google Shape;355;p5"/>
          <p:cNvSpPr txBox="1">
            <a:spLocks noGrp="1"/>
          </p:cNvSpPr>
          <p:nvPr>
            <p:ph type="subTitle" idx="4"/>
          </p:nvPr>
        </p:nvSpPr>
        <p:spPr>
          <a:xfrm>
            <a:off x="4923250" y="1496299"/>
            <a:ext cx="2505600" cy="834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6"/>
        <p:cNvGrpSpPr/>
        <p:nvPr/>
      </p:nvGrpSpPr>
      <p:grpSpPr>
        <a:xfrm>
          <a:off x="0" y="0"/>
          <a:ext cx="0" cy="0"/>
          <a:chOff x="0" y="0"/>
          <a:chExt cx="0" cy="0"/>
        </a:xfrm>
      </p:grpSpPr>
      <p:grpSp>
        <p:nvGrpSpPr>
          <p:cNvPr id="357" name="Google Shape;357;p6"/>
          <p:cNvGrpSpPr/>
          <p:nvPr/>
        </p:nvGrpSpPr>
        <p:grpSpPr>
          <a:xfrm rot="853977">
            <a:off x="7180246" y="-1526596"/>
            <a:ext cx="3713981" cy="3203594"/>
            <a:chOff x="3936500" y="796650"/>
            <a:chExt cx="1642925" cy="1417225"/>
          </a:xfrm>
        </p:grpSpPr>
        <p:sp>
          <p:nvSpPr>
            <p:cNvPr id="358" name="Google Shape;358;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6"/>
          <p:cNvGrpSpPr/>
          <p:nvPr/>
        </p:nvGrpSpPr>
        <p:grpSpPr>
          <a:xfrm>
            <a:off x="186410" y="2852376"/>
            <a:ext cx="414099" cy="409482"/>
            <a:chOff x="588675" y="3089150"/>
            <a:chExt cx="571724" cy="565349"/>
          </a:xfrm>
        </p:grpSpPr>
        <p:sp>
          <p:nvSpPr>
            <p:cNvPr id="372" name="Google Shape;372;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6"/>
          <p:cNvGrpSpPr/>
          <p:nvPr/>
        </p:nvGrpSpPr>
        <p:grpSpPr>
          <a:xfrm>
            <a:off x="8638010" y="1674914"/>
            <a:ext cx="414099" cy="409482"/>
            <a:chOff x="588675" y="3089150"/>
            <a:chExt cx="571724" cy="565349"/>
          </a:xfrm>
        </p:grpSpPr>
        <p:sp>
          <p:nvSpPr>
            <p:cNvPr id="375" name="Google Shape;375;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6"/>
          <p:cNvGrpSpPr/>
          <p:nvPr/>
        </p:nvGrpSpPr>
        <p:grpSpPr>
          <a:xfrm flipH="1">
            <a:off x="186410" y="130014"/>
            <a:ext cx="414099" cy="409482"/>
            <a:chOff x="588675" y="3089150"/>
            <a:chExt cx="571724" cy="565349"/>
          </a:xfrm>
        </p:grpSpPr>
        <p:sp>
          <p:nvSpPr>
            <p:cNvPr id="378" name="Google Shape;378;p6"/>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6"/>
          <p:cNvGrpSpPr/>
          <p:nvPr/>
        </p:nvGrpSpPr>
        <p:grpSpPr>
          <a:xfrm rot="-1728909">
            <a:off x="-536603" y="1305131"/>
            <a:ext cx="1042369" cy="899171"/>
            <a:chOff x="3936500" y="796650"/>
            <a:chExt cx="1642925" cy="1417225"/>
          </a:xfrm>
        </p:grpSpPr>
        <p:sp>
          <p:nvSpPr>
            <p:cNvPr id="381" name="Google Shape;381;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6"/>
          <p:cNvGrpSpPr/>
          <p:nvPr/>
        </p:nvGrpSpPr>
        <p:grpSpPr>
          <a:xfrm>
            <a:off x="8430763" y="4281191"/>
            <a:ext cx="895866" cy="899721"/>
            <a:chOff x="1889350" y="1210025"/>
            <a:chExt cx="1411925" cy="1418000"/>
          </a:xfrm>
        </p:grpSpPr>
        <p:sp>
          <p:nvSpPr>
            <p:cNvPr id="395" name="Google Shape;395;p6"/>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rot="5400000">
            <a:off x="7300355" y="-431321"/>
            <a:ext cx="1042436" cy="899229"/>
            <a:chOff x="3936500" y="796650"/>
            <a:chExt cx="1642925" cy="1417225"/>
          </a:xfrm>
        </p:grpSpPr>
        <p:sp>
          <p:nvSpPr>
            <p:cNvPr id="409" name="Google Shape;409;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6"/>
          <p:cNvGrpSpPr/>
          <p:nvPr/>
        </p:nvGrpSpPr>
        <p:grpSpPr>
          <a:xfrm rot="-7199820">
            <a:off x="-1463547" y="2853402"/>
            <a:ext cx="3714004" cy="3203733"/>
            <a:chOff x="3936500" y="796650"/>
            <a:chExt cx="1642925" cy="1417225"/>
          </a:xfrm>
        </p:grpSpPr>
        <p:sp>
          <p:nvSpPr>
            <p:cNvPr id="423" name="Google Shape;423;p6"/>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7"/>
        <p:cNvGrpSpPr/>
        <p:nvPr/>
      </p:nvGrpSpPr>
      <p:grpSpPr>
        <a:xfrm>
          <a:off x="0" y="0"/>
          <a:ext cx="0" cy="0"/>
          <a:chOff x="0" y="0"/>
          <a:chExt cx="0" cy="0"/>
        </a:xfrm>
      </p:grpSpPr>
      <p:grpSp>
        <p:nvGrpSpPr>
          <p:cNvPr id="438" name="Google Shape;438;p7"/>
          <p:cNvGrpSpPr/>
          <p:nvPr/>
        </p:nvGrpSpPr>
        <p:grpSpPr>
          <a:xfrm rot="9772926">
            <a:off x="6250993" y="3022132"/>
            <a:ext cx="3324098" cy="2075421"/>
            <a:chOff x="2523100" y="3470700"/>
            <a:chExt cx="1576050" cy="984075"/>
          </a:xfrm>
        </p:grpSpPr>
        <p:sp>
          <p:nvSpPr>
            <p:cNvPr id="439" name="Google Shape;439;p7"/>
            <p:cNvSpPr/>
            <p:nvPr/>
          </p:nvSpPr>
          <p:spPr>
            <a:xfrm>
              <a:off x="3691075" y="4178175"/>
              <a:ext cx="384525" cy="240900"/>
            </a:xfrm>
            <a:custGeom>
              <a:avLst/>
              <a:gdLst/>
              <a:ahLst/>
              <a:cxnLst/>
              <a:rect l="l" t="t" r="r" b="b"/>
              <a:pathLst>
                <a:path w="15381" h="9636" extrusionOk="0">
                  <a:moveTo>
                    <a:pt x="0" y="0"/>
                  </a:moveTo>
                  <a:cubicBezTo>
                    <a:pt x="0" y="0"/>
                    <a:pt x="31" y="30"/>
                    <a:pt x="213" y="152"/>
                  </a:cubicBezTo>
                  <a:cubicBezTo>
                    <a:pt x="334" y="213"/>
                    <a:pt x="456" y="334"/>
                    <a:pt x="638" y="456"/>
                  </a:cubicBezTo>
                  <a:cubicBezTo>
                    <a:pt x="1064" y="730"/>
                    <a:pt x="1581" y="1094"/>
                    <a:pt x="2280" y="1520"/>
                  </a:cubicBezTo>
                  <a:cubicBezTo>
                    <a:pt x="3648" y="2401"/>
                    <a:pt x="5532" y="3617"/>
                    <a:pt x="7660" y="4924"/>
                  </a:cubicBezTo>
                  <a:cubicBezTo>
                    <a:pt x="9757" y="6262"/>
                    <a:pt x="11702" y="7477"/>
                    <a:pt x="13101" y="8328"/>
                  </a:cubicBezTo>
                  <a:cubicBezTo>
                    <a:pt x="13830" y="8724"/>
                    <a:pt x="14408" y="9088"/>
                    <a:pt x="14772" y="9301"/>
                  </a:cubicBezTo>
                  <a:cubicBezTo>
                    <a:pt x="14955" y="9423"/>
                    <a:pt x="15107" y="9544"/>
                    <a:pt x="15228" y="9575"/>
                  </a:cubicBezTo>
                  <a:cubicBezTo>
                    <a:pt x="15289" y="9635"/>
                    <a:pt x="15380" y="9635"/>
                    <a:pt x="15380" y="9635"/>
                  </a:cubicBezTo>
                  <a:cubicBezTo>
                    <a:pt x="15380" y="9635"/>
                    <a:pt x="15350" y="9605"/>
                    <a:pt x="15228" y="9544"/>
                  </a:cubicBezTo>
                  <a:cubicBezTo>
                    <a:pt x="15076" y="9423"/>
                    <a:pt x="14955" y="9331"/>
                    <a:pt x="14772" y="9240"/>
                  </a:cubicBezTo>
                  <a:cubicBezTo>
                    <a:pt x="14347" y="8967"/>
                    <a:pt x="13830" y="8572"/>
                    <a:pt x="13131" y="8146"/>
                  </a:cubicBezTo>
                  <a:cubicBezTo>
                    <a:pt x="11702" y="7295"/>
                    <a:pt x="9787" y="6079"/>
                    <a:pt x="7690" y="4742"/>
                  </a:cubicBezTo>
                  <a:cubicBezTo>
                    <a:pt x="5623" y="3465"/>
                    <a:pt x="3678" y="2249"/>
                    <a:pt x="2280" y="1368"/>
                  </a:cubicBezTo>
                  <a:cubicBezTo>
                    <a:pt x="1581" y="942"/>
                    <a:pt x="1034" y="608"/>
                    <a:pt x="608" y="334"/>
                  </a:cubicBezTo>
                  <a:cubicBezTo>
                    <a:pt x="426" y="213"/>
                    <a:pt x="274" y="152"/>
                    <a:pt x="152" y="61"/>
                  </a:cubicBezTo>
                  <a:lnTo>
                    <a:pt x="0"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566425" y="3529200"/>
              <a:ext cx="382250" cy="204450"/>
            </a:xfrm>
            <a:custGeom>
              <a:avLst/>
              <a:gdLst/>
              <a:ahLst/>
              <a:cxnLst/>
              <a:rect l="l" t="t" r="r" b="b"/>
              <a:pathLst>
                <a:path w="15290" h="8178" extrusionOk="0">
                  <a:moveTo>
                    <a:pt x="32" y="1"/>
                  </a:moveTo>
                  <a:cubicBezTo>
                    <a:pt x="32" y="1"/>
                    <a:pt x="31" y="1"/>
                    <a:pt x="31" y="1"/>
                  </a:cubicBezTo>
                  <a:cubicBezTo>
                    <a:pt x="0" y="32"/>
                    <a:pt x="3405" y="1916"/>
                    <a:pt x="7630" y="4196"/>
                  </a:cubicBezTo>
                  <a:cubicBezTo>
                    <a:pt x="11819" y="6396"/>
                    <a:pt x="15202" y="8178"/>
                    <a:pt x="15288" y="8178"/>
                  </a:cubicBezTo>
                  <a:cubicBezTo>
                    <a:pt x="15289" y="8178"/>
                    <a:pt x="15289" y="8178"/>
                    <a:pt x="15289" y="8178"/>
                  </a:cubicBezTo>
                  <a:cubicBezTo>
                    <a:pt x="15289" y="8147"/>
                    <a:pt x="11916" y="6232"/>
                    <a:pt x="7691" y="3983"/>
                  </a:cubicBezTo>
                  <a:cubicBezTo>
                    <a:pt x="3531" y="1783"/>
                    <a:pt x="119" y="1"/>
                    <a:pt x="3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2942575" y="3529225"/>
              <a:ext cx="751550" cy="869325"/>
            </a:xfrm>
            <a:custGeom>
              <a:avLst/>
              <a:gdLst/>
              <a:ahLst/>
              <a:cxnLst/>
              <a:rect l="l" t="t" r="r" b="b"/>
              <a:pathLst>
                <a:path w="30062" h="34773" extrusionOk="0">
                  <a:moveTo>
                    <a:pt x="349" y="8573"/>
                  </a:moveTo>
                  <a:cubicBezTo>
                    <a:pt x="312" y="8593"/>
                    <a:pt x="277" y="8613"/>
                    <a:pt x="243" y="8633"/>
                  </a:cubicBezTo>
                  <a:lnTo>
                    <a:pt x="232" y="8639"/>
                  </a:lnTo>
                  <a:lnTo>
                    <a:pt x="232" y="8639"/>
                  </a:lnTo>
                  <a:cubicBezTo>
                    <a:pt x="254" y="8628"/>
                    <a:pt x="278" y="8615"/>
                    <a:pt x="304" y="8602"/>
                  </a:cubicBezTo>
                  <a:cubicBezTo>
                    <a:pt x="319" y="8593"/>
                    <a:pt x="333" y="8583"/>
                    <a:pt x="349" y="8573"/>
                  </a:cubicBezTo>
                  <a:close/>
                  <a:moveTo>
                    <a:pt x="232" y="8639"/>
                  </a:moveTo>
                  <a:cubicBezTo>
                    <a:pt x="98" y="8709"/>
                    <a:pt x="31" y="8754"/>
                    <a:pt x="31" y="8754"/>
                  </a:cubicBezTo>
                  <a:lnTo>
                    <a:pt x="232" y="8639"/>
                  </a:lnTo>
                  <a:close/>
                  <a:moveTo>
                    <a:pt x="31" y="8754"/>
                  </a:moveTo>
                  <a:lnTo>
                    <a:pt x="31" y="9058"/>
                  </a:lnTo>
                  <a:lnTo>
                    <a:pt x="31" y="9970"/>
                  </a:lnTo>
                  <a:cubicBezTo>
                    <a:pt x="31" y="10358"/>
                    <a:pt x="31" y="10827"/>
                    <a:pt x="34" y="11384"/>
                  </a:cubicBezTo>
                  <a:lnTo>
                    <a:pt x="34" y="11384"/>
                  </a:lnTo>
                  <a:cubicBezTo>
                    <a:pt x="38" y="10793"/>
                    <a:pt x="46" y="10296"/>
                    <a:pt x="61" y="9909"/>
                  </a:cubicBezTo>
                  <a:lnTo>
                    <a:pt x="61" y="9028"/>
                  </a:lnTo>
                  <a:cubicBezTo>
                    <a:pt x="31" y="8845"/>
                    <a:pt x="31" y="8754"/>
                    <a:pt x="31" y="8754"/>
                  </a:cubicBezTo>
                  <a:close/>
                  <a:moveTo>
                    <a:pt x="15016" y="0"/>
                  </a:moveTo>
                  <a:lnTo>
                    <a:pt x="14955" y="31"/>
                  </a:lnTo>
                  <a:cubicBezTo>
                    <a:pt x="10335" y="2705"/>
                    <a:pt x="6596" y="4863"/>
                    <a:pt x="4013" y="6383"/>
                  </a:cubicBezTo>
                  <a:cubicBezTo>
                    <a:pt x="2736" y="7143"/>
                    <a:pt x="1733" y="7721"/>
                    <a:pt x="1064" y="8146"/>
                  </a:cubicBezTo>
                  <a:cubicBezTo>
                    <a:pt x="756" y="8314"/>
                    <a:pt x="526" y="8456"/>
                    <a:pt x="349" y="8573"/>
                  </a:cubicBezTo>
                  <a:lnTo>
                    <a:pt x="349" y="8573"/>
                  </a:lnTo>
                  <a:cubicBezTo>
                    <a:pt x="544" y="8462"/>
                    <a:pt x="782" y="8330"/>
                    <a:pt x="1064" y="8177"/>
                  </a:cubicBezTo>
                  <a:cubicBezTo>
                    <a:pt x="1733" y="7781"/>
                    <a:pt x="2766" y="7174"/>
                    <a:pt x="4043" y="6474"/>
                  </a:cubicBezTo>
                  <a:cubicBezTo>
                    <a:pt x="6648" y="4990"/>
                    <a:pt x="10371" y="2872"/>
                    <a:pt x="14970" y="209"/>
                  </a:cubicBezTo>
                  <a:lnTo>
                    <a:pt x="14970" y="209"/>
                  </a:lnTo>
                  <a:cubicBezTo>
                    <a:pt x="19178" y="2692"/>
                    <a:pt x="24227" y="5624"/>
                    <a:pt x="29818" y="8828"/>
                  </a:cubicBezTo>
                  <a:lnTo>
                    <a:pt x="29818" y="8828"/>
                  </a:lnTo>
                  <a:lnTo>
                    <a:pt x="29818" y="25976"/>
                  </a:lnTo>
                  <a:lnTo>
                    <a:pt x="29818" y="25976"/>
                  </a:lnTo>
                  <a:cubicBezTo>
                    <a:pt x="24624" y="28996"/>
                    <a:pt x="19610" y="31865"/>
                    <a:pt x="14985" y="34555"/>
                  </a:cubicBezTo>
                  <a:lnTo>
                    <a:pt x="14985" y="34555"/>
                  </a:lnTo>
                  <a:cubicBezTo>
                    <a:pt x="9413" y="31332"/>
                    <a:pt x="4409" y="28439"/>
                    <a:pt x="122" y="25993"/>
                  </a:cubicBezTo>
                  <a:lnTo>
                    <a:pt x="122" y="25993"/>
                  </a:lnTo>
                  <a:cubicBezTo>
                    <a:pt x="122" y="20686"/>
                    <a:pt x="61" y="16409"/>
                    <a:pt x="61" y="13405"/>
                  </a:cubicBezTo>
                  <a:cubicBezTo>
                    <a:pt x="46" y="12631"/>
                    <a:pt x="38" y="11960"/>
                    <a:pt x="34" y="11384"/>
                  </a:cubicBezTo>
                  <a:lnTo>
                    <a:pt x="34" y="11384"/>
                  </a:lnTo>
                  <a:cubicBezTo>
                    <a:pt x="31" y="11954"/>
                    <a:pt x="31" y="12612"/>
                    <a:pt x="31" y="13344"/>
                  </a:cubicBezTo>
                  <a:cubicBezTo>
                    <a:pt x="31" y="16353"/>
                    <a:pt x="0" y="20669"/>
                    <a:pt x="0" y="25988"/>
                  </a:cubicBezTo>
                  <a:lnTo>
                    <a:pt x="0" y="26019"/>
                  </a:lnTo>
                  <a:lnTo>
                    <a:pt x="31" y="26080"/>
                  </a:lnTo>
                  <a:cubicBezTo>
                    <a:pt x="4286" y="28542"/>
                    <a:pt x="9332" y="31490"/>
                    <a:pt x="14955" y="34742"/>
                  </a:cubicBezTo>
                  <a:lnTo>
                    <a:pt x="15016" y="34773"/>
                  </a:lnTo>
                  <a:lnTo>
                    <a:pt x="15046" y="34742"/>
                  </a:lnTo>
                  <a:cubicBezTo>
                    <a:pt x="19727" y="32037"/>
                    <a:pt x="24773" y="29150"/>
                    <a:pt x="30001" y="26110"/>
                  </a:cubicBezTo>
                  <a:lnTo>
                    <a:pt x="30062" y="26080"/>
                  </a:lnTo>
                  <a:lnTo>
                    <a:pt x="30062" y="25988"/>
                  </a:lnTo>
                  <a:lnTo>
                    <a:pt x="30062" y="8754"/>
                  </a:lnTo>
                  <a:lnTo>
                    <a:pt x="30062" y="8693"/>
                  </a:lnTo>
                  <a:lnTo>
                    <a:pt x="30001" y="8663"/>
                  </a:lnTo>
                  <a:cubicBezTo>
                    <a:pt x="24378" y="5441"/>
                    <a:pt x="19302" y="2462"/>
                    <a:pt x="15046" y="31"/>
                  </a:cubicBezTo>
                  <a:lnTo>
                    <a:pt x="1501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4023150" y="4368900"/>
              <a:ext cx="76000" cy="76000"/>
            </a:xfrm>
            <a:custGeom>
              <a:avLst/>
              <a:gdLst/>
              <a:ahLst/>
              <a:cxnLst/>
              <a:rect l="l" t="t" r="r" b="b"/>
              <a:pathLst>
                <a:path w="3040" h="3040" extrusionOk="0">
                  <a:moveTo>
                    <a:pt x="1520" y="0"/>
                  </a:moveTo>
                  <a:cubicBezTo>
                    <a:pt x="699" y="0"/>
                    <a:pt x="0" y="669"/>
                    <a:pt x="0" y="1520"/>
                  </a:cubicBezTo>
                  <a:cubicBezTo>
                    <a:pt x="0" y="2371"/>
                    <a:pt x="699" y="3040"/>
                    <a:pt x="1520" y="3040"/>
                  </a:cubicBezTo>
                  <a:cubicBezTo>
                    <a:pt x="2371" y="3040"/>
                    <a:pt x="3040" y="2371"/>
                    <a:pt x="3040" y="1520"/>
                  </a:cubicBezTo>
                  <a:cubicBezTo>
                    <a:pt x="3040" y="669"/>
                    <a:pt x="2371" y="0"/>
                    <a:pt x="1520"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3631800" y="4118900"/>
              <a:ext cx="117800" cy="117800"/>
            </a:xfrm>
            <a:custGeom>
              <a:avLst/>
              <a:gdLst/>
              <a:ahLst/>
              <a:cxnLst/>
              <a:rect l="l" t="t" r="r" b="b"/>
              <a:pathLst>
                <a:path w="4712" h="4712" extrusionOk="0">
                  <a:moveTo>
                    <a:pt x="2371" y="0"/>
                  </a:moveTo>
                  <a:cubicBezTo>
                    <a:pt x="1064" y="0"/>
                    <a:pt x="0" y="1064"/>
                    <a:pt x="0" y="2371"/>
                  </a:cubicBezTo>
                  <a:cubicBezTo>
                    <a:pt x="0" y="3678"/>
                    <a:pt x="1064" y="4711"/>
                    <a:pt x="2371" y="4711"/>
                  </a:cubicBezTo>
                  <a:cubicBezTo>
                    <a:pt x="3678" y="4711"/>
                    <a:pt x="4712" y="3678"/>
                    <a:pt x="4712" y="2371"/>
                  </a:cubicBezTo>
                  <a:cubicBezTo>
                    <a:pt x="4712" y="1064"/>
                    <a:pt x="3678" y="0"/>
                    <a:pt x="237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2889375" y="4118900"/>
              <a:ext cx="117800" cy="117800"/>
            </a:xfrm>
            <a:custGeom>
              <a:avLst/>
              <a:gdLst/>
              <a:ahLst/>
              <a:cxnLst/>
              <a:rect l="l" t="t" r="r" b="b"/>
              <a:pathLst>
                <a:path w="4712" h="4712" extrusionOk="0">
                  <a:moveTo>
                    <a:pt x="2341" y="0"/>
                  </a:moveTo>
                  <a:cubicBezTo>
                    <a:pt x="1034" y="0"/>
                    <a:pt x="1" y="1064"/>
                    <a:pt x="1" y="2371"/>
                  </a:cubicBezTo>
                  <a:cubicBezTo>
                    <a:pt x="1" y="3678"/>
                    <a:pt x="1034" y="4711"/>
                    <a:pt x="2341" y="4711"/>
                  </a:cubicBezTo>
                  <a:cubicBezTo>
                    <a:pt x="3648" y="4711"/>
                    <a:pt x="4712" y="3678"/>
                    <a:pt x="4712" y="2371"/>
                  </a:cubicBezTo>
                  <a:cubicBezTo>
                    <a:pt x="4712" y="106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2889375" y="3674350"/>
              <a:ext cx="117800" cy="117825"/>
            </a:xfrm>
            <a:custGeom>
              <a:avLst/>
              <a:gdLst/>
              <a:ahLst/>
              <a:cxnLst/>
              <a:rect l="l" t="t" r="r" b="b"/>
              <a:pathLst>
                <a:path w="4712" h="4713" extrusionOk="0">
                  <a:moveTo>
                    <a:pt x="2341" y="1"/>
                  </a:moveTo>
                  <a:cubicBezTo>
                    <a:pt x="1034" y="1"/>
                    <a:pt x="1" y="1065"/>
                    <a:pt x="1" y="2372"/>
                  </a:cubicBezTo>
                  <a:cubicBezTo>
                    <a:pt x="1" y="3679"/>
                    <a:pt x="1034" y="4712"/>
                    <a:pt x="2341" y="4712"/>
                  </a:cubicBezTo>
                  <a:cubicBezTo>
                    <a:pt x="3648" y="4712"/>
                    <a:pt x="4712" y="3679"/>
                    <a:pt x="4712" y="2372"/>
                  </a:cubicBezTo>
                  <a:cubicBezTo>
                    <a:pt x="4712" y="1065"/>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523100" y="3485900"/>
              <a:ext cx="87425" cy="86650"/>
            </a:xfrm>
            <a:custGeom>
              <a:avLst/>
              <a:gdLst/>
              <a:ahLst/>
              <a:cxnLst/>
              <a:rect l="l" t="t" r="r" b="b"/>
              <a:pathLst>
                <a:path w="3497" h="3466" extrusionOk="0">
                  <a:moveTo>
                    <a:pt x="1764" y="1"/>
                  </a:moveTo>
                  <a:cubicBezTo>
                    <a:pt x="791" y="1"/>
                    <a:pt x="1" y="761"/>
                    <a:pt x="1" y="1733"/>
                  </a:cubicBezTo>
                  <a:cubicBezTo>
                    <a:pt x="1" y="2706"/>
                    <a:pt x="791" y="3466"/>
                    <a:pt x="1764" y="3466"/>
                  </a:cubicBezTo>
                  <a:cubicBezTo>
                    <a:pt x="2736" y="3466"/>
                    <a:pt x="3496" y="2706"/>
                    <a:pt x="3496" y="1733"/>
                  </a:cubicBezTo>
                  <a:cubicBezTo>
                    <a:pt x="3496" y="761"/>
                    <a:pt x="2736" y="1"/>
                    <a:pt x="1764"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3258675" y="3470700"/>
              <a:ext cx="117825" cy="117050"/>
            </a:xfrm>
            <a:custGeom>
              <a:avLst/>
              <a:gdLst/>
              <a:ahLst/>
              <a:cxnLst/>
              <a:rect l="l" t="t" r="r" b="b"/>
              <a:pathLst>
                <a:path w="4713" h="4682" extrusionOk="0">
                  <a:moveTo>
                    <a:pt x="2372" y="1"/>
                  </a:moveTo>
                  <a:cubicBezTo>
                    <a:pt x="1065" y="1"/>
                    <a:pt x="1" y="1034"/>
                    <a:pt x="1" y="2341"/>
                  </a:cubicBezTo>
                  <a:cubicBezTo>
                    <a:pt x="1" y="3648"/>
                    <a:pt x="1065" y="4682"/>
                    <a:pt x="2372" y="4682"/>
                  </a:cubicBezTo>
                  <a:cubicBezTo>
                    <a:pt x="3648" y="468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3623425" y="3695625"/>
              <a:ext cx="117825" cy="117825"/>
            </a:xfrm>
            <a:custGeom>
              <a:avLst/>
              <a:gdLst/>
              <a:ahLst/>
              <a:cxnLst/>
              <a:rect l="l" t="t" r="r" b="b"/>
              <a:pathLst>
                <a:path w="4713" h="4713" extrusionOk="0">
                  <a:moveTo>
                    <a:pt x="2372" y="1"/>
                  </a:moveTo>
                  <a:cubicBezTo>
                    <a:pt x="1065" y="1"/>
                    <a:pt x="1" y="1034"/>
                    <a:pt x="1" y="2341"/>
                  </a:cubicBezTo>
                  <a:cubicBezTo>
                    <a:pt x="1" y="3648"/>
                    <a:pt x="1065" y="4712"/>
                    <a:pt x="2372" y="4712"/>
                  </a:cubicBezTo>
                  <a:cubicBezTo>
                    <a:pt x="3648" y="4712"/>
                    <a:pt x="4712" y="3648"/>
                    <a:pt x="4712" y="2341"/>
                  </a:cubicBezTo>
                  <a:cubicBezTo>
                    <a:pt x="4712" y="1034"/>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3257925" y="4336975"/>
              <a:ext cx="117800" cy="117800"/>
            </a:xfrm>
            <a:custGeom>
              <a:avLst/>
              <a:gdLst/>
              <a:ahLst/>
              <a:cxnLst/>
              <a:rect l="l" t="t" r="r" b="b"/>
              <a:pathLst>
                <a:path w="4712" h="4712" extrusionOk="0">
                  <a:moveTo>
                    <a:pt x="2341" y="1"/>
                  </a:moveTo>
                  <a:cubicBezTo>
                    <a:pt x="1034" y="1"/>
                    <a:pt x="1" y="1034"/>
                    <a:pt x="1" y="2341"/>
                  </a:cubicBezTo>
                  <a:cubicBezTo>
                    <a:pt x="1" y="3648"/>
                    <a:pt x="1034" y="4712"/>
                    <a:pt x="2341" y="4712"/>
                  </a:cubicBezTo>
                  <a:cubicBezTo>
                    <a:pt x="3648" y="4712"/>
                    <a:pt x="4712" y="3648"/>
                    <a:pt x="4712" y="2341"/>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7"/>
          <p:cNvGrpSpPr/>
          <p:nvPr/>
        </p:nvGrpSpPr>
        <p:grpSpPr>
          <a:xfrm rot="2298842">
            <a:off x="-798076" y="294467"/>
            <a:ext cx="4285584" cy="3696955"/>
            <a:chOff x="3936500" y="796650"/>
            <a:chExt cx="1642925" cy="1417225"/>
          </a:xfrm>
        </p:grpSpPr>
        <p:sp>
          <p:nvSpPr>
            <p:cNvPr id="451" name="Google Shape;451;p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7"/>
          <p:cNvGrpSpPr/>
          <p:nvPr/>
        </p:nvGrpSpPr>
        <p:grpSpPr>
          <a:xfrm>
            <a:off x="186410" y="2852376"/>
            <a:ext cx="414099" cy="409482"/>
            <a:chOff x="588675" y="3089150"/>
            <a:chExt cx="571724" cy="565349"/>
          </a:xfrm>
        </p:grpSpPr>
        <p:sp>
          <p:nvSpPr>
            <p:cNvPr id="465" name="Google Shape;465;p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7"/>
          <p:cNvGrpSpPr/>
          <p:nvPr/>
        </p:nvGrpSpPr>
        <p:grpSpPr>
          <a:xfrm>
            <a:off x="8638010" y="1674914"/>
            <a:ext cx="414099" cy="409482"/>
            <a:chOff x="588675" y="3089150"/>
            <a:chExt cx="571724" cy="565349"/>
          </a:xfrm>
        </p:grpSpPr>
        <p:sp>
          <p:nvSpPr>
            <p:cNvPr id="468" name="Google Shape;468;p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7"/>
          <p:cNvGrpSpPr/>
          <p:nvPr/>
        </p:nvGrpSpPr>
        <p:grpSpPr>
          <a:xfrm flipH="1">
            <a:off x="186410" y="130014"/>
            <a:ext cx="414099" cy="409482"/>
            <a:chOff x="588675" y="3089150"/>
            <a:chExt cx="571724" cy="565349"/>
          </a:xfrm>
        </p:grpSpPr>
        <p:sp>
          <p:nvSpPr>
            <p:cNvPr id="471" name="Google Shape;471;p7"/>
            <p:cNvSpPr/>
            <p:nvPr/>
          </p:nvSpPr>
          <p:spPr>
            <a:xfrm>
              <a:off x="901585" y="3371643"/>
              <a:ext cx="258814" cy="282856"/>
            </a:xfrm>
            <a:custGeom>
              <a:avLst/>
              <a:gdLst/>
              <a:ahLst/>
              <a:cxnLst/>
              <a:rect l="l" t="t" r="r" b="b"/>
              <a:pathLst>
                <a:path w="1421" h="1553" extrusionOk="0">
                  <a:moveTo>
                    <a:pt x="713" y="1"/>
                  </a:moveTo>
                  <a:cubicBezTo>
                    <a:pt x="706" y="1"/>
                    <a:pt x="697" y="5"/>
                    <a:pt x="693" y="14"/>
                  </a:cubicBezTo>
                  <a:lnTo>
                    <a:pt x="500" y="531"/>
                  </a:lnTo>
                  <a:cubicBezTo>
                    <a:pt x="500" y="540"/>
                    <a:pt x="491" y="540"/>
                    <a:pt x="491" y="540"/>
                  </a:cubicBezTo>
                  <a:lnTo>
                    <a:pt x="18" y="759"/>
                  </a:lnTo>
                  <a:cubicBezTo>
                    <a:pt x="0" y="759"/>
                    <a:pt x="0" y="785"/>
                    <a:pt x="18" y="794"/>
                  </a:cubicBezTo>
                  <a:lnTo>
                    <a:pt x="491" y="1005"/>
                  </a:lnTo>
                  <a:cubicBezTo>
                    <a:pt x="491" y="1013"/>
                    <a:pt x="500" y="1013"/>
                    <a:pt x="500" y="1022"/>
                  </a:cubicBezTo>
                  <a:lnTo>
                    <a:pt x="693" y="1539"/>
                  </a:lnTo>
                  <a:cubicBezTo>
                    <a:pt x="697" y="1548"/>
                    <a:pt x="706" y="1553"/>
                    <a:pt x="713" y="1553"/>
                  </a:cubicBezTo>
                  <a:cubicBezTo>
                    <a:pt x="721" y="1553"/>
                    <a:pt x="728" y="1548"/>
                    <a:pt x="728" y="1539"/>
                  </a:cubicBezTo>
                  <a:lnTo>
                    <a:pt x="921" y="1022"/>
                  </a:lnTo>
                  <a:cubicBezTo>
                    <a:pt x="921" y="1013"/>
                    <a:pt x="929" y="1013"/>
                    <a:pt x="938" y="1005"/>
                  </a:cubicBezTo>
                  <a:lnTo>
                    <a:pt x="1411" y="794"/>
                  </a:lnTo>
                  <a:cubicBezTo>
                    <a:pt x="1420" y="785"/>
                    <a:pt x="1420" y="759"/>
                    <a:pt x="1411" y="759"/>
                  </a:cubicBezTo>
                  <a:lnTo>
                    <a:pt x="938" y="540"/>
                  </a:lnTo>
                  <a:cubicBezTo>
                    <a:pt x="929" y="540"/>
                    <a:pt x="929" y="540"/>
                    <a:pt x="921" y="531"/>
                  </a:cubicBezTo>
                  <a:lnTo>
                    <a:pt x="728" y="14"/>
                  </a:lnTo>
                  <a:cubicBezTo>
                    <a:pt x="728" y="5"/>
                    <a:pt x="721" y="1"/>
                    <a:pt x="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588675" y="3089150"/>
              <a:ext cx="260271" cy="282674"/>
            </a:xfrm>
            <a:custGeom>
              <a:avLst/>
              <a:gdLst/>
              <a:ahLst/>
              <a:cxnLst/>
              <a:rect l="l" t="t" r="r" b="b"/>
              <a:pathLst>
                <a:path w="1429" h="1552" extrusionOk="0">
                  <a:moveTo>
                    <a:pt x="716" y="0"/>
                  </a:moveTo>
                  <a:cubicBezTo>
                    <a:pt x="708" y="0"/>
                    <a:pt x="701" y="5"/>
                    <a:pt x="701" y="14"/>
                  </a:cubicBezTo>
                  <a:lnTo>
                    <a:pt x="508" y="531"/>
                  </a:lnTo>
                  <a:cubicBezTo>
                    <a:pt x="500" y="539"/>
                    <a:pt x="500" y="539"/>
                    <a:pt x="491" y="539"/>
                  </a:cubicBezTo>
                  <a:lnTo>
                    <a:pt x="18" y="750"/>
                  </a:lnTo>
                  <a:cubicBezTo>
                    <a:pt x="0" y="759"/>
                    <a:pt x="0" y="785"/>
                    <a:pt x="18" y="794"/>
                  </a:cubicBezTo>
                  <a:lnTo>
                    <a:pt x="491" y="1004"/>
                  </a:lnTo>
                  <a:cubicBezTo>
                    <a:pt x="500" y="1013"/>
                    <a:pt x="500" y="1013"/>
                    <a:pt x="508" y="1022"/>
                  </a:cubicBezTo>
                  <a:lnTo>
                    <a:pt x="701" y="1539"/>
                  </a:lnTo>
                  <a:cubicBezTo>
                    <a:pt x="701" y="1548"/>
                    <a:pt x="708" y="1552"/>
                    <a:pt x="716" y="1552"/>
                  </a:cubicBezTo>
                  <a:cubicBezTo>
                    <a:pt x="723" y="1552"/>
                    <a:pt x="732" y="1548"/>
                    <a:pt x="736" y="1539"/>
                  </a:cubicBezTo>
                  <a:lnTo>
                    <a:pt x="929" y="1022"/>
                  </a:lnTo>
                  <a:cubicBezTo>
                    <a:pt x="929" y="1013"/>
                    <a:pt x="929" y="1013"/>
                    <a:pt x="938" y="1004"/>
                  </a:cubicBezTo>
                  <a:lnTo>
                    <a:pt x="1411" y="794"/>
                  </a:lnTo>
                  <a:cubicBezTo>
                    <a:pt x="1429" y="785"/>
                    <a:pt x="1429" y="759"/>
                    <a:pt x="1411" y="750"/>
                  </a:cubicBezTo>
                  <a:lnTo>
                    <a:pt x="938" y="539"/>
                  </a:lnTo>
                  <a:cubicBezTo>
                    <a:pt x="938" y="539"/>
                    <a:pt x="929" y="539"/>
                    <a:pt x="929" y="531"/>
                  </a:cubicBezTo>
                  <a:lnTo>
                    <a:pt x="736" y="14"/>
                  </a:lnTo>
                  <a:cubicBezTo>
                    <a:pt x="732" y="5"/>
                    <a:pt x="723"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7"/>
          <p:cNvGrpSpPr/>
          <p:nvPr/>
        </p:nvGrpSpPr>
        <p:grpSpPr>
          <a:xfrm rot="-1728909">
            <a:off x="417797" y="4324143"/>
            <a:ext cx="1042369" cy="899171"/>
            <a:chOff x="3936500" y="796650"/>
            <a:chExt cx="1642925" cy="1417225"/>
          </a:xfrm>
        </p:grpSpPr>
        <p:sp>
          <p:nvSpPr>
            <p:cNvPr id="474" name="Google Shape;474;p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7"/>
          <p:cNvGrpSpPr/>
          <p:nvPr/>
        </p:nvGrpSpPr>
        <p:grpSpPr>
          <a:xfrm>
            <a:off x="1179620" y="-431572"/>
            <a:ext cx="895866" cy="899721"/>
            <a:chOff x="1889350" y="1210025"/>
            <a:chExt cx="1411925" cy="1418000"/>
          </a:xfrm>
        </p:grpSpPr>
        <p:sp>
          <p:nvSpPr>
            <p:cNvPr id="488" name="Google Shape;488;p7"/>
            <p:cNvSpPr/>
            <p:nvPr/>
          </p:nvSpPr>
          <p:spPr>
            <a:xfrm>
              <a:off x="1925075" y="1778425"/>
              <a:ext cx="209750" cy="142150"/>
            </a:xfrm>
            <a:custGeom>
              <a:avLst/>
              <a:gdLst/>
              <a:ahLst/>
              <a:cxnLst/>
              <a:rect l="l" t="t" r="r" b="b"/>
              <a:pathLst>
                <a:path w="8390" h="5686" extrusionOk="0">
                  <a:moveTo>
                    <a:pt x="34" y="0"/>
                  </a:moveTo>
                  <a:cubicBezTo>
                    <a:pt x="33" y="0"/>
                    <a:pt x="32" y="0"/>
                    <a:pt x="31" y="1"/>
                  </a:cubicBezTo>
                  <a:cubicBezTo>
                    <a:pt x="0" y="62"/>
                    <a:pt x="1855" y="1369"/>
                    <a:pt x="4134" y="2949"/>
                  </a:cubicBezTo>
                  <a:cubicBezTo>
                    <a:pt x="6446" y="4480"/>
                    <a:pt x="8283" y="5685"/>
                    <a:pt x="8357" y="5685"/>
                  </a:cubicBezTo>
                  <a:cubicBezTo>
                    <a:pt x="8358" y="5685"/>
                    <a:pt x="8359" y="5685"/>
                    <a:pt x="8359" y="5685"/>
                  </a:cubicBezTo>
                  <a:cubicBezTo>
                    <a:pt x="8390" y="5624"/>
                    <a:pt x="6566" y="4317"/>
                    <a:pt x="4256" y="2736"/>
                  </a:cubicBezTo>
                  <a:cubicBezTo>
                    <a:pt x="1974" y="1205"/>
                    <a:pt x="137" y="0"/>
                    <a:pt x="3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2875700" y="2365025"/>
              <a:ext cx="383000" cy="203750"/>
            </a:xfrm>
            <a:custGeom>
              <a:avLst/>
              <a:gdLst/>
              <a:ahLst/>
              <a:cxnLst/>
              <a:rect l="l" t="t" r="r" b="b"/>
              <a:pathLst>
                <a:path w="15320" h="8150" extrusionOk="0">
                  <a:moveTo>
                    <a:pt x="6" y="1"/>
                  </a:moveTo>
                  <a:cubicBezTo>
                    <a:pt x="3" y="1"/>
                    <a:pt x="1" y="1"/>
                    <a:pt x="0" y="2"/>
                  </a:cubicBezTo>
                  <a:cubicBezTo>
                    <a:pt x="0" y="33"/>
                    <a:pt x="3374" y="1917"/>
                    <a:pt x="7599" y="4166"/>
                  </a:cubicBezTo>
                  <a:cubicBezTo>
                    <a:pt x="11755" y="6379"/>
                    <a:pt x="15116" y="8150"/>
                    <a:pt x="15284" y="8150"/>
                  </a:cubicBezTo>
                  <a:cubicBezTo>
                    <a:pt x="15287" y="8150"/>
                    <a:pt x="15289" y="8149"/>
                    <a:pt x="15290" y="8148"/>
                  </a:cubicBezTo>
                  <a:cubicBezTo>
                    <a:pt x="15320" y="8118"/>
                    <a:pt x="11916" y="6233"/>
                    <a:pt x="7691" y="3984"/>
                  </a:cubicBezTo>
                  <a:cubicBezTo>
                    <a:pt x="3535" y="1772"/>
                    <a:pt x="174" y="1"/>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2131000" y="1698650"/>
              <a:ext cx="751575" cy="869325"/>
            </a:xfrm>
            <a:custGeom>
              <a:avLst/>
              <a:gdLst/>
              <a:ahLst/>
              <a:cxnLst/>
              <a:rect l="l" t="t" r="r" b="b"/>
              <a:pathLst>
                <a:path w="30063" h="34773" extrusionOk="0">
                  <a:moveTo>
                    <a:pt x="30028" y="23391"/>
                  </a:moveTo>
                  <a:lnTo>
                    <a:pt x="30028" y="23391"/>
                  </a:lnTo>
                  <a:cubicBezTo>
                    <a:pt x="30024" y="23981"/>
                    <a:pt x="30017" y="24478"/>
                    <a:pt x="30001" y="24864"/>
                  </a:cubicBezTo>
                  <a:lnTo>
                    <a:pt x="30001" y="25745"/>
                  </a:lnTo>
                  <a:cubicBezTo>
                    <a:pt x="30032" y="25958"/>
                    <a:pt x="30032" y="26049"/>
                    <a:pt x="30032" y="26049"/>
                  </a:cubicBezTo>
                  <a:lnTo>
                    <a:pt x="30032" y="25745"/>
                  </a:lnTo>
                  <a:lnTo>
                    <a:pt x="30032" y="24833"/>
                  </a:lnTo>
                  <a:cubicBezTo>
                    <a:pt x="30032" y="24430"/>
                    <a:pt x="30032" y="23953"/>
                    <a:pt x="30028" y="23391"/>
                  </a:cubicBezTo>
                  <a:close/>
                  <a:moveTo>
                    <a:pt x="15047" y="0"/>
                  </a:moveTo>
                  <a:lnTo>
                    <a:pt x="15016" y="61"/>
                  </a:lnTo>
                  <a:cubicBezTo>
                    <a:pt x="10335" y="2736"/>
                    <a:pt x="5290" y="5623"/>
                    <a:pt x="61" y="8663"/>
                  </a:cubicBezTo>
                  <a:lnTo>
                    <a:pt x="1" y="8724"/>
                  </a:lnTo>
                  <a:lnTo>
                    <a:pt x="1" y="8785"/>
                  </a:lnTo>
                  <a:lnTo>
                    <a:pt x="1" y="26049"/>
                  </a:lnTo>
                  <a:lnTo>
                    <a:pt x="1" y="26080"/>
                  </a:lnTo>
                  <a:lnTo>
                    <a:pt x="61" y="26110"/>
                  </a:lnTo>
                  <a:cubicBezTo>
                    <a:pt x="5685" y="29332"/>
                    <a:pt x="10761" y="32311"/>
                    <a:pt x="15016" y="34742"/>
                  </a:cubicBezTo>
                  <a:lnTo>
                    <a:pt x="15047" y="34773"/>
                  </a:lnTo>
                  <a:lnTo>
                    <a:pt x="15107" y="34742"/>
                  </a:lnTo>
                  <a:cubicBezTo>
                    <a:pt x="19728" y="32068"/>
                    <a:pt x="23466" y="29909"/>
                    <a:pt x="26050" y="28390"/>
                  </a:cubicBezTo>
                  <a:cubicBezTo>
                    <a:pt x="27326" y="27630"/>
                    <a:pt x="28329" y="27052"/>
                    <a:pt x="28998" y="26657"/>
                  </a:cubicBezTo>
                  <a:cubicBezTo>
                    <a:pt x="29333" y="26444"/>
                    <a:pt x="29576" y="26292"/>
                    <a:pt x="29758" y="26201"/>
                  </a:cubicBezTo>
                  <a:cubicBezTo>
                    <a:pt x="29940" y="26080"/>
                    <a:pt x="30031" y="26050"/>
                    <a:pt x="30032" y="26049"/>
                  </a:cubicBezTo>
                  <a:lnTo>
                    <a:pt x="30032" y="26049"/>
                  </a:lnTo>
                  <a:cubicBezTo>
                    <a:pt x="30031" y="26050"/>
                    <a:pt x="29940" y="26080"/>
                    <a:pt x="29758" y="26140"/>
                  </a:cubicBezTo>
                  <a:cubicBezTo>
                    <a:pt x="29576" y="26262"/>
                    <a:pt x="29302" y="26414"/>
                    <a:pt x="28968" y="26596"/>
                  </a:cubicBezTo>
                  <a:cubicBezTo>
                    <a:pt x="28269" y="26992"/>
                    <a:pt x="27266" y="27599"/>
                    <a:pt x="25959" y="28329"/>
                  </a:cubicBezTo>
                  <a:cubicBezTo>
                    <a:pt x="23384" y="29783"/>
                    <a:pt x="19631" y="31902"/>
                    <a:pt x="15062" y="34564"/>
                  </a:cubicBezTo>
                  <a:lnTo>
                    <a:pt x="15062" y="34564"/>
                  </a:lnTo>
                  <a:cubicBezTo>
                    <a:pt x="10861" y="32116"/>
                    <a:pt x="5792" y="29160"/>
                    <a:pt x="213" y="25963"/>
                  </a:cubicBezTo>
                  <a:lnTo>
                    <a:pt x="213" y="25963"/>
                  </a:lnTo>
                  <a:lnTo>
                    <a:pt x="213" y="8780"/>
                  </a:lnTo>
                  <a:lnTo>
                    <a:pt x="213" y="8780"/>
                  </a:lnTo>
                  <a:cubicBezTo>
                    <a:pt x="5439" y="5760"/>
                    <a:pt x="10453" y="2890"/>
                    <a:pt x="15047" y="231"/>
                  </a:cubicBezTo>
                  <a:lnTo>
                    <a:pt x="15047" y="231"/>
                  </a:lnTo>
                  <a:cubicBezTo>
                    <a:pt x="20631" y="3430"/>
                    <a:pt x="25646" y="6330"/>
                    <a:pt x="29940" y="8780"/>
                  </a:cubicBezTo>
                  <a:lnTo>
                    <a:pt x="29940" y="8780"/>
                  </a:lnTo>
                  <a:cubicBezTo>
                    <a:pt x="29941" y="14087"/>
                    <a:pt x="30001" y="18364"/>
                    <a:pt x="30001" y="21368"/>
                  </a:cubicBezTo>
                  <a:cubicBezTo>
                    <a:pt x="30017" y="22141"/>
                    <a:pt x="30024" y="22811"/>
                    <a:pt x="30028" y="23391"/>
                  </a:cubicBezTo>
                  <a:lnTo>
                    <a:pt x="30028" y="23391"/>
                  </a:lnTo>
                  <a:cubicBezTo>
                    <a:pt x="30032" y="22820"/>
                    <a:pt x="30032" y="22162"/>
                    <a:pt x="30032" y="21429"/>
                  </a:cubicBezTo>
                  <a:cubicBezTo>
                    <a:pt x="30032" y="18450"/>
                    <a:pt x="30062" y="14104"/>
                    <a:pt x="30062" y="8785"/>
                  </a:cubicBezTo>
                  <a:lnTo>
                    <a:pt x="30062" y="8754"/>
                  </a:lnTo>
                  <a:lnTo>
                    <a:pt x="30032" y="8724"/>
                  </a:lnTo>
                  <a:cubicBezTo>
                    <a:pt x="25776" y="6231"/>
                    <a:pt x="20731" y="3283"/>
                    <a:pt x="15107" y="61"/>
                  </a:cubicBezTo>
                  <a:lnTo>
                    <a:pt x="150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1889350" y="1740450"/>
              <a:ext cx="76025" cy="76000"/>
            </a:xfrm>
            <a:custGeom>
              <a:avLst/>
              <a:gdLst/>
              <a:ahLst/>
              <a:cxnLst/>
              <a:rect l="l" t="t" r="r" b="b"/>
              <a:pathLst>
                <a:path w="3041" h="3040" extrusionOk="0">
                  <a:moveTo>
                    <a:pt x="1521" y="0"/>
                  </a:moveTo>
                  <a:cubicBezTo>
                    <a:pt x="670" y="0"/>
                    <a:pt x="1" y="699"/>
                    <a:pt x="1" y="1520"/>
                  </a:cubicBezTo>
                  <a:cubicBezTo>
                    <a:pt x="1" y="2371"/>
                    <a:pt x="670" y="3040"/>
                    <a:pt x="1521" y="3040"/>
                  </a:cubicBezTo>
                  <a:cubicBezTo>
                    <a:pt x="2341" y="3040"/>
                    <a:pt x="3040" y="2371"/>
                    <a:pt x="3040" y="1520"/>
                  </a:cubicBezTo>
                  <a:cubicBezTo>
                    <a:pt x="3040" y="699"/>
                    <a:pt x="2341" y="0"/>
                    <a:pt x="15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2075525" y="1861250"/>
              <a:ext cx="117825" cy="117825"/>
            </a:xfrm>
            <a:custGeom>
              <a:avLst/>
              <a:gdLst/>
              <a:ahLst/>
              <a:cxnLst/>
              <a:rect l="l" t="t" r="r" b="b"/>
              <a:pathLst>
                <a:path w="4713" h="4713" extrusionOk="0">
                  <a:moveTo>
                    <a:pt x="2341" y="1"/>
                  </a:moveTo>
                  <a:cubicBezTo>
                    <a:pt x="1034" y="1"/>
                    <a:pt x="1" y="1065"/>
                    <a:pt x="1" y="2372"/>
                  </a:cubicBezTo>
                  <a:cubicBezTo>
                    <a:pt x="1" y="3648"/>
                    <a:pt x="103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2817950" y="1861250"/>
              <a:ext cx="117800" cy="117825"/>
            </a:xfrm>
            <a:custGeom>
              <a:avLst/>
              <a:gdLst/>
              <a:ahLst/>
              <a:cxnLst/>
              <a:rect l="l" t="t" r="r" b="b"/>
              <a:pathLst>
                <a:path w="4712" h="4713" extrusionOk="0">
                  <a:moveTo>
                    <a:pt x="2341" y="1"/>
                  </a:moveTo>
                  <a:cubicBezTo>
                    <a:pt x="1064" y="1"/>
                    <a:pt x="0" y="1065"/>
                    <a:pt x="0" y="2372"/>
                  </a:cubicBezTo>
                  <a:cubicBezTo>
                    <a:pt x="0" y="3648"/>
                    <a:pt x="1064" y="4712"/>
                    <a:pt x="2341" y="4712"/>
                  </a:cubicBezTo>
                  <a:cubicBezTo>
                    <a:pt x="3648" y="4712"/>
                    <a:pt x="4712" y="3648"/>
                    <a:pt x="4712" y="2372"/>
                  </a:cubicBezTo>
                  <a:cubicBezTo>
                    <a:pt x="4712" y="1065"/>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2817950" y="2305800"/>
              <a:ext cx="117800" cy="117800"/>
            </a:xfrm>
            <a:custGeom>
              <a:avLst/>
              <a:gdLst/>
              <a:ahLst/>
              <a:cxnLst/>
              <a:rect l="l" t="t" r="r" b="b"/>
              <a:pathLst>
                <a:path w="4712" h="4712" extrusionOk="0">
                  <a:moveTo>
                    <a:pt x="2341" y="0"/>
                  </a:moveTo>
                  <a:cubicBezTo>
                    <a:pt x="1064" y="0"/>
                    <a:pt x="0" y="1064"/>
                    <a:pt x="0" y="2341"/>
                  </a:cubicBezTo>
                  <a:cubicBezTo>
                    <a:pt x="0" y="3648"/>
                    <a:pt x="1064" y="4712"/>
                    <a:pt x="2341" y="4712"/>
                  </a:cubicBezTo>
                  <a:cubicBezTo>
                    <a:pt x="3648" y="4712"/>
                    <a:pt x="4712" y="3648"/>
                    <a:pt x="4712" y="2341"/>
                  </a:cubicBezTo>
                  <a:cubicBezTo>
                    <a:pt x="4712"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213850" y="2525400"/>
              <a:ext cx="87425" cy="87425"/>
            </a:xfrm>
            <a:custGeom>
              <a:avLst/>
              <a:gdLst/>
              <a:ahLst/>
              <a:cxnLst/>
              <a:rect l="l" t="t" r="r" b="b"/>
              <a:pathLst>
                <a:path w="3497" h="3497" extrusionOk="0">
                  <a:moveTo>
                    <a:pt x="1764" y="1"/>
                  </a:moveTo>
                  <a:cubicBezTo>
                    <a:pt x="791" y="1"/>
                    <a:pt x="1" y="761"/>
                    <a:pt x="1" y="1733"/>
                  </a:cubicBezTo>
                  <a:cubicBezTo>
                    <a:pt x="1" y="2706"/>
                    <a:pt x="791" y="3496"/>
                    <a:pt x="1764" y="3496"/>
                  </a:cubicBezTo>
                  <a:cubicBezTo>
                    <a:pt x="2736" y="3496"/>
                    <a:pt x="3496" y="2706"/>
                    <a:pt x="3496" y="1733"/>
                  </a:cubicBezTo>
                  <a:cubicBezTo>
                    <a:pt x="3496" y="761"/>
                    <a:pt x="2736" y="1"/>
                    <a:pt x="176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2448650" y="2510200"/>
              <a:ext cx="117800" cy="117825"/>
            </a:xfrm>
            <a:custGeom>
              <a:avLst/>
              <a:gdLst/>
              <a:ahLst/>
              <a:cxnLst/>
              <a:rect l="l" t="t" r="r" b="b"/>
              <a:pathLst>
                <a:path w="4712" h="4713" extrusionOk="0">
                  <a:moveTo>
                    <a:pt x="2341" y="1"/>
                  </a:moveTo>
                  <a:cubicBezTo>
                    <a:pt x="1034" y="1"/>
                    <a:pt x="0" y="1034"/>
                    <a:pt x="0" y="2341"/>
                  </a:cubicBezTo>
                  <a:cubicBezTo>
                    <a:pt x="0" y="3648"/>
                    <a:pt x="1034" y="4712"/>
                    <a:pt x="2341" y="4712"/>
                  </a:cubicBezTo>
                  <a:cubicBezTo>
                    <a:pt x="3648" y="4712"/>
                    <a:pt x="4711" y="3648"/>
                    <a:pt x="4711" y="2341"/>
                  </a:cubicBezTo>
                  <a:cubicBezTo>
                    <a:pt x="4711"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2083900" y="2284525"/>
              <a:ext cx="117800" cy="117800"/>
            </a:xfrm>
            <a:custGeom>
              <a:avLst/>
              <a:gdLst/>
              <a:ahLst/>
              <a:cxnLst/>
              <a:rect l="l" t="t" r="r" b="b"/>
              <a:pathLst>
                <a:path w="4712" h="4712" extrusionOk="0">
                  <a:moveTo>
                    <a:pt x="2341" y="0"/>
                  </a:moveTo>
                  <a:cubicBezTo>
                    <a:pt x="1034" y="0"/>
                    <a:pt x="0" y="1064"/>
                    <a:pt x="0" y="2371"/>
                  </a:cubicBezTo>
                  <a:cubicBezTo>
                    <a:pt x="0" y="3678"/>
                    <a:pt x="1034" y="4712"/>
                    <a:pt x="2341" y="4712"/>
                  </a:cubicBezTo>
                  <a:cubicBezTo>
                    <a:pt x="3648" y="4712"/>
                    <a:pt x="4711" y="3678"/>
                    <a:pt x="4711" y="2371"/>
                  </a:cubicBezTo>
                  <a:cubicBezTo>
                    <a:pt x="4711" y="106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2505625" y="1274625"/>
              <a:ext cx="5350" cy="415675"/>
            </a:xfrm>
            <a:custGeom>
              <a:avLst/>
              <a:gdLst/>
              <a:ahLst/>
              <a:cxnLst/>
              <a:rect l="l" t="t" r="r" b="b"/>
              <a:pathLst>
                <a:path w="214" h="16627" extrusionOk="0">
                  <a:moveTo>
                    <a:pt x="122" y="1"/>
                  </a:moveTo>
                  <a:cubicBezTo>
                    <a:pt x="31" y="1"/>
                    <a:pt x="1" y="3709"/>
                    <a:pt x="1" y="8299"/>
                  </a:cubicBezTo>
                  <a:cubicBezTo>
                    <a:pt x="1" y="12919"/>
                    <a:pt x="62" y="16627"/>
                    <a:pt x="122" y="16627"/>
                  </a:cubicBezTo>
                  <a:cubicBezTo>
                    <a:pt x="183" y="16627"/>
                    <a:pt x="214" y="12919"/>
                    <a:pt x="214" y="8299"/>
                  </a:cubicBezTo>
                  <a:cubicBezTo>
                    <a:pt x="214" y="3709"/>
                    <a:pt x="153"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2449400" y="1643925"/>
              <a:ext cx="117800" cy="117825"/>
            </a:xfrm>
            <a:custGeom>
              <a:avLst/>
              <a:gdLst/>
              <a:ahLst/>
              <a:cxnLst/>
              <a:rect l="l" t="t" r="r" b="b"/>
              <a:pathLst>
                <a:path w="4712" h="4713" extrusionOk="0">
                  <a:moveTo>
                    <a:pt x="2371" y="1"/>
                  </a:moveTo>
                  <a:cubicBezTo>
                    <a:pt x="1064" y="1"/>
                    <a:pt x="0" y="1034"/>
                    <a:pt x="0" y="2341"/>
                  </a:cubicBezTo>
                  <a:cubicBezTo>
                    <a:pt x="0" y="3648"/>
                    <a:pt x="1064" y="4712"/>
                    <a:pt x="2371" y="4712"/>
                  </a:cubicBezTo>
                  <a:cubicBezTo>
                    <a:pt x="3648" y="4712"/>
                    <a:pt x="4712" y="3648"/>
                    <a:pt x="4712" y="2341"/>
                  </a:cubicBezTo>
                  <a:cubicBezTo>
                    <a:pt x="4712" y="1034"/>
                    <a:pt x="3648" y="1"/>
                    <a:pt x="237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2460800" y="1210025"/>
              <a:ext cx="95000" cy="95025"/>
            </a:xfrm>
            <a:custGeom>
              <a:avLst/>
              <a:gdLst/>
              <a:ahLst/>
              <a:cxnLst/>
              <a:rect l="l" t="t" r="r" b="b"/>
              <a:pathLst>
                <a:path w="3800" h="3801" extrusionOk="0">
                  <a:moveTo>
                    <a:pt x="1915" y="1"/>
                  </a:moveTo>
                  <a:cubicBezTo>
                    <a:pt x="852" y="1"/>
                    <a:pt x="0" y="822"/>
                    <a:pt x="0" y="1885"/>
                  </a:cubicBezTo>
                  <a:cubicBezTo>
                    <a:pt x="0" y="2949"/>
                    <a:pt x="852" y="3800"/>
                    <a:pt x="1915" y="3800"/>
                  </a:cubicBezTo>
                  <a:cubicBezTo>
                    <a:pt x="2949" y="3800"/>
                    <a:pt x="3800" y="2949"/>
                    <a:pt x="3800" y="1885"/>
                  </a:cubicBezTo>
                  <a:cubicBezTo>
                    <a:pt x="3800" y="822"/>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7"/>
          <p:cNvGrpSpPr/>
          <p:nvPr/>
        </p:nvGrpSpPr>
        <p:grpSpPr>
          <a:xfrm rot="5400000">
            <a:off x="8009355" y="89892"/>
            <a:ext cx="1042436" cy="899229"/>
            <a:chOff x="3936500" y="796650"/>
            <a:chExt cx="1642925" cy="1417225"/>
          </a:xfrm>
        </p:grpSpPr>
        <p:sp>
          <p:nvSpPr>
            <p:cNvPr id="502" name="Google Shape;502;p7"/>
            <p:cNvSpPr/>
            <p:nvPr/>
          </p:nvSpPr>
          <p:spPr>
            <a:xfrm>
              <a:off x="3961575" y="1265500"/>
              <a:ext cx="384550" cy="241675"/>
            </a:xfrm>
            <a:custGeom>
              <a:avLst/>
              <a:gdLst/>
              <a:ahLst/>
              <a:cxnLst/>
              <a:rect l="l" t="t" r="r" b="b"/>
              <a:pathLst>
                <a:path w="15382" h="9667" extrusionOk="0">
                  <a:moveTo>
                    <a:pt x="1" y="1"/>
                  </a:moveTo>
                  <a:lnTo>
                    <a:pt x="1" y="1"/>
                  </a:lnTo>
                  <a:cubicBezTo>
                    <a:pt x="1" y="1"/>
                    <a:pt x="31" y="31"/>
                    <a:pt x="153" y="122"/>
                  </a:cubicBezTo>
                  <a:cubicBezTo>
                    <a:pt x="305" y="244"/>
                    <a:pt x="426" y="305"/>
                    <a:pt x="609" y="426"/>
                  </a:cubicBezTo>
                  <a:cubicBezTo>
                    <a:pt x="1034" y="700"/>
                    <a:pt x="1551" y="1065"/>
                    <a:pt x="2250" y="1490"/>
                  </a:cubicBezTo>
                  <a:cubicBezTo>
                    <a:pt x="3679" y="2372"/>
                    <a:pt x="5594" y="3587"/>
                    <a:pt x="7691" y="4894"/>
                  </a:cubicBezTo>
                  <a:cubicBezTo>
                    <a:pt x="9758" y="6201"/>
                    <a:pt x="11703" y="7417"/>
                    <a:pt x="13101" y="8299"/>
                  </a:cubicBezTo>
                  <a:cubicBezTo>
                    <a:pt x="13801" y="8724"/>
                    <a:pt x="14378" y="9059"/>
                    <a:pt x="14773" y="9302"/>
                  </a:cubicBezTo>
                  <a:cubicBezTo>
                    <a:pt x="14986" y="9423"/>
                    <a:pt x="15138" y="9515"/>
                    <a:pt x="15229" y="9575"/>
                  </a:cubicBezTo>
                  <a:lnTo>
                    <a:pt x="15381" y="9667"/>
                  </a:lnTo>
                  <a:cubicBezTo>
                    <a:pt x="15381" y="9636"/>
                    <a:pt x="15351" y="9575"/>
                    <a:pt x="15168" y="9515"/>
                  </a:cubicBezTo>
                  <a:cubicBezTo>
                    <a:pt x="15047" y="9423"/>
                    <a:pt x="14925" y="9302"/>
                    <a:pt x="14743" y="9211"/>
                  </a:cubicBezTo>
                  <a:cubicBezTo>
                    <a:pt x="14317" y="8937"/>
                    <a:pt x="13801" y="8542"/>
                    <a:pt x="13101" y="8147"/>
                  </a:cubicBezTo>
                  <a:cubicBezTo>
                    <a:pt x="11734" y="7265"/>
                    <a:pt x="9849" y="6049"/>
                    <a:pt x="7721" y="4712"/>
                  </a:cubicBezTo>
                  <a:cubicBezTo>
                    <a:pt x="5624" y="3405"/>
                    <a:pt x="3679" y="2189"/>
                    <a:pt x="2281" y="1338"/>
                  </a:cubicBezTo>
                  <a:cubicBezTo>
                    <a:pt x="1551" y="913"/>
                    <a:pt x="1004" y="578"/>
                    <a:pt x="609" y="366"/>
                  </a:cubicBezTo>
                  <a:cubicBezTo>
                    <a:pt x="426" y="244"/>
                    <a:pt x="275" y="122"/>
                    <a:pt x="153" y="92"/>
                  </a:cubicBezTo>
                  <a:cubicBezTo>
                    <a:pt x="92" y="1"/>
                    <a:pt x="1" y="1"/>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5101425" y="1497125"/>
              <a:ext cx="433175" cy="14800"/>
            </a:xfrm>
            <a:custGeom>
              <a:avLst/>
              <a:gdLst/>
              <a:ahLst/>
              <a:cxnLst/>
              <a:rect l="l" t="t" r="r" b="b"/>
              <a:pathLst>
                <a:path w="17327" h="592" extrusionOk="0">
                  <a:moveTo>
                    <a:pt x="17139" y="1"/>
                  </a:moveTo>
                  <a:cubicBezTo>
                    <a:pt x="16313" y="1"/>
                    <a:pt x="12845" y="87"/>
                    <a:pt x="8663" y="219"/>
                  </a:cubicBezTo>
                  <a:cubicBezTo>
                    <a:pt x="3891" y="371"/>
                    <a:pt x="1" y="554"/>
                    <a:pt x="1" y="584"/>
                  </a:cubicBezTo>
                  <a:cubicBezTo>
                    <a:pt x="1" y="589"/>
                    <a:pt x="109" y="592"/>
                    <a:pt x="311" y="592"/>
                  </a:cubicBezTo>
                  <a:cubicBezTo>
                    <a:pt x="1322" y="592"/>
                    <a:pt x="4687" y="528"/>
                    <a:pt x="8663" y="402"/>
                  </a:cubicBezTo>
                  <a:cubicBezTo>
                    <a:pt x="13466" y="250"/>
                    <a:pt x="17326" y="37"/>
                    <a:pt x="17326" y="6"/>
                  </a:cubicBezTo>
                  <a:cubicBezTo>
                    <a:pt x="17326" y="2"/>
                    <a:pt x="17262" y="1"/>
                    <a:pt x="171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4343050" y="1286025"/>
              <a:ext cx="751550" cy="868575"/>
            </a:xfrm>
            <a:custGeom>
              <a:avLst/>
              <a:gdLst/>
              <a:ahLst/>
              <a:cxnLst/>
              <a:rect l="l" t="t" r="r" b="b"/>
              <a:pathLst>
                <a:path w="30062" h="34743" extrusionOk="0">
                  <a:moveTo>
                    <a:pt x="30028" y="23367"/>
                  </a:moveTo>
                  <a:lnTo>
                    <a:pt x="30028" y="23367"/>
                  </a:lnTo>
                  <a:cubicBezTo>
                    <a:pt x="30024" y="23955"/>
                    <a:pt x="30017" y="24449"/>
                    <a:pt x="30001" y="24834"/>
                  </a:cubicBezTo>
                  <a:lnTo>
                    <a:pt x="30001" y="25715"/>
                  </a:lnTo>
                  <a:cubicBezTo>
                    <a:pt x="30032" y="25897"/>
                    <a:pt x="30032" y="26019"/>
                    <a:pt x="30032" y="26019"/>
                  </a:cubicBezTo>
                  <a:lnTo>
                    <a:pt x="30032" y="25715"/>
                  </a:lnTo>
                  <a:lnTo>
                    <a:pt x="30032" y="24803"/>
                  </a:lnTo>
                  <a:cubicBezTo>
                    <a:pt x="30032" y="24413"/>
                    <a:pt x="30032" y="23935"/>
                    <a:pt x="30028" y="23367"/>
                  </a:cubicBezTo>
                  <a:close/>
                  <a:moveTo>
                    <a:pt x="15046" y="0"/>
                  </a:moveTo>
                  <a:lnTo>
                    <a:pt x="15016" y="31"/>
                  </a:lnTo>
                  <a:cubicBezTo>
                    <a:pt x="10366" y="2736"/>
                    <a:pt x="5289" y="5624"/>
                    <a:pt x="61" y="8663"/>
                  </a:cubicBezTo>
                  <a:lnTo>
                    <a:pt x="1" y="8694"/>
                  </a:lnTo>
                  <a:lnTo>
                    <a:pt x="1" y="8754"/>
                  </a:lnTo>
                  <a:lnTo>
                    <a:pt x="1" y="26019"/>
                  </a:lnTo>
                  <a:lnTo>
                    <a:pt x="1" y="26049"/>
                  </a:lnTo>
                  <a:lnTo>
                    <a:pt x="61" y="26080"/>
                  </a:lnTo>
                  <a:cubicBezTo>
                    <a:pt x="5685" y="29332"/>
                    <a:pt x="10761" y="32281"/>
                    <a:pt x="15016" y="34712"/>
                  </a:cubicBezTo>
                  <a:lnTo>
                    <a:pt x="15046" y="34743"/>
                  </a:lnTo>
                  <a:lnTo>
                    <a:pt x="15107" y="34712"/>
                  </a:lnTo>
                  <a:cubicBezTo>
                    <a:pt x="19727" y="32068"/>
                    <a:pt x="23466" y="29879"/>
                    <a:pt x="26050" y="28360"/>
                  </a:cubicBezTo>
                  <a:cubicBezTo>
                    <a:pt x="27326" y="27600"/>
                    <a:pt x="28329" y="27053"/>
                    <a:pt x="28998" y="26627"/>
                  </a:cubicBezTo>
                  <a:cubicBezTo>
                    <a:pt x="29363" y="26445"/>
                    <a:pt x="29576" y="26293"/>
                    <a:pt x="29758" y="26171"/>
                  </a:cubicBezTo>
                  <a:cubicBezTo>
                    <a:pt x="29971" y="26050"/>
                    <a:pt x="30032" y="26019"/>
                    <a:pt x="30032" y="26019"/>
                  </a:cubicBezTo>
                  <a:lnTo>
                    <a:pt x="30032" y="26019"/>
                  </a:lnTo>
                  <a:cubicBezTo>
                    <a:pt x="30031" y="26019"/>
                    <a:pt x="29910" y="26049"/>
                    <a:pt x="29758" y="26141"/>
                  </a:cubicBezTo>
                  <a:cubicBezTo>
                    <a:pt x="29576" y="26232"/>
                    <a:pt x="29302" y="26384"/>
                    <a:pt x="28968" y="26597"/>
                  </a:cubicBezTo>
                  <a:cubicBezTo>
                    <a:pt x="28299" y="26961"/>
                    <a:pt x="27266" y="27569"/>
                    <a:pt x="25959" y="28299"/>
                  </a:cubicBezTo>
                  <a:cubicBezTo>
                    <a:pt x="23383" y="29783"/>
                    <a:pt x="19661" y="31902"/>
                    <a:pt x="15062" y="34534"/>
                  </a:cubicBezTo>
                  <a:lnTo>
                    <a:pt x="15062" y="34534"/>
                  </a:lnTo>
                  <a:cubicBezTo>
                    <a:pt x="10854" y="32081"/>
                    <a:pt x="5804" y="29119"/>
                    <a:pt x="213" y="25915"/>
                  </a:cubicBezTo>
                  <a:lnTo>
                    <a:pt x="213" y="25915"/>
                  </a:lnTo>
                  <a:lnTo>
                    <a:pt x="213" y="8797"/>
                  </a:lnTo>
                  <a:lnTo>
                    <a:pt x="213" y="8797"/>
                  </a:lnTo>
                  <a:cubicBezTo>
                    <a:pt x="5414" y="5774"/>
                    <a:pt x="10433" y="2902"/>
                    <a:pt x="15062" y="209"/>
                  </a:cubicBezTo>
                  <a:lnTo>
                    <a:pt x="15062" y="209"/>
                  </a:lnTo>
                  <a:cubicBezTo>
                    <a:pt x="20640" y="3406"/>
                    <a:pt x="25649" y="6302"/>
                    <a:pt x="29940" y="8780"/>
                  </a:cubicBezTo>
                  <a:lnTo>
                    <a:pt x="29940" y="8780"/>
                  </a:lnTo>
                  <a:cubicBezTo>
                    <a:pt x="29941" y="14073"/>
                    <a:pt x="30001" y="18340"/>
                    <a:pt x="30001" y="21338"/>
                  </a:cubicBezTo>
                  <a:cubicBezTo>
                    <a:pt x="30017" y="22108"/>
                    <a:pt x="30024" y="22784"/>
                    <a:pt x="30028" y="23367"/>
                  </a:cubicBezTo>
                  <a:lnTo>
                    <a:pt x="30028" y="23367"/>
                  </a:lnTo>
                  <a:cubicBezTo>
                    <a:pt x="30032" y="22795"/>
                    <a:pt x="30032" y="22134"/>
                    <a:pt x="30032" y="21399"/>
                  </a:cubicBezTo>
                  <a:cubicBezTo>
                    <a:pt x="30032" y="18420"/>
                    <a:pt x="30062" y="14074"/>
                    <a:pt x="30062" y="8754"/>
                  </a:cubicBezTo>
                  <a:lnTo>
                    <a:pt x="30062" y="8724"/>
                  </a:lnTo>
                  <a:lnTo>
                    <a:pt x="30032" y="8694"/>
                  </a:lnTo>
                  <a:cubicBezTo>
                    <a:pt x="25776" y="6232"/>
                    <a:pt x="20730" y="3253"/>
                    <a:pt x="15107" y="31"/>
                  </a:cubicBezTo>
                  <a:lnTo>
                    <a:pt x="1504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3936500" y="1238900"/>
              <a:ext cx="76025" cy="76025"/>
            </a:xfrm>
            <a:custGeom>
              <a:avLst/>
              <a:gdLst/>
              <a:ahLst/>
              <a:cxnLst/>
              <a:rect l="l" t="t" r="r" b="b"/>
              <a:pathLst>
                <a:path w="3041" h="3041" extrusionOk="0">
                  <a:moveTo>
                    <a:pt x="1521" y="1"/>
                  </a:moveTo>
                  <a:cubicBezTo>
                    <a:pt x="700" y="1"/>
                    <a:pt x="1" y="700"/>
                    <a:pt x="1" y="1521"/>
                  </a:cubicBezTo>
                  <a:cubicBezTo>
                    <a:pt x="1" y="2372"/>
                    <a:pt x="700" y="3040"/>
                    <a:pt x="1521" y="3040"/>
                  </a:cubicBezTo>
                  <a:cubicBezTo>
                    <a:pt x="2372" y="3040"/>
                    <a:pt x="3040" y="2372"/>
                    <a:pt x="3040" y="1521"/>
                  </a:cubicBezTo>
                  <a:cubicBezTo>
                    <a:pt x="3040" y="700"/>
                    <a:pt x="2372" y="1"/>
                    <a:pt x="15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4287575" y="1447875"/>
              <a:ext cx="117825" cy="117825"/>
            </a:xfrm>
            <a:custGeom>
              <a:avLst/>
              <a:gdLst/>
              <a:ahLst/>
              <a:cxnLst/>
              <a:rect l="l" t="t" r="r" b="b"/>
              <a:pathLst>
                <a:path w="4713" h="4713" extrusionOk="0">
                  <a:moveTo>
                    <a:pt x="2341" y="1"/>
                  </a:moveTo>
                  <a:cubicBezTo>
                    <a:pt x="1065" y="1"/>
                    <a:pt x="1" y="1065"/>
                    <a:pt x="1" y="2372"/>
                  </a:cubicBezTo>
                  <a:cubicBezTo>
                    <a:pt x="1" y="3648"/>
                    <a:pt x="1065" y="4712"/>
                    <a:pt x="2341" y="4712"/>
                  </a:cubicBezTo>
                  <a:cubicBezTo>
                    <a:pt x="3648" y="4712"/>
                    <a:pt x="4712" y="3648"/>
                    <a:pt x="4712" y="2372"/>
                  </a:cubicBezTo>
                  <a:cubicBezTo>
                    <a:pt x="4712" y="1034"/>
                    <a:pt x="3648" y="1"/>
                    <a:pt x="2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5029225" y="1447875"/>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34"/>
                    <a:pt x="3679"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5029225" y="1891650"/>
              <a:ext cx="117825" cy="117825"/>
            </a:xfrm>
            <a:custGeom>
              <a:avLst/>
              <a:gdLst/>
              <a:ahLst/>
              <a:cxnLst/>
              <a:rect l="l" t="t" r="r" b="b"/>
              <a:pathLst>
                <a:path w="4713" h="4713" extrusionOk="0">
                  <a:moveTo>
                    <a:pt x="2372" y="1"/>
                  </a:moveTo>
                  <a:cubicBezTo>
                    <a:pt x="1065" y="1"/>
                    <a:pt x="1" y="1065"/>
                    <a:pt x="1" y="2372"/>
                  </a:cubicBezTo>
                  <a:cubicBezTo>
                    <a:pt x="1" y="3648"/>
                    <a:pt x="1065" y="4712"/>
                    <a:pt x="2372" y="4712"/>
                  </a:cubicBezTo>
                  <a:cubicBezTo>
                    <a:pt x="3648" y="4712"/>
                    <a:pt x="4712" y="3648"/>
                    <a:pt x="4712" y="2372"/>
                  </a:cubicBezTo>
                  <a:cubicBezTo>
                    <a:pt x="4712" y="1065"/>
                    <a:pt x="3648" y="1"/>
                    <a:pt x="23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5492000" y="1450150"/>
              <a:ext cx="87425" cy="87425"/>
            </a:xfrm>
            <a:custGeom>
              <a:avLst/>
              <a:gdLst/>
              <a:ahLst/>
              <a:cxnLst/>
              <a:rect l="l" t="t" r="r" b="b"/>
              <a:pathLst>
                <a:path w="3497" h="3497" extrusionOk="0">
                  <a:moveTo>
                    <a:pt x="1733" y="1"/>
                  </a:moveTo>
                  <a:cubicBezTo>
                    <a:pt x="791" y="1"/>
                    <a:pt x="1" y="791"/>
                    <a:pt x="1" y="1733"/>
                  </a:cubicBezTo>
                  <a:cubicBezTo>
                    <a:pt x="1" y="2706"/>
                    <a:pt x="791" y="3496"/>
                    <a:pt x="1733" y="3496"/>
                  </a:cubicBezTo>
                  <a:cubicBezTo>
                    <a:pt x="2676" y="3496"/>
                    <a:pt x="3496" y="2736"/>
                    <a:pt x="3496" y="1733"/>
                  </a:cubicBezTo>
                  <a:cubicBezTo>
                    <a:pt x="3496" y="761"/>
                    <a:pt x="2676" y="1"/>
                    <a:pt x="17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4660675" y="2096075"/>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4295175" y="1871150"/>
              <a:ext cx="117800" cy="117800"/>
            </a:xfrm>
            <a:custGeom>
              <a:avLst/>
              <a:gdLst/>
              <a:ahLst/>
              <a:cxnLst/>
              <a:rect l="l" t="t" r="r" b="b"/>
              <a:pathLst>
                <a:path w="4712" h="4712" extrusionOk="0">
                  <a:moveTo>
                    <a:pt x="2341" y="0"/>
                  </a:moveTo>
                  <a:cubicBezTo>
                    <a:pt x="1034" y="0"/>
                    <a:pt x="1" y="1033"/>
                    <a:pt x="1" y="2341"/>
                  </a:cubicBezTo>
                  <a:cubicBezTo>
                    <a:pt x="1" y="3648"/>
                    <a:pt x="1034" y="4711"/>
                    <a:pt x="2341" y="4711"/>
                  </a:cubicBezTo>
                  <a:cubicBezTo>
                    <a:pt x="3648" y="4711"/>
                    <a:pt x="4712" y="3648"/>
                    <a:pt x="4712" y="2341"/>
                  </a:cubicBezTo>
                  <a:cubicBezTo>
                    <a:pt x="4712" y="1033"/>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4716925" y="860475"/>
              <a:ext cx="5350" cy="415700"/>
            </a:xfrm>
            <a:custGeom>
              <a:avLst/>
              <a:gdLst/>
              <a:ahLst/>
              <a:cxnLst/>
              <a:rect l="l" t="t" r="r" b="b"/>
              <a:pathLst>
                <a:path w="214" h="16628" extrusionOk="0">
                  <a:moveTo>
                    <a:pt x="122" y="1"/>
                  </a:moveTo>
                  <a:cubicBezTo>
                    <a:pt x="61" y="1"/>
                    <a:pt x="31" y="3709"/>
                    <a:pt x="0" y="8299"/>
                  </a:cubicBezTo>
                  <a:cubicBezTo>
                    <a:pt x="0" y="12919"/>
                    <a:pt x="61" y="16627"/>
                    <a:pt x="122" y="16627"/>
                  </a:cubicBezTo>
                  <a:cubicBezTo>
                    <a:pt x="183" y="16627"/>
                    <a:pt x="213" y="12919"/>
                    <a:pt x="213" y="8299"/>
                  </a:cubicBezTo>
                  <a:cubicBezTo>
                    <a:pt x="213" y="3709"/>
                    <a:pt x="152" y="1"/>
                    <a:pt x="12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4660675" y="1229800"/>
              <a:ext cx="117825" cy="117800"/>
            </a:xfrm>
            <a:custGeom>
              <a:avLst/>
              <a:gdLst/>
              <a:ahLst/>
              <a:cxnLst/>
              <a:rect l="l" t="t" r="r" b="b"/>
              <a:pathLst>
                <a:path w="4713" h="4712" extrusionOk="0">
                  <a:moveTo>
                    <a:pt x="2341" y="0"/>
                  </a:moveTo>
                  <a:cubicBezTo>
                    <a:pt x="1065" y="0"/>
                    <a:pt x="1" y="1034"/>
                    <a:pt x="1" y="2341"/>
                  </a:cubicBezTo>
                  <a:cubicBezTo>
                    <a:pt x="1" y="3648"/>
                    <a:pt x="1065" y="4711"/>
                    <a:pt x="2341" y="4711"/>
                  </a:cubicBezTo>
                  <a:cubicBezTo>
                    <a:pt x="3648" y="4711"/>
                    <a:pt x="4712" y="3648"/>
                    <a:pt x="4712" y="2341"/>
                  </a:cubicBezTo>
                  <a:cubicBezTo>
                    <a:pt x="4712" y="1034"/>
                    <a:pt x="3648" y="0"/>
                    <a:pt x="23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4672850" y="796650"/>
              <a:ext cx="95000" cy="95025"/>
            </a:xfrm>
            <a:custGeom>
              <a:avLst/>
              <a:gdLst/>
              <a:ahLst/>
              <a:cxnLst/>
              <a:rect l="l" t="t" r="r" b="b"/>
              <a:pathLst>
                <a:path w="3800" h="3801" extrusionOk="0">
                  <a:moveTo>
                    <a:pt x="1915" y="1"/>
                  </a:moveTo>
                  <a:cubicBezTo>
                    <a:pt x="882" y="1"/>
                    <a:pt x="0" y="852"/>
                    <a:pt x="0" y="1885"/>
                  </a:cubicBezTo>
                  <a:cubicBezTo>
                    <a:pt x="0" y="2919"/>
                    <a:pt x="882" y="3800"/>
                    <a:pt x="1915" y="3800"/>
                  </a:cubicBezTo>
                  <a:cubicBezTo>
                    <a:pt x="2949" y="3800"/>
                    <a:pt x="3800" y="2949"/>
                    <a:pt x="3800" y="1885"/>
                  </a:cubicBezTo>
                  <a:cubicBezTo>
                    <a:pt x="3800" y="821"/>
                    <a:pt x="2949" y="1"/>
                    <a:pt x="191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7"/>
          <p:cNvSpPr txBox="1">
            <a:spLocks noGrp="1"/>
          </p:cNvSpPr>
          <p:nvPr>
            <p:ph type="title"/>
          </p:nvPr>
        </p:nvSpPr>
        <p:spPr>
          <a:xfrm>
            <a:off x="811975" y="1154050"/>
            <a:ext cx="3785100" cy="1214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7"/>
          <p:cNvSpPr txBox="1">
            <a:spLocks noGrp="1"/>
          </p:cNvSpPr>
          <p:nvPr>
            <p:ph type="subTitle" idx="1"/>
          </p:nvPr>
        </p:nvSpPr>
        <p:spPr>
          <a:xfrm>
            <a:off x="811975" y="2250975"/>
            <a:ext cx="3785100" cy="173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1600"/>
              </a:spcBef>
              <a:spcAft>
                <a:spcPts val="0"/>
              </a:spcAft>
              <a:buClr>
                <a:srgbClr val="E76A28"/>
              </a:buClr>
              <a:buSzPts val="1200"/>
              <a:buFont typeface="Nunito Light"/>
              <a:buChar char="■"/>
              <a:defRPr/>
            </a:lvl3pPr>
            <a:lvl4pPr lvl="3" algn="ctr" rtl="0">
              <a:lnSpc>
                <a:spcPct val="100000"/>
              </a:lnSpc>
              <a:spcBef>
                <a:spcPts val="1600"/>
              </a:spcBef>
              <a:spcAft>
                <a:spcPts val="0"/>
              </a:spcAft>
              <a:buClr>
                <a:srgbClr val="E76A28"/>
              </a:buClr>
              <a:buSzPts val="1200"/>
              <a:buFont typeface="Nunito Light"/>
              <a:buChar char="●"/>
              <a:defRPr/>
            </a:lvl4pPr>
            <a:lvl5pPr lvl="4" algn="ctr" rtl="0">
              <a:lnSpc>
                <a:spcPct val="100000"/>
              </a:lnSpc>
              <a:spcBef>
                <a:spcPts val="1600"/>
              </a:spcBef>
              <a:spcAft>
                <a:spcPts val="0"/>
              </a:spcAft>
              <a:buClr>
                <a:srgbClr val="E76A28"/>
              </a:buClr>
              <a:buSzPts val="1200"/>
              <a:buFont typeface="Nunito Light"/>
              <a:buChar char="○"/>
              <a:defRPr/>
            </a:lvl5pPr>
            <a:lvl6pPr lvl="5" algn="ctr" rtl="0">
              <a:lnSpc>
                <a:spcPct val="100000"/>
              </a:lnSpc>
              <a:spcBef>
                <a:spcPts val="1600"/>
              </a:spcBef>
              <a:spcAft>
                <a:spcPts val="0"/>
              </a:spcAft>
              <a:buClr>
                <a:srgbClr val="999999"/>
              </a:buClr>
              <a:buSzPts val="1200"/>
              <a:buFont typeface="Nunito Light"/>
              <a:buChar char="■"/>
              <a:defRPr/>
            </a:lvl6pPr>
            <a:lvl7pPr lvl="6" algn="ctr" rtl="0">
              <a:lnSpc>
                <a:spcPct val="100000"/>
              </a:lnSpc>
              <a:spcBef>
                <a:spcPts val="1600"/>
              </a:spcBef>
              <a:spcAft>
                <a:spcPts val="0"/>
              </a:spcAft>
              <a:buClr>
                <a:srgbClr val="999999"/>
              </a:buClr>
              <a:buSzPts val="1200"/>
              <a:buFont typeface="Nunito Light"/>
              <a:buChar char="●"/>
              <a:defRPr/>
            </a:lvl7pPr>
            <a:lvl8pPr lvl="7" algn="ctr" rtl="0">
              <a:lnSpc>
                <a:spcPct val="100000"/>
              </a:lnSpc>
              <a:spcBef>
                <a:spcPts val="1600"/>
              </a:spcBef>
              <a:spcAft>
                <a:spcPts val="0"/>
              </a:spcAft>
              <a:buClr>
                <a:srgbClr val="999999"/>
              </a:buClr>
              <a:buSzPts val="1200"/>
              <a:buFont typeface="Nunito Light"/>
              <a:buChar char="○"/>
              <a:defRPr/>
            </a:lvl8pPr>
            <a:lvl9pPr lvl="8" algn="ctr" rtl="0">
              <a:lnSpc>
                <a:spcPct val="100000"/>
              </a:lnSpc>
              <a:spcBef>
                <a:spcPts val="1600"/>
              </a:spcBef>
              <a:spcAft>
                <a:spcPts val="1600"/>
              </a:spcAft>
              <a:buClr>
                <a:srgbClr val="999999"/>
              </a:buClr>
              <a:buSzPts val="1200"/>
              <a:buFont typeface="Nunito Light"/>
              <a:buChar char="■"/>
              <a:defRPr/>
            </a:lvl9pPr>
          </a:lstStyle>
          <a:p>
            <a:endParaRPr/>
          </a:p>
        </p:txBody>
      </p:sp>
      <p:sp>
        <p:nvSpPr>
          <p:cNvPr id="517" name="Google Shape;517;p7"/>
          <p:cNvSpPr>
            <a:spLocks noGrp="1"/>
          </p:cNvSpPr>
          <p:nvPr>
            <p:ph type="pic" idx="2"/>
          </p:nvPr>
        </p:nvSpPr>
        <p:spPr>
          <a:xfrm flipH="1">
            <a:off x="5106775" y="1014900"/>
            <a:ext cx="3324000" cy="3113700"/>
          </a:xfrm>
          <a:prstGeom prst="ellipse">
            <a:avLst/>
          </a:prstGeom>
          <a:noFill/>
          <a:ln>
            <a:noFill/>
          </a:ln>
        </p:spPr>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8"/>
        <p:cNvGrpSpPr/>
        <p:nvPr/>
      </p:nvGrpSpPr>
      <p:grpSpPr>
        <a:xfrm>
          <a:off x="0" y="0"/>
          <a:ext cx="0" cy="0"/>
          <a:chOff x="0" y="0"/>
          <a:chExt cx="0" cy="0"/>
        </a:xfrm>
      </p:grpSpPr>
      <p:sp>
        <p:nvSpPr>
          <p:cNvPr id="519" name="Google Shape;519;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0"/>
        <p:cNvGrpSpPr/>
        <p:nvPr/>
      </p:nvGrpSpPr>
      <p:grpSpPr>
        <a:xfrm>
          <a:off x="0" y="0"/>
          <a:ext cx="0" cy="0"/>
          <a:chOff x="0" y="0"/>
          <a:chExt cx="0" cy="0"/>
        </a:xfrm>
      </p:grpSpPr>
      <p:sp>
        <p:nvSpPr>
          <p:cNvPr id="521" name="Google Shape;52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22" name="Google Shape;52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3"/>
        <p:cNvGrpSpPr/>
        <p:nvPr/>
      </p:nvGrpSpPr>
      <p:grpSpPr>
        <a:xfrm>
          <a:off x="0" y="0"/>
          <a:ext cx="0" cy="0"/>
          <a:chOff x="0" y="0"/>
          <a:chExt cx="0" cy="0"/>
        </a:xfrm>
      </p:grpSpPr>
      <p:sp>
        <p:nvSpPr>
          <p:cNvPr id="524" name="Google Shape;524;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1pPr>
            <a:lvl2pPr lvl="1"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2pPr>
            <a:lvl3pPr lvl="2"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3pPr>
            <a:lvl4pPr lvl="3"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4pPr>
            <a:lvl5pPr lvl="4"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5pPr>
            <a:lvl6pPr lvl="5"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6pPr>
            <a:lvl7pPr lvl="6"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7pPr>
            <a:lvl8pPr lvl="7"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8pPr>
            <a:lvl9pPr lvl="8"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1pPr>
            <a:lvl2pPr marL="914400" lvl="1"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2pPr>
            <a:lvl3pPr marL="1371600" lvl="2"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3pPr>
            <a:lvl4pPr marL="1828800" lvl="3"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4pPr>
            <a:lvl5pPr marL="2286000" lvl="4"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5pPr>
            <a:lvl6pPr marL="2743200" lvl="5"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6pPr>
            <a:lvl7pPr marL="3200400" lvl="6"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7pPr>
            <a:lvl8pPr marL="3657600" lvl="7" indent="-304800">
              <a:lnSpc>
                <a:spcPct val="100000"/>
              </a:lnSpc>
              <a:spcBef>
                <a:spcPts val="1600"/>
              </a:spcBef>
              <a:spcAft>
                <a:spcPts val="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8pPr>
            <a:lvl9pPr marL="4114800" lvl="8" indent="-304800">
              <a:lnSpc>
                <a:spcPct val="100000"/>
              </a:lnSpc>
              <a:spcBef>
                <a:spcPts val="1600"/>
              </a:spcBef>
              <a:spcAft>
                <a:spcPts val="1600"/>
              </a:spcAft>
              <a:buClr>
                <a:schemeClr val="dk1"/>
              </a:buClr>
              <a:buSzPts val="1200"/>
              <a:buFont typeface="Anek Devanagari"/>
              <a:buChar char="■"/>
              <a:defRPr sz="1200">
                <a:solidFill>
                  <a:schemeClr val="dk1"/>
                </a:solidFill>
                <a:latin typeface="Anek Devanagari"/>
                <a:ea typeface="Anek Devanagari"/>
                <a:cs typeface="Anek Devanagari"/>
                <a:sym typeface="Anek Devanag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9.gif"/><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microsoft.com/office/2007/relationships/hdphoto" Target="../media/hdphoto6.wdp"/><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slide" Target="slide46.xml"/><Relationship Id="rId18" Type="http://schemas.openxmlformats.org/officeDocument/2006/relationships/image" Target="../media/image83.png"/><Relationship Id="rId3" Type="http://schemas.openxmlformats.org/officeDocument/2006/relationships/slide" Target="slide42.xml"/><Relationship Id="rId7" Type="http://schemas.openxmlformats.org/officeDocument/2006/relationships/slide" Target="slide44.xml"/><Relationship Id="rId12" Type="http://schemas.openxmlformats.org/officeDocument/2006/relationships/image" Target="../media/image80.png"/><Relationship Id="rId17" Type="http://schemas.openxmlformats.org/officeDocument/2006/relationships/slide" Target="slide49.xml"/><Relationship Id="rId2" Type="http://schemas.openxmlformats.org/officeDocument/2006/relationships/notesSlide" Target="../notesSlides/notesSlide41.xml"/><Relationship Id="rId16"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77.png"/><Relationship Id="rId11" Type="http://schemas.openxmlformats.org/officeDocument/2006/relationships/slide" Target="slide48.xml"/><Relationship Id="rId5" Type="http://schemas.openxmlformats.org/officeDocument/2006/relationships/slide" Target="slide43.xml"/><Relationship Id="rId15" Type="http://schemas.openxmlformats.org/officeDocument/2006/relationships/slide" Target="slide47.xml"/><Relationship Id="rId10" Type="http://schemas.openxmlformats.org/officeDocument/2006/relationships/image" Target="../media/image79.png"/><Relationship Id="rId19" Type="http://schemas.openxmlformats.org/officeDocument/2006/relationships/slide" Target="slide50.xml"/><Relationship Id="rId4" Type="http://schemas.openxmlformats.org/officeDocument/2006/relationships/image" Target="../media/image76.png"/><Relationship Id="rId9" Type="http://schemas.openxmlformats.org/officeDocument/2006/relationships/slide" Target="slide45.xml"/><Relationship Id="rId14" Type="http://schemas.openxmlformats.org/officeDocument/2006/relationships/image" Target="../media/image81.png"/></Relationships>
</file>

<file path=ppt/slides/_rels/slide42.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4.png"/><Relationship Id="rId12" Type="http://schemas.openxmlformats.org/officeDocument/2006/relationships/slide" Target="slide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2.xml"/><Relationship Id="rId11" Type="http://schemas.openxmlformats.org/officeDocument/2006/relationships/image" Target="../media/image88.svg"/><Relationship Id="rId5" Type="http://schemas.openxmlformats.org/officeDocument/2006/relationships/slideLayout" Target="../slideLayouts/slideLayout2.xml"/><Relationship Id="rId10" Type="http://schemas.openxmlformats.org/officeDocument/2006/relationships/image" Target="../media/image87.png"/><Relationship Id="rId4" Type="http://schemas.openxmlformats.org/officeDocument/2006/relationships/audio" Target="../media/media2.mp3"/><Relationship Id="rId9"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6.png"/><Relationship Id="rId12" Type="http://schemas.openxmlformats.org/officeDocument/2006/relationships/slide" Target="slide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3.xml"/><Relationship Id="rId11" Type="http://schemas.openxmlformats.org/officeDocument/2006/relationships/image" Target="../media/image85.svg"/><Relationship Id="rId5" Type="http://schemas.openxmlformats.org/officeDocument/2006/relationships/slideLayout" Target="../slideLayouts/slideLayout2.xml"/><Relationship Id="rId10" Type="http://schemas.openxmlformats.org/officeDocument/2006/relationships/image" Target="../media/image84.png"/><Relationship Id="rId4" Type="http://schemas.openxmlformats.org/officeDocument/2006/relationships/audio" Target="../media/media2.mp3"/><Relationship Id="rId9" Type="http://schemas.openxmlformats.org/officeDocument/2006/relationships/image" Target="../media/image88.sv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6.png"/><Relationship Id="rId12" Type="http://schemas.openxmlformats.org/officeDocument/2006/relationships/slide" Target="slide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4.xml"/><Relationship Id="rId11" Type="http://schemas.openxmlformats.org/officeDocument/2006/relationships/image" Target="../media/image85.svg"/><Relationship Id="rId5" Type="http://schemas.openxmlformats.org/officeDocument/2006/relationships/slideLayout" Target="../slideLayouts/slideLayout2.xml"/><Relationship Id="rId10" Type="http://schemas.openxmlformats.org/officeDocument/2006/relationships/image" Target="../media/image84.png"/><Relationship Id="rId4" Type="http://schemas.openxmlformats.org/officeDocument/2006/relationships/audio" Target="../media/media2.mp3"/><Relationship Id="rId9" Type="http://schemas.openxmlformats.org/officeDocument/2006/relationships/image" Target="../media/image88.svg"/></Relationships>
</file>

<file path=ppt/slides/_rels/slide4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6.png"/><Relationship Id="rId12" Type="http://schemas.openxmlformats.org/officeDocument/2006/relationships/slide" Target="slide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5.xml"/><Relationship Id="rId11" Type="http://schemas.openxmlformats.org/officeDocument/2006/relationships/image" Target="../media/image85.svg"/><Relationship Id="rId5" Type="http://schemas.openxmlformats.org/officeDocument/2006/relationships/slideLayout" Target="../slideLayouts/slideLayout2.xml"/><Relationship Id="rId10" Type="http://schemas.openxmlformats.org/officeDocument/2006/relationships/image" Target="../media/image84.png"/><Relationship Id="rId4" Type="http://schemas.openxmlformats.org/officeDocument/2006/relationships/audio" Target="../media/media2.mp3"/><Relationship Id="rId9" Type="http://schemas.openxmlformats.org/officeDocument/2006/relationships/image" Target="../media/image88.sv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6.png"/><Relationship Id="rId12" Type="http://schemas.openxmlformats.org/officeDocument/2006/relationships/slide" Target="slide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6.xml"/><Relationship Id="rId11" Type="http://schemas.openxmlformats.org/officeDocument/2006/relationships/image" Target="../media/image85.svg"/><Relationship Id="rId5" Type="http://schemas.openxmlformats.org/officeDocument/2006/relationships/slideLayout" Target="../slideLayouts/slideLayout2.xml"/><Relationship Id="rId10" Type="http://schemas.openxmlformats.org/officeDocument/2006/relationships/image" Target="../media/image84.png"/><Relationship Id="rId4" Type="http://schemas.openxmlformats.org/officeDocument/2006/relationships/audio" Target="../media/media2.mp3"/><Relationship Id="rId9" Type="http://schemas.openxmlformats.org/officeDocument/2006/relationships/image" Target="../media/image88.svg"/></Relationships>
</file>

<file path=ppt/slides/_rels/slide4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6.png"/><Relationship Id="rId12" Type="http://schemas.openxmlformats.org/officeDocument/2006/relationships/slide" Target="slide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7.xml"/><Relationship Id="rId11" Type="http://schemas.openxmlformats.org/officeDocument/2006/relationships/image" Target="../media/image85.svg"/><Relationship Id="rId5" Type="http://schemas.openxmlformats.org/officeDocument/2006/relationships/slideLayout" Target="../slideLayouts/slideLayout2.xml"/><Relationship Id="rId10" Type="http://schemas.openxmlformats.org/officeDocument/2006/relationships/image" Target="../media/image84.png"/><Relationship Id="rId4" Type="http://schemas.openxmlformats.org/officeDocument/2006/relationships/audio" Target="../media/media2.mp3"/><Relationship Id="rId9" Type="http://schemas.openxmlformats.org/officeDocument/2006/relationships/image" Target="../media/image88.svg"/></Relationships>
</file>

<file path=ppt/slides/_rels/slide48.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4.png"/><Relationship Id="rId12" Type="http://schemas.openxmlformats.org/officeDocument/2006/relationships/slide" Target="slide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8.xml"/><Relationship Id="rId11" Type="http://schemas.openxmlformats.org/officeDocument/2006/relationships/image" Target="../media/image88.svg"/><Relationship Id="rId5" Type="http://schemas.openxmlformats.org/officeDocument/2006/relationships/slideLayout" Target="../slideLayouts/slideLayout2.xml"/><Relationship Id="rId10" Type="http://schemas.openxmlformats.org/officeDocument/2006/relationships/image" Target="../media/image87.png"/><Relationship Id="rId4" Type="http://schemas.openxmlformats.org/officeDocument/2006/relationships/audio" Target="../media/media2.mp3"/><Relationship Id="rId9" Type="http://schemas.openxmlformats.org/officeDocument/2006/relationships/image" Target="../media/image86.png"/></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6.png"/><Relationship Id="rId12" Type="http://schemas.openxmlformats.org/officeDocument/2006/relationships/slide" Target="slide4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9.xml"/><Relationship Id="rId11" Type="http://schemas.openxmlformats.org/officeDocument/2006/relationships/image" Target="../media/image85.svg"/><Relationship Id="rId5" Type="http://schemas.openxmlformats.org/officeDocument/2006/relationships/slideLayout" Target="../slideLayouts/slideLayout2.xml"/><Relationship Id="rId10" Type="http://schemas.openxmlformats.org/officeDocument/2006/relationships/image" Target="../media/image84.png"/><Relationship Id="rId4" Type="http://schemas.openxmlformats.org/officeDocument/2006/relationships/audio" Target="../media/media2.mp3"/><Relationship Id="rId9" Type="http://schemas.openxmlformats.org/officeDocument/2006/relationships/image" Target="../media/image8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93.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grpSp>
        <p:nvGrpSpPr>
          <p:cNvPr id="1548" name="Google Shape;1548;p26"/>
          <p:cNvGrpSpPr/>
          <p:nvPr/>
        </p:nvGrpSpPr>
        <p:grpSpPr>
          <a:xfrm>
            <a:off x="6106550" y="2105247"/>
            <a:ext cx="2769726" cy="2587687"/>
            <a:chOff x="6248137" y="2593552"/>
            <a:chExt cx="2571705" cy="2402680"/>
          </a:xfrm>
        </p:grpSpPr>
        <p:sp>
          <p:nvSpPr>
            <p:cNvPr id="1549" name="Google Shape;1549;p26"/>
            <p:cNvSpPr/>
            <p:nvPr/>
          </p:nvSpPr>
          <p:spPr>
            <a:xfrm>
              <a:off x="6291951" y="3861213"/>
              <a:ext cx="956461" cy="1049389"/>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6289117" y="3858780"/>
              <a:ext cx="959295" cy="1052224"/>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6344705" y="3861213"/>
              <a:ext cx="838777" cy="984453"/>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6345106" y="4157579"/>
              <a:ext cx="741797" cy="316764"/>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6346322" y="4157579"/>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C7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6348479" y="4157134"/>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000000">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6344705" y="4168356"/>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6996739" y="3861213"/>
              <a:ext cx="188302" cy="986898"/>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6727016" y="3251724"/>
              <a:ext cx="140700" cy="1248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6923295" y="4221511"/>
              <a:ext cx="215077" cy="3260"/>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6928160" y="3957779"/>
              <a:ext cx="215089" cy="3260"/>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6838088" y="4365552"/>
              <a:ext cx="300293" cy="3260"/>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6933439" y="4509180"/>
              <a:ext cx="204932" cy="3260"/>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6838088" y="4653221"/>
              <a:ext cx="300293" cy="3260"/>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6291549" y="3860300"/>
              <a:ext cx="956862" cy="366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6838088" y="4077883"/>
              <a:ext cx="300293" cy="3248"/>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6250570" y="3814954"/>
              <a:ext cx="1029901" cy="47079"/>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7501805" y="4931295"/>
              <a:ext cx="64937" cy="64937"/>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7830908" y="3852700"/>
              <a:ext cx="956461" cy="1049389"/>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7828074" y="3850268"/>
              <a:ext cx="959295" cy="1052224"/>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7883662" y="3852700"/>
              <a:ext cx="838777" cy="984453"/>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7884063" y="4149067"/>
              <a:ext cx="741797" cy="316764"/>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7885280" y="4149067"/>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94E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7887314" y="4152163"/>
              <a:ext cx="740581" cy="316764"/>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000000">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7883662" y="4159844"/>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8072853" y="3251724"/>
              <a:ext cx="140700" cy="12489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8535697" y="3852700"/>
              <a:ext cx="188302" cy="986898"/>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8462252" y="4212999"/>
              <a:ext cx="215077" cy="3260"/>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8467118" y="3949267"/>
              <a:ext cx="215089" cy="3260"/>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8377046" y="4357040"/>
              <a:ext cx="300293" cy="3260"/>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8472397" y="4500668"/>
              <a:ext cx="204932" cy="3260"/>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8377046" y="4644709"/>
              <a:ext cx="300293" cy="3260"/>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7830507" y="3851788"/>
              <a:ext cx="956862" cy="366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8377046" y="4069371"/>
              <a:ext cx="300293" cy="3248"/>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7789527" y="3806442"/>
              <a:ext cx="1029901" cy="47079"/>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6"/>
            <p:cNvSpPr/>
            <p:nvPr/>
          </p:nvSpPr>
          <p:spPr>
            <a:xfrm>
              <a:off x="6728787" y="3248685"/>
              <a:ext cx="1484700" cy="138600"/>
            </a:xfrm>
            <a:prstGeom prst="roundRect">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6"/>
            <p:cNvSpPr/>
            <p:nvPr/>
          </p:nvSpPr>
          <p:spPr>
            <a:xfrm>
              <a:off x="8331750" y="3035425"/>
              <a:ext cx="188400" cy="1465200"/>
            </a:xfrm>
            <a:prstGeom prst="roundRect">
              <a:avLst>
                <a:gd name="adj" fmla="val 1765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6"/>
            <p:cNvSpPr/>
            <p:nvPr/>
          </p:nvSpPr>
          <p:spPr>
            <a:xfrm>
              <a:off x="6422123" y="3035425"/>
              <a:ext cx="188400" cy="1465200"/>
            </a:xfrm>
            <a:prstGeom prst="roundRect">
              <a:avLst>
                <a:gd name="adj" fmla="val 1444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6"/>
            <p:cNvSpPr/>
            <p:nvPr/>
          </p:nvSpPr>
          <p:spPr>
            <a:xfrm>
              <a:off x="7215761" y="2593552"/>
              <a:ext cx="510600" cy="51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6"/>
            <p:cNvSpPr/>
            <p:nvPr/>
          </p:nvSpPr>
          <p:spPr>
            <a:xfrm>
              <a:off x="7245033" y="2622823"/>
              <a:ext cx="452100" cy="452100"/>
            </a:xfrm>
            <a:prstGeom prst="pie">
              <a:avLst>
                <a:gd name="adj1" fmla="val 10797862"/>
                <a:gd name="adj2" fmla="val 2155213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9" name="Google Shape;1589;p26"/>
            <p:cNvCxnSpPr>
              <a:stCxn id="1586" idx="0"/>
              <a:endCxn id="1587" idx="2"/>
            </p:cNvCxnSpPr>
            <p:nvPr/>
          </p:nvCxnSpPr>
          <p:spPr>
            <a:xfrm rot="-5400000">
              <a:off x="6772673" y="2592475"/>
              <a:ext cx="186600" cy="699300"/>
            </a:xfrm>
            <a:prstGeom prst="bentConnector2">
              <a:avLst/>
            </a:prstGeom>
            <a:noFill/>
            <a:ln w="19050" cap="flat" cmpd="sng">
              <a:solidFill>
                <a:schemeClr val="dk1"/>
              </a:solidFill>
              <a:prstDash val="solid"/>
              <a:round/>
              <a:headEnd type="none" w="med" len="med"/>
              <a:tailEnd type="none" w="med" len="med"/>
            </a:ln>
          </p:spPr>
        </p:cxnSp>
        <p:cxnSp>
          <p:nvCxnSpPr>
            <p:cNvPr id="1590" name="Google Shape;1590;p26"/>
            <p:cNvCxnSpPr>
              <a:stCxn id="1587" idx="6"/>
              <a:endCxn id="1585" idx="0"/>
            </p:cNvCxnSpPr>
            <p:nvPr/>
          </p:nvCxnSpPr>
          <p:spPr>
            <a:xfrm>
              <a:off x="7726361" y="2848852"/>
              <a:ext cx="699600" cy="186600"/>
            </a:xfrm>
            <a:prstGeom prst="bentConnector2">
              <a:avLst/>
            </a:prstGeom>
            <a:noFill/>
            <a:ln w="19050" cap="flat" cmpd="sng">
              <a:solidFill>
                <a:schemeClr val="dk1"/>
              </a:solidFill>
              <a:prstDash val="solid"/>
              <a:round/>
              <a:headEnd type="none" w="med" len="med"/>
              <a:tailEnd type="none" w="med" len="med"/>
            </a:ln>
          </p:spPr>
        </p:cxnSp>
        <p:sp>
          <p:nvSpPr>
            <p:cNvPr id="1591" name="Google Shape;1591;p26"/>
            <p:cNvSpPr/>
            <p:nvPr/>
          </p:nvSpPr>
          <p:spPr>
            <a:xfrm>
              <a:off x="7886506" y="4159844"/>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rgbClr val="C7F1FF">
                <a:alpha val="8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6"/>
            <p:cNvSpPr/>
            <p:nvPr/>
          </p:nvSpPr>
          <p:spPr>
            <a:xfrm>
              <a:off x="6347670" y="4169753"/>
              <a:ext cx="742199" cy="682152"/>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3" name="Google Shape;1593;p26"/>
            <p:cNvCxnSpPr/>
            <p:nvPr/>
          </p:nvCxnSpPr>
          <p:spPr>
            <a:xfrm>
              <a:off x="7373457" y="2704241"/>
              <a:ext cx="118500" cy="144300"/>
            </a:xfrm>
            <a:prstGeom prst="straightConnector1">
              <a:avLst/>
            </a:prstGeom>
            <a:noFill/>
            <a:ln w="9525" cap="flat" cmpd="sng">
              <a:solidFill>
                <a:schemeClr val="dk1"/>
              </a:solidFill>
              <a:prstDash val="solid"/>
              <a:round/>
              <a:headEnd type="triangle" w="med" len="med"/>
              <a:tailEnd type="none" w="med" len="med"/>
            </a:ln>
          </p:spPr>
        </p:cxnSp>
        <p:sp>
          <p:nvSpPr>
            <p:cNvPr id="1594" name="Google Shape;1594;p26"/>
            <p:cNvSpPr/>
            <p:nvPr/>
          </p:nvSpPr>
          <p:spPr>
            <a:xfrm>
              <a:off x="6248137" y="3812923"/>
              <a:ext cx="1032748" cy="50400"/>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solidFill>
              <a:srgbClr val="FFFFFF">
                <a:alpha val="7738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6"/>
            <p:cNvSpPr/>
            <p:nvPr/>
          </p:nvSpPr>
          <p:spPr>
            <a:xfrm>
              <a:off x="7787094" y="3804411"/>
              <a:ext cx="1032748" cy="50400"/>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FC4E0C04-B590-A4EE-D299-3D4DE35230C9}"/>
              </a:ext>
            </a:extLst>
          </p:cNvPr>
          <p:cNvSpPr txBox="1"/>
          <p:nvPr/>
        </p:nvSpPr>
        <p:spPr>
          <a:xfrm>
            <a:off x="492634" y="1195879"/>
            <a:ext cx="5579984" cy="2748253"/>
          </a:xfrm>
          <a:prstGeom prst="rect">
            <a:avLst/>
          </a:prstGeom>
          <a:noFill/>
        </p:spPr>
        <p:txBody>
          <a:bodyPr wrap="square">
            <a:spAutoFit/>
          </a:bodyPr>
          <a:lstStyle/>
          <a:p>
            <a:pPr algn="ctr">
              <a:lnSpc>
                <a:spcPct val="150000"/>
              </a:lnSpc>
            </a:pPr>
            <a:r>
              <a:rPr lang="en-US" sz="4000" b="1">
                <a:solidFill>
                  <a:srgbClr val="111242"/>
                </a:solidFill>
                <a:latin typeface="Arial" panose="020B0604020202020204" pitchFamily="34" charset="0"/>
                <a:cs typeface="Arial" panose="020B0604020202020204" pitchFamily="34" charset="0"/>
              </a:rPr>
              <a:t>CHÀO MỪNG CÁC EM ĐẾN VỚI BÀI HỌC NGÀY HÔM NAY!</a:t>
            </a:r>
            <a:endParaRPr lang="en-US" sz="4000">
              <a:solidFill>
                <a:srgbClr val="111242"/>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56" name="Rectangle 1855">
            <a:extLst>
              <a:ext uri="{FF2B5EF4-FFF2-40B4-BE49-F238E27FC236}">
                <a16:creationId xmlns:a16="http://schemas.microsoft.com/office/drawing/2014/main" id="{44ABC0C6-CBF6-498B-5ADD-FCA637A201BD}"/>
              </a:ext>
            </a:extLst>
          </p:cNvPr>
          <p:cNvSpPr/>
          <p:nvPr/>
        </p:nvSpPr>
        <p:spPr>
          <a:xfrm>
            <a:off x="2410429" y="0"/>
            <a:ext cx="4323141" cy="773723"/>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latin typeface="+mj-lt"/>
              </a:rPr>
              <a:t>c) Dụng cụ dùng để đun nóng</a:t>
            </a:r>
          </a:p>
        </p:txBody>
      </p:sp>
      <p:graphicFrame>
        <p:nvGraphicFramePr>
          <p:cNvPr id="11" name="Table 1872">
            <a:extLst>
              <a:ext uri="{FF2B5EF4-FFF2-40B4-BE49-F238E27FC236}">
                <a16:creationId xmlns:a16="http://schemas.microsoft.com/office/drawing/2014/main" id="{EADFF7BE-5F5B-EC36-B3AD-AE00353AA3E1}"/>
              </a:ext>
            </a:extLst>
          </p:cNvPr>
          <p:cNvGraphicFramePr>
            <a:graphicFrameLocks noGrp="1"/>
          </p:cNvGraphicFramePr>
          <p:nvPr>
            <p:extLst>
              <p:ext uri="{D42A27DB-BD31-4B8C-83A1-F6EECF244321}">
                <p14:modId xmlns:p14="http://schemas.microsoft.com/office/powerpoint/2010/main" val="2584399748"/>
              </p:ext>
            </p:extLst>
          </p:nvPr>
        </p:nvGraphicFramePr>
        <p:xfrm>
          <a:off x="210279" y="905259"/>
          <a:ext cx="8723439" cy="4058349"/>
        </p:xfrm>
        <a:graphic>
          <a:graphicData uri="http://schemas.openxmlformats.org/drawingml/2006/table">
            <a:tbl>
              <a:tblPr firstRow="1" bandRow="1">
                <a:tableStyleId>{D7AC3CCA-C797-4891-BE02-D94E43425B78}</a:tableStyleId>
              </a:tblPr>
              <a:tblGrid>
                <a:gridCol w="1217468">
                  <a:extLst>
                    <a:ext uri="{9D8B030D-6E8A-4147-A177-3AD203B41FA5}">
                      <a16:colId xmlns:a16="http://schemas.microsoft.com/office/drawing/2014/main" val="470595120"/>
                    </a:ext>
                  </a:extLst>
                </a:gridCol>
                <a:gridCol w="2229853">
                  <a:extLst>
                    <a:ext uri="{9D8B030D-6E8A-4147-A177-3AD203B41FA5}">
                      <a16:colId xmlns:a16="http://schemas.microsoft.com/office/drawing/2014/main" val="1123469923"/>
                    </a:ext>
                  </a:extLst>
                </a:gridCol>
                <a:gridCol w="2839482">
                  <a:extLst>
                    <a:ext uri="{9D8B030D-6E8A-4147-A177-3AD203B41FA5}">
                      <a16:colId xmlns:a16="http://schemas.microsoft.com/office/drawing/2014/main" val="2259369673"/>
                    </a:ext>
                  </a:extLst>
                </a:gridCol>
                <a:gridCol w="2436636">
                  <a:extLst>
                    <a:ext uri="{9D8B030D-6E8A-4147-A177-3AD203B41FA5}">
                      <a16:colId xmlns:a16="http://schemas.microsoft.com/office/drawing/2014/main" val="3571258285"/>
                    </a:ext>
                  </a:extLst>
                </a:gridCol>
              </a:tblGrid>
              <a:tr h="548640">
                <a:tc>
                  <a:txBody>
                    <a:bodyPr/>
                    <a:lstStyle/>
                    <a:p>
                      <a:pPr algn="ctr">
                        <a:lnSpc>
                          <a:spcPct val="150000"/>
                        </a:lnSpc>
                      </a:pPr>
                      <a:r>
                        <a:rPr lang="en-US" sz="2000" b="1">
                          <a:solidFill>
                            <a:srgbClr val="000000"/>
                          </a:solidFill>
                          <a:latin typeface="Arial" panose="020B0604020202020204" pitchFamily="34" charset="0"/>
                          <a:cs typeface="Arial" panose="020B0604020202020204" pitchFamily="34" charset="0"/>
                        </a:rPr>
                        <a:t>Tên dụng cụ</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000000"/>
                          </a:solidFill>
                          <a:latin typeface="Arial" panose="020B0604020202020204" pitchFamily="34" charset="0"/>
                          <a:cs typeface="Arial" panose="020B0604020202020204" pitchFamily="34" charset="0"/>
                        </a:rPr>
                        <a:t>Công dụng</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000000"/>
                          </a:solidFill>
                          <a:latin typeface="Arial" panose="020B0604020202020204" pitchFamily="34" charset="0"/>
                          <a:cs typeface="Arial" panose="020B0604020202020204" pitchFamily="34" charset="0"/>
                        </a:rPr>
                        <a:t>Cách sử dụng</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000000"/>
                          </a:solidFill>
                          <a:latin typeface="Arial" panose="020B0604020202020204" pitchFamily="34" charset="0"/>
                          <a:cs typeface="Arial" panose="020B0604020202020204" pitchFamily="34" charset="0"/>
                        </a:rPr>
                        <a:t>Lưu ý</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63864539"/>
                  </a:ext>
                </a:extLst>
              </a:tr>
              <a:tr h="1280160">
                <a:tc>
                  <a:txBody>
                    <a:bodyPr/>
                    <a:lstStyle/>
                    <a:p>
                      <a:pPr algn="just">
                        <a:lnSpc>
                          <a:spcPct val="150000"/>
                        </a:lnSpc>
                      </a:pPr>
                      <a:r>
                        <a:rPr lang="en-US" sz="2000" b="0">
                          <a:solidFill>
                            <a:srgbClr val="000000"/>
                          </a:solidFill>
                          <a:latin typeface="Arial" panose="020B0604020202020204" pitchFamily="34" charset="0"/>
                          <a:cs typeface="Arial" panose="020B0604020202020204" pitchFamily="34" charset="0"/>
                        </a:rPr>
                        <a:t>Đèn cồn</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694626434"/>
                  </a:ext>
                </a:extLst>
              </a:tr>
              <a:tr h="1828800">
                <a:tc>
                  <a:txBody>
                    <a:bodyPr/>
                    <a:lstStyle/>
                    <a:p>
                      <a:pPr algn="just">
                        <a:lnSpc>
                          <a:spcPct val="150000"/>
                        </a:lnSpc>
                      </a:pPr>
                      <a:r>
                        <a:rPr lang="en-US" sz="2000" b="0">
                          <a:solidFill>
                            <a:srgbClr val="000000"/>
                          </a:solidFill>
                          <a:latin typeface="Arial" panose="020B0604020202020204" pitchFamily="34" charset="0"/>
                          <a:cs typeface="Arial" panose="020B0604020202020204" pitchFamily="34" charset="0"/>
                        </a:rPr>
                        <a:t>Bát sứ</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18784164"/>
                  </a:ext>
                </a:extLst>
              </a:tr>
            </a:tbl>
          </a:graphicData>
        </a:graphic>
      </p:graphicFrame>
      <p:sp>
        <p:nvSpPr>
          <p:cNvPr id="12" name="TextBox 11">
            <a:extLst>
              <a:ext uri="{FF2B5EF4-FFF2-40B4-BE49-F238E27FC236}">
                <a16:creationId xmlns:a16="http://schemas.microsoft.com/office/drawing/2014/main" id="{9183F02A-22B9-03B5-7B6D-7F160AAFF2C0}"/>
              </a:ext>
            </a:extLst>
          </p:cNvPr>
          <p:cNvSpPr txBox="1"/>
          <p:nvPr/>
        </p:nvSpPr>
        <p:spPr>
          <a:xfrm>
            <a:off x="1365949" y="1774572"/>
            <a:ext cx="2356450" cy="496996"/>
          </a:xfrm>
          <a:prstGeom prst="rect">
            <a:avLst/>
          </a:prstGeom>
          <a:noFill/>
        </p:spPr>
        <p:txBody>
          <a:bodyPr wrap="square">
            <a:spAutoFit/>
          </a:bodyPr>
          <a:lstStyle/>
          <a:p>
            <a:pPr algn="just">
              <a:lnSpc>
                <a:spcPct val="150000"/>
              </a:lnSpc>
            </a:pPr>
            <a:r>
              <a:rPr lang="en-US" sz="2000"/>
              <a:t>Dùng để đun nóng.</a:t>
            </a:r>
          </a:p>
        </p:txBody>
      </p:sp>
      <p:sp>
        <p:nvSpPr>
          <p:cNvPr id="13" name="TextBox 12">
            <a:extLst>
              <a:ext uri="{FF2B5EF4-FFF2-40B4-BE49-F238E27FC236}">
                <a16:creationId xmlns:a16="http://schemas.microsoft.com/office/drawing/2014/main" id="{B806C127-1BB4-A33C-3CD3-FF8214B2D005}"/>
              </a:ext>
            </a:extLst>
          </p:cNvPr>
          <p:cNvSpPr txBox="1"/>
          <p:nvPr/>
        </p:nvSpPr>
        <p:spPr>
          <a:xfrm>
            <a:off x="3671292" y="1736738"/>
            <a:ext cx="2831431"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Bỏ nắp rồi châm lửa để dùng. </a:t>
            </a:r>
          </a:p>
          <a:p>
            <a:pPr marL="342900" indent="-342900" algn="just">
              <a:lnSpc>
                <a:spcPct val="150000"/>
              </a:lnSpc>
              <a:buFont typeface="Arial" panose="020B0604020202020204" pitchFamily="34" charset="0"/>
              <a:buChar char="•"/>
            </a:pPr>
            <a:r>
              <a:rPr lang="en-US" sz="2000"/>
              <a:t>Đậy nắp để tắt đèn. </a:t>
            </a:r>
          </a:p>
        </p:txBody>
      </p:sp>
      <p:sp>
        <p:nvSpPr>
          <p:cNvPr id="14" name="TextBox 13">
            <a:extLst>
              <a:ext uri="{FF2B5EF4-FFF2-40B4-BE49-F238E27FC236}">
                <a16:creationId xmlns:a16="http://schemas.microsoft.com/office/drawing/2014/main" id="{962A8B29-6BC3-0F40-875A-823069CC9180}"/>
              </a:ext>
            </a:extLst>
          </p:cNvPr>
          <p:cNvSpPr txBox="1"/>
          <p:nvPr/>
        </p:nvSpPr>
        <p:spPr>
          <a:xfrm>
            <a:off x="6522069" y="1774572"/>
            <a:ext cx="2310060" cy="958660"/>
          </a:xfrm>
          <a:prstGeom prst="rect">
            <a:avLst/>
          </a:prstGeom>
          <a:noFill/>
        </p:spPr>
        <p:txBody>
          <a:bodyPr wrap="square">
            <a:spAutoFit/>
          </a:bodyPr>
          <a:lstStyle/>
          <a:p>
            <a:pPr algn="just">
              <a:lnSpc>
                <a:spcPct val="150000"/>
              </a:lnSpc>
            </a:pPr>
            <a:r>
              <a:rPr lang="en-US" sz="2000"/>
              <a:t>K</a:t>
            </a:r>
            <a:r>
              <a:rPr lang="vi-VN" sz="2000"/>
              <a:t>hông được thổi để tắt đèn.</a:t>
            </a:r>
            <a:endParaRPr lang="en-US" sz="2000"/>
          </a:p>
        </p:txBody>
      </p:sp>
      <p:sp>
        <p:nvSpPr>
          <p:cNvPr id="15" name="TextBox 14">
            <a:extLst>
              <a:ext uri="{FF2B5EF4-FFF2-40B4-BE49-F238E27FC236}">
                <a16:creationId xmlns:a16="http://schemas.microsoft.com/office/drawing/2014/main" id="{C90D51A5-98F5-D934-7415-B91B3BAD514F}"/>
              </a:ext>
            </a:extLst>
          </p:cNvPr>
          <p:cNvSpPr txBox="1"/>
          <p:nvPr/>
        </p:nvSpPr>
        <p:spPr>
          <a:xfrm>
            <a:off x="1365949" y="3085381"/>
            <a:ext cx="2356450" cy="1881990"/>
          </a:xfrm>
          <a:prstGeom prst="rect">
            <a:avLst/>
          </a:prstGeom>
          <a:noFill/>
        </p:spPr>
        <p:txBody>
          <a:bodyPr wrap="square">
            <a:spAutoFit/>
          </a:bodyPr>
          <a:lstStyle/>
          <a:p>
            <a:pPr algn="just">
              <a:lnSpc>
                <a:spcPct val="150000"/>
              </a:lnSpc>
            </a:pPr>
            <a:r>
              <a:rPr lang="en-US" sz="2000"/>
              <a:t>Dùng để đựng khi trộn các hóa chất rắn hoặc nung chất ở nhiệt độ cao,...</a:t>
            </a:r>
          </a:p>
        </p:txBody>
      </p:sp>
      <p:sp>
        <p:nvSpPr>
          <p:cNvPr id="16" name="TextBox 15">
            <a:extLst>
              <a:ext uri="{FF2B5EF4-FFF2-40B4-BE49-F238E27FC236}">
                <a16:creationId xmlns:a16="http://schemas.microsoft.com/office/drawing/2014/main" id="{A2B8975B-AAF8-A698-9A2E-1F603FC8CA52}"/>
              </a:ext>
            </a:extLst>
          </p:cNvPr>
          <p:cNvSpPr txBox="1"/>
          <p:nvPr/>
        </p:nvSpPr>
        <p:spPr>
          <a:xfrm>
            <a:off x="3671292" y="3076829"/>
            <a:ext cx="2761592"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Có thể đun bát sứ trên ngọn lửa hoặc đốt các chất trong bát sứ.</a:t>
            </a:r>
          </a:p>
        </p:txBody>
      </p:sp>
    </p:spTree>
    <p:extLst>
      <p:ext uri="{BB962C8B-B14F-4D97-AF65-F5344CB8AC3E}">
        <p14:creationId xmlns:p14="http://schemas.microsoft.com/office/powerpoint/2010/main" val="686396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56" name="Rectangle 1855">
            <a:extLst>
              <a:ext uri="{FF2B5EF4-FFF2-40B4-BE49-F238E27FC236}">
                <a16:creationId xmlns:a16="http://schemas.microsoft.com/office/drawing/2014/main" id="{44ABC0C6-CBF6-498B-5ADD-FCA637A201BD}"/>
              </a:ext>
            </a:extLst>
          </p:cNvPr>
          <p:cNvSpPr/>
          <p:nvPr/>
        </p:nvSpPr>
        <p:spPr>
          <a:xfrm>
            <a:off x="2410429" y="0"/>
            <a:ext cx="4323141" cy="773723"/>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latin typeface="+mj-lt"/>
              </a:rPr>
              <a:t>c) Dụng cụ dùng để đun nóng</a:t>
            </a:r>
          </a:p>
        </p:txBody>
      </p:sp>
      <p:graphicFrame>
        <p:nvGraphicFramePr>
          <p:cNvPr id="11" name="Table 1872">
            <a:extLst>
              <a:ext uri="{FF2B5EF4-FFF2-40B4-BE49-F238E27FC236}">
                <a16:creationId xmlns:a16="http://schemas.microsoft.com/office/drawing/2014/main" id="{EADFF7BE-5F5B-EC36-B3AD-AE00353AA3E1}"/>
              </a:ext>
            </a:extLst>
          </p:cNvPr>
          <p:cNvGraphicFramePr>
            <a:graphicFrameLocks noGrp="1"/>
          </p:cNvGraphicFramePr>
          <p:nvPr>
            <p:extLst>
              <p:ext uri="{D42A27DB-BD31-4B8C-83A1-F6EECF244321}">
                <p14:modId xmlns:p14="http://schemas.microsoft.com/office/powerpoint/2010/main" val="3077019045"/>
              </p:ext>
            </p:extLst>
          </p:nvPr>
        </p:nvGraphicFramePr>
        <p:xfrm>
          <a:off x="166966" y="905258"/>
          <a:ext cx="8810065" cy="4008516"/>
        </p:xfrm>
        <a:graphic>
          <a:graphicData uri="http://schemas.openxmlformats.org/drawingml/2006/table">
            <a:tbl>
              <a:tblPr firstRow="1" bandRow="1">
                <a:tableStyleId>{D7AC3CCA-C797-4891-BE02-D94E43425B78}</a:tableStyleId>
              </a:tblPr>
              <a:tblGrid>
                <a:gridCol w="1311985">
                  <a:extLst>
                    <a:ext uri="{9D8B030D-6E8A-4147-A177-3AD203B41FA5}">
                      <a16:colId xmlns:a16="http://schemas.microsoft.com/office/drawing/2014/main" val="470595120"/>
                    </a:ext>
                  </a:extLst>
                </a:gridCol>
                <a:gridCol w="3117112">
                  <a:extLst>
                    <a:ext uri="{9D8B030D-6E8A-4147-A177-3AD203B41FA5}">
                      <a16:colId xmlns:a16="http://schemas.microsoft.com/office/drawing/2014/main" val="1123469923"/>
                    </a:ext>
                  </a:extLst>
                </a:gridCol>
                <a:gridCol w="4380968">
                  <a:extLst>
                    <a:ext uri="{9D8B030D-6E8A-4147-A177-3AD203B41FA5}">
                      <a16:colId xmlns:a16="http://schemas.microsoft.com/office/drawing/2014/main" val="2259369673"/>
                    </a:ext>
                  </a:extLst>
                </a:gridCol>
              </a:tblGrid>
              <a:tr h="975031">
                <a:tc>
                  <a:txBody>
                    <a:bodyPr/>
                    <a:lstStyle/>
                    <a:p>
                      <a:pPr algn="ctr">
                        <a:lnSpc>
                          <a:spcPct val="150000"/>
                        </a:lnSpc>
                      </a:pPr>
                      <a:r>
                        <a:rPr lang="en-US" sz="2000" b="1">
                          <a:solidFill>
                            <a:srgbClr val="000000"/>
                          </a:solidFill>
                          <a:latin typeface="Arial" panose="020B0604020202020204" pitchFamily="34" charset="0"/>
                          <a:cs typeface="Arial" panose="020B0604020202020204" pitchFamily="34" charset="0"/>
                        </a:rPr>
                        <a:t>Tên dụng cụ</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000000"/>
                          </a:solidFill>
                          <a:latin typeface="Arial" panose="020B0604020202020204" pitchFamily="34" charset="0"/>
                          <a:cs typeface="Arial" panose="020B0604020202020204" pitchFamily="34" charset="0"/>
                        </a:rPr>
                        <a:t>Công dụng</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000000"/>
                          </a:solidFill>
                          <a:latin typeface="Arial" panose="020B0604020202020204" pitchFamily="34" charset="0"/>
                          <a:cs typeface="Arial" panose="020B0604020202020204" pitchFamily="34" charset="0"/>
                        </a:rPr>
                        <a:t>Cách sử dụng</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63864539"/>
                  </a:ext>
                </a:extLst>
              </a:tr>
              <a:tr h="1463040">
                <a:tc>
                  <a:txBody>
                    <a:bodyPr/>
                    <a:lstStyle/>
                    <a:p>
                      <a:pPr algn="ctr">
                        <a:lnSpc>
                          <a:spcPct val="150000"/>
                        </a:lnSpc>
                      </a:pPr>
                      <a:r>
                        <a:rPr lang="en-US" sz="2000" b="0">
                          <a:solidFill>
                            <a:srgbClr val="000000"/>
                          </a:solidFill>
                          <a:latin typeface="Arial" panose="020B0604020202020204" pitchFamily="34" charset="0"/>
                          <a:cs typeface="Arial" panose="020B0604020202020204" pitchFamily="34" charset="0"/>
                        </a:rPr>
                        <a:t>Lưới thép</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tc>
                  <a:txBody>
                    <a:bodyPr/>
                    <a:lstStyle/>
                    <a:p>
                      <a:endParaRPr lang="en-US" sz="20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116765816"/>
                  </a:ext>
                </a:extLst>
              </a:tr>
              <a:tr h="1570445">
                <a:tc>
                  <a:txBody>
                    <a:bodyPr/>
                    <a:lstStyle/>
                    <a:p>
                      <a:pPr algn="ctr">
                        <a:lnSpc>
                          <a:spcPct val="150000"/>
                        </a:lnSpc>
                      </a:pPr>
                      <a:r>
                        <a:rPr lang="en-US" sz="2000" b="0">
                          <a:solidFill>
                            <a:srgbClr val="000000"/>
                          </a:solidFill>
                          <a:latin typeface="Arial" panose="020B0604020202020204" pitchFamily="34" charset="0"/>
                          <a:cs typeface="Arial" panose="020B0604020202020204" pitchFamily="34" charset="0"/>
                        </a:rPr>
                        <a:t>Kiềng đun</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endParaRPr lang="en-US" sz="20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324888108"/>
                  </a:ext>
                </a:extLst>
              </a:tr>
            </a:tbl>
          </a:graphicData>
        </a:graphic>
      </p:graphicFrame>
      <p:sp>
        <p:nvSpPr>
          <p:cNvPr id="2" name="TextBox 1">
            <a:extLst>
              <a:ext uri="{FF2B5EF4-FFF2-40B4-BE49-F238E27FC236}">
                <a16:creationId xmlns:a16="http://schemas.microsoft.com/office/drawing/2014/main" id="{D52A9ADD-78AC-E140-AF8E-628DCB68A802}"/>
              </a:ext>
            </a:extLst>
          </p:cNvPr>
          <p:cNvSpPr txBox="1"/>
          <p:nvPr/>
        </p:nvSpPr>
        <p:spPr>
          <a:xfrm>
            <a:off x="1580149" y="1900604"/>
            <a:ext cx="2871536" cy="1420325"/>
          </a:xfrm>
          <a:prstGeom prst="rect">
            <a:avLst/>
          </a:prstGeom>
          <a:noFill/>
        </p:spPr>
        <p:txBody>
          <a:bodyPr wrap="square">
            <a:spAutoFit/>
          </a:bodyPr>
          <a:lstStyle/>
          <a:p>
            <a:pPr algn="just">
              <a:lnSpc>
                <a:spcPct val="150000"/>
              </a:lnSpc>
            </a:pPr>
            <a:r>
              <a:rPr lang="en-US" sz="2000"/>
              <a:t>Dùng để </a:t>
            </a:r>
            <a:r>
              <a:rPr lang="vi-VN" sz="2000"/>
              <a:t>lót dưới đáy cốc khi đun nóng dung dịch dưới đèn cồn. </a:t>
            </a:r>
            <a:endParaRPr lang="en-US" sz="2000"/>
          </a:p>
        </p:txBody>
      </p:sp>
      <p:sp>
        <p:nvSpPr>
          <p:cNvPr id="3" name="TextBox 2">
            <a:extLst>
              <a:ext uri="{FF2B5EF4-FFF2-40B4-BE49-F238E27FC236}">
                <a16:creationId xmlns:a16="http://schemas.microsoft.com/office/drawing/2014/main" id="{C2CEEB90-DFB2-88C3-7B9C-471CCCE8DA2F}"/>
              </a:ext>
            </a:extLst>
          </p:cNvPr>
          <p:cNvSpPr txBox="1"/>
          <p:nvPr/>
        </p:nvSpPr>
        <p:spPr>
          <a:xfrm>
            <a:off x="1491864" y="3407464"/>
            <a:ext cx="2959820" cy="1881990"/>
          </a:xfrm>
          <a:prstGeom prst="rect">
            <a:avLst/>
          </a:prstGeom>
          <a:noFill/>
        </p:spPr>
        <p:txBody>
          <a:bodyPr wrap="square">
            <a:spAutoFit/>
          </a:bodyPr>
          <a:lstStyle/>
          <a:p>
            <a:pPr algn="just">
              <a:lnSpc>
                <a:spcPct val="150000"/>
              </a:lnSpc>
            </a:pPr>
            <a:r>
              <a:rPr lang="en-US" sz="2000" dirty="0" err="1"/>
              <a:t>Dùng</a:t>
            </a:r>
            <a:r>
              <a:rPr lang="en-US" sz="2000" dirty="0"/>
              <a:t> </a:t>
            </a:r>
            <a:r>
              <a:rPr lang="en-US" sz="2000" dirty="0" err="1"/>
              <a:t>để</a:t>
            </a:r>
            <a:r>
              <a:rPr lang="en-US" sz="2000" dirty="0"/>
              <a:t> </a:t>
            </a:r>
            <a:r>
              <a:rPr lang="en-US" sz="2000" dirty="0" err="1"/>
              <a:t>đặt</a:t>
            </a:r>
            <a:r>
              <a:rPr lang="en-US" sz="2000" dirty="0"/>
              <a:t> </a:t>
            </a:r>
            <a:r>
              <a:rPr lang="en-US" sz="2000" dirty="0" err="1"/>
              <a:t>cố</a:t>
            </a:r>
            <a:r>
              <a:rPr lang="en-US" sz="2000" dirty="0"/>
              <a:t> </a:t>
            </a:r>
            <a:r>
              <a:rPr lang="en-US" sz="2000" dirty="0" err="1"/>
              <a:t>định</a:t>
            </a:r>
            <a:r>
              <a:rPr lang="en-US" sz="2000" dirty="0"/>
              <a:t> </a:t>
            </a:r>
            <a:r>
              <a:rPr lang="en-US" sz="2000" dirty="0" err="1"/>
              <a:t>dụng</a:t>
            </a:r>
            <a:r>
              <a:rPr lang="en-US" sz="2000" dirty="0"/>
              <a:t> </a:t>
            </a:r>
            <a:r>
              <a:rPr lang="en-US" sz="2000" dirty="0" err="1"/>
              <a:t>cụ</a:t>
            </a:r>
            <a:r>
              <a:rPr lang="en-US" sz="2000" dirty="0"/>
              <a:t> (</a:t>
            </a:r>
            <a:r>
              <a:rPr lang="en-US" sz="2000" dirty="0" err="1"/>
              <a:t>cốc</a:t>
            </a:r>
            <a:r>
              <a:rPr lang="en-US" sz="2000" dirty="0"/>
              <a:t>, </a:t>
            </a:r>
            <a:r>
              <a:rPr lang="en-US" sz="2000" dirty="0" err="1"/>
              <a:t>bình</a:t>
            </a:r>
            <a:r>
              <a:rPr lang="en-US" sz="2000" dirty="0"/>
              <a:t> tam </a:t>
            </a:r>
            <a:r>
              <a:rPr lang="en-US" sz="2000" dirty="0" err="1"/>
              <a:t>giác</a:t>
            </a:r>
            <a:r>
              <a:rPr lang="en-US" sz="2000" dirty="0"/>
              <a:t>,…)</a:t>
            </a:r>
            <a:r>
              <a:rPr lang="en-US" sz="2000" dirty="0" err="1"/>
              <a:t>có</a:t>
            </a:r>
            <a:r>
              <a:rPr lang="en-US" sz="2000" dirty="0"/>
              <a:t> </a:t>
            </a:r>
            <a:r>
              <a:rPr lang="en-US" sz="2000" dirty="0" err="1"/>
              <a:t>chứa</a:t>
            </a:r>
            <a:r>
              <a:rPr lang="en-US" sz="2000" dirty="0"/>
              <a:t> </a:t>
            </a:r>
            <a:r>
              <a:rPr lang="en-US" sz="2000" dirty="0" err="1"/>
              <a:t>hóa</a:t>
            </a:r>
            <a:r>
              <a:rPr lang="en-US" sz="2000" dirty="0"/>
              <a:t> </a:t>
            </a:r>
            <a:r>
              <a:rPr lang="en-US" sz="2000" dirty="0" err="1"/>
              <a:t>chất</a:t>
            </a:r>
            <a:r>
              <a:rPr lang="en-US" sz="2000" dirty="0"/>
              <a:t> </a:t>
            </a:r>
            <a:r>
              <a:rPr lang="en-US" sz="2000" dirty="0" err="1"/>
              <a:t>để</a:t>
            </a:r>
            <a:r>
              <a:rPr lang="en-US" sz="2000" dirty="0"/>
              <a:t> </a:t>
            </a:r>
            <a:r>
              <a:rPr lang="en-US" sz="2000" dirty="0" err="1"/>
              <a:t>đun</a:t>
            </a:r>
            <a:r>
              <a:rPr lang="en-US" sz="2000" dirty="0"/>
              <a:t> </a:t>
            </a:r>
            <a:r>
              <a:rPr lang="en-US" sz="2000" dirty="0" err="1"/>
              <a:t>nóng</a:t>
            </a:r>
            <a:r>
              <a:rPr lang="en-US" sz="2000" dirty="0"/>
              <a:t>.</a:t>
            </a:r>
          </a:p>
        </p:txBody>
      </p:sp>
      <p:sp>
        <p:nvSpPr>
          <p:cNvPr id="5" name="TextBox 4">
            <a:extLst>
              <a:ext uri="{FF2B5EF4-FFF2-40B4-BE49-F238E27FC236}">
                <a16:creationId xmlns:a16="http://schemas.microsoft.com/office/drawing/2014/main" id="{071D7BFE-29A3-FEE6-4D5C-50A6E5C3A219}"/>
              </a:ext>
            </a:extLst>
          </p:cNvPr>
          <p:cNvSpPr txBox="1"/>
          <p:nvPr/>
        </p:nvSpPr>
        <p:spPr>
          <a:xfrm>
            <a:off x="4692318" y="3407464"/>
            <a:ext cx="4183791" cy="1420325"/>
          </a:xfrm>
          <a:prstGeom prst="rect">
            <a:avLst/>
          </a:prstGeom>
          <a:noFill/>
        </p:spPr>
        <p:txBody>
          <a:bodyPr wrap="square">
            <a:spAutoFit/>
          </a:bodyPr>
          <a:lstStyle/>
          <a:p>
            <a:pPr algn="just">
              <a:lnSpc>
                <a:spcPct val="150000"/>
              </a:lnSpc>
            </a:pPr>
            <a:r>
              <a:rPr lang="en-US" sz="2000" dirty="0"/>
              <a:t>Đ</a:t>
            </a:r>
            <a:r>
              <a:rPr lang="vi-VN" sz="2000" dirty="0"/>
              <a:t>ặt lưới thép lên kiềng, dụng cụ trên lưới thép, rồi châm lửa đèn cồn và đặt giữa các chân kiềng. </a:t>
            </a:r>
            <a:endParaRPr lang="en-US" sz="2000" dirty="0"/>
          </a:p>
        </p:txBody>
      </p:sp>
      <p:sp>
        <p:nvSpPr>
          <p:cNvPr id="4" name="TextBox 3">
            <a:extLst>
              <a:ext uri="{FF2B5EF4-FFF2-40B4-BE49-F238E27FC236}">
                <a16:creationId xmlns:a16="http://schemas.microsoft.com/office/drawing/2014/main" id="{D65907FF-349A-313D-93EA-12BC5340098C}"/>
              </a:ext>
            </a:extLst>
          </p:cNvPr>
          <p:cNvSpPr txBox="1"/>
          <p:nvPr/>
        </p:nvSpPr>
        <p:spPr>
          <a:xfrm>
            <a:off x="5072624" y="3163319"/>
            <a:ext cx="2959820" cy="496996"/>
          </a:xfrm>
          <a:prstGeom prst="rect">
            <a:avLst/>
          </a:prstGeom>
          <a:noFill/>
        </p:spPr>
        <p:txBody>
          <a:bodyPr wrap="square">
            <a:spAutoFit/>
          </a:bodyPr>
          <a:lstStyle/>
          <a:p>
            <a:pPr algn="just">
              <a:lnSpc>
                <a:spcPct val="150000"/>
              </a:lnSpc>
            </a:pPr>
            <a:r>
              <a:rPr lang="en-US" sz="2000" dirty="0"/>
              <a:t>.</a:t>
            </a:r>
          </a:p>
        </p:txBody>
      </p:sp>
      <p:sp>
        <p:nvSpPr>
          <p:cNvPr id="6" name="TextBox 5">
            <a:extLst>
              <a:ext uri="{FF2B5EF4-FFF2-40B4-BE49-F238E27FC236}">
                <a16:creationId xmlns:a16="http://schemas.microsoft.com/office/drawing/2014/main" id="{9DDFB651-26E4-8E62-3495-EFD7AE3CB983}"/>
              </a:ext>
            </a:extLst>
          </p:cNvPr>
          <p:cNvSpPr txBox="1"/>
          <p:nvPr/>
        </p:nvSpPr>
        <p:spPr>
          <a:xfrm>
            <a:off x="5096758" y="1876996"/>
            <a:ext cx="3374909" cy="1420325"/>
          </a:xfrm>
          <a:prstGeom prst="rect">
            <a:avLst/>
          </a:prstGeom>
          <a:noFill/>
        </p:spPr>
        <p:txBody>
          <a:bodyPr wrap="square">
            <a:spAutoFit/>
          </a:bodyPr>
          <a:lstStyle/>
          <a:p>
            <a:pPr algn="just">
              <a:lnSpc>
                <a:spcPct val="150000"/>
              </a:lnSpc>
            </a:pPr>
            <a:r>
              <a:rPr lang="en-US" sz="2000" dirty="0" err="1">
                <a:latin typeface="Arial" panose="020B0604020202020204" pitchFamily="34" charset="0"/>
                <a:cs typeface="Arial" panose="020B0604020202020204" pitchFamily="34" charset="0"/>
              </a:rPr>
              <a:t>Giúp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toả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7127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500"/>
                                        <p:tgtEl>
                                          <p:spTgt spid="3"/>
                                        </p:tgtEl>
                                      </p:cBhvr>
                                    </p:animEffect>
                                  </p:childTnLst>
                                </p:cTn>
                              </p:par>
                            </p:childTnLst>
                          </p:cTn>
                        </p:par>
                        <p:par>
                          <p:cTn id="18" fill="hold">
                            <p:stCondLst>
                              <p:cond delay="500"/>
                            </p:stCondLst>
                            <p:childTnLst>
                              <p:par>
                                <p:cTn id="19" presetID="18" presetClass="entr" presetSubtype="12"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strips(down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56" name="Rectangle 1855">
            <a:extLst>
              <a:ext uri="{FF2B5EF4-FFF2-40B4-BE49-F238E27FC236}">
                <a16:creationId xmlns:a16="http://schemas.microsoft.com/office/drawing/2014/main" id="{44ABC0C6-CBF6-498B-5ADD-FCA637A201BD}"/>
              </a:ext>
            </a:extLst>
          </p:cNvPr>
          <p:cNvSpPr/>
          <p:nvPr/>
        </p:nvSpPr>
        <p:spPr>
          <a:xfrm>
            <a:off x="988341" y="-312"/>
            <a:ext cx="6837612" cy="773723"/>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latin typeface="+mj-lt"/>
              </a:rPr>
              <a:t>d) Dụng cụ lấy hóa chất, khuấy và trộn hóa chất</a:t>
            </a:r>
          </a:p>
        </p:txBody>
      </p:sp>
      <p:grpSp>
        <p:nvGrpSpPr>
          <p:cNvPr id="14" name="Group 13">
            <a:extLst>
              <a:ext uri="{FF2B5EF4-FFF2-40B4-BE49-F238E27FC236}">
                <a16:creationId xmlns:a16="http://schemas.microsoft.com/office/drawing/2014/main" id="{18C0AFA3-6A69-E65F-69BA-31F1740F158F}"/>
              </a:ext>
            </a:extLst>
          </p:cNvPr>
          <p:cNvGrpSpPr/>
          <p:nvPr/>
        </p:nvGrpSpPr>
        <p:grpSpPr>
          <a:xfrm>
            <a:off x="2403968" y="1003472"/>
            <a:ext cx="6491379" cy="1382901"/>
            <a:chOff x="2556368" y="967106"/>
            <a:chExt cx="6491379" cy="1382901"/>
          </a:xfrm>
        </p:grpSpPr>
        <p:sp>
          <p:nvSpPr>
            <p:cNvPr id="1874" name="TextBox 1873">
              <a:extLst>
                <a:ext uri="{FF2B5EF4-FFF2-40B4-BE49-F238E27FC236}">
                  <a16:creationId xmlns:a16="http://schemas.microsoft.com/office/drawing/2014/main" id="{17550E62-27CD-C3E6-C99C-6F7EE5940437}"/>
                </a:ext>
              </a:extLst>
            </p:cNvPr>
            <p:cNvSpPr txBox="1"/>
            <p:nvPr/>
          </p:nvSpPr>
          <p:spPr>
            <a:xfrm>
              <a:off x="5058936" y="1033733"/>
              <a:ext cx="3988811" cy="958660"/>
            </a:xfrm>
            <a:prstGeom prst="rect">
              <a:avLst/>
            </a:prstGeom>
            <a:noFill/>
          </p:spPr>
          <p:txBody>
            <a:bodyPr wrap="square">
              <a:spAutoFit/>
            </a:bodyPr>
            <a:lstStyle/>
            <a:p>
              <a:pPr algn="just">
                <a:lnSpc>
                  <a:spcPct val="150000"/>
                </a:lnSpc>
              </a:pPr>
              <a:r>
                <a:rPr lang="en-US" sz="2000"/>
                <a:t>Dùng để l</a:t>
              </a:r>
              <a:r>
                <a:rPr lang="vi-VN" sz="2000"/>
                <a:t>ấy lượng nhỏ chất rắn dạng bột vào dụng cụ thí nghiệm</a:t>
              </a:r>
              <a:r>
                <a:rPr lang="en-US" sz="2000"/>
                <a:t>.</a:t>
              </a:r>
            </a:p>
          </p:txBody>
        </p:sp>
        <p:pic>
          <p:nvPicPr>
            <p:cNvPr id="9" name="Picture 8">
              <a:extLst>
                <a:ext uri="{FF2B5EF4-FFF2-40B4-BE49-F238E27FC236}">
                  <a16:creationId xmlns:a16="http://schemas.microsoft.com/office/drawing/2014/main" id="{533623C1-AF05-41B2-C93B-AE822DB9DFA2}"/>
                </a:ext>
              </a:extLst>
            </p:cNvPr>
            <p:cNvPicPr>
              <a:picLocks noChangeAspect="1"/>
            </p:cNvPicPr>
            <p:nvPr/>
          </p:nvPicPr>
          <p:blipFill rotWithShape="1">
            <a:blip r:embed="rId3"/>
            <a:srcRect r="54621" b="16513"/>
            <a:stretch/>
          </p:blipFill>
          <p:spPr>
            <a:xfrm>
              <a:off x="2556368" y="967106"/>
              <a:ext cx="2480853" cy="1382901"/>
            </a:xfrm>
            <a:prstGeom prst="roundRect">
              <a:avLst>
                <a:gd name="adj" fmla="val 6341"/>
              </a:avLst>
            </a:prstGeom>
          </p:spPr>
        </p:pic>
      </p:grpSp>
      <p:sp>
        <p:nvSpPr>
          <p:cNvPr id="10" name="Arrow: Pentagon 9">
            <a:extLst>
              <a:ext uri="{FF2B5EF4-FFF2-40B4-BE49-F238E27FC236}">
                <a16:creationId xmlns:a16="http://schemas.microsoft.com/office/drawing/2014/main" id="{CE8CF2D3-5D34-1864-D3CF-721C1656372A}"/>
              </a:ext>
            </a:extLst>
          </p:cNvPr>
          <p:cNvSpPr/>
          <p:nvPr/>
        </p:nvSpPr>
        <p:spPr>
          <a:xfrm>
            <a:off x="0" y="1215275"/>
            <a:ext cx="2294021" cy="773723"/>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Công dụng</a:t>
            </a:r>
          </a:p>
        </p:txBody>
      </p:sp>
      <p:grpSp>
        <p:nvGrpSpPr>
          <p:cNvPr id="15" name="Group 14">
            <a:extLst>
              <a:ext uri="{FF2B5EF4-FFF2-40B4-BE49-F238E27FC236}">
                <a16:creationId xmlns:a16="http://schemas.microsoft.com/office/drawing/2014/main" id="{6B4D0BE3-980E-B4AB-19D9-E6373A3B900B}"/>
              </a:ext>
            </a:extLst>
          </p:cNvPr>
          <p:cNvGrpSpPr/>
          <p:nvPr/>
        </p:nvGrpSpPr>
        <p:grpSpPr>
          <a:xfrm>
            <a:off x="2403967" y="2453626"/>
            <a:ext cx="6491380" cy="1382901"/>
            <a:chOff x="2556367" y="2417260"/>
            <a:chExt cx="6491380" cy="1382901"/>
          </a:xfrm>
        </p:grpSpPr>
        <p:pic>
          <p:nvPicPr>
            <p:cNvPr id="8" name="Picture 7">
              <a:extLst>
                <a:ext uri="{FF2B5EF4-FFF2-40B4-BE49-F238E27FC236}">
                  <a16:creationId xmlns:a16="http://schemas.microsoft.com/office/drawing/2014/main" id="{77BE8F40-ED14-67DF-3160-D1CFCA0FC9C1}"/>
                </a:ext>
              </a:extLst>
            </p:cNvPr>
            <p:cNvPicPr>
              <a:picLocks noChangeAspect="1"/>
            </p:cNvPicPr>
            <p:nvPr/>
          </p:nvPicPr>
          <p:blipFill rotWithShape="1">
            <a:blip r:embed="rId3"/>
            <a:srcRect l="54652" t="1170" r="-31" b="15343"/>
            <a:stretch/>
          </p:blipFill>
          <p:spPr>
            <a:xfrm>
              <a:off x="2556367" y="2417260"/>
              <a:ext cx="2480853" cy="1382901"/>
            </a:xfrm>
            <a:prstGeom prst="roundRect">
              <a:avLst>
                <a:gd name="adj" fmla="val 6341"/>
              </a:avLst>
            </a:prstGeom>
          </p:spPr>
        </p:pic>
        <p:sp>
          <p:nvSpPr>
            <p:cNvPr id="11" name="TextBox 10">
              <a:extLst>
                <a:ext uri="{FF2B5EF4-FFF2-40B4-BE49-F238E27FC236}">
                  <a16:creationId xmlns:a16="http://schemas.microsoft.com/office/drawing/2014/main" id="{2C06B975-598C-01E2-FED4-C09F5D35A1C9}"/>
                </a:ext>
              </a:extLst>
            </p:cNvPr>
            <p:cNvSpPr txBox="1"/>
            <p:nvPr/>
          </p:nvSpPr>
          <p:spPr>
            <a:xfrm>
              <a:off x="5058936" y="2477202"/>
              <a:ext cx="3988811" cy="958660"/>
            </a:xfrm>
            <a:prstGeom prst="rect">
              <a:avLst/>
            </a:prstGeom>
            <a:noFill/>
          </p:spPr>
          <p:txBody>
            <a:bodyPr wrap="square">
              <a:spAutoFit/>
            </a:bodyPr>
            <a:lstStyle/>
            <a:p>
              <a:pPr algn="just">
                <a:lnSpc>
                  <a:spcPct val="150000"/>
                </a:lnSpc>
              </a:pPr>
              <a:r>
                <a:rPr lang="en-US" sz="2000"/>
                <a:t>Dùng để khuấy khi hòa tan chất rắn hoặc pha trộn dung dịch.</a:t>
              </a:r>
            </a:p>
          </p:txBody>
        </p:sp>
      </p:grpSp>
      <p:sp>
        <p:nvSpPr>
          <p:cNvPr id="16" name="Arrow: Pentagon 15">
            <a:extLst>
              <a:ext uri="{FF2B5EF4-FFF2-40B4-BE49-F238E27FC236}">
                <a16:creationId xmlns:a16="http://schemas.microsoft.com/office/drawing/2014/main" id="{A7F23B13-19E5-FCB9-ED35-F242C60204CE}"/>
              </a:ext>
            </a:extLst>
          </p:cNvPr>
          <p:cNvSpPr/>
          <p:nvPr/>
        </p:nvSpPr>
        <p:spPr>
          <a:xfrm>
            <a:off x="0" y="3928225"/>
            <a:ext cx="2294021" cy="773723"/>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Cách sử dụng</a:t>
            </a:r>
          </a:p>
        </p:txBody>
      </p:sp>
      <p:sp>
        <p:nvSpPr>
          <p:cNvPr id="18" name="TextBox 17">
            <a:extLst>
              <a:ext uri="{FF2B5EF4-FFF2-40B4-BE49-F238E27FC236}">
                <a16:creationId xmlns:a16="http://schemas.microsoft.com/office/drawing/2014/main" id="{6464C051-68A8-EE09-F8CF-26E0B3447306}"/>
              </a:ext>
            </a:extLst>
          </p:cNvPr>
          <p:cNvSpPr txBox="1"/>
          <p:nvPr/>
        </p:nvSpPr>
        <p:spPr>
          <a:xfrm>
            <a:off x="2556367" y="4066588"/>
            <a:ext cx="6266449" cy="496996"/>
          </a:xfrm>
          <a:prstGeom prst="rect">
            <a:avLst/>
          </a:prstGeom>
          <a:noFill/>
        </p:spPr>
        <p:txBody>
          <a:bodyPr wrap="square">
            <a:spAutoFit/>
          </a:bodyPr>
          <a:lstStyle/>
          <a:p>
            <a:pPr algn="just">
              <a:lnSpc>
                <a:spcPct val="150000"/>
              </a:lnSpc>
            </a:pPr>
            <a:r>
              <a:rPr lang="en-US" sz="2000"/>
              <a:t>Khuấy nhẹ theo chiều kim đồng hồ, tránh va mạnh. </a:t>
            </a:r>
          </a:p>
        </p:txBody>
      </p:sp>
    </p:spTree>
    <p:extLst>
      <p:ext uri="{BB962C8B-B14F-4D97-AF65-F5344CB8AC3E}">
        <p14:creationId xmlns:p14="http://schemas.microsoft.com/office/powerpoint/2010/main" val="1969377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56" name="Rectangle 1855">
            <a:extLst>
              <a:ext uri="{FF2B5EF4-FFF2-40B4-BE49-F238E27FC236}">
                <a16:creationId xmlns:a16="http://schemas.microsoft.com/office/drawing/2014/main" id="{44ABC0C6-CBF6-498B-5ADD-FCA637A201BD}"/>
              </a:ext>
            </a:extLst>
          </p:cNvPr>
          <p:cNvSpPr/>
          <p:nvPr/>
        </p:nvSpPr>
        <p:spPr>
          <a:xfrm>
            <a:off x="988341" y="-312"/>
            <a:ext cx="6837612" cy="773723"/>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latin typeface="+mj-lt"/>
              </a:rPr>
              <a:t>e) Dụng cụ giữ cố định và để ống nghiệm</a:t>
            </a:r>
          </a:p>
        </p:txBody>
      </p:sp>
      <p:grpSp>
        <p:nvGrpSpPr>
          <p:cNvPr id="4" name="Group 3">
            <a:extLst>
              <a:ext uri="{FF2B5EF4-FFF2-40B4-BE49-F238E27FC236}">
                <a16:creationId xmlns:a16="http://schemas.microsoft.com/office/drawing/2014/main" id="{489722B4-10EE-8F5A-600F-F1EEE141C207}"/>
              </a:ext>
            </a:extLst>
          </p:cNvPr>
          <p:cNvGrpSpPr/>
          <p:nvPr/>
        </p:nvGrpSpPr>
        <p:grpSpPr>
          <a:xfrm>
            <a:off x="451773" y="959124"/>
            <a:ext cx="2711116" cy="1918872"/>
            <a:chOff x="0" y="927316"/>
            <a:chExt cx="2711116" cy="1918872"/>
          </a:xfrm>
        </p:grpSpPr>
        <p:sp>
          <p:nvSpPr>
            <p:cNvPr id="10" name="Rectangle: Rounded Corners 9">
              <a:extLst>
                <a:ext uri="{FF2B5EF4-FFF2-40B4-BE49-F238E27FC236}">
                  <a16:creationId xmlns:a16="http://schemas.microsoft.com/office/drawing/2014/main" id="{CE8CF2D3-5D34-1864-D3CF-721C1656372A}"/>
                </a:ext>
              </a:extLst>
            </p:cNvPr>
            <p:cNvSpPr/>
            <p:nvPr/>
          </p:nvSpPr>
          <p:spPr>
            <a:xfrm>
              <a:off x="0" y="2072465"/>
              <a:ext cx="2711116" cy="77372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Bộ giá thí nghiệm</a:t>
              </a:r>
            </a:p>
          </p:txBody>
        </p:sp>
        <p:pic>
          <p:nvPicPr>
            <p:cNvPr id="3" name="Picture 2" descr="A group of test tubes in a rack&#10;&#10;Description automatically generated">
              <a:extLst>
                <a:ext uri="{FF2B5EF4-FFF2-40B4-BE49-F238E27FC236}">
                  <a16:creationId xmlns:a16="http://schemas.microsoft.com/office/drawing/2014/main" id="{2C7FA9A8-790D-9316-1A1A-DACBCC1DD24D}"/>
                </a:ext>
              </a:extLst>
            </p:cNvPr>
            <p:cNvPicPr>
              <a:picLocks noChangeAspect="1"/>
            </p:cNvPicPr>
            <p:nvPr/>
          </p:nvPicPr>
          <p:blipFill rotWithShape="1">
            <a:blip r:embed="rId3">
              <a:clrChange>
                <a:clrFrom>
                  <a:srgbClr val="FFFFFF"/>
                </a:clrFrom>
                <a:clrTo>
                  <a:srgbClr val="FFFFFF">
                    <a:alpha val="0"/>
                  </a:srgbClr>
                </a:clrTo>
              </a:clrChange>
            </a:blip>
            <a:srcRect l="4085" t="3874" r="67543" b="26155"/>
            <a:stretch/>
          </p:blipFill>
          <p:spPr>
            <a:xfrm>
              <a:off x="890218" y="927316"/>
              <a:ext cx="947273" cy="1423502"/>
            </a:xfrm>
            <a:prstGeom prst="rect">
              <a:avLst/>
            </a:prstGeom>
          </p:spPr>
        </p:pic>
      </p:grpSp>
      <p:sp>
        <p:nvSpPr>
          <p:cNvPr id="5" name="Rectangle: Rounded Corners 4">
            <a:extLst>
              <a:ext uri="{FF2B5EF4-FFF2-40B4-BE49-F238E27FC236}">
                <a16:creationId xmlns:a16="http://schemas.microsoft.com/office/drawing/2014/main" id="{05863D62-F937-CE00-26F0-C2BFE576994B}"/>
              </a:ext>
            </a:extLst>
          </p:cNvPr>
          <p:cNvSpPr/>
          <p:nvPr/>
        </p:nvSpPr>
        <p:spPr>
          <a:xfrm>
            <a:off x="4407147" y="1043293"/>
            <a:ext cx="3988811" cy="875267"/>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Dùng để l</a:t>
            </a:r>
            <a:r>
              <a:rPr lang="vi-VN" sz="2000">
                <a:solidFill>
                  <a:srgbClr val="000000"/>
                </a:solidFill>
              </a:rPr>
              <a:t>ắp dụng cụ thí nghiệm</a:t>
            </a:r>
            <a:r>
              <a:rPr lang="en-US" sz="2000">
                <a:solidFill>
                  <a:srgbClr val="000000"/>
                </a:solidFill>
              </a:rPr>
              <a:t>.</a:t>
            </a:r>
          </a:p>
        </p:txBody>
      </p:sp>
      <p:grpSp>
        <p:nvGrpSpPr>
          <p:cNvPr id="13" name="Group 12">
            <a:extLst>
              <a:ext uri="{FF2B5EF4-FFF2-40B4-BE49-F238E27FC236}">
                <a16:creationId xmlns:a16="http://schemas.microsoft.com/office/drawing/2014/main" id="{3A03C9AB-7F14-6140-B895-4A2B01AD17E5}"/>
              </a:ext>
            </a:extLst>
          </p:cNvPr>
          <p:cNvGrpSpPr/>
          <p:nvPr/>
        </p:nvGrpSpPr>
        <p:grpSpPr>
          <a:xfrm>
            <a:off x="295362" y="3016387"/>
            <a:ext cx="3023937" cy="1731050"/>
            <a:chOff x="232609" y="2847945"/>
            <a:chExt cx="3023937" cy="1731050"/>
          </a:xfrm>
        </p:grpSpPr>
        <p:sp>
          <p:nvSpPr>
            <p:cNvPr id="16" name="Rectangle: Rounded Corners 15">
              <a:extLst>
                <a:ext uri="{FF2B5EF4-FFF2-40B4-BE49-F238E27FC236}">
                  <a16:creationId xmlns:a16="http://schemas.microsoft.com/office/drawing/2014/main" id="{A7F23B13-19E5-FCB9-ED35-F242C60204CE}"/>
                </a:ext>
              </a:extLst>
            </p:cNvPr>
            <p:cNvSpPr/>
            <p:nvPr/>
          </p:nvSpPr>
          <p:spPr>
            <a:xfrm>
              <a:off x="232609" y="3805272"/>
              <a:ext cx="3023937" cy="77372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Giá để ống nghiệm</a:t>
              </a:r>
            </a:p>
          </p:txBody>
        </p:sp>
        <p:pic>
          <p:nvPicPr>
            <p:cNvPr id="12" name="Picture 11" descr="A group of test tubes in a rack&#10;&#10;Description automatically generated">
              <a:extLst>
                <a:ext uri="{FF2B5EF4-FFF2-40B4-BE49-F238E27FC236}">
                  <a16:creationId xmlns:a16="http://schemas.microsoft.com/office/drawing/2014/main" id="{46AFAFCF-798A-C17C-641C-4127C1339D99}"/>
                </a:ext>
              </a:extLst>
            </p:cNvPr>
            <p:cNvPicPr>
              <a:picLocks noChangeAspect="1"/>
            </p:cNvPicPr>
            <p:nvPr/>
          </p:nvPicPr>
          <p:blipFill rotWithShape="1">
            <a:blip r:embed="rId3"/>
            <a:srcRect l="56112" b="24483"/>
            <a:stretch/>
          </p:blipFill>
          <p:spPr>
            <a:xfrm>
              <a:off x="1211060" y="2847945"/>
              <a:ext cx="1048164" cy="1098935"/>
            </a:xfrm>
            <a:prstGeom prst="roundRect">
              <a:avLst>
                <a:gd name="adj" fmla="val 5062"/>
              </a:avLst>
            </a:prstGeom>
          </p:spPr>
        </p:pic>
      </p:grpSp>
      <p:grpSp>
        <p:nvGrpSpPr>
          <p:cNvPr id="19" name="Group 18">
            <a:extLst>
              <a:ext uri="{FF2B5EF4-FFF2-40B4-BE49-F238E27FC236}">
                <a16:creationId xmlns:a16="http://schemas.microsoft.com/office/drawing/2014/main" id="{26CDEDBE-C0F0-C6A0-BD07-3A4575818F53}"/>
              </a:ext>
            </a:extLst>
          </p:cNvPr>
          <p:cNvGrpSpPr/>
          <p:nvPr/>
        </p:nvGrpSpPr>
        <p:grpSpPr>
          <a:xfrm>
            <a:off x="4407146" y="2152777"/>
            <a:ext cx="4397108" cy="1154835"/>
            <a:chOff x="4407147" y="2113143"/>
            <a:chExt cx="4397108" cy="1154835"/>
          </a:xfrm>
        </p:grpSpPr>
        <p:sp>
          <p:nvSpPr>
            <p:cNvPr id="6" name="Rectangle: Rounded Corners 5">
              <a:extLst>
                <a:ext uri="{FF2B5EF4-FFF2-40B4-BE49-F238E27FC236}">
                  <a16:creationId xmlns:a16="http://schemas.microsoft.com/office/drawing/2014/main" id="{D9A9BEEB-DC29-DE29-4075-2E7D1B003F93}"/>
                </a:ext>
              </a:extLst>
            </p:cNvPr>
            <p:cNvSpPr/>
            <p:nvPr/>
          </p:nvSpPr>
          <p:spPr>
            <a:xfrm>
              <a:off x="4407147" y="2113143"/>
              <a:ext cx="3988811" cy="975434"/>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Khi kẹp, chỉ kẹp 1/3 ống nghiệm tính từ miệng ống xuống.</a:t>
              </a:r>
            </a:p>
          </p:txBody>
        </p:sp>
        <p:pic>
          <p:nvPicPr>
            <p:cNvPr id="17" name="Picture 26">
              <a:extLst>
                <a:ext uri="{FF2B5EF4-FFF2-40B4-BE49-F238E27FC236}">
                  <a16:creationId xmlns:a16="http://schemas.microsoft.com/office/drawing/2014/main" id="{022AC8EB-361D-483A-ADEA-A50F62C1013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987661" y="2494255"/>
              <a:ext cx="816594" cy="773723"/>
            </a:xfrm>
            <a:prstGeom prst="rect">
              <a:avLst/>
            </a:prstGeom>
          </p:spPr>
        </p:pic>
      </p:grpSp>
      <p:sp>
        <p:nvSpPr>
          <p:cNvPr id="20" name="Rectangle: Rounded Corners 19">
            <a:extLst>
              <a:ext uri="{FF2B5EF4-FFF2-40B4-BE49-F238E27FC236}">
                <a16:creationId xmlns:a16="http://schemas.microsoft.com/office/drawing/2014/main" id="{839A821B-B88E-FAE8-4F0E-3F231B8B78F4}"/>
              </a:ext>
            </a:extLst>
          </p:cNvPr>
          <p:cNvSpPr/>
          <p:nvPr/>
        </p:nvSpPr>
        <p:spPr>
          <a:xfrm>
            <a:off x="4407146" y="3922941"/>
            <a:ext cx="3988811" cy="875267"/>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Dùng để đặt các ống nghiệm. </a:t>
            </a:r>
          </a:p>
        </p:txBody>
      </p:sp>
      <p:cxnSp>
        <p:nvCxnSpPr>
          <p:cNvPr id="22" name="Straight Arrow Connector 21">
            <a:extLst>
              <a:ext uri="{FF2B5EF4-FFF2-40B4-BE49-F238E27FC236}">
                <a16:creationId xmlns:a16="http://schemas.microsoft.com/office/drawing/2014/main" id="{B042868F-1C72-BD67-973C-ACD950DA0A99}"/>
              </a:ext>
            </a:extLst>
          </p:cNvPr>
          <p:cNvCxnSpPr/>
          <p:nvPr/>
        </p:nvCxnSpPr>
        <p:spPr>
          <a:xfrm flipV="1">
            <a:off x="3253253" y="1480926"/>
            <a:ext cx="1054052" cy="901700"/>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884A41-E9E0-9677-0EFD-FC1834B39F8F}"/>
              </a:ext>
            </a:extLst>
          </p:cNvPr>
          <p:cNvCxnSpPr>
            <a:cxnSpLocks/>
          </p:cNvCxnSpPr>
          <p:nvPr/>
        </p:nvCxnSpPr>
        <p:spPr>
          <a:xfrm>
            <a:off x="3253253" y="2382626"/>
            <a:ext cx="1054052" cy="257868"/>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8CE48E5-D4AC-AEB0-DB24-00C23A5045D8}"/>
              </a:ext>
            </a:extLst>
          </p:cNvPr>
          <p:cNvCxnSpPr>
            <a:cxnSpLocks/>
          </p:cNvCxnSpPr>
          <p:nvPr/>
        </p:nvCxnSpPr>
        <p:spPr>
          <a:xfrm>
            <a:off x="3353094" y="4360574"/>
            <a:ext cx="954211" cy="0"/>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001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grpSp>
        <p:nvGrpSpPr>
          <p:cNvPr id="23" name="Group 22">
            <a:extLst>
              <a:ext uri="{FF2B5EF4-FFF2-40B4-BE49-F238E27FC236}">
                <a16:creationId xmlns:a16="http://schemas.microsoft.com/office/drawing/2014/main" id="{60F2BAF7-5D73-3DE1-A8C9-7757BC6DDB55}"/>
              </a:ext>
            </a:extLst>
          </p:cNvPr>
          <p:cNvGrpSpPr/>
          <p:nvPr/>
        </p:nvGrpSpPr>
        <p:grpSpPr>
          <a:xfrm>
            <a:off x="1176263" y="772980"/>
            <a:ext cx="6791474" cy="1548562"/>
            <a:chOff x="1612232" y="565980"/>
            <a:chExt cx="6791474" cy="1548562"/>
          </a:xfrm>
        </p:grpSpPr>
        <p:sp>
          <p:nvSpPr>
            <p:cNvPr id="21" name="Rectangle: Rounded Corners 20">
              <a:extLst>
                <a:ext uri="{FF2B5EF4-FFF2-40B4-BE49-F238E27FC236}">
                  <a16:creationId xmlns:a16="http://schemas.microsoft.com/office/drawing/2014/main" id="{C6605571-57BC-8B5C-B6BD-7CE24AC62FA4}"/>
                </a:ext>
              </a:extLst>
            </p:cNvPr>
            <p:cNvSpPr/>
            <p:nvPr/>
          </p:nvSpPr>
          <p:spPr>
            <a:xfrm>
              <a:off x="1612232" y="565980"/>
              <a:ext cx="6258309" cy="1134483"/>
            </a:xfrm>
            <a:prstGeom prst="roundRect">
              <a:avLst/>
            </a:prstGeom>
            <a:solidFill>
              <a:schemeClr val="accent6"/>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Vì sao không nên kẹp ống nghiệm ở vị trí quá cao hoặc quá thấp?</a:t>
              </a:r>
            </a:p>
          </p:txBody>
        </p:sp>
        <p:pic>
          <p:nvPicPr>
            <p:cNvPr id="22" name="Picture 17">
              <a:extLst>
                <a:ext uri="{FF2B5EF4-FFF2-40B4-BE49-F238E27FC236}">
                  <a16:creationId xmlns:a16="http://schemas.microsoft.com/office/drawing/2014/main" id="{1C9B7097-5B23-B7E9-B8D8-6B300E9EDA6C}"/>
                </a:ext>
              </a:extLst>
            </p:cNvPr>
            <p:cNvPicPr>
              <a:picLocks noChangeAspect="1"/>
            </p:cNvPicPr>
            <p:nvPr/>
          </p:nvPicPr>
          <p:blipFill>
            <a:blip r:embed="rId3"/>
            <a:srcRect/>
            <a:stretch>
              <a:fillRect/>
            </a:stretch>
          </p:blipFill>
          <p:spPr>
            <a:xfrm>
              <a:off x="7337375" y="1090864"/>
              <a:ext cx="1066331" cy="1023678"/>
            </a:xfrm>
            <a:prstGeom prst="rect">
              <a:avLst/>
            </a:prstGeom>
          </p:spPr>
        </p:pic>
      </p:grpSp>
      <p:grpSp>
        <p:nvGrpSpPr>
          <p:cNvPr id="30" name="Group 29">
            <a:extLst>
              <a:ext uri="{FF2B5EF4-FFF2-40B4-BE49-F238E27FC236}">
                <a16:creationId xmlns:a16="http://schemas.microsoft.com/office/drawing/2014/main" id="{4DFAA78C-6D7C-EDFB-A287-D7B988553D6B}"/>
              </a:ext>
            </a:extLst>
          </p:cNvPr>
          <p:cNvGrpSpPr/>
          <p:nvPr/>
        </p:nvGrpSpPr>
        <p:grpSpPr>
          <a:xfrm>
            <a:off x="431847" y="2078703"/>
            <a:ext cx="6085484" cy="2204063"/>
            <a:chOff x="431847" y="2078703"/>
            <a:chExt cx="6085484" cy="2204063"/>
          </a:xfrm>
        </p:grpSpPr>
        <p:pic>
          <p:nvPicPr>
            <p:cNvPr id="24" name="Picture 14">
              <a:extLst>
                <a:ext uri="{FF2B5EF4-FFF2-40B4-BE49-F238E27FC236}">
                  <a16:creationId xmlns:a16="http://schemas.microsoft.com/office/drawing/2014/main" id="{C5B1C70B-DF87-0C13-62D6-1400126CA9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10584">
              <a:off x="483329" y="2027221"/>
              <a:ext cx="986091" cy="1089056"/>
            </a:xfrm>
            <a:prstGeom prst="rect">
              <a:avLst/>
            </a:prstGeom>
          </p:spPr>
        </p:pic>
        <p:sp>
          <p:nvSpPr>
            <p:cNvPr id="26" name="TextBox 25">
              <a:extLst>
                <a:ext uri="{FF2B5EF4-FFF2-40B4-BE49-F238E27FC236}">
                  <a16:creationId xmlns:a16="http://schemas.microsoft.com/office/drawing/2014/main" id="{BA051CA5-2C9A-389B-A57C-4C996A6D244E}"/>
                </a:ext>
              </a:extLst>
            </p:cNvPr>
            <p:cNvSpPr txBox="1"/>
            <p:nvPr/>
          </p:nvSpPr>
          <p:spPr>
            <a:xfrm>
              <a:off x="1119163" y="2400776"/>
              <a:ext cx="5398168" cy="1881990"/>
            </a:xfrm>
            <a:prstGeom prst="rect">
              <a:avLst/>
            </a:prstGeom>
            <a:noFill/>
          </p:spPr>
          <p:txBody>
            <a:bodyPr wrap="square">
              <a:spAutoFit/>
            </a:bodyPr>
            <a:lstStyle/>
            <a:p>
              <a:pPr marL="342900" indent="-342900" algn="just">
                <a:lnSpc>
                  <a:spcPct val="150000"/>
                </a:lnSpc>
                <a:buFontTx/>
                <a:buChar char="-"/>
              </a:pPr>
              <a:r>
                <a:rPr lang="vi-VN" sz="2000"/>
                <a:t>Không nên kẹp ống nghiệm quá cao để dễ dàng thao tác thí nghiệm</a:t>
              </a:r>
              <a:r>
                <a:rPr lang="en-US" sz="2000"/>
                <a:t>.</a:t>
              </a:r>
              <a:endParaRPr lang="vi-VN" sz="2000"/>
            </a:p>
            <a:p>
              <a:pPr marL="342900" indent="-342900" algn="just">
                <a:lnSpc>
                  <a:spcPct val="150000"/>
                </a:lnSpc>
                <a:buFontTx/>
                <a:buChar char="-"/>
              </a:pPr>
              <a:r>
                <a:rPr lang="vi-VN" sz="2000"/>
                <a:t>Không nên kẹp ống nghiệm quá thấp để tránh tuột, rơi ống nghiệm. </a:t>
              </a:r>
              <a:endParaRPr lang="en-US" sz="2000"/>
            </a:p>
          </p:txBody>
        </p:sp>
      </p:grpSp>
      <p:pic>
        <p:nvPicPr>
          <p:cNvPr id="29" name="Picture 3">
            <a:extLst>
              <a:ext uri="{FF2B5EF4-FFF2-40B4-BE49-F238E27FC236}">
                <a16:creationId xmlns:a16="http://schemas.microsoft.com/office/drawing/2014/main" id="{0B8D416A-8CF4-2318-C8A7-9998D894F426}"/>
              </a:ext>
            </a:extLst>
          </p:cNvPr>
          <p:cNvPicPr>
            <a:picLocks noChangeAspect="1"/>
          </p:cNvPicPr>
          <p:nvPr/>
        </p:nvPicPr>
        <p:blipFill>
          <a:blip r:embed="rId6"/>
          <a:srcRect/>
          <a:stretch>
            <a:fillRect/>
          </a:stretch>
        </p:blipFill>
        <p:spPr>
          <a:xfrm>
            <a:off x="6901406" y="1997985"/>
            <a:ext cx="2170405" cy="314551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8"/>
        <p:cNvGrpSpPr/>
        <p:nvPr/>
      </p:nvGrpSpPr>
      <p:grpSpPr>
        <a:xfrm>
          <a:off x="0" y="0"/>
          <a:ext cx="0" cy="0"/>
          <a:chOff x="0" y="0"/>
          <a:chExt cx="0" cy="0"/>
        </a:xfrm>
      </p:grpSpPr>
      <p:sp>
        <p:nvSpPr>
          <p:cNvPr id="28" name="TextBox 27">
            <a:extLst>
              <a:ext uri="{FF2B5EF4-FFF2-40B4-BE49-F238E27FC236}">
                <a16:creationId xmlns:a16="http://schemas.microsoft.com/office/drawing/2014/main" id="{02AFF5A8-0C8D-0338-C510-9389D8383E43}"/>
              </a:ext>
            </a:extLst>
          </p:cNvPr>
          <p:cNvSpPr txBox="1"/>
          <p:nvPr/>
        </p:nvSpPr>
        <p:spPr>
          <a:xfrm>
            <a:off x="421242" y="270285"/>
            <a:ext cx="8301515" cy="577850"/>
          </a:xfrm>
          <a:prstGeom prst="rect">
            <a:avLst/>
          </a:prstGeom>
          <a:noFill/>
        </p:spPr>
        <p:txBody>
          <a:bodyPr wrap="square">
            <a:spAutoFit/>
          </a:bodyPr>
          <a:lstStyle/>
          <a:p>
            <a:pPr algn="ctr">
              <a:lnSpc>
                <a:spcPct val="150000"/>
              </a:lnSpc>
              <a:spcBef>
                <a:spcPts val="100"/>
              </a:spcBef>
              <a:spcAft>
                <a:spcPts val="100"/>
              </a:spcAft>
            </a:pPr>
            <a:r>
              <a:rPr lang="en-US" sz="2400" b="1">
                <a:solidFill>
                  <a:schemeClr val="tx1">
                    <a:lumMod val="90000"/>
                    <a:lumOff val="10000"/>
                  </a:schemeClr>
                </a:solidFill>
                <a:latin typeface="Arial" panose="020B0604020202020204" pitchFamily="34" charset="0"/>
                <a:ea typeface="Times New Roman" panose="02020603050405020304" pitchFamily="18" charset="0"/>
                <a:cs typeface="Arial" panose="020B0604020202020204" pitchFamily="34" charset="0"/>
              </a:rPr>
              <a:t>2. Một số hóa chất thí nghiệm</a:t>
            </a:r>
            <a:endParaRPr lang="en-US" sz="2000">
              <a:solidFill>
                <a:schemeClr val="tx1">
                  <a:lumMod val="90000"/>
                  <a:lumOff val="1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751265E-17B3-D88B-ADB9-1D8D9C0EF668}"/>
              </a:ext>
            </a:extLst>
          </p:cNvPr>
          <p:cNvSpPr txBox="1"/>
          <p:nvPr/>
        </p:nvSpPr>
        <p:spPr>
          <a:xfrm>
            <a:off x="533648" y="1090970"/>
            <a:ext cx="3972930" cy="3266985"/>
          </a:xfrm>
          <a:prstGeom prst="rect">
            <a:avLst/>
          </a:prstGeom>
          <a:noFill/>
        </p:spPr>
        <p:txBody>
          <a:bodyPr wrap="square">
            <a:spAutoFit/>
          </a:bodyPr>
          <a:lstStyle/>
          <a:p>
            <a:pPr algn="just">
              <a:lnSpc>
                <a:spcPct val="150000"/>
              </a:lnSpc>
            </a:pPr>
            <a:r>
              <a:rPr lang="en-US" sz="2000" b="1" i="1">
                <a:solidFill>
                  <a:srgbClr val="FF0000"/>
                </a:solidFill>
              </a:rPr>
              <a:t>Em hãy đọc thông tin mục I.2 – SGK tr.7, 8, quan sát hình 7 và trả lời câu hỏi: </a:t>
            </a:r>
            <a:endParaRPr lang="en-US" sz="2000"/>
          </a:p>
          <a:p>
            <a:pPr marL="342900" indent="-342900" algn="just">
              <a:lnSpc>
                <a:spcPct val="150000"/>
              </a:lnSpc>
              <a:buFont typeface="Arial" panose="020B0604020202020204" pitchFamily="34" charset="0"/>
              <a:buChar char="•"/>
            </a:pPr>
            <a:r>
              <a:rPr lang="vi-VN" sz="2000"/>
              <a:t>Phân loại và nêu tên một số hóa chất thường dùng</a:t>
            </a:r>
            <a:r>
              <a:rPr lang="en-US" sz="2000"/>
              <a:t>.</a:t>
            </a:r>
          </a:p>
          <a:p>
            <a:pPr marL="342900" indent="-342900" algn="just">
              <a:lnSpc>
                <a:spcPct val="150000"/>
              </a:lnSpc>
              <a:buFont typeface="Arial" panose="020B0604020202020204" pitchFamily="34" charset="0"/>
              <a:buChar char="•"/>
            </a:pPr>
            <a:r>
              <a:rPr lang="vi-VN" sz="2000"/>
              <a:t>Trình bày</a:t>
            </a:r>
            <a:r>
              <a:rPr lang="en-US" sz="2000"/>
              <a:t> các</a:t>
            </a:r>
            <a:r>
              <a:rPr lang="vi-VN" sz="2000"/>
              <a:t> thao tác lấy hóa chất</a:t>
            </a:r>
            <a:r>
              <a:rPr lang="en-US" sz="2000"/>
              <a:t> trong hóa học.</a:t>
            </a:r>
            <a:endParaRPr lang="vi-VN" sz="2000"/>
          </a:p>
        </p:txBody>
      </p:sp>
      <p:pic>
        <p:nvPicPr>
          <p:cNvPr id="1920" name="Picture 1919" descr="A close-up of a bottle&#10;&#10;Description automatically generated">
            <a:extLst>
              <a:ext uri="{FF2B5EF4-FFF2-40B4-BE49-F238E27FC236}">
                <a16:creationId xmlns:a16="http://schemas.microsoft.com/office/drawing/2014/main" id="{48050CF3-2753-C8E4-920B-C37DEFD135D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49843" y="1031217"/>
            <a:ext cx="2511841" cy="3918064"/>
          </a:xfrm>
          <a:prstGeom prst="rect">
            <a:avLst/>
          </a:prstGeom>
        </p:spPr>
      </p:pic>
      <p:sp>
        <p:nvSpPr>
          <p:cNvPr id="1921" name="Freeform 14">
            <a:extLst>
              <a:ext uri="{FF2B5EF4-FFF2-40B4-BE49-F238E27FC236}">
                <a16:creationId xmlns:a16="http://schemas.microsoft.com/office/drawing/2014/main" id="{F319F859-51FB-9675-DE65-E1770134F13A}"/>
              </a:ext>
            </a:extLst>
          </p:cNvPr>
          <p:cNvSpPr/>
          <p:nvPr/>
        </p:nvSpPr>
        <p:spPr>
          <a:xfrm>
            <a:off x="4586789" y="3572410"/>
            <a:ext cx="1130969" cy="1571090"/>
          </a:xfrm>
          <a:custGeom>
            <a:avLst/>
            <a:gdLst/>
            <a:ahLst/>
            <a:cxnLst/>
            <a:rect l="l" t="t" r="r" b="b"/>
            <a:pathLst>
              <a:path w="2741486" h="4114800">
                <a:moveTo>
                  <a:pt x="0" y="0"/>
                </a:moveTo>
                <a:lnTo>
                  <a:pt x="2741486" y="0"/>
                </a:lnTo>
                <a:lnTo>
                  <a:pt x="274148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20"/>
                                        </p:tgtEl>
                                        <p:attrNameLst>
                                          <p:attrName>style.visibility</p:attrName>
                                        </p:attrNameLst>
                                      </p:cBhvr>
                                      <p:to>
                                        <p:strVal val="visible"/>
                                      </p:to>
                                    </p:set>
                                    <p:animEffect transition="in" filter="randombar(horizontal)">
                                      <p:cBhvr>
                                        <p:cTn id="14" dur="500"/>
                                        <p:tgtEl>
                                          <p:spTgt spid="1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8" name="Arrow: Pentagon 7">
            <a:extLst>
              <a:ext uri="{FF2B5EF4-FFF2-40B4-BE49-F238E27FC236}">
                <a16:creationId xmlns:a16="http://schemas.microsoft.com/office/drawing/2014/main" id="{01CC7400-A157-4D23-D2D6-39B1D36EE751}"/>
              </a:ext>
            </a:extLst>
          </p:cNvPr>
          <p:cNvSpPr/>
          <p:nvPr/>
        </p:nvSpPr>
        <p:spPr>
          <a:xfrm>
            <a:off x="0" y="1127044"/>
            <a:ext cx="2294021" cy="617841"/>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Hóa chất rắn</a:t>
            </a:r>
          </a:p>
        </p:txBody>
      </p:sp>
      <p:cxnSp>
        <p:nvCxnSpPr>
          <p:cNvPr id="10" name="Straight Connector 9">
            <a:extLst>
              <a:ext uri="{FF2B5EF4-FFF2-40B4-BE49-F238E27FC236}">
                <a16:creationId xmlns:a16="http://schemas.microsoft.com/office/drawing/2014/main" id="{F9407976-7E9A-ADC9-E732-042550435140}"/>
              </a:ext>
            </a:extLst>
          </p:cNvPr>
          <p:cNvCxnSpPr/>
          <p:nvPr/>
        </p:nvCxnSpPr>
        <p:spPr>
          <a:xfrm>
            <a:off x="3216442" y="1876926"/>
            <a:ext cx="0" cy="29758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CDD617-36E2-91D9-CB30-DFF3CDB34B0C}"/>
              </a:ext>
            </a:extLst>
          </p:cNvPr>
          <p:cNvCxnSpPr/>
          <p:nvPr/>
        </p:nvCxnSpPr>
        <p:spPr>
          <a:xfrm>
            <a:off x="6023811" y="1876926"/>
            <a:ext cx="0" cy="2975811"/>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3BC914F-DB66-DCBD-F7C6-5C2483BC22C3}"/>
              </a:ext>
            </a:extLst>
          </p:cNvPr>
          <p:cNvGrpSpPr/>
          <p:nvPr/>
        </p:nvGrpSpPr>
        <p:grpSpPr>
          <a:xfrm>
            <a:off x="874295" y="2001315"/>
            <a:ext cx="2045368" cy="2643966"/>
            <a:chOff x="874295" y="2001315"/>
            <a:chExt cx="2045368" cy="2643966"/>
          </a:xfrm>
        </p:grpSpPr>
        <p:sp>
          <p:nvSpPr>
            <p:cNvPr id="5" name="Rectangle: Rounded Corners 4">
              <a:extLst>
                <a:ext uri="{FF2B5EF4-FFF2-40B4-BE49-F238E27FC236}">
                  <a16:creationId xmlns:a16="http://schemas.microsoft.com/office/drawing/2014/main" id="{7BD934AE-F82E-BBBF-FA40-BBF71B579D9C}"/>
                </a:ext>
              </a:extLst>
            </p:cNvPr>
            <p:cNvSpPr/>
            <p:nvPr/>
          </p:nvSpPr>
          <p:spPr>
            <a:xfrm>
              <a:off x="1042737" y="2001315"/>
              <a:ext cx="1708485" cy="617841"/>
            </a:xfrm>
            <a:prstGeom prst="roundRect">
              <a:avLst/>
            </a:prstGeom>
            <a:solidFill>
              <a:schemeClr val="bg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Kim loại</a:t>
              </a:r>
            </a:p>
          </p:txBody>
        </p:sp>
        <p:sp>
          <p:nvSpPr>
            <p:cNvPr id="12" name="TextBox 11">
              <a:extLst>
                <a:ext uri="{FF2B5EF4-FFF2-40B4-BE49-F238E27FC236}">
                  <a16:creationId xmlns:a16="http://schemas.microsoft.com/office/drawing/2014/main" id="{9A72A55D-EADB-3A95-03DD-ACED428F1E49}"/>
                </a:ext>
              </a:extLst>
            </p:cNvPr>
            <p:cNvSpPr txBox="1"/>
            <p:nvPr/>
          </p:nvSpPr>
          <p:spPr>
            <a:xfrm>
              <a:off x="874295" y="2763291"/>
              <a:ext cx="2045368" cy="188199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a:t>Zinc – Zn.</a:t>
              </a:r>
            </a:p>
            <a:p>
              <a:pPr marL="342900" indent="-342900">
                <a:lnSpc>
                  <a:spcPct val="150000"/>
                </a:lnSpc>
                <a:buFont typeface="Arial" panose="020B0604020202020204" pitchFamily="34" charset="0"/>
                <a:buChar char="•"/>
              </a:pPr>
              <a:r>
                <a:rPr lang="en-US" sz="2000"/>
                <a:t>Copper – Cu</a:t>
              </a:r>
            </a:p>
            <a:p>
              <a:pPr marL="342900" indent="-342900">
                <a:lnSpc>
                  <a:spcPct val="150000"/>
                </a:lnSpc>
                <a:buFont typeface="Arial" panose="020B0604020202020204" pitchFamily="34" charset="0"/>
                <a:buChar char="•"/>
              </a:pPr>
              <a:r>
                <a:rPr lang="en-US" sz="2000"/>
                <a:t>Iron – Fe</a:t>
              </a:r>
            </a:p>
            <a:p>
              <a:pPr marL="342900" indent="-342900">
                <a:lnSpc>
                  <a:spcPct val="150000"/>
                </a:lnSpc>
                <a:buFont typeface="Arial" panose="020B0604020202020204" pitchFamily="34" charset="0"/>
                <a:buChar char="•"/>
              </a:pPr>
              <a:r>
                <a:rPr lang="en-US" sz="2000"/>
                <a:t>…</a:t>
              </a:r>
            </a:p>
          </p:txBody>
        </p:sp>
      </p:grpSp>
      <p:grpSp>
        <p:nvGrpSpPr>
          <p:cNvPr id="15" name="Group 14">
            <a:extLst>
              <a:ext uri="{FF2B5EF4-FFF2-40B4-BE49-F238E27FC236}">
                <a16:creationId xmlns:a16="http://schemas.microsoft.com/office/drawing/2014/main" id="{4C9FA9AF-49F8-D033-6D7A-362E2F5CDAD0}"/>
              </a:ext>
            </a:extLst>
          </p:cNvPr>
          <p:cNvGrpSpPr/>
          <p:nvPr/>
        </p:nvGrpSpPr>
        <p:grpSpPr>
          <a:xfrm>
            <a:off x="3613484" y="2001314"/>
            <a:ext cx="2045368" cy="2182302"/>
            <a:chOff x="3613484" y="2001314"/>
            <a:chExt cx="2045368" cy="2182302"/>
          </a:xfrm>
        </p:grpSpPr>
        <p:sp>
          <p:nvSpPr>
            <p:cNvPr id="6" name="Rectangle: Rounded Corners 5">
              <a:extLst>
                <a:ext uri="{FF2B5EF4-FFF2-40B4-BE49-F238E27FC236}">
                  <a16:creationId xmlns:a16="http://schemas.microsoft.com/office/drawing/2014/main" id="{BAF2CB37-38FD-5603-12AC-787A3A1ABE5C}"/>
                </a:ext>
              </a:extLst>
            </p:cNvPr>
            <p:cNvSpPr/>
            <p:nvPr/>
          </p:nvSpPr>
          <p:spPr>
            <a:xfrm>
              <a:off x="3781926" y="2001314"/>
              <a:ext cx="1708485" cy="617841"/>
            </a:xfrm>
            <a:prstGeom prst="roundRect">
              <a:avLst/>
            </a:prstGeom>
            <a:solidFill>
              <a:schemeClr val="bg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Phi kim</a:t>
              </a:r>
            </a:p>
          </p:txBody>
        </p:sp>
        <p:sp>
          <p:nvSpPr>
            <p:cNvPr id="14" name="TextBox 13">
              <a:extLst>
                <a:ext uri="{FF2B5EF4-FFF2-40B4-BE49-F238E27FC236}">
                  <a16:creationId xmlns:a16="http://schemas.microsoft.com/office/drawing/2014/main" id="{64781D30-730A-0BED-E6D6-77B58B686866}"/>
                </a:ext>
              </a:extLst>
            </p:cNvPr>
            <p:cNvSpPr txBox="1"/>
            <p:nvPr/>
          </p:nvSpPr>
          <p:spPr>
            <a:xfrm>
              <a:off x="3613484" y="2763291"/>
              <a:ext cx="2045368" cy="14203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a:t>Sulfur – S.</a:t>
              </a:r>
            </a:p>
            <a:p>
              <a:pPr marL="342900" indent="-342900">
                <a:lnSpc>
                  <a:spcPct val="150000"/>
                </a:lnSpc>
                <a:buFont typeface="Arial" panose="020B0604020202020204" pitchFamily="34" charset="0"/>
                <a:buChar char="•"/>
              </a:pPr>
              <a:r>
                <a:rPr lang="en-US" sz="2000"/>
                <a:t>Carbon – C.</a:t>
              </a:r>
            </a:p>
            <a:p>
              <a:pPr marL="342900" indent="-342900">
                <a:lnSpc>
                  <a:spcPct val="150000"/>
                </a:lnSpc>
                <a:buFont typeface="Arial" panose="020B0604020202020204" pitchFamily="34" charset="0"/>
                <a:buChar char="•"/>
              </a:pPr>
              <a:r>
                <a:rPr lang="en-US" sz="2000"/>
                <a:t>…</a:t>
              </a:r>
            </a:p>
          </p:txBody>
        </p:sp>
      </p:grpSp>
      <p:grpSp>
        <p:nvGrpSpPr>
          <p:cNvPr id="17" name="Group 16">
            <a:extLst>
              <a:ext uri="{FF2B5EF4-FFF2-40B4-BE49-F238E27FC236}">
                <a16:creationId xmlns:a16="http://schemas.microsoft.com/office/drawing/2014/main" id="{A3CE47EC-3626-A846-7916-BBD7133DE4FB}"/>
              </a:ext>
            </a:extLst>
          </p:cNvPr>
          <p:cNvGrpSpPr/>
          <p:nvPr/>
        </p:nvGrpSpPr>
        <p:grpSpPr>
          <a:xfrm>
            <a:off x="6332620" y="2001314"/>
            <a:ext cx="2410317" cy="2182302"/>
            <a:chOff x="6332620" y="2001314"/>
            <a:chExt cx="2410317" cy="2182302"/>
          </a:xfrm>
        </p:grpSpPr>
        <p:sp>
          <p:nvSpPr>
            <p:cNvPr id="7" name="Rectangle: Rounded Corners 6">
              <a:extLst>
                <a:ext uri="{FF2B5EF4-FFF2-40B4-BE49-F238E27FC236}">
                  <a16:creationId xmlns:a16="http://schemas.microsoft.com/office/drawing/2014/main" id="{60E8F7E8-F895-CB2B-73CA-385F3C807097}"/>
                </a:ext>
              </a:extLst>
            </p:cNvPr>
            <p:cNvSpPr/>
            <p:nvPr/>
          </p:nvSpPr>
          <p:spPr>
            <a:xfrm>
              <a:off x="6657473" y="2001314"/>
              <a:ext cx="1708485" cy="617841"/>
            </a:xfrm>
            <a:prstGeom prst="roundRect">
              <a:avLst/>
            </a:prstGeom>
            <a:solidFill>
              <a:schemeClr val="bg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Muối</a:t>
              </a:r>
            </a:p>
          </p:txBody>
        </p:sp>
        <p:sp>
          <p:nvSpPr>
            <p:cNvPr id="16" name="TextBox 15">
              <a:extLst>
                <a:ext uri="{FF2B5EF4-FFF2-40B4-BE49-F238E27FC236}">
                  <a16:creationId xmlns:a16="http://schemas.microsoft.com/office/drawing/2014/main" id="{E0580CE9-93FF-10F6-F043-9DC552118B29}"/>
                </a:ext>
              </a:extLst>
            </p:cNvPr>
            <p:cNvSpPr txBox="1"/>
            <p:nvPr/>
          </p:nvSpPr>
          <p:spPr>
            <a:xfrm>
              <a:off x="6332620" y="2763291"/>
              <a:ext cx="2410317" cy="14203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a:t>CaCO</a:t>
              </a:r>
              <a:r>
                <a:rPr lang="en-US" sz="2000" baseline="-25000"/>
                <a:t>3</a:t>
              </a:r>
              <a:r>
                <a:rPr lang="en-US" sz="2000"/>
                <a:t>.</a:t>
              </a:r>
            </a:p>
            <a:p>
              <a:pPr marL="342900" indent="-342900">
                <a:lnSpc>
                  <a:spcPct val="150000"/>
                </a:lnSpc>
                <a:buFont typeface="Arial" panose="020B0604020202020204" pitchFamily="34" charset="0"/>
                <a:buChar char="•"/>
              </a:pPr>
              <a:r>
                <a:rPr lang="en-US" sz="2000"/>
                <a:t>Muối ăn – NaCl.</a:t>
              </a:r>
            </a:p>
            <a:p>
              <a:pPr marL="342900" indent="-342900">
                <a:lnSpc>
                  <a:spcPct val="150000"/>
                </a:lnSpc>
                <a:buFont typeface="Arial" panose="020B0604020202020204" pitchFamily="34" charset="0"/>
                <a:buChar char="•"/>
              </a:pPr>
              <a:r>
                <a:rPr lang="en-US" sz="2000"/>
                <a:t>…</a:t>
              </a:r>
            </a:p>
          </p:txBody>
        </p:sp>
      </p:grpSp>
      <p:sp>
        <p:nvSpPr>
          <p:cNvPr id="19" name="TextBox 18">
            <a:extLst>
              <a:ext uri="{FF2B5EF4-FFF2-40B4-BE49-F238E27FC236}">
                <a16:creationId xmlns:a16="http://schemas.microsoft.com/office/drawing/2014/main" id="{7FC79CC8-5798-3C15-7C20-6B8E0F207A56}"/>
              </a:ext>
            </a:extLst>
          </p:cNvPr>
          <p:cNvSpPr txBox="1"/>
          <p:nvPr/>
        </p:nvSpPr>
        <p:spPr>
          <a:xfrm>
            <a:off x="1622252" y="375658"/>
            <a:ext cx="5915526" cy="430887"/>
          </a:xfrm>
          <a:prstGeom prst="rect">
            <a:avLst/>
          </a:prstGeom>
          <a:noFill/>
        </p:spPr>
        <p:txBody>
          <a:bodyPr wrap="square">
            <a:spAutoFit/>
          </a:bodyPr>
          <a:lstStyle/>
          <a:p>
            <a:pPr algn="ctr"/>
            <a:r>
              <a:rPr lang="en-US" sz="2200" b="1" i="1">
                <a:solidFill>
                  <a:srgbClr val="C00000"/>
                </a:solidFill>
                <a:latin typeface="+mj-lt"/>
              </a:rPr>
              <a:t>a) Một số hóa chất thường dùng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8" name="Arrow: Pentagon 7">
            <a:extLst>
              <a:ext uri="{FF2B5EF4-FFF2-40B4-BE49-F238E27FC236}">
                <a16:creationId xmlns:a16="http://schemas.microsoft.com/office/drawing/2014/main" id="{01CC7400-A157-4D23-D2D6-39B1D36EE751}"/>
              </a:ext>
            </a:extLst>
          </p:cNvPr>
          <p:cNvSpPr/>
          <p:nvPr/>
        </p:nvSpPr>
        <p:spPr>
          <a:xfrm>
            <a:off x="0" y="1127044"/>
            <a:ext cx="2294021" cy="617841"/>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Hóa chất lỏng</a:t>
            </a:r>
          </a:p>
        </p:txBody>
      </p:sp>
      <p:sp>
        <p:nvSpPr>
          <p:cNvPr id="19" name="TextBox 18">
            <a:extLst>
              <a:ext uri="{FF2B5EF4-FFF2-40B4-BE49-F238E27FC236}">
                <a16:creationId xmlns:a16="http://schemas.microsoft.com/office/drawing/2014/main" id="{7FC79CC8-5798-3C15-7C20-6B8E0F207A56}"/>
              </a:ext>
            </a:extLst>
          </p:cNvPr>
          <p:cNvSpPr txBox="1"/>
          <p:nvPr/>
        </p:nvSpPr>
        <p:spPr>
          <a:xfrm>
            <a:off x="1622252" y="375658"/>
            <a:ext cx="5915526" cy="430887"/>
          </a:xfrm>
          <a:prstGeom prst="rect">
            <a:avLst/>
          </a:prstGeom>
          <a:noFill/>
        </p:spPr>
        <p:txBody>
          <a:bodyPr wrap="square">
            <a:spAutoFit/>
          </a:bodyPr>
          <a:lstStyle/>
          <a:p>
            <a:pPr algn="ctr"/>
            <a:r>
              <a:rPr lang="en-US" sz="2200" b="1" i="1">
                <a:solidFill>
                  <a:srgbClr val="C00000"/>
                </a:solidFill>
                <a:latin typeface="+mj-lt"/>
              </a:rPr>
              <a:t>a) Một số hóa chất thường dùng</a:t>
            </a:r>
          </a:p>
        </p:txBody>
      </p:sp>
      <p:grpSp>
        <p:nvGrpSpPr>
          <p:cNvPr id="29" name="Group 28">
            <a:extLst>
              <a:ext uri="{FF2B5EF4-FFF2-40B4-BE49-F238E27FC236}">
                <a16:creationId xmlns:a16="http://schemas.microsoft.com/office/drawing/2014/main" id="{71A39461-6602-E4C4-0945-80E399A4A728}"/>
              </a:ext>
            </a:extLst>
          </p:cNvPr>
          <p:cNvGrpSpPr/>
          <p:nvPr/>
        </p:nvGrpSpPr>
        <p:grpSpPr>
          <a:xfrm>
            <a:off x="203270" y="2323269"/>
            <a:ext cx="2544679" cy="2478532"/>
            <a:chOff x="2100697" y="827600"/>
            <a:chExt cx="2544679" cy="2478532"/>
          </a:xfrm>
        </p:grpSpPr>
        <p:pic>
          <p:nvPicPr>
            <p:cNvPr id="9" name="Picture 8" descr="A white bottle with black lid&#10;&#10;Description automatically generated">
              <a:extLst>
                <a:ext uri="{FF2B5EF4-FFF2-40B4-BE49-F238E27FC236}">
                  <a16:creationId xmlns:a16="http://schemas.microsoft.com/office/drawing/2014/main" id="{993E24A6-9410-4479-FACF-BD30D287BC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94021" y="827600"/>
              <a:ext cx="2158033" cy="2158033"/>
            </a:xfrm>
            <a:prstGeom prst="rect">
              <a:avLst/>
            </a:prstGeom>
          </p:spPr>
        </p:pic>
        <p:sp>
          <p:nvSpPr>
            <p:cNvPr id="28" name="TextBox 27">
              <a:extLst>
                <a:ext uri="{FF2B5EF4-FFF2-40B4-BE49-F238E27FC236}">
                  <a16:creationId xmlns:a16="http://schemas.microsoft.com/office/drawing/2014/main" id="{D81D8FF3-612F-3422-870B-293BD8E04160}"/>
                </a:ext>
              </a:extLst>
            </p:cNvPr>
            <p:cNvSpPr txBox="1"/>
            <p:nvPr/>
          </p:nvSpPr>
          <p:spPr>
            <a:xfrm>
              <a:off x="2100697" y="2906022"/>
              <a:ext cx="2544679" cy="400110"/>
            </a:xfrm>
            <a:prstGeom prst="rect">
              <a:avLst/>
            </a:prstGeom>
            <a:noFill/>
          </p:spPr>
          <p:txBody>
            <a:bodyPr wrap="square">
              <a:spAutoFit/>
            </a:bodyPr>
            <a:lstStyle/>
            <a:p>
              <a:pPr algn="ctr"/>
              <a:r>
                <a:rPr lang="en-US" sz="2000"/>
                <a:t>Dung dịch Ca(OH)</a:t>
              </a:r>
              <a:r>
                <a:rPr lang="en-US" sz="2000" baseline="-25000"/>
                <a:t>2</a:t>
              </a:r>
              <a:endParaRPr lang="en-US" sz="2000"/>
            </a:p>
          </p:txBody>
        </p:sp>
      </p:grpSp>
      <p:grpSp>
        <p:nvGrpSpPr>
          <p:cNvPr id="31" name="Group 30">
            <a:extLst>
              <a:ext uri="{FF2B5EF4-FFF2-40B4-BE49-F238E27FC236}">
                <a16:creationId xmlns:a16="http://schemas.microsoft.com/office/drawing/2014/main" id="{ADA27847-7DD4-F607-BACC-1FF1598C7034}"/>
              </a:ext>
            </a:extLst>
          </p:cNvPr>
          <p:cNvGrpSpPr/>
          <p:nvPr/>
        </p:nvGrpSpPr>
        <p:grpSpPr>
          <a:xfrm>
            <a:off x="2109215" y="1204634"/>
            <a:ext cx="2544679" cy="2618673"/>
            <a:chOff x="4530720" y="693774"/>
            <a:chExt cx="2544679" cy="2618673"/>
          </a:xfrm>
        </p:grpSpPr>
        <p:pic>
          <p:nvPicPr>
            <p:cNvPr id="26" name="Picture 25" descr="A white bottle with black cap&#10;&#10;Description automatically generated">
              <a:extLst>
                <a:ext uri="{FF2B5EF4-FFF2-40B4-BE49-F238E27FC236}">
                  <a16:creationId xmlns:a16="http://schemas.microsoft.com/office/drawing/2014/main" id="{51CAC0B7-2B51-00CD-68A9-B6A6360E09B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4819" y1="57055" x2="35299" y2="65968"/>
                          <a14:foregroundMark x1="62953" y1="51201" x2="62953" y2="67453"/>
                          <a14:backgroundMark x1="38794" y1="81215" x2="46396" y2="83093"/>
                        </a14:backgroundRemoval>
                      </a14:imgEffect>
                    </a14:imgLayer>
                  </a14:imgProps>
                </a:ext>
              </a:extLst>
            </a:blip>
            <a:srcRect l="34488" t="19901" r="35154" b="17448"/>
            <a:stretch/>
          </p:blipFill>
          <p:spPr>
            <a:xfrm>
              <a:off x="5368713" y="693774"/>
              <a:ext cx="1083234" cy="2235497"/>
            </a:xfrm>
            <a:prstGeom prst="rect">
              <a:avLst/>
            </a:prstGeom>
          </p:spPr>
        </p:pic>
        <p:sp>
          <p:nvSpPr>
            <p:cNvPr id="30" name="TextBox 29">
              <a:extLst>
                <a:ext uri="{FF2B5EF4-FFF2-40B4-BE49-F238E27FC236}">
                  <a16:creationId xmlns:a16="http://schemas.microsoft.com/office/drawing/2014/main" id="{926B739E-70E8-9A9E-B88E-1D0BD4F69924}"/>
                </a:ext>
              </a:extLst>
            </p:cNvPr>
            <p:cNvSpPr txBox="1"/>
            <p:nvPr/>
          </p:nvSpPr>
          <p:spPr>
            <a:xfrm>
              <a:off x="4530720" y="2912337"/>
              <a:ext cx="2544679" cy="400110"/>
            </a:xfrm>
            <a:prstGeom prst="rect">
              <a:avLst/>
            </a:prstGeom>
            <a:noFill/>
          </p:spPr>
          <p:txBody>
            <a:bodyPr wrap="square">
              <a:spAutoFit/>
            </a:bodyPr>
            <a:lstStyle/>
            <a:p>
              <a:pPr algn="ctr"/>
              <a:r>
                <a:rPr lang="en-US" sz="2000"/>
                <a:t>Dung dịch H</a:t>
              </a:r>
              <a:r>
                <a:rPr lang="en-US" sz="2000" baseline="-25000"/>
                <a:t>2</a:t>
              </a:r>
              <a:r>
                <a:rPr lang="en-US" sz="2000"/>
                <a:t>O</a:t>
              </a:r>
              <a:r>
                <a:rPr lang="en-US" sz="2000" baseline="-25000"/>
                <a:t>2</a:t>
              </a:r>
              <a:endParaRPr lang="en-US" sz="2000"/>
            </a:p>
          </p:txBody>
        </p:sp>
      </p:grpSp>
      <p:grpSp>
        <p:nvGrpSpPr>
          <p:cNvPr id="33" name="Group 32">
            <a:extLst>
              <a:ext uri="{FF2B5EF4-FFF2-40B4-BE49-F238E27FC236}">
                <a16:creationId xmlns:a16="http://schemas.microsoft.com/office/drawing/2014/main" id="{475F2B71-61F0-DCF6-C48C-4793F06FFD60}"/>
              </a:ext>
            </a:extLst>
          </p:cNvPr>
          <p:cNvGrpSpPr/>
          <p:nvPr/>
        </p:nvGrpSpPr>
        <p:grpSpPr>
          <a:xfrm>
            <a:off x="4208482" y="2190951"/>
            <a:ext cx="2544679" cy="2616900"/>
            <a:chOff x="4833786" y="1746658"/>
            <a:chExt cx="2544679" cy="2616900"/>
          </a:xfrm>
        </p:grpSpPr>
        <p:pic>
          <p:nvPicPr>
            <p:cNvPr id="20" name="Picture 19" descr="A white bottle with black lid&#10;&#10;Description automatically generated">
              <a:extLst>
                <a:ext uri="{FF2B5EF4-FFF2-40B4-BE49-F238E27FC236}">
                  <a16:creationId xmlns:a16="http://schemas.microsoft.com/office/drawing/2014/main" id="{E5AEE1B0-E77A-C8DE-42B6-0DA90FFB74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98" b="91484" l="9976" r="89984">
                          <a14:foregroundMark x1="42468" y1="91289" x2="56010" y2="91523"/>
                          <a14:foregroundMark x1="42708" y1="5898" x2="61178" y2="6602"/>
                        </a14:backgroundRemoval>
                      </a14:imgEffect>
                    </a14:imgLayer>
                  </a14:imgProps>
                </a:ext>
              </a:extLst>
            </a:blip>
            <a:srcRect l="24969" t="2954" r="22553" b="5421"/>
            <a:stretch/>
          </p:blipFill>
          <p:spPr>
            <a:xfrm>
              <a:off x="5548162" y="1746658"/>
              <a:ext cx="1248373" cy="2235497"/>
            </a:xfrm>
            <a:prstGeom prst="rect">
              <a:avLst/>
            </a:prstGeom>
          </p:spPr>
        </p:pic>
        <p:sp>
          <p:nvSpPr>
            <p:cNvPr id="32" name="TextBox 31">
              <a:extLst>
                <a:ext uri="{FF2B5EF4-FFF2-40B4-BE49-F238E27FC236}">
                  <a16:creationId xmlns:a16="http://schemas.microsoft.com/office/drawing/2014/main" id="{C394090A-E314-BA89-357B-7C6E55DB864A}"/>
                </a:ext>
              </a:extLst>
            </p:cNvPr>
            <p:cNvSpPr txBox="1"/>
            <p:nvPr/>
          </p:nvSpPr>
          <p:spPr>
            <a:xfrm>
              <a:off x="4833786" y="3963448"/>
              <a:ext cx="2544679" cy="400110"/>
            </a:xfrm>
            <a:prstGeom prst="rect">
              <a:avLst/>
            </a:prstGeom>
            <a:noFill/>
          </p:spPr>
          <p:txBody>
            <a:bodyPr wrap="square">
              <a:spAutoFit/>
            </a:bodyPr>
            <a:lstStyle/>
            <a:p>
              <a:pPr algn="ctr"/>
              <a:r>
                <a:rPr lang="en-US" sz="2000"/>
                <a:t>Dung dịch BaCl</a:t>
              </a:r>
              <a:r>
                <a:rPr lang="en-US" sz="2000" baseline="-25000"/>
                <a:t>2</a:t>
              </a:r>
              <a:endParaRPr lang="en-US" sz="2000"/>
            </a:p>
          </p:txBody>
        </p:sp>
      </p:grpSp>
      <p:grpSp>
        <p:nvGrpSpPr>
          <p:cNvPr id="35" name="Group 34">
            <a:extLst>
              <a:ext uri="{FF2B5EF4-FFF2-40B4-BE49-F238E27FC236}">
                <a16:creationId xmlns:a16="http://schemas.microsoft.com/office/drawing/2014/main" id="{D34B9C3F-28C1-59E2-1696-B431C0B28202}"/>
              </a:ext>
            </a:extLst>
          </p:cNvPr>
          <p:cNvGrpSpPr/>
          <p:nvPr/>
        </p:nvGrpSpPr>
        <p:grpSpPr>
          <a:xfrm>
            <a:off x="6398673" y="1004578"/>
            <a:ext cx="2544679" cy="2635607"/>
            <a:chOff x="6424378" y="1204634"/>
            <a:chExt cx="2544679" cy="2635607"/>
          </a:xfrm>
        </p:grpSpPr>
        <p:pic>
          <p:nvPicPr>
            <p:cNvPr id="3" name="Picture 2" descr="A white bottle with black lid&#10;&#10;Description automatically generated">
              <a:extLst>
                <a:ext uri="{FF2B5EF4-FFF2-40B4-BE49-F238E27FC236}">
                  <a16:creationId xmlns:a16="http://schemas.microsoft.com/office/drawing/2014/main" id="{CB24B2C1-C893-FC1F-4104-22094002B16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1423" y1="65909" x2="32757" y2="75642"/>
                          <a14:foregroundMark x1="30583" y1="48765" x2="32263" y2="65563"/>
                          <a14:foregroundMark x1="31077" y1="52964" x2="31769" y2="62895"/>
                          <a14:foregroundMark x1="30781" y1="54842" x2="31423" y2="65415"/>
                          <a14:backgroundMark x1="36462" y1="83893" x2="42688" y2="87401"/>
                        </a14:backgroundRemoval>
                      </a14:imgEffect>
                    </a14:imgLayer>
                  </a14:imgProps>
                </a:ext>
              </a:extLst>
            </a:blip>
            <a:srcRect l="28014" t="10487" r="30272" b="12923"/>
            <a:stretch/>
          </p:blipFill>
          <p:spPr>
            <a:xfrm>
              <a:off x="7087948" y="1204634"/>
              <a:ext cx="1217540" cy="2235497"/>
            </a:xfrm>
            <a:prstGeom prst="rect">
              <a:avLst/>
            </a:prstGeom>
          </p:spPr>
        </p:pic>
        <p:sp>
          <p:nvSpPr>
            <p:cNvPr id="34" name="TextBox 33">
              <a:extLst>
                <a:ext uri="{FF2B5EF4-FFF2-40B4-BE49-F238E27FC236}">
                  <a16:creationId xmlns:a16="http://schemas.microsoft.com/office/drawing/2014/main" id="{A5234B2F-38F3-5C8D-A647-D38FA69C6DF8}"/>
                </a:ext>
              </a:extLst>
            </p:cNvPr>
            <p:cNvSpPr txBox="1"/>
            <p:nvPr/>
          </p:nvSpPr>
          <p:spPr>
            <a:xfrm>
              <a:off x="6424378" y="3440131"/>
              <a:ext cx="2544679" cy="400110"/>
            </a:xfrm>
            <a:prstGeom prst="rect">
              <a:avLst/>
            </a:prstGeom>
            <a:noFill/>
          </p:spPr>
          <p:txBody>
            <a:bodyPr wrap="square">
              <a:spAutoFit/>
            </a:bodyPr>
            <a:lstStyle/>
            <a:p>
              <a:pPr algn="ctr"/>
              <a:r>
                <a:rPr lang="en-US" sz="2000"/>
                <a:t>Dung dịch CuSO</a:t>
              </a:r>
              <a:r>
                <a:rPr lang="en-US" sz="2000" baseline="-25000"/>
                <a:t>4</a:t>
              </a:r>
              <a:endParaRPr lang="en-US" sz="2000"/>
            </a:p>
          </p:txBody>
        </p:sp>
      </p:grpSp>
    </p:spTree>
    <p:extLst>
      <p:ext uri="{BB962C8B-B14F-4D97-AF65-F5344CB8AC3E}">
        <p14:creationId xmlns:p14="http://schemas.microsoft.com/office/powerpoint/2010/main" val="16376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fltVal val="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8" name="Arrow: Pentagon 7">
            <a:extLst>
              <a:ext uri="{FF2B5EF4-FFF2-40B4-BE49-F238E27FC236}">
                <a16:creationId xmlns:a16="http://schemas.microsoft.com/office/drawing/2014/main" id="{01CC7400-A157-4D23-D2D6-39B1D36EE751}"/>
              </a:ext>
            </a:extLst>
          </p:cNvPr>
          <p:cNvSpPr/>
          <p:nvPr/>
        </p:nvSpPr>
        <p:spPr>
          <a:xfrm>
            <a:off x="0" y="990687"/>
            <a:ext cx="3088105" cy="617841"/>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Hóa chất nguy hiểm</a:t>
            </a:r>
          </a:p>
        </p:txBody>
      </p:sp>
      <p:sp>
        <p:nvSpPr>
          <p:cNvPr id="19" name="TextBox 18">
            <a:extLst>
              <a:ext uri="{FF2B5EF4-FFF2-40B4-BE49-F238E27FC236}">
                <a16:creationId xmlns:a16="http://schemas.microsoft.com/office/drawing/2014/main" id="{7FC79CC8-5798-3C15-7C20-6B8E0F207A56}"/>
              </a:ext>
            </a:extLst>
          </p:cNvPr>
          <p:cNvSpPr txBox="1"/>
          <p:nvPr/>
        </p:nvSpPr>
        <p:spPr>
          <a:xfrm>
            <a:off x="1622252" y="375658"/>
            <a:ext cx="5915526" cy="430887"/>
          </a:xfrm>
          <a:prstGeom prst="rect">
            <a:avLst/>
          </a:prstGeom>
          <a:noFill/>
        </p:spPr>
        <p:txBody>
          <a:bodyPr wrap="square">
            <a:spAutoFit/>
          </a:bodyPr>
          <a:lstStyle/>
          <a:p>
            <a:pPr algn="ctr"/>
            <a:r>
              <a:rPr lang="en-US" sz="2200" b="1" i="1">
                <a:solidFill>
                  <a:srgbClr val="C00000"/>
                </a:solidFill>
                <a:latin typeface="+mj-lt"/>
              </a:rPr>
              <a:t>a) Một số hóa chất thường dùng</a:t>
            </a:r>
          </a:p>
        </p:txBody>
      </p:sp>
      <p:grpSp>
        <p:nvGrpSpPr>
          <p:cNvPr id="5" name="Group 4">
            <a:extLst>
              <a:ext uri="{FF2B5EF4-FFF2-40B4-BE49-F238E27FC236}">
                <a16:creationId xmlns:a16="http://schemas.microsoft.com/office/drawing/2014/main" id="{E2C1EC27-D488-3537-E06C-3B4373ED9257}"/>
              </a:ext>
            </a:extLst>
          </p:cNvPr>
          <p:cNvGrpSpPr/>
          <p:nvPr/>
        </p:nvGrpSpPr>
        <p:grpSpPr>
          <a:xfrm>
            <a:off x="1131260" y="1608528"/>
            <a:ext cx="3440740" cy="3367719"/>
            <a:chOff x="1121290" y="1867675"/>
            <a:chExt cx="3440740" cy="3367719"/>
          </a:xfrm>
        </p:grpSpPr>
        <p:grpSp>
          <p:nvGrpSpPr>
            <p:cNvPr id="29" name="Group 28">
              <a:extLst>
                <a:ext uri="{FF2B5EF4-FFF2-40B4-BE49-F238E27FC236}">
                  <a16:creationId xmlns:a16="http://schemas.microsoft.com/office/drawing/2014/main" id="{71A39461-6602-E4C4-0945-80E399A4A728}"/>
                </a:ext>
              </a:extLst>
            </p:cNvPr>
            <p:cNvGrpSpPr/>
            <p:nvPr/>
          </p:nvGrpSpPr>
          <p:grpSpPr>
            <a:xfrm>
              <a:off x="1121290" y="1867675"/>
              <a:ext cx="2774490" cy="3367719"/>
              <a:chOff x="3504901" y="1656531"/>
              <a:chExt cx="2774490" cy="3367719"/>
            </a:xfrm>
          </p:grpSpPr>
          <p:pic>
            <p:nvPicPr>
              <p:cNvPr id="9" name="Picture 8">
                <a:extLst>
                  <a:ext uri="{FF2B5EF4-FFF2-40B4-BE49-F238E27FC236}">
                    <a16:creationId xmlns:a16="http://schemas.microsoft.com/office/drawing/2014/main" id="{993E24A6-9410-4479-FACF-BD30D287BCFA}"/>
                  </a:ext>
                </a:extLst>
              </p:cNvPr>
              <p:cNvPicPr>
                <a:picLocks noChangeAspect="1"/>
              </p:cNvPicPr>
              <p:nvPr/>
            </p:nvPicPr>
            <p:blipFill rotWithShape="1">
              <a:blip r:embed="rId3">
                <a:clrChange>
                  <a:clrFrom>
                    <a:srgbClr val="7D7D7D"/>
                  </a:clrFrom>
                  <a:clrTo>
                    <a:srgbClr val="7D7D7D">
                      <a:alpha val="0"/>
                    </a:srgbClr>
                  </a:clrTo>
                </a:clrChange>
                <a:extLst>
                  <a:ext uri="{BEBA8EAE-BF5A-486C-A8C5-ECC9F3942E4B}">
                    <a14:imgProps xmlns:a14="http://schemas.microsoft.com/office/drawing/2010/main">
                      <a14:imgLayer r:embed="rId4">
                        <a14:imgEffect>
                          <a14:backgroundRemoval t="7701" b="95735" l="9930" r="89914">
                            <a14:foregroundMark x1="41673" y1="87796" x2="56685" y2="89336"/>
                            <a14:foregroundMark x1="43393" y1="95735" x2="52150" y2="95498"/>
                            <a14:foregroundMark x1="46912" y1="33057" x2="57076" y2="43483"/>
                            <a14:foregroundMark x1="46912" y1="7701" x2="51994" y2="18365"/>
                          </a14:backgroundRemoval>
                        </a14:imgEffect>
                      </a14:imgLayer>
                    </a14:imgProps>
                  </a:ext>
                </a:extLst>
              </a:blip>
              <a:srcRect l="34178" r="38172"/>
              <a:stretch/>
            </p:blipFill>
            <p:spPr>
              <a:xfrm>
                <a:off x="3504901" y="1656531"/>
                <a:ext cx="1248372" cy="2979330"/>
              </a:xfrm>
              <a:prstGeom prst="rect">
                <a:avLst/>
              </a:prstGeom>
            </p:spPr>
          </p:pic>
          <p:sp>
            <p:nvSpPr>
              <p:cNvPr id="28" name="TextBox 27">
                <a:extLst>
                  <a:ext uri="{FF2B5EF4-FFF2-40B4-BE49-F238E27FC236}">
                    <a16:creationId xmlns:a16="http://schemas.microsoft.com/office/drawing/2014/main" id="{D81D8FF3-612F-3422-870B-293BD8E04160}"/>
                  </a:ext>
                </a:extLst>
              </p:cNvPr>
              <p:cNvSpPr txBox="1"/>
              <p:nvPr/>
            </p:nvSpPr>
            <p:spPr>
              <a:xfrm>
                <a:off x="3734712" y="4624140"/>
                <a:ext cx="2544679" cy="400110"/>
              </a:xfrm>
              <a:prstGeom prst="rect">
                <a:avLst/>
              </a:prstGeom>
              <a:noFill/>
            </p:spPr>
            <p:txBody>
              <a:bodyPr wrap="square">
                <a:spAutoFit/>
              </a:bodyPr>
              <a:lstStyle/>
              <a:p>
                <a:pPr algn="ctr"/>
                <a:r>
                  <a:rPr lang="en-US" sz="2000"/>
                  <a:t>Hóa chất HCl</a:t>
                </a:r>
              </a:p>
            </p:txBody>
          </p:sp>
        </p:grpSp>
        <p:pic>
          <p:nvPicPr>
            <p:cNvPr id="4" name="Picture 3" descr="A blue plastic container with yellow cap&#10;&#10;Description automatically generated">
              <a:extLst>
                <a:ext uri="{FF2B5EF4-FFF2-40B4-BE49-F238E27FC236}">
                  <a16:creationId xmlns:a16="http://schemas.microsoft.com/office/drawing/2014/main" id="{6E6D94EF-D6D0-B713-3C03-5991BEAF8D9D}"/>
                </a:ext>
              </a:extLst>
            </p:cNvPr>
            <p:cNvPicPr>
              <a:picLocks noChangeAspect="1"/>
            </p:cNvPicPr>
            <p:nvPr/>
          </p:nvPicPr>
          <p:blipFill>
            <a:blip r:embed="rId5"/>
            <a:stretch>
              <a:fillRect/>
            </a:stretch>
          </p:blipFill>
          <p:spPr>
            <a:xfrm>
              <a:off x="2354211" y="1990896"/>
              <a:ext cx="2207819" cy="2776946"/>
            </a:xfrm>
            <a:prstGeom prst="rect">
              <a:avLst/>
            </a:prstGeom>
          </p:spPr>
        </p:pic>
      </p:grpSp>
      <p:grpSp>
        <p:nvGrpSpPr>
          <p:cNvPr id="6" name="Group 5">
            <a:extLst>
              <a:ext uri="{FF2B5EF4-FFF2-40B4-BE49-F238E27FC236}">
                <a16:creationId xmlns:a16="http://schemas.microsoft.com/office/drawing/2014/main" id="{8EAD710D-844B-E26A-A989-46624F9D981F}"/>
              </a:ext>
            </a:extLst>
          </p:cNvPr>
          <p:cNvGrpSpPr/>
          <p:nvPr/>
        </p:nvGrpSpPr>
        <p:grpSpPr>
          <a:xfrm>
            <a:off x="5062270" y="1731749"/>
            <a:ext cx="3576404" cy="3235492"/>
            <a:chOff x="1319016" y="1999902"/>
            <a:chExt cx="3576404" cy="3235492"/>
          </a:xfrm>
        </p:grpSpPr>
        <p:grpSp>
          <p:nvGrpSpPr>
            <p:cNvPr id="7" name="Group 6">
              <a:extLst>
                <a:ext uri="{FF2B5EF4-FFF2-40B4-BE49-F238E27FC236}">
                  <a16:creationId xmlns:a16="http://schemas.microsoft.com/office/drawing/2014/main" id="{59760FDC-12F2-F20A-21B4-92C4E93F3A58}"/>
                </a:ext>
              </a:extLst>
            </p:cNvPr>
            <p:cNvGrpSpPr/>
            <p:nvPr/>
          </p:nvGrpSpPr>
          <p:grpSpPr>
            <a:xfrm>
              <a:off x="1319016" y="1999902"/>
              <a:ext cx="2897606" cy="3235492"/>
              <a:chOff x="3702627" y="1788758"/>
              <a:chExt cx="2897606" cy="3235492"/>
            </a:xfrm>
          </p:grpSpPr>
          <p:pic>
            <p:nvPicPr>
              <p:cNvPr id="11" name="Picture 10">
                <a:extLst>
                  <a:ext uri="{FF2B5EF4-FFF2-40B4-BE49-F238E27FC236}">
                    <a16:creationId xmlns:a16="http://schemas.microsoft.com/office/drawing/2014/main" id="{DEA0A0E4-7A3F-43BE-910A-918624A57D33}"/>
                  </a:ext>
                </a:extLst>
              </p:cNvPr>
              <p:cNvPicPr>
                <a:picLocks noChangeAspect="1"/>
              </p:cNvPicPr>
              <p:nvPr/>
            </p:nvPicPr>
            <p:blipFill rotWithShape="1">
              <a:blip r:embed="rId6">
                <a:clrChange>
                  <a:clrFrom>
                    <a:srgbClr val="B1B1B1"/>
                  </a:clrFrom>
                  <a:clrTo>
                    <a:srgbClr val="B1B1B1">
                      <a:alpha val="0"/>
                    </a:srgbClr>
                  </a:clrTo>
                </a:clrChange>
                <a:extLst>
                  <a:ext uri="{BEBA8EAE-BF5A-486C-A8C5-ECC9F3942E4B}">
                    <a14:imgProps xmlns:a14="http://schemas.microsoft.com/office/drawing/2010/main">
                      <a14:imgLayer r:embed="rId7">
                        <a14:imgEffect>
                          <a14:backgroundRemoval t="7938" b="93128" l="9971" r="89835">
                            <a14:foregroundMark x1="43272" y1="93365" x2="57309" y2="93246"/>
                            <a14:foregroundMark x1="57309" y1="93246" x2="57309" y2="93246"/>
                            <a14:foregroundMark x1="48887" y1="7938" x2="50920" y2="28318"/>
                            <a14:foregroundMark x1="64472" y1="50948" x2="64472" y2="59479"/>
                          </a14:backgroundRemoval>
                        </a14:imgEffect>
                      </a14:imgLayer>
                    </a14:imgProps>
                  </a:ext>
                </a:extLst>
              </a:blip>
              <a:srcRect l="31701" r="34614"/>
              <a:stretch/>
            </p:blipFill>
            <p:spPr>
              <a:xfrm>
                <a:off x="3702627" y="1788758"/>
                <a:ext cx="1144897" cy="2776947"/>
              </a:xfrm>
              <a:prstGeom prst="rect">
                <a:avLst/>
              </a:prstGeom>
            </p:spPr>
          </p:pic>
          <p:sp>
            <p:nvSpPr>
              <p:cNvPr id="12" name="TextBox 11">
                <a:extLst>
                  <a:ext uri="{FF2B5EF4-FFF2-40B4-BE49-F238E27FC236}">
                    <a16:creationId xmlns:a16="http://schemas.microsoft.com/office/drawing/2014/main" id="{AD48FE18-EA66-1D0E-59A4-7C370343EBA4}"/>
                  </a:ext>
                </a:extLst>
              </p:cNvPr>
              <p:cNvSpPr txBox="1"/>
              <p:nvPr/>
            </p:nvSpPr>
            <p:spPr>
              <a:xfrm>
                <a:off x="4055554" y="4624140"/>
                <a:ext cx="2544679" cy="400110"/>
              </a:xfrm>
              <a:prstGeom prst="rect">
                <a:avLst/>
              </a:prstGeom>
              <a:noFill/>
            </p:spPr>
            <p:txBody>
              <a:bodyPr wrap="square">
                <a:spAutoFit/>
              </a:bodyPr>
              <a:lstStyle/>
              <a:p>
                <a:pPr algn="ctr"/>
                <a:r>
                  <a:rPr lang="en-US" sz="2000"/>
                  <a:t>Hóa chất H</a:t>
                </a:r>
                <a:r>
                  <a:rPr lang="en-US" sz="2000" baseline="-25000"/>
                  <a:t>2</a:t>
                </a:r>
                <a:r>
                  <a:rPr lang="en-US" sz="2000"/>
                  <a:t>SO</a:t>
                </a:r>
                <a:r>
                  <a:rPr lang="en-US" sz="2000" baseline="-25000"/>
                  <a:t>4</a:t>
                </a:r>
                <a:endParaRPr lang="en-US" sz="2000"/>
              </a:p>
            </p:txBody>
          </p:sp>
        </p:grpSp>
        <p:pic>
          <p:nvPicPr>
            <p:cNvPr id="10" name="Picture 9">
              <a:extLst>
                <a:ext uri="{FF2B5EF4-FFF2-40B4-BE49-F238E27FC236}">
                  <a16:creationId xmlns:a16="http://schemas.microsoft.com/office/drawing/2014/main" id="{95BD848E-4EE3-2EFE-C121-4CD673C8EC38}"/>
                </a:ext>
              </a:extLst>
            </p:cNvPr>
            <p:cNvPicPr>
              <a:picLocks noChangeAspect="1"/>
            </p:cNvPicPr>
            <p:nvPr/>
          </p:nvPicPr>
          <p:blipFill rotWithShape="1">
            <a:blip r:embed="rId8">
              <a:clrChange>
                <a:clrFrom>
                  <a:srgbClr val="FFFFFF"/>
                </a:clrFrom>
                <a:clrTo>
                  <a:srgbClr val="FFFFFF">
                    <a:alpha val="0"/>
                  </a:srgbClr>
                </a:clrTo>
              </a:clrChange>
            </a:blip>
            <a:srcRect l="20073" t="21197" r="17802" b="7960"/>
            <a:stretch/>
          </p:blipFill>
          <p:spPr>
            <a:xfrm>
              <a:off x="2468149" y="1999902"/>
              <a:ext cx="2427271" cy="2767940"/>
            </a:xfrm>
            <a:prstGeom prst="rect">
              <a:avLst/>
            </a:prstGeom>
          </p:spPr>
        </p:pic>
      </p:grpSp>
    </p:spTree>
    <p:extLst>
      <p:ext uri="{BB962C8B-B14F-4D97-AF65-F5344CB8AC3E}">
        <p14:creationId xmlns:p14="http://schemas.microsoft.com/office/powerpoint/2010/main" val="24185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8" name="Arrow: Pentagon 7">
            <a:extLst>
              <a:ext uri="{FF2B5EF4-FFF2-40B4-BE49-F238E27FC236}">
                <a16:creationId xmlns:a16="http://schemas.microsoft.com/office/drawing/2014/main" id="{01CC7400-A157-4D23-D2D6-39B1D36EE751}"/>
              </a:ext>
            </a:extLst>
          </p:cNvPr>
          <p:cNvSpPr/>
          <p:nvPr/>
        </p:nvSpPr>
        <p:spPr>
          <a:xfrm>
            <a:off x="0" y="990687"/>
            <a:ext cx="3352800" cy="617841"/>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Hóa chất dễ cháy, nổ</a:t>
            </a:r>
          </a:p>
        </p:txBody>
      </p:sp>
      <p:sp>
        <p:nvSpPr>
          <p:cNvPr id="19" name="TextBox 18">
            <a:extLst>
              <a:ext uri="{FF2B5EF4-FFF2-40B4-BE49-F238E27FC236}">
                <a16:creationId xmlns:a16="http://schemas.microsoft.com/office/drawing/2014/main" id="{7FC79CC8-5798-3C15-7C20-6B8E0F207A56}"/>
              </a:ext>
            </a:extLst>
          </p:cNvPr>
          <p:cNvSpPr txBox="1"/>
          <p:nvPr/>
        </p:nvSpPr>
        <p:spPr>
          <a:xfrm>
            <a:off x="1622252" y="375658"/>
            <a:ext cx="5915526" cy="430887"/>
          </a:xfrm>
          <a:prstGeom prst="rect">
            <a:avLst/>
          </a:prstGeom>
          <a:noFill/>
        </p:spPr>
        <p:txBody>
          <a:bodyPr wrap="square">
            <a:spAutoFit/>
          </a:bodyPr>
          <a:lstStyle/>
          <a:p>
            <a:pPr algn="ctr"/>
            <a:r>
              <a:rPr lang="en-US" sz="2200" b="1" i="1">
                <a:solidFill>
                  <a:srgbClr val="C00000"/>
                </a:solidFill>
                <a:latin typeface="+mj-lt"/>
              </a:rPr>
              <a:t>a) Một số hóa chất thường dùng</a:t>
            </a:r>
          </a:p>
        </p:txBody>
      </p:sp>
      <p:grpSp>
        <p:nvGrpSpPr>
          <p:cNvPr id="13" name="Group 12">
            <a:extLst>
              <a:ext uri="{FF2B5EF4-FFF2-40B4-BE49-F238E27FC236}">
                <a16:creationId xmlns:a16="http://schemas.microsoft.com/office/drawing/2014/main" id="{37459274-4B09-1C6D-72EB-CF57257C6ACE}"/>
              </a:ext>
            </a:extLst>
          </p:cNvPr>
          <p:cNvGrpSpPr/>
          <p:nvPr/>
        </p:nvGrpSpPr>
        <p:grpSpPr>
          <a:xfrm>
            <a:off x="404060" y="1728502"/>
            <a:ext cx="2544679" cy="3183577"/>
            <a:chOff x="1361071" y="1792670"/>
            <a:chExt cx="2544679" cy="3183577"/>
          </a:xfrm>
        </p:grpSpPr>
        <p:sp>
          <p:nvSpPr>
            <p:cNvPr id="28" name="TextBox 27">
              <a:extLst>
                <a:ext uri="{FF2B5EF4-FFF2-40B4-BE49-F238E27FC236}">
                  <a16:creationId xmlns:a16="http://schemas.microsoft.com/office/drawing/2014/main" id="{D81D8FF3-612F-3422-870B-293BD8E04160}"/>
                </a:ext>
              </a:extLst>
            </p:cNvPr>
            <p:cNvSpPr txBox="1"/>
            <p:nvPr/>
          </p:nvSpPr>
          <p:spPr>
            <a:xfrm>
              <a:off x="1361071" y="4576137"/>
              <a:ext cx="2544679" cy="400110"/>
            </a:xfrm>
            <a:prstGeom prst="rect">
              <a:avLst/>
            </a:prstGeom>
            <a:noFill/>
          </p:spPr>
          <p:txBody>
            <a:bodyPr wrap="square">
              <a:spAutoFit/>
            </a:bodyPr>
            <a:lstStyle/>
            <a:p>
              <a:pPr algn="ctr"/>
              <a:r>
                <a:rPr lang="en-US" sz="2000"/>
                <a:t>Cồn C</a:t>
              </a:r>
              <a:r>
                <a:rPr lang="en-US" sz="2000" baseline="-25000"/>
                <a:t>2</a:t>
              </a:r>
              <a:r>
                <a:rPr lang="en-US" sz="2000"/>
                <a:t>H</a:t>
              </a:r>
              <a:r>
                <a:rPr lang="en-US" sz="2000" baseline="-25000"/>
                <a:t>5</a:t>
              </a:r>
              <a:r>
                <a:rPr lang="en-US" sz="2000"/>
                <a:t>OH</a:t>
              </a:r>
            </a:p>
          </p:txBody>
        </p:sp>
        <p:pic>
          <p:nvPicPr>
            <p:cNvPr id="3" name="Picture 2" descr="A white container with a label&#10;&#10;Description automatically generated">
              <a:extLst>
                <a:ext uri="{FF2B5EF4-FFF2-40B4-BE49-F238E27FC236}">
                  <a16:creationId xmlns:a16="http://schemas.microsoft.com/office/drawing/2014/main" id="{7AA3ECE7-1E56-5197-EE63-3C431F7BAFD3}"/>
                </a:ext>
              </a:extLst>
            </p:cNvPr>
            <p:cNvPicPr>
              <a:picLocks noChangeAspect="1"/>
            </p:cNvPicPr>
            <p:nvPr/>
          </p:nvPicPr>
          <p:blipFill>
            <a:blip r:embed="rId3"/>
            <a:stretch>
              <a:fillRect/>
            </a:stretch>
          </p:blipFill>
          <p:spPr>
            <a:xfrm>
              <a:off x="1619387" y="1792670"/>
              <a:ext cx="2028045" cy="2745488"/>
            </a:xfrm>
            <a:prstGeom prst="rect">
              <a:avLst/>
            </a:prstGeom>
          </p:spPr>
        </p:pic>
      </p:grpSp>
      <p:grpSp>
        <p:nvGrpSpPr>
          <p:cNvPr id="14" name="Group 13">
            <a:extLst>
              <a:ext uri="{FF2B5EF4-FFF2-40B4-BE49-F238E27FC236}">
                <a16:creationId xmlns:a16="http://schemas.microsoft.com/office/drawing/2014/main" id="{190059AF-1C38-870E-1D15-438E2FA6EFF0}"/>
              </a:ext>
            </a:extLst>
          </p:cNvPr>
          <p:cNvGrpSpPr/>
          <p:nvPr/>
        </p:nvGrpSpPr>
        <p:grpSpPr>
          <a:xfrm>
            <a:off x="2694723" y="1728502"/>
            <a:ext cx="2644947" cy="3183577"/>
            <a:chOff x="1425240" y="1792670"/>
            <a:chExt cx="2644947" cy="3183577"/>
          </a:xfrm>
        </p:grpSpPr>
        <p:sp>
          <p:nvSpPr>
            <p:cNvPr id="15" name="TextBox 14">
              <a:extLst>
                <a:ext uri="{FF2B5EF4-FFF2-40B4-BE49-F238E27FC236}">
                  <a16:creationId xmlns:a16="http://schemas.microsoft.com/office/drawing/2014/main" id="{04ED3D1D-28A0-8AF0-F96F-DF01E0029729}"/>
                </a:ext>
              </a:extLst>
            </p:cNvPr>
            <p:cNvSpPr txBox="1"/>
            <p:nvPr/>
          </p:nvSpPr>
          <p:spPr>
            <a:xfrm>
              <a:off x="1425240" y="4576137"/>
              <a:ext cx="2544679" cy="400110"/>
            </a:xfrm>
            <a:prstGeom prst="rect">
              <a:avLst/>
            </a:prstGeom>
            <a:noFill/>
          </p:spPr>
          <p:txBody>
            <a:bodyPr wrap="square">
              <a:spAutoFit/>
            </a:bodyPr>
            <a:lstStyle/>
            <a:p>
              <a:pPr algn="ctr"/>
              <a:r>
                <a:rPr lang="en-US" sz="2000"/>
                <a:t>Hydrogen H</a:t>
              </a:r>
              <a:r>
                <a:rPr lang="en-US" sz="2000" baseline="-25000"/>
                <a:t>2</a:t>
              </a:r>
              <a:endParaRPr lang="en-US" sz="2000"/>
            </a:p>
          </p:txBody>
        </p:sp>
        <p:pic>
          <p:nvPicPr>
            <p:cNvPr id="16" name="Picture 15">
              <a:extLst>
                <a:ext uri="{FF2B5EF4-FFF2-40B4-BE49-F238E27FC236}">
                  <a16:creationId xmlns:a16="http://schemas.microsoft.com/office/drawing/2014/main" id="{C76F4D75-08A1-F20D-4B4B-CF4EA6B1FAE9}"/>
                </a:ext>
              </a:extLst>
            </p:cNvPr>
            <p:cNvPicPr>
              <a:picLocks noChangeAspect="1"/>
            </p:cNvPicPr>
            <p:nvPr/>
          </p:nvPicPr>
          <p:blipFill rotWithShape="1">
            <a:blip r:embed="rId4"/>
            <a:srcRect l="26319" r="25429"/>
            <a:stretch/>
          </p:blipFill>
          <p:spPr>
            <a:xfrm>
              <a:off x="1483406" y="1792670"/>
              <a:ext cx="2586781" cy="2859203"/>
            </a:xfrm>
            <a:prstGeom prst="ellipse">
              <a:avLst/>
            </a:prstGeom>
          </p:spPr>
        </p:pic>
      </p:grpSp>
      <p:grpSp>
        <p:nvGrpSpPr>
          <p:cNvPr id="20" name="Group 19">
            <a:extLst>
              <a:ext uri="{FF2B5EF4-FFF2-40B4-BE49-F238E27FC236}">
                <a16:creationId xmlns:a16="http://schemas.microsoft.com/office/drawing/2014/main" id="{5A2389C0-EF70-237B-06E9-CF69AD3262DA}"/>
              </a:ext>
            </a:extLst>
          </p:cNvPr>
          <p:cNvGrpSpPr/>
          <p:nvPr/>
        </p:nvGrpSpPr>
        <p:grpSpPr>
          <a:xfrm>
            <a:off x="5339670" y="1436140"/>
            <a:ext cx="3313181" cy="3151565"/>
            <a:chOff x="5426759" y="1436140"/>
            <a:chExt cx="3313181" cy="3151565"/>
          </a:xfrm>
        </p:grpSpPr>
        <p:sp>
          <p:nvSpPr>
            <p:cNvPr id="18" name="Rectangle: Rounded Corners 17">
              <a:extLst>
                <a:ext uri="{FF2B5EF4-FFF2-40B4-BE49-F238E27FC236}">
                  <a16:creationId xmlns:a16="http://schemas.microsoft.com/office/drawing/2014/main" id="{84825C92-B55A-7880-D898-42BFF36E7BA2}"/>
                </a:ext>
              </a:extLst>
            </p:cNvPr>
            <p:cNvSpPr/>
            <p:nvPr/>
          </p:nvSpPr>
          <p:spPr>
            <a:xfrm>
              <a:off x="5751773" y="1950877"/>
              <a:ext cx="2988167" cy="2636828"/>
            </a:xfrm>
            <a:prstGeom prst="roundRect">
              <a:avLst>
                <a:gd name="adj" fmla="val 6568"/>
              </a:avLst>
            </a:prstGeom>
            <a:solidFill>
              <a:schemeClr val="accent6"/>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Chỉ sử dụng hóa chất trong phòng thí nghiệm có nhãn mác ghi đầy đủ: tên hóa chất, công thức hóa học,...</a:t>
              </a:r>
            </a:p>
          </p:txBody>
        </p:sp>
        <p:pic>
          <p:nvPicPr>
            <p:cNvPr id="17" name="Picture 13">
              <a:extLst>
                <a:ext uri="{FF2B5EF4-FFF2-40B4-BE49-F238E27FC236}">
                  <a16:creationId xmlns:a16="http://schemas.microsoft.com/office/drawing/2014/main" id="{FCC40640-D58C-946A-4934-CC83CB6217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26759" y="1436140"/>
              <a:ext cx="850564" cy="878001"/>
            </a:xfrm>
            <a:prstGeom prst="rect">
              <a:avLst/>
            </a:prstGeom>
          </p:spPr>
        </p:pic>
      </p:grpSp>
    </p:spTree>
    <p:extLst>
      <p:ext uri="{BB962C8B-B14F-4D97-AF65-F5344CB8AC3E}">
        <p14:creationId xmlns:p14="http://schemas.microsoft.com/office/powerpoint/2010/main" val="2949135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strVal val="#ppt_w+.3"/>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50" presetClass="entr" presetSubtype="0" decel="10000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strVal val="#ppt_w+.3"/>
                                          </p:val>
                                        </p:tav>
                                        <p:tav tm="100000">
                                          <p:val>
                                            <p:strVal val="#ppt_w"/>
                                          </p:val>
                                        </p:tav>
                                      </p:tavLst>
                                    </p:anim>
                                    <p:anim calcmode="lin" valueType="num">
                                      <p:cBhvr>
                                        <p:cTn id="19" dur="500" fill="hold"/>
                                        <p:tgtEl>
                                          <p:spTgt spid="14"/>
                                        </p:tgtEl>
                                        <p:attrNameLst>
                                          <p:attrName>ppt_h</p:attrName>
                                        </p:attrNameLst>
                                      </p:cBhvr>
                                      <p:tavLst>
                                        <p:tav tm="0">
                                          <p:val>
                                            <p:strVal val="#ppt_h"/>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4" name="TextBox 21">
            <a:extLst>
              <a:ext uri="{FF2B5EF4-FFF2-40B4-BE49-F238E27FC236}">
                <a16:creationId xmlns:a16="http://schemas.microsoft.com/office/drawing/2014/main" id="{2B2659DC-7D75-5995-1967-144B0DF85D93}"/>
              </a:ext>
            </a:extLst>
          </p:cNvPr>
          <p:cNvSpPr txBox="1"/>
          <p:nvPr/>
        </p:nvSpPr>
        <p:spPr>
          <a:xfrm>
            <a:off x="2821056" y="278992"/>
            <a:ext cx="3501888" cy="538609"/>
          </a:xfrm>
          <a:prstGeom prst="rect">
            <a:avLst/>
          </a:prstGeom>
        </p:spPr>
        <p:txBody>
          <a:bodyPr lIns="0" tIns="0" rIns="0" bIns="0" rtlCol="0" anchor="t">
            <a:spAutoFit/>
          </a:bodyPr>
          <a:lstStyle/>
          <a:p>
            <a:pPr algn="ctr" defTabSz="457200">
              <a:lnSpc>
                <a:spcPts val="4200"/>
              </a:lnSpc>
              <a:buClrTx/>
            </a:pPr>
            <a:r>
              <a:rPr lang="en-US" sz="3600" b="1" kern="1200">
                <a:solidFill>
                  <a:schemeClr val="accent3">
                    <a:lumMod val="25000"/>
                  </a:schemeClr>
                </a:solidFill>
                <a:latin typeface="Arial" panose="020B0604020202020204" pitchFamily="34" charset="0"/>
                <a:ea typeface="+mn-ea"/>
                <a:cs typeface="Arial" panose="020B0604020202020204" pitchFamily="34" charset="0"/>
              </a:rPr>
              <a:t>KHỞI ĐỘNG</a:t>
            </a:r>
          </a:p>
        </p:txBody>
      </p:sp>
      <p:grpSp>
        <p:nvGrpSpPr>
          <p:cNvPr id="7" name="Group 6">
            <a:extLst>
              <a:ext uri="{FF2B5EF4-FFF2-40B4-BE49-F238E27FC236}">
                <a16:creationId xmlns:a16="http://schemas.microsoft.com/office/drawing/2014/main" id="{34361776-9C0D-5F69-2226-6E8B85B6D907}"/>
              </a:ext>
            </a:extLst>
          </p:cNvPr>
          <p:cNvGrpSpPr/>
          <p:nvPr/>
        </p:nvGrpSpPr>
        <p:grpSpPr>
          <a:xfrm>
            <a:off x="617747" y="1221021"/>
            <a:ext cx="3758868" cy="3292297"/>
            <a:chOff x="625563" y="736467"/>
            <a:chExt cx="3758868" cy="3292297"/>
          </a:xfrm>
        </p:grpSpPr>
        <p:sp>
          <p:nvSpPr>
            <p:cNvPr id="5" name="TextBox 4">
              <a:extLst>
                <a:ext uri="{FF2B5EF4-FFF2-40B4-BE49-F238E27FC236}">
                  <a16:creationId xmlns:a16="http://schemas.microsoft.com/office/drawing/2014/main" id="{46838C31-A162-F07D-01B0-41D8D32D7B62}"/>
                </a:ext>
              </a:extLst>
            </p:cNvPr>
            <p:cNvSpPr txBox="1"/>
            <p:nvPr/>
          </p:nvSpPr>
          <p:spPr>
            <a:xfrm>
              <a:off x="625563" y="1685109"/>
              <a:ext cx="3758868" cy="2343655"/>
            </a:xfrm>
            <a:prstGeom prst="rect">
              <a:avLst/>
            </a:prstGeom>
            <a:noFill/>
          </p:spPr>
          <p:txBody>
            <a:bodyPr wrap="square">
              <a:spAutoFit/>
            </a:bodyPr>
            <a:lstStyle/>
            <a:p>
              <a:pPr algn="just">
                <a:lnSpc>
                  <a:spcPct val="150000"/>
                </a:lnSpc>
                <a:spcBef>
                  <a:spcPts val="100"/>
                </a:spcBef>
                <a:spcAft>
                  <a:spcPts val="100"/>
                </a:spcAft>
              </a:pPr>
              <a:r>
                <a:rPr lang="vi-VN" sz="2000">
                  <a:latin typeface="Arial" panose="020B0604020202020204" pitchFamily="34" charset="0"/>
                  <a:ea typeface="Times New Roman" panose="02020603050405020304" pitchFamily="18" charset="0"/>
                  <a:cs typeface="Arial" panose="020B0604020202020204" pitchFamily="34" charset="0"/>
                </a:rPr>
                <a:t>Quan sát ống đong đựng dung dịch copper (II) sulfate (Hình 1), ghi lại thể tích của dung dịch trong ống đong và báo cáo kết quả trước lớp. </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21">
              <a:extLst>
                <a:ext uri="{FF2B5EF4-FFF2-40B4-BE49-F238E27FC236}">
                  <a16:creationId xmlns:a16="http://schemas.microsoft.com/office/drawing/2014/main" id="{AF26A873-0515-FE87-C9A8-8D0C4787FA2C}"/>
                </a:ext>
              </a:extLst>
            </p:cNvPr>
            <p:cNvPicPr>
              <a:picLocks noChangeAspect="1"/>
            </p:cNvPicPr>
            <p:nvPr/>
          </p:nvPicPr>
          <p:blipFill>
            <a:blip r:embed="rId3"/>
            <a:srcRect/>
            <a:stretch>
              <a:fillRect/>
            </a:stretch>
          </p:blipFill>
          <p:spPr>
            <a:xfrm>
              <a:off x="1652902" y="736467"/>
              <a:ext cx="1371822" cy="1127752"/>
            </a:xfrm>
            <a:prstGeom prst="rect">
              <a:avLst/>
            </a:prstGeom>
          </p:spPr>
        </p:pic>
      </p:grpSp>
      <p:pic>
        <p:nvPicPr>
          <p:cNvPr id="9" name="Picture 8" descr="A measuring cylinder with a blue background&#10;&#10;Description automatically generated">
            <a:extLst>
              <a:ext uri="{FF2B5EF4-FFF2-40B4-BE49-F238E27FC236}">
                <a16:creationId xmlns:a16="http://schemas.microsoft.com/office/drawing/2014/main" id="{AA6F4685-60AE-1CB7-642C-9016EB209EEE}"/>
              </a:ext>
            </a:extLst>
          </p:cNvPr>
          <p:cNvPicPr>
            <a:picLocks noChangeAspect="1"/>
          </p:cNvPicPr>
          <p:nvPr/>
        </p:nvPicPr>
        <p:blipFill>
          <a:blip r:embed="rId4"/>
          <a:stretch>
            <a:fillRect/>
          </a:stretch>
        </p:blipFill>
        <p:spPr>
          <a:xfrm>
            <a:off x="4767386" y="1056898"/>
            <a:ext cx="3865614" cy="391307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sp>
        <p:nvSpPr>
          <p:cNvPr id="4" name="TextBox 3">
            <a:extLst>
              <a:ext uri="{FF2B5EF4-FFF2-40B4-BE49-F238E27FC236}">
                <a16:creationId xmlns:a16="http://schemas.microsoft.com/office/drawing/2014/main" id="{7B508DF6-2C26-4016-9355-12FB2D29429D}"/>
              </a:ext>
            </a:extLst>
          </p:cNvPr>
          <p:cNvSpPr txBox="1"/>
          <p:nvPr/>
        </p:nvSpPr>
        <p:spPr>
          <a:xfrm>
            <a:off x="1622252" y="375658"/>
            <a:ext cx="5915526" cy="430887"/>
          </a:xfrm>
          <a:prstGeom prst="rect">
            <a:avLst/>
          </a:prstGeom>
          <a:noFill/>
        </p:spPr>
        <p:txBody>
          <a:bodyPr wrap="square">
            <a:spAutoFit/>
          </a:bodyPr>
          <a:lstStyle/>
          <a:p>
            <a:pPr algn="ctr"/>
            <a:r>
              <a:rPr lang="en-US" sz="2200" b="1" i="1">
                <a:solidFill>
                  <a:srgbClr val="C00000"/>
                </a:solidFill>
                <a:latin typeface="+mj-lt"/>
              </a:rPr>
              <a:t>b) Thao tác lấy hóa chất</a:t>
            </a:r>
          </a:p>
        </p:txBody>
      </p:sp>
      <p:graphicFrame>
        <p:nvGraphicFramePr>
          <p:cNvPr id="5" name="Table 5">
            <a:extLst>
              <a:ext uri="{FF2B5EF4-FFF2-40B4-BE49-F238E27FC236}">
                <a16:creationId xmlns:a16="http://schemas.microsoft.com/office/drawing/2014/main" id="{AB81E4BC-B0C1-E083-7CF6-4C9B64E71C7B}"/>
              </a:ext>
            </a:extLst>
          </p:cNvPr>
          <p:cNvGraphicFramePr>
            <a:graphicFrameLocks noGrp="1"/>
          </p:cNvGraphicFramePr>
          <p:nvPr>
            <p:extLst>
              <p:ext uri="{D42A27DB-BD31-4B8C-83A1-F6EECF244321}">
                <p14:modId xmlns:p14="http://schemas.microsoft.com/office/powerpoint/2010/main" val="2311526815"/>
              </p:ext>
            </p:extLst>
          </p:nvPr>
        </p:nvGraphicFramePr>
        <p:xfrm>
          <a:off x="228599" y="844781"/>
          <a:ext cx="6236369" cy="4132261"/>
        </p:xfrm>
        <a:graphic>
          <a:graphicData uri="http://schemas.openxmlformats.org/drawingml/2006/table">
            <a:tbl>
              <a:tblPr firstRow="1" bandRow="1">
                <a:tableStyleId>{69CF1AB2-1976-4502-BF36-3FF5EA218861}</a:tableStyleId>
              </a:tblPr>
              <a:tblGrid>
                <a:gridCol w="2646949">
                  <a:extLst>
                    <a:ext uri="{9D8B030D-6E8A-4147-A177-3AD203B41FA5}">
                      <a16:colId xmlns:a16="http://schemas.microsoft.com/office/drawing/2014/main" val="1302082968"/>
                    </a:ext>
                  </a:extLst>
                </a:gridCol>
                <a:gridCol w="3589420">
                  <a:extLst>
                    <a:ext uri="{9D8B030D-6E8A-4147-A177-3AD203B41FA5}">
                      <a16:colId xmlns:a16="http://schemas.microsoft.com/office/drawing/2014/main" val="2071288150"/>
                    </a:ext>
                  </a:extLst>
                </a:gridCol>
              </a:tblGrid>
              <a:tr h="413447">
                <a:tc>
                  <a:txBody>
                    <a:bodyPr/>
                    <a:lstStyle/>
                    <a:p>
                      <a:pPr algn="ctr">
                        <a:lnSpc>
                          <a:spcPct val="100000"/>
                        </a:lnSpc>
                      </a:pPr>
                      <a:r>
                        <a:rPr lang="en-US" sz="2000">
                          <a:solidFill>
                            <a:srgbClr val="000000"/>
                          </a:solidFill>
                        </a:rPr>
                        <a:t>Dạng hóa chất</a:t>
                      </a:r>
                    </a:p>
                  </a:txBody>
                  <a:tcPr anchor="ctr"/>
                </a:tc>
                <a:tc>
                  <a:txBody>
                    <a:bodyPr/>
                    <a:lstStyle/>
                    <a:p>
                      <a:pPr algn="ctr">
                        <a:lnSpc>
                          <a:spcPct val="100000"/>
                        </a:lnSpc>
                      </a:pPr>
                      <a:r>
                        <a:rPr lang="en-US" sz="2000">
                          <a:solidFill>
                            <a:srgbClr val="000000"/>
                          </a:solidFill>
                        </a:rPr>
                        <a:t>Thao tác</a:t>
                      </a:r>
                    </a:p>
                  </a:txBody>
                  <a:tcPr anchor="ctr"/>
                </a:tc>
                <a:extLst>
                  <a:ext uri="{0D108BD9-81ED-4DB2-BD59-A6C34878D82A}">
                    <a16:rowId xmlns:a16="http://schemas.microsoft.com/office/drawing/2014/main" val="3430828279"/>
                  </a:ext>
                </a:extLst>
              </a:tr>
              <a:tr h="413447">
                <a:tc>
                  <a:txBody>
                    <a:bodyPr/>
                    <a:lstStyle/>
                    <a:p>
                      <a:pPr algn="ctr">
                        <a:lnSpc>
                          <a:spcPct val="100000"/>
                        </a:lnSpc>
                      </a:pPr>
                      <a:r>
                        <a:rPr lang="en-US" sz="2000">
                          <a:solidFill>
                            <a:srgbClr val="000000"/>
                          </a:solidFill>
                        </a:rPr>
                        <a:t>Chất rắn dạng bột</a:t>
                      </a:r>
                    </a:p>
                  </a:txBody>
                  <a:tcPr anchor="ctr"/>
                </a:tc>
                <a:tc>
                  <a:txBody>
                    <a:bodyPr/>
                    <a:lstStyle/>
                    <a:p>
                      <a:pPr>
                        <a:lnSpc>
                          <a:spcPct val="100000"/>
                        </a:lnSpc>
                      </a:pPr>
                      <a:r>
                        <a:rPr lang="en-US" sz="2000">
                          <a:solidFill>
                            <a:srgbClr val="000000"/>
                          </a:solidFill>
                        </a:rPr>
                        <a:t>Dùng thìa xúc hóa chất</a:t>
                      </a:r>
                    </a:p>
                  </a:txBody>
                  <a:tcPr anchor="ctr"/>
                </a:tc>
                <a:extLst>
                  <a:ext uri="{0D108BD9-81ED-4DB2-BD59-A6C34878D82A}">
                    <a16:rowId xmlns:a16="http://schemas.microsoft.com/office/drawing/2014/main" val="390990476"/>
                  </a:ext>
                </a:extLst>
              </a:tr>
              <a:tr h="1181559">
                <a:tc>
                  <a:txBody>
                    <a:bodyPr/>
                    <a:lstStyle/>
                    <a:p>
                      <a:pPr algn="ctr">
                        <a:lnSpc>
                          <a:spcPct val="150000"/>
                        </a:lnSpc>
                      </a:pPr>
                      <a:r>
                        <a:rPr lang="en-US" sz="2000">
                          <a:solidFill>
                            <a:srgbClr val="000000"/>
                          </a:solidFill>
                        </a:rPr>
                        <a:t>Chất rắn dạng miếng</a:t>
                      </a:r>
                    </a:p>
                  </a:txBody>
                  <a:tcPr anchor="ctr"/>
                </a:tc>
                <a:tc>
                  <a:txBody>
                    <a:bodyPr/>
                    <a:lstStyle/>
                    <a:p>
                      <a:pPr algn="just">
                        <a:lnSpc>
                          <a:spcPct val="150000"/>
                        </a:lnSpc>
                      </a:pPr>
                      <a:r>
                        <a:rPr lang="en-US" sz="2000">
                          <a:solidFill>
                            <a:srgbClr val="000000"/>
                          </a:solidFill>
                        </a:rPr>
                        <a:t>D</a:t>
                      </a:r>
                      <a:r>
                        <a:rPr lang="vi-VN" sz="2000">
                          <a:solidFill>
                            <a:srgbClr val="000000"/>
                          </a:solidFill>
                        </a:rPr>
                        <a:t>ùng kẹp gắp hóa chất cho trượt nhẹ nhàng theo thành ống nghiệm</a:t>
                      </a:r>
                      <a:endParaRPr lang="en-US" sz="2000">
                        <a:solidFill>
                          <a:srgbClr val="000000"/>
                        </a:solidFill>
                      </a:endParaRPr>
                    </a:p>
                  </a:txBody>
                  <a:tcPr anchor="ctr"/>
                </a:tc>
                <a:extLst>
                  <a:ext uri="{0D108BD9-81ED-4DB2-BD59-A6C34878D82A}">
                    <a16:rowId xmlns:a16="http://schemas.microsoft.com/office/drawing/2014/main" val="693069598"/>
                  </a:ext>
                </a:extLst>
              </a:tr>
              <a:tr h="797503">
                <a:tc>
                  <a:txBody>
                    <a:bodyPr/>
                    <a:lstStyle/>
                    <a:p>
                      <a:pPr algn="ctr">
                        <a:lnSpc>
                          <a:spcPct val="150000"/>
                        </a:lnSpc>
                      </a:pPr>
                      <a:r>
                        <a:rPr lang="en-US" sz="2000">
                          <a:solidFill>
                            <a:srgbClr val="000000"/>
                          </a:solidFill>
                        </a:rPr>
                        <a:t>Khi cho hóa chất lỏng vào ống nghiệm</a:t>
                      </a:r>
                    </a:p>
                  </a:txBody>
                  <a:tcPr anchor="ctr"/>
                </a:tc>
                <a:tc>
                  <a:txBody>
                    <a:bodyPr/>
                    <a:lstStyle/>
                    <a:p>
                      <a:pPr algn="just">
                        <a:lnSpc>
                          <a:spcPct val="150000"/>
                        </a:lnSpc>
                      </a:pPr>
                      <a:r>
                        <a:rPr lang="en-US" sz="2000">
                          <a:solidFill>
                            <a:srgbClr val="000000"/>
                          </a:solidFill>
                        </a:rPr>
                        <a:t>Dùng ống hút nhỏ giọt.</a:t>
                      </a:r>
                    </a:p>
                  </a:txBody>
                  <a:tcPr anchor="ctr"/>
                </a:tc>
                <a:extLst>
                  <a:ext uri="{0D108BD9-81ED-4DB2-BD59-A6C34878D82A}">
                    <a16:rowId xmlns:a16="http://schemas.microsoft.com/office/drawing/2014/main" val="663915077"/>
                  </a:ext>
                </a:extLst>
              </a:tr>
              <a:tr h="797503">
                <a:tc>
                  <a:txBody>
                    <a:bodyPr/>
                    <a:lstStyle/>
                    <a:p>
                      <a:pPr algn="ctr">
                        <a:lnSpc>
                          <a:spcPct val="150000"/>
                        </a:lnSpc>
                      </a:pPr>
                      <a:r>
                        <a:rPr lang="en-US" sz="2000">
                          <a:solidFill>
                            <a:srgbClr val="000000"/>
                          </a:solidFill>
                        </a:rPr>
                        <a:t>Khi đun hóa chất</a:t>
                      </a:r>
                    </a:p>
                  </a:txBody>
                  <a:tcPr anchor="ctr"/>
                </a:tc>
                <a:tc>
                  <a:txBody>
                    <a:bodyPr/>
                    <a:lstStyle/>
                    <a:p>
                      <a:pPr algn="just">
                        <a:lnSpc>
                          <a:spcPct val="150000"/>
                        </a:lnSpc>
                      </a:pPr>
                      <a:r>
                        <a:rPr lang="vi-VN" sz="2000">
                          <a:solidFill>
                            <a:srgbClr val="000000"/>
                          </a:solidFill>
                        </a:rPr>
                        <a:t>Hơ nóng đều ống nghiệm rồi đun trực tiếp nơi có hóa chất. </a:t>
                      </a:r>
                      <a:endParaRPr lang="en-US" sz="2000">
                        <a:solidFill>
                          <a:srgbClr val="000000"/>
                        </a:solidFill>
                      </a:endParaRPr>
                    </a:p>
                  </a:txBody>
                  <a:tcPr anchor="ctr"/>
                </a:tc>
                <a:extLst>
                  <a:ext uri="{0D108BD9-81ED-4DB2-BD59-A6C34878D82A}">
                    <a16:rowId xmlns:a16="http://schemas.microsoft.com/office/drawing/2014/main" val="1545406566"/>
                  </a:ext>
                </a:extLst>
              </a:tr>
            </a:tbl>
          </a:graphicData>
        </a:graphic>
      </p:graphicFrame>
      <p:grpSp>
        <p:nvGrpSpPr>
          <p:cNvPr id="8" name="Group 7">
            <a:extLst>
              <a:ext uri="{FF2B5EF4-FFF2-40B4-BE49-F238E27FC236}">
                <a16:creationId xmlns:a16="http://schemas.microsoft.com/office/drawing/2014/main" id="{2CBD4EBD-C54C-8E9C-5FCA-0BE437EA0017}"/>
              </a:ext>
            </a:extLst>
          </p:cNvPr>
          <p:cNvGrpSpPr/>
          <p:nvPr/>
        </p:nvGrpSpPr>
        <p:grpSpPr>
          <a:xfrm>
            <a:off x="6573253" y="773690"/>
            <a:ext cx="2342148" cy="3596119"/>
            <a:chOff x="1307432" y="1352870"/>
            <a:chExt cx="2342148" cy="3596119"/>
          </a:xfrm>
        </p:grpSpPr>
        <p:sp>
          <p:nvSpPr>
            <p:cNvPr id="7" name="Rectangle: Rounded Corners 6">
              <a:extLst>
                <a:ext uri="{FF2B5EF4-FFF2-40B4-BE49-F238E27FC236}">
                  <a16:creationId xmlns:a16="http://schemas.microsoft.com/office/drawing/2014/main" id="{F48A69AB-2A8E-14EC-ED7E-38682EC9D0FC}"/>
                </a:ext>
              </a:extLst>
            </p:cNvPr>
            <p:cNvSpPr/>
            <p:nvPr/>
          </p:nvSpPr>
          <p:spPr>
            <a:xfrm>
              <a:off x="1307432" y="2031196"/>
              <a:ext cx="2342148" cy="2917793"/>
            </a:xfrm>
            <a:prstGeom prst="roundRect">
              <a:avLst>
                <a:gd name="adj" fmla="val 6522"/>
              </a:avLst>
            </a:prstGeom>
            <a:solidFill>
              <a:schemeClr val="accent6"/>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Calibri" panose="020F0502020204030204" pitchFamily="34" charset="0"/>
                  <a:cs typeface="Times New Roman" panose="02020603050405020304" pitchFamily="18" charset="0"/>
                </a:rPr>
                <a:t>Đun chất lỏng cần để nghiêng ống nghiệm 60</a:t>
              </a:r>
              <a:r>
                <a:rPr lang="vi-VN" sz="2000" baseline="30000">
                  <a:solidFill>
                    <a:srgbClr val="000000"/>
                  </a:solidFill>
                  <a:effectLst/>
                  <a:ea typeface="Calibri" panose="020F0502020204030204" pitchFamily="34" charset="0"/>
                  <a:cs typeface="Times New Roman" panose="02020603050405020304" pitchFamily="18" charset="0"/>
                </a:rPr>
                <a:t>o</a:t>
              </a:r>
              <a:r>
                <a:rPr lang="en-US" sz="2000" baseline="30000">
                  <a:solidFill>
                    <a:srgbClr val="000000"/>
                  </a:solidFill>
                  <a:ea typeface="Calibri" panose="020F0502020204030204" pitchFamily="34" charset="0"/>
                  <a:cs typeface="Times New Roman" panose="02020603050405020304" pitchFamily="18" charset="0"/>
                </a:rPr>
                <a:t>.</a:t>
              </a:r>
            </a:p>
            <a:p>
              <a:pPr algn="just">
                <a:lnSpc>
                  <a:spcPct val="150000"/>
                </a:lnSpc>
              </a:pPr>
              <a:r>
                <a:rPr lang="en-US" sz="2000">
                  <a:solidFill>
                    <a:srgbClr val="000000"/>
                  </a:solidFill>
                  <a:effectLst/>
                  <a:ea typeface="Calibri" panose="020F0502020204030204" pitchFamily="34" charset="0"/>
                  <a:cs typeface="Times New Roman" panose="02020603050405020304" pitchFamily="18" charset="0"/>
                </a:rPr>
                <a:t>H</a:t>
              </a:r>
              <a:r>
                <a:rPr lang="vi-VN" sz="2000">
                  <a:solidFill>
                    <a:srgbClr val="000000"/>
                  </a:solidFill>
                  <a:effectLst/>
                  <a:ea typeface="Calibri" panose="020F0502020204030204" pitchFamily="34" charset="0"/>
                  <a:cs typeface="Times New Roman" panose="02020603050405020304" pitchFamily="18" charset="0"/>
                </a:rPr>
                <a:t>ướng </a:t>
              </a:r>
              <a:r>
                <a:rPr lang="en-US" sz="2000">
                  <a:solidFill>
                    <a:srgbClr val="000000"/>
                  </a:solidFill>
                  <a:effectLst/>
                  <a:ea typeface="Calibri" panose="020F0502020204030204" pitchFamily="34" charset="0"/>
                  <a:cs typeface="Times New Roman" panose="02020603050405020304" pitchFamily="18" charset="0"/>
                </a:rPr>
                <a:t>miệng ống nghiệm về </a:t>
              </a:r>
              <a:r>
                <a:rPr lang="vi-VN" sz="2000">
                  <a:solidFill>
                    <a:srgbClr val="000000"/>
                  </a:solidFill>
                  <a:effectLst/>
                  <a:ea typeface="Calibri" panose="020F0502020204030204" pitchFamily="34" charset="0"/>
                  <a:cs typeface="Times New Roman" panose="02020603050405020304" pitchFamily="18" charset="0"/>
                </a:rPr>
                <a:t>phía không người. </a:t>
              </a:r>
              <a:endParaRPr lang="en-US" sz="2000">
                <a:solidFill>
                  <a:srgbClr val="000000"/>
                </a:solidFill>
                <a:effectLst/>
                <a:ea typeface="Calibri" panose="020F0502020204030204" pitchFamily="34" charset="0"/>
                <a:cs typeface="Times New Roman" panose="02020603050405020304" pitchFamily="18" charset="0"/>
              </a:endParaRPr>
            </a:p>
          </p:txBody>
        </p:sp>
        <p:pic>
          <p:nvPicPr>
            <p:cNvPr id="6" name="Picture 35">
              <a:extLst>
                <a:ext uri="{FF2B5EF4-FFF2-40B4-BE49-F238E27FC236}">
                  <a16:creationId xmlns:a16="http://schemas.microsoft.com/office/drawing/2014/main" id="{DFED6B80-310C-58C3-5074-8A5DD1EA45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1048" y="1352870"/>
              <a:ext cx="1154915" cy="791598"/>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grpSp>
        <p:nvGrpSpPr>
          <p:cNvPr id="23" name="Group 22">
            <a:extLst>
              <a:ext uri="{FF2B5EF4-FFF2-40B4-BE49-F238E27FC236}">
                <a16:creationId xmlns:a16="http://schemas.microsoft.com/office/drawing/2014/main" id="{60F2BAF7-5D73-3DE1-A8C9-7757BC6DDB55}"/>
              </a:ext>
            </a:extLst>
          </p:cNvPr>
          <p:cNvGrpSpPr/>
          <p:nvPr/>
        </p:nvGrpSpPr>
        <p:grpSpPr>
          <a:xfrm>
            <a:off x="1233826" y="735839"/>
            <a:ext cx="6752782" cy="1615624"/>
            <a:chOff x="1669795" y="528839"/>
            <a:chExt cx="6752782" cy="1615624"/>
          </a:xfrm>
        </p:grpSpPr>
        <p:sp>
          <p:nvSpPr>
            <p:cNvPr id="21" name="Rectangle: Rounded Corners 20">
              <a:extLst>
                <a:ext uri="{FF2B5EF4-FFF2-40B4-BE49-F238E27FC236}">
                  <a16:creationId xmlns:a16="http://schemas.microsoft.com/office/drawing/2014/main" id="{C6605571-57BC-8B5C-B6BD-7CE24AC62FA4}"/>
                </a:ext>
              </a:extLst>
            </p:cNvPr>
            <p:cNvSpPr/>
            <p:nvPr/>
          </p:nvSpPr>
          <p:spPr>
            <a:xfrm>
              <a:off x="1669795" y="528839"/>
              <a:ext cx="6676348" cy="823209"/>
            </a:xfrm>
            <a:prstGeom prst="roundRect">
              <a:avLst/>
            </a:prstGeom>
            <a:solidFill>
              <a:schemeClr val="accent6"/>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Vì sao phải hơ nóng đều ống nghiệm khi đun hóa chất?</a:t>
              </a:r>
              <a:endParaRPr lang="en-US" sz="2000">
                <a:solidFill>
                  <a:srgbClr val="000000"/>
                </a:solidFill>
              </a:endParaRPr>
            </a:p>
          </p:txBody>
        </p:sp>
        <p:pic>
          <p:nvPicPr>
            <p:cNvPr id="22" name="Picture 17">
              <a:extLst>
                <a:ext uri="{FF2B5EF4-FFF2-40B4-BE49-F238E27FC236}">
                  <a16:creationId xmlns:a16="http://schemas.microsoft.com/office/drawing/2014/main" id="{1C9B7097-5B23-B7E9-B8D8-6B300E9EDA6C}"/>
                </a:ext>
              </a:extLst>
            </p:cNvPr>
            <p:cNvPicPr>
              <a:picLocks noChangeAspect="1"/>
            </p:cNvPicPr>
            <p:nvPr/>
          </p:nvPicPr>
          <p:blipFill>
            <a:blip r:embed="rId3"/>
            <a:srcRect/>
            <a:stretch>
              <a:fillRect/>
            </a:stretch>
          </p:blipFill>
          <p:spPr>
            <a:xfrm>
              <a:off x="7356246" y="1120785"/>
              <a:ext cx="1066331" cy="1023678"/>
            </a:xfrm>
            <a:prstGeom prst="rect">
              <a:avLst/>
            </a:prstGeom>
          </p:spPr>
        </p:pic>
      </p:grpSp>
      <p:grpSp>
        <p:nvGrpSpPr>
          <p:cNvPr id="30" name="Group 29">
            <a:extLst>
              <a:ext uri="{FF2B5EF4-FFF2-40B4-BE49-F238E27FC236}">
                <a16:creationId xmlns:a16="http://schemas.microsoft.com/office/drawing/2014/main" id="{4DFAA78C-6D7C-EDFB-A287-D7B988553D6B}"/>
              </a:ext>
            </a:extLst>
          </p:cNvPr>
          <p:cNvGrpSpPr/>
          <p:nvPr/>
        </p:nvGrpSpPr>
        <p:grpSpPr>
          <a:xfrm>
            <a:off x="406443" y="1504939"/>
            <a:ext cx="6355304" cy="1603818"/>
            <a:chOff x="406443" y="1504939"/>
            <a:chExt cx="6355304" cy="1603818"/>
          </a:xfrm>
        </p:grpSpPr>
        <p:pic>
          <p:nvPicPr>
            <p:cNvPr id="24" name="Picture 14">
              <a:extLst>
                <a:ext uri="{FF2B5EF4-FFF2-40B4-BE49-F238E27FC236}">
                  <a16:creationId xmlns:a16="http://schemas.microsoft.com/office/drawing/2014/main" id="{C5B1C70B-DF87-0C13-62D6-1400126CA9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10584">
              <a:off x="457925" y="1453457"/>
              <a:ext cx="986091" cy="1089056"/>
            </a:xfrm>
            <a:prstGeom prst="rect">
              <a:avLst/>
            </a:prstGeom>
          </p:spPr>
        </p:pic>
        <p:sp>
          <p:nvSpPr>
            <p:cNvPr id="26" name="TextBox 25">
              <a:extLst>
                <a:ext uri="{FF2B5EF4-FFF2-40B4-BE49-F238E27FC236}">
                  <a16:creationId xmlns:a16="http://schemas.microsoft.com/office/drawing/2014/main" id="{BA051CA5-2C9A-389B-A57C-4C996A6D244E}"/>
                </a:ext>
              </a:extLst>
            </p:cNvPr>
            <p:cNvSpPr txBox="1"/>
            <p:nvPr/>
          </p:nvSpPr>
          <p:spPr>
            <a:xfrm>
              <a:off x="1157392" y="1688432"/>
              <a:ext cx="5604355" cy="1420325"/>
            </a:xfrm>
            <a:prstGeom prst="rect">
              <a:avLst/>
            </a:prstGeom>
            <a:noFill/>
          </p:spPr>
          <p:txBody>
            <a:bodyPr wrap="square">
              <a:spAutoFit/>
            </a:bodyPr>
            <a:lstStyle/>
            <a:p>
              <a:pPr algn="just">
                <a:lnSpc>
                  <a:spcPct val="150000"/>
                </a:lnSpc>
              </a:pPr>
              <a:r>
                <a:rPr lang="vi-VN" sz="2000"/>
                <a:t>Vì hơ nóng đều ống nghiệm giúp nhiệt tỏa đều, tránh làm nứt, vỡ ống nghiệm khi lửa tụ nhiệt tại một điểm. </a:t>
              </a:r>
              <a:endParaRPr lang="en-US" sz="2000"/>
            </a:p>
          </p:txBody>
        </p:sp>
      </p:grpSp>
      <p:sp>
        <p:nvSpPr>
          <p:cNvPr id="2" name="Freeform 12">
            <a:extLst>
              <a:ext uri="{FF2B5EF4-FFF2-40B4-BE49-F238E27FC236}">
                <a16:creationId xmlns:a16="http://schemas.microsoft.com/office/drawing/2014/main" id="{8A920559-F0BD-16A6-7ADB-C110515FF588}"/>
              </a:ext>
            </a:extLst>
          </p:cNvPr>
          <p:cNvSpPr/>
          <p:nvPr/>
        </p:nvSpPr>
        <p:spPr>
          <a:xfrm>
            <a:off x="3549495" y="2676342"/>
            <a:ext cx="5378002" cy="2467158"/>
          </a:xfrm>
          <a:custGeom>
            <a:avLst/>
            <a:gdLst/>
            <a:ahLst/>
            <a:cxnLst/>
            <a:rect l="l" t="t" r="r" b="b"/>
            <a:pathLst>
              <a:path w="5378002" h="2467158">
                <a:moveTo>
                  <a:pt x="0" y="0"/>
                </a:moveTo>
                <a:lnTo>
                  <a:pt x="5378001" y="0"/>
                </a:lnTo>
                <a:lnTo>
                  <a:pt x="5378001" y="2467158"/>
                </a:lnTo>
                <a:lnTo>
                  <a:pt x="0" y="2467158"/>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85448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grpSp>
        <p:nvGrpSpPr>
          <p:cNvPr id="6" name="Group 5">
            <a:extLst>
              <a:ext uri="{FF2B5EF4-FFF2-40B4-BE49-F238E27FC236}">
                <a16:creationId xmlns:a16="http://schemas.microsoft.com/office/drawing/2014/main" id="{5D535A54-D818-16B9-AFB9-81ADF6C81380}"/>
              </a:ext>
            </a:extLst>
          </p:cNvPr>
          <p:cNvGrpSpPr/>
          <p:nvPr/>
        </p:nvGrpSpPr>
        <p:grpSpPr>
          <a:xfrm>
            <a:off x="4945379" y="1226820"/>
            <a:ext cx="3928343" cy="3209906"/>
            <a:chOff x="5704005" y="2407247"/>
            <a:chExt cx="2792728" cy="2342299"/>
          </a:xfrm>
        </p:grpSpPr>
        <p:grpSp>
          <p:nvGrpSpPr>
            <p:cNvPr id="2877" name="Google Shape;2877;p47"/>
            <p:cNvGrpSpPr/>
            <p:nvPr/>
          </p:nvGrpSpPr>
          <p:grpSpPr>
            <a:xfrm flipH="1">
              <a:off x="6747892" y="2407247"/>
              <a:ext cx="1039735" cy="2196669"/>
              <a:chOff x="163272" y="4191175"/>
              <a:chExt cx="1099899" cy="2477912"/>
            </a:xfrm>
          </p:grpSpPr>
          <p:sp>
            <p:nvSpPr>
              <p:cNvPr id="2878" name="Google Shape;2878;p47"/>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7"/>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7"/>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7"/>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7"/>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7"/>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7"/>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7"/>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7"/>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7"/>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7"/>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7"/>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7"/>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7"/>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7"/>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7"/>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7"/>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7"/>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7"/>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7"/>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7"/>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7"/>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7"/>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7"/>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7"/>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7"/>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7"/>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7"/>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7"/>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7"/>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7"/>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7"/>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7"/>
              <p:cNvSpPr/>
              <p:nvPr/>
            </p:nvSpPr>
            <p:spPr>
              <a:xfrm>
                <a:off x="234509" y="4261498"/>
                <a:ext cx="43325" cy="2407589"/>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7"/>
              <p:cNvSpPr/>
              <p:nvPr/>
            </p:nvSpPr>
            <p:spPr>
              <a:xfrm>
                <a:off x="1152859" y="4280789"/>
                <a:ext cx="42850" cy="2386786"/>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7"/>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7"/>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7"/>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7"/>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7"/>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7"/>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7"/>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7"/>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7"/>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7"/>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7"/>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7"/>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7"/>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7"/>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7"/>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7"/>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7"/>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7"/>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7"/>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2" name="Google Shape;2932;p47"/>
            <p:cNvGrpSpPr/>
            <p:nvPr/>
          </p:nvGrpSpPr>
          <p:grpSpPr>
            <a:xfrm flipH="1">
              <a:off x="5704005" y="2784256"/>
              <a:ext cx="2792728" cy="1965290"/>
              <a:chOff x="5661125" y="2253175"/>
              <a:chExt cx="3340584" cy="2350825"/>
            </a:xfrm>
          </p:grpSpPr>
          <p:sp>
            <p:nvSpPr>
              <p:cNvPr id="2933" name="Google Shape;2933;p47"/>
              <p:cNvSpPr/>
              <p:nvPr/>
            </p:nvSpPr>
            <p:spPr>
              <a:xfrm>
                <a:off x="6748967" y="2988054"/>
                <a:ext cx="1335429" cy="1465177"/>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7"/>
              <p:cNvSpPr/>
              <p:nvPr/>
            </p:nvSpPr>
            <p:spPr>
              <a:xfrm>
                <a:off x="6745010" y="2984657"/>
                <a:ext cx="1339386" cy="1469135"/>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7"/>
              <p:cNvSpPr/>
              <p:nvPr/>
            </p:nvSpPr>
            <p:spPr>
              <a:xfrm>
                <a:off x="6822634" y="2988054"/>
                <a:ext cx="1171116" cy="1374511"/>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7"/>
              <p:cNvSpPr/>
              <p:nvPr/>
            </p:nvSpPr>
            <p:spPr>
              <a:xfrm>
                <a:off x="6823195" y="3401907"/>
                <a:ext cx="1035711" cy="442272"/>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7"/>
              <p:cNvSpPr/>
              <p:nvPr/>
            </p:nvSpPr>
            <p:spPr>
              <a:xfrm>
                <a:off x="6824893" y="3401907"/>
                <a:ext cx="1034013" cy="442272"/>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7"/>
              <p:cNvSpPr/>
              <p:nvPr/>
            </p:nvSpPr>
            <p:spPr>
              <a:xfrm>
                <a:off x="6822634" y="3416956"/>
                <a:ext cx="1036272" cy="952434"/>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7"/>
              <p:cNvSpPr/>
              <p:nvPr/>
            </p:nvSpPr>
            <p:spPr>
              <a:xfrm>
                <a:off x="7733147" y="2988054"/>
                <a:ext cx="262911" cy="1377925"/>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7"/>
              <p:cNvSpPr/>
              <p:nvPr/>
            </p:nvSpPr>
            <p:spPr>
              <a:xfrm>
                <a:off x="7630588" y="3491183"/>
                <a:ext cx="300295" cy="4552"/>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7"/>
              <p:cNvSpPr/>
              <p:nvPr/>
            </p:nvSpPr>
            <p:spPr>
              <a:xfrm>
                <a:off x="7637382" y="3122903"/>
                <a:ext cx="300312" cy="4552"/>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7"/>
              <p:cNvSpPr/>
              <p:nvPr/>
            </p:nvSpPr>
            <p:spPr>
              <a:xfrm>
                <a:off x="7511604" y="3692326"/>
                <a:ext cx="419275" cy="4552"/>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7"/>
              <p:cNvSpPr/>
              <p:nvPr/>
            </p:nvSpPr>
            <p:spPr>
              <a:xfrm>
                <a:off x="7644754" y="3892891"/>
                <a:ext cx="286129" cy="4552"/>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7"/>
              <p:cNvSpPr/>
              <p:nvPr/>
            </p:nvSpPr>
            <p:spPr>
              <a:xfrm>
                <a:off x="7511604" y="4094034"/>
                <a:ext cx="419275" cy="4552"/>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7"/>
              <p:cNvSpPr/>
              <p:nvPr/>
            </p:nvSpPr>
            <p:spPr>
              <a:xfrm>
                <a:off x="6748407" y="2986781"/>
                <a:ext cx="1335989" cy="511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7"/>
              <p:cNvSpPr/>
              <p:nvPr/>
            </p:nvSpPr>
            <p:spPr>
              <a:xfrm>
                <a:off x="7511604" y="3290618"/>
                <a:ext cx="419275" cy="4535"/>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7"/>
              <p:cNvSpPr/>
              <p:nvPr/>
            </p:nvSpPr>
            <p:spPr>
              <a:xfrm>
                <a:off x="6691182" y="2923458"/>
                <a:ext cx="1437967" cy="65732"/>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7"/>
              <p:cNvSpPr/>
              <p:nvPr/>
            </p:nvSpPr>
            <p:spPr>
              <a:xfrm>
                <a:off x="6687785" y="2920622"/>
                <a:ext cx="1441942" cy="70369"/>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7"/>
              <p:cNvSpPr/>
              <p:nvPr/>
            </p:nvSpPr>
            <p:spPr>
              <a:xfrm>
                <a:off x="7072492" y="3937648"/>
                <a:ext cx="137137" cy="137137"/>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7"/>
              <p:cNvSpPr/>
              <p:nvPr/>
            </p:nvSpPr>
            <p:spPr>
              <a:xfrm>
                <a:off x="7107635" y="3810155"/>
                <a:ext cx="67991" cy="680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7"/>
              <p:cNvSpPr/>
              <p:nvPr/>
            </p:nvSpPr>
            <p:spPr>
              <a:xfrm>
                <a:off x="7581856" y="4207345"/>
                <a:ext cx="68008" cy="68008"/>
              </a:xfrm>
              <a:custGeom>
                <a:avLst/>
                <a:gdLst/>
                <a:ahLst/>
                <a:cxnLst/>
                <a:rect l="l" t="t" r="r" b="b"/>
                <a:pathLst>
                  <a:path w="4004" h="4004" extrusionOk="0">
                    <a:moveTo>
                      <a:pt x="2060" y="0"/>
                    </a:moveTo>
                    <a:cubicBezTo>
                      <a:pt x="2041" y="0"/>
                      <a:pt x="2022" y="0"/>
                      <a:pt x="2002" y="1"/>
                    </a:cubicBezTo>
                    <a:cubicBezTo>
                      <a:pt x="902" y="1"/>
                      <a:pt x="1" y="868"/>
                      <a:pt x="1" y="2002"/>
                    </a:cubicBezTo>
                    <a:cubicBezTo>
                      <a:pt x="1" y="3103"/>
                      <a:pt x="868" y="4004"/>
                      <a:pt x="2002" y="4004"/>
                    </a:cubicBezTo>
                    <a:cubicBezTo>
                      <a:pt x="3070" y="4004"/>
                      <a:pt x="4004" y="3137"/>
                      <a:pt x="4004" y="2002"/>
                    </a:cubicBezTo>
                    <a:cubicBezTo>
                      <a:pt x="4004" y="889"/>
                      <a:pt x="3103" y="0"/>
                      <a:pt x="206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7"/>
              <p:cNvSpPr/>
              <p:nvPr/>
            </p:nvSpPr>
            <p:spPr>
              <a:xfrm>
                <a:off x="7441351" y="4006219"/>
                <a:ext cx="34004" cy="34004"/>
              </a:xfrm>
              <a:custGeom>
                <a:avLst/>
                <a:gdLst/>
                <a:ahLst/>
                <a:cxnLst/>
                <a:rect l="l" t="t" r="r" b="b"/>
                <a:pathLst>
                  <a:path w="2002" h="2002" extrusionOk="0">
                    <a:moveTo>
                      <a:pt x="1001" y="0"/>
                    </a:moveTo>
                    <a:cubicBezTo>
                      <a:pt x="467" y="0"/>
                      <a:pt x="0" y="467"/>
                      <a:pt x="0" y="1001"/>
                    </a:cubicBezTo>
                    <a:cubicBezTo>
                      <a:pt x="0" y="1535"/>
                      <a:pt x="467" y="2002"/>
                      <a:pt x="1001" y="2002"/>
                    </a:cubicBezTo>
                    <a:cubicBezTo>
                      <a:pt x="1535" y="2002"/>
                      <a:pt x="2002" y="1535"/>
                      <a:pt x="2002" y="1001"/>
                    </a:cubicBezTo>
                    <a:cubicBezTo>
                      <a:pt x="2002" y="467"/>
                      <a:pt x="1535" y="0"/>
                      <a:pt x="10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7"/>
              <p:cNvSpPr/>
              <p:nvPr/>
            </p:nvSpPr>
            <p:spPr>
              <a:xfrm>
                <a:off x="7467407" y="3873052"/>
                <a:ext cx="87846" cy="68025"/>
              </a:xfrm>
              <a:custGeom>
                <a:avLst/>
                <a:gdLst/>
                <a:ahLst/>
                <a:cxnLst/>
                <a:rect l="l" t="t" r="r" b="b"/>
                <a:pathLst>
                  <a:path w="5172" h="4005" extrusionOk="0">
                    <a:moveTo>
                      <a:pt x="2681" y="0"/>
                    </a:moveTo>
                    <a:cubicBezTo>
                      <a:pt x="2655" y="0"/>
                      <a:pt x="2629" y="1"/>
                      <a:pt x="2603" y="1"/>
                    </a:cubicBezTo>
                    <a:cubicBezTo>
                      <a:pt x="1168" y="1"/>
                      <a:pt x="1" y="869"/>
                      <a:pt x="1" y="2003"/>
                    </a:cubicBezTo>
                    <a:cubicBezTo>
                      <a:pt x="1" y="3103"/>
                      <a:pt x="1168" y="4004"/>
                      <a:pt x="2603" y="4004"/>
                    </a:cubicBezTo>
                    <a:cubicBezTo>
                      <a:pt x="4004" y="4004"/>
                      <a:pt x="5171" y="3137"/>
                      <a:pt x="5171" y="2003"/>
                    </a:cubicBezTo>
                    <a:cubicBezTo>
                      <a:pt x="5171" y="889"/>
                      <a:pt x="4110" y="0"/>
                      <a:pt x="268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7"/>
              <p:cNvSpPr/>
              <p:nvPr/>
            </p:nvSpPr>
            <p:spPr>
              <a:xfrm>
                <a:off x="6823195" y="3280410"/>
                <a:ext cx="3991" cy="692377"/>
              </a:xfrm>
              <a:custGeom>
                <a:avLst/>
                <a:gdLst/>
                <a:ahLst/>
                <a:cxnLst/>
                <a:rect l="l" t="t" r="r" b="b"/>
                <a:pathLst>
                  <a:path w="235" h="40764" extrusionOk="0">
                    <a:moveTo>
                      <a:pt x="134" y="1"/>
                    </a:moveTo>
                    <a:cubicBezTo>
                      <a:pt x="34" y="1"/>
                      <a:pt x="1" y="9140"/>
                      <a:pt x="1" y="20382"/>
                    </a:cubicBezTo>
                    <a:cubicBezTo>
                      <a:pt x="1" y="31657"/>
                      <a:pt x="67" y="40763"/>
                      <a:pt x="134" y="40763"/>
                    </a:cubicBezTo>
                    <a:cubicBezTo>
                      <a:pt x="168" y="40763"/>
                      <a:pt x="201" y="31657"/>
                      <a:pt x="234" y="20382"/>
                    </a:cubicBezTo>
                    <a:cubicBezTo>
                      <a:pt x="234" y="9140"/>
                      <a:pt x="201" y="1"/>
                      <a:pt x="1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7"/>
              <p:cNvSpPr/>
              <p:nvPr/>
            </p:nvSpPr>
            <p:spPr>
              <a:xfrm>
                <a:off x="7010172" y="4373361"/>
                <a:ext cx="600590" cy="3991"/>
              </a:xfrm>
              <a:custGeom>
                <a:avLst/>
                <a:gdLst/>
                <a:ahLst/>
                <a:cxnLst/>
                <a:rect l="l" t="t" r="r" b="b"/>
                <a:pathLst>
                  <a:path w="35360" h="235" extrusionOk="0">
                    <a:moveTo>
                      <a:pt x="17680" y="1"/>
                    </a:moveTo>
                    <a:cubicBezTo>
                      <a:pt x="7906" y="1"/>
                      <a:pt x="1" y="34"/>
                      <a:pt x="1" y="101"/>
                    </a:cubicBezTo>
                    <a:cubicBezTo>
                      <a:pt x="1" y="201"/>
                      <a:pt x="7906" y="234"/>
                      <a:pt x="17680" y="234"/>
                    </a:cubicBezTo>
                    <a:cubicBezTo>
                      <a:pt x="27420" y="234"/>
                      <a:pt x="35359" y="167"/>
                      <a:pt x="35359" y="101"/>
                    </a:cubicBezTo>
                    <a:cubicBezTo>
                      <a:pt x="35359" y="34"/>
                      <a:pt x="27420" y="1"/>
                      <a:pt x="176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7"/>
              <p:cNvSpPr/>
              <p:nvPr/>
            </p:nvSpPr>
            <p:spPr>
              <a:xfrm>
                <a:off x="5661125" y="2650925"/>
                <a:ext cx="1320686" cy="1801718"/>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7"/>
              <p:cNvSpPr/>
              <p:nvPr/>
            </p:nvSpPr>
            <p:spPr>
              <a:xfrm>
                <a:off x="5681525" y="2649227"/>
                <a:ext cx="1281586" cy="1803671"/>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7"/>
              <p:cNvSpPr/>
              <p:nvPr/>
            </p:nvSpPr>
            <p:spPr>
              <a:xfrm>
                <a:off x="5758571" y="2649804"/>
                <a:ext cx="1112195" cy="1722381"/>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7"/>
              <p:cNvSpPr/>
              <p:nvPr/>
            </p:nvSpPr>
            <p:spPr>
              <a:xfrm>
                <a:off x="6299664" y="4013574"/>
                <a:ext cx="66870" cy="66309"/>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7"/>
              <p:cNvSpPr/>
              <p:nvPr/>
            </p:nvSpPr>
            <p:spPr>
              <a:xfrm>
                <a:off x="6443583" y="4012453"/>
                <a:ext cx="105969" cy="10653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7"/>
              <p:cNvSpPr/>
              <p:nvPr/>
            </p:nvSpPr>
            <p:spPr>
              <a:xfrm>
                <a:off x="6107031" y="2253973"/>
                <a:ext cx="465168" cy="574297"/>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7"/>
              <p:cNvSpPr/>
              <p:nvPr/>
            </p:nvSpPr>
            <p:spPr>
              <a:xfrm>
                <a:off x="6414691" y="2253175"/>
                <a:ext cx="99736" cy="64169"/>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7"/>
              <p:cNvSpPr/>
              <p:nvPr/>
            </p:nvSpPr>
            <p:spPr>
              <a:xfrm>
                <a:off x="6192587" y="2343266"/>
                <a:ext cx="64033" cy="64050"/>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7"/>
              <p:cNvSpPr/>
              <p:nvPr/>
            </p:nvSpPr>
            <p:spPr>
              <a:xfrm>
                <a:off x="6313830" y="2464883"/>
                <a:ext cx="139956" cy="123379"/>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7"/>
              <p:cNvSpPr/>
              <p:nvPr/>
            </p:nvSpPr>
            <p:spPr>
              <a:xfrm>
                <a:off x="6007308" y="2581811"/>
                <a:ext cx="610220" cy="135421"/>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7"/>
              <p:cNvSpPr/>
              <p:nvPr/>
            </p:nvSpPr>
            <p:spPr>
              <a:xfrm>
                <a:off x="6004472" y="2579535"/>
                <a:ext cx="614755" cy="139396"/>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7"/>
              <p:cNvSpPr/>
              <p:nvPr/>
            </p:nvSpPr>
            <p:spPr>
              <a:xfrm>
                <a:off x="5758011" y="3740480"/>
                <a:ext cx="1111634" cy="63174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7"/>
              <p:cNvSpPr/>
              <p:nvPr/>
            </p:nvSpPr>
            <p:spPr>
              <a:xfrm>
                <a:off x="6003911" y="4155794"/>
                <a:ext cx="90666" cy="90666"/>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7"/>
              <p:cNvSpPr/>
              <p:nvPr/>
            </p:nvSpPr>
            <p:spPr>
              <a:xfrm>
                <a:off x="6475873" y="4056309"/>
                <a:ext cx="138835" cy="126080"/>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7"/>
              <p:cNvSpPr/>
              <p:nvPr/>
            </p:nvSpPr>
            <p:spPr>
              <a:xfrm>
                <a:off x="6132526" y="4107640"/>
                <a:ext cx="36840" cy="36840"/>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7"/>
              <p:cNvSpPr/>
              <p:nvPr/>
            </p:nvSpPr>
            <p:spPr>
              <a:xfrm>
                <a:off x="6329695" y="2743276"/>
                <a:ext cx="468582" cy="1520701"/>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7"/>
              <p:cNvSpPr/>
              <p:nvPr/>
            </p:nvSpPr>
            <p:spPr>
              <a:xfrm>
                <a:off x="5868485" y="3274176"/>
                <a:ext cx="213620" cy="708241"/>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7"/>
              <p:cNvSpPr/>
              <p:nvPr/>
            </p:nvSpPr>
            <p:spPr>
              <a:xfrm>
                <a:off x="6154047" y="2795404"/>
                <a:ext cx="3991" cy="207947"/>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7"/>
              <p:cNvSpPr/>
              <p:nvPr/>
            </p:nvSpPr>
            <p:spPr>
              <a:xfrm>
                <a:off x="6335368" y="3731410"/>
                <a:ext cx="74802" cy="75379"/>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7"/>
              <p:cNvSpPr/>
              <p:nvPr/>
            </p:nvSpPr>
            <p:spPr>
              <a:xfrm>
                <a:off x="6311571" y="3461628"/>
                <a:ext cx="36840" cy="36942"/>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7"/>
              <p:cNvSpPr/>
              <p:nvPr/>
            </p:nvSpPr>
            <p:spPr>
              <a:xfrm>
                <a:off x="6054342" y="4368826"/>
                <a:ext cx="622110" cy="4552"/>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7"/>
              <p:cNvSpPr/>
              <p:nvPr/>
            </p:nvSpPr>
            <p:spPr>
              <a:xfrm>
                <a:off x="7825498" y="2518353"/>
                <a:ext cx="1175651" cy="1934863"/>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7"/>
              <p:cNvSpPr/>
              <p:nvPr/>
            </p:nvSpPr>
            <p:spPr>
              <a:xfrm>
                <a:off x="7822100" y="2518353"/>
                <a:ext cx="1179608" cy="193866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7"/>
              <p:cNvSpPr/>
              <p:nvPr/>
            </p:nvSpPr>
            <p:spPr>
              <a:xfrm>
                <a:off x="7903122" y="2624292"/>
                <a:ext cx="1019847" cy="1745073"/>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7"/>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7"/>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7"/>
              <p:cNvSpPr/>
              <p:nvPr/>
            </p:nvSpPr>
            <p:spPr>
              <a:xfrm>
                <a:off x="7903122" y="3855472"/>
                <a:ext cx="1019847" cy="513932"/>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7"/>
              <p:cNvSpPr/>
              <p:nvPr/>
            </p:nvSpPr>
            <p:spPr>
              <a:xfrm>
                <a:off x="8131459" y="2495678"/>
                <a:ext cx="563749" cy="128627"/>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7"/>
              <p:cNvSpPr/>
              <p:nvPr/>
            </p:nvSpPr>
            <p:spPr>
              <a:xfrm>
                <a:off x="8128622" y="2493979"/>
                <a:ext cx="567724" cy="132041"/>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7"/>
              <p:cNvSpPr/>
              <p:nvPr/>
            </p:nvSpPr>
            <p:spPr>
              <a:xfrm>
                <a:off x="8392664" y="2624292"/>
                <a:ext cx="453262" cy="1434587"/>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7"/>
              <p:cNvSpPr/>
              <p:nvPr/>
            </p:nvSpPr>
            <p:spPr>
              <a:xfrm>
                <a:off x="7900863" y="3515540"/>
                <a:ext cx="158079" cy="680470"/>
              </a:xfrm>
              <a:custGeom>
                <a:avLst/>
                <a:gdLst/>
                <a:ahLst/>
                <a:cxnLst/>
                <a:rect l="l" t="t" r="r" b="b"/>
                <a:pathLst>
                  <a:path w="9307" h="40063" extrusionOk="0">
                    <a:moveTo>
                      <a:pt x="9307" y="1"/>
                    </a:moveTo>
                    <a:cubicBezTo>
                      <a:pt x="9240" y="34"/>
                      <a:pt x="9140" y="101"/>
                      <a:pt x="9073" y="201"/>
                    </a:cubicBezTo>
                    <a:cubicBezTo>
                      <a:pt x="8840" y="401"/>
                      <a:pt x="8506" y="701"/>
                      <a:pt x="8139" y="1102"/>
                    </a:cubicBezTo>
                    <a:cubicBezTo>
                      <a:pt x="7405" y="1936"/>
                      <a:pt x="6305" y="3170"/>
                      <a:pt x="5170" y="4838"/>
                    </a:cubicBezTo>
                    <a:cubicBezTo>
                      <a:pt x="4637" y="5672"/>
                      <a:pt x="4070" y="6606"/>
                      <a:pt x="3503" y="7673"/>
                    </a:cubicBezTo>
                    <a:cubicBezTo>
                      <a:pt x="2969" y="8740"/>
                      <a:pt x="2435" y="9875"/>
                      <a:pt x="1968" y="11109"/>
                    </a:cubicBezTo>
                    <a:cubicBezTo>
                      <a:pt x="1001" y="13577"/>
                      <a:pt x="334" y="16479"/>
                      <a:pt x="167" y="19548"/>
                    </a:cubicBezTo>
                    <a:cubicBezTo>
                      <a:pt x="0" y="22650"/>
                      <a:pt x="334" y="25552"/>
                      <a:pt x="1001" y="28154"/>
                    </a:cubicBezTo>
                    <a:cubicBezTo>
                      <a:pt x="1301" y="29422"/>
                      <a:pt x="1735" y="30589"/>
                      <a:pt x="2135" y="31724"/>
                    </a:cubicBezTo>
                    <a:cubicBezTo>
                      <a:pt x="2602" y="32858"/>
                      <a:pt x="3069" y="33858"/>
                      <a:pt x="3503" y="34726"/>
                    </a:cubicBezTo>
                    <a:cubicBezTo>
                      <a:pt x="4437" y="36527"/>
                      <a:pt x="5337" y="37861"/>
                      <a:pt x="6071" y="38729"/>
                    </a:cubicBezTo>
                    <a:cubicBezTo>
                      <a:pt x="6405" y="39196"/>
                      <a:pt x="6738" y="39462"/>
                      <a:pt x="6905" y="39729"/>
                    </a:cubicBezTo>
                    <a:cubicBezTo>
                      <a:pt x="6972" y="39829"/>
                      <a:pt x="7072" y="39896"/>
                      <a:pt x="7105" y="39996"/>
                    </a:cubicBezTo>
                    <a:lnTo>
                      <a:pt x="7172" y="40063"/>
                    </a:lnTo>
                    <a:cubicBezTo>
                      <a:pt x="7172" y="40063"/>
                      <a:pt x="7172" y="40030"/>
                      <a:pt x="7105" y="39896"/>
                    </a:cubicBezTo>
                    <a:cubicBezTo>
                      <a:pt x="7038" y="39863"/>
                      <a:pt x="6972" y="39763"/>
                      <a:pt x="6872" y="39663"/>
                    </a:cubicBezTo>
                    <a:cubicBezTo>
                      <a:pt x="6705" y="39396"/>
                      <a:pt x="6438" y="39062"/>
                      <a:pt x="6104" y="38595"/>
                    </a:cubicBezTo>
                    <a:cubicBezTo>
                      <a:pt x="5437" y="37695"/>
                      <a:pt x="4503" y="36360"/>
                      <a:pt x="3603" y="34559"/>
                    </a:cubicBezTo>
                    <a:cubicBezTo>
                      <a:pt x="3136" y="33692"/>
                      <a:pt x="2669" y="32691"/>
                      <a:pt x="2268" y="31590"/>
                    </a:cubicBezTo>
                    <a:cubicBezTo>
                      <a:pt x="1835" y="30456"/>
                      <a:pt x="1434" y="29322"/>
                      <a:pt x="1134" y="28021"/>
                    </a:cubicBezTo>
                    <a:cubicBezTo>
                      <a:pt x="500" y="25486"/>
                      <a:pt x="167" y="22550"/>
                      <a:pt x="334" y="19515"/>
                    </a:cubicBezTo>
                    <a:cubicBezTo>
                      <a:pt x="567" y="16479"/>
                      <a:pt x="1168" y="13577"/>
                      <a:pt x="2102" y="11109"/>
                    </a:cubicBezTo>
                    <a:cubicBezTo>
                      <a:pt x="2569" y="9875"/>
                      <a:pt x="3069" y="8740"/>
                      <a:pt x="3603" y="7706"/>
                    </a:cubicBezTo>
                    <a:cubicBezTo>
                      <a:pt x="4136" y="6672"/>
                      <a:pt x="4737" y="5705"/>
                      <a:pt x="5270" y="4871"/>
                    </a:cubicBezTo>
                    <a:cubicBezTo>
                      <a:pt x="6405" y="3203"/>
                      <a:pt x="7439" y="2002"/>
                      <a:pt x="8173" y="1168"/>
                    </a:cubicBezTo>
                    <a:cubicBezTo>
                      <a:pt x="8573" y="735"/>
                      <a:pt x="8840" y="468"/>
                      <a:pt x="9073" y="234"/>
                    </a:cubicBezTo>
                    <a:cubicBezTo>
                      <a:pt x="9173" y="101"/>
                      <a:pt x="9273" y="68"/>
                      <a:pt x="9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7"/>
              <p:cNvSpPr/>
              <p:nvPr/>
            </p:nvSpPr>
            <p:spPr>
              <a:xfrm>
                <a:off x="8677087" y="3781840"/>
                <a:ext cx="247047" cy="520709"/>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7"/>
              <p:cNvSpPr/>
              <p:nvPr/>
            </p:nvSpPr>
            <p:spPr>
              <a:xfrm>
                <a:off x="8261773" y="2723454"/>
                <a:ext cx="3991" cy="583588"/>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7"/>
              <p:cNvSpPr/>
              <p:nvPr/>
            </p:nvSpPr>
            <p:spPr>
              <a:xfrm>
                <a:off x="8222672" y="4022644"/>
                <a:ext cx="71982" cy="71965"/>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7"/>
              <p:cNvSpPr/>
              <p:nvPr/>
            </p:nvSpPr>
            <p:spPr>
              <a:xfrm>
                <a:off x="8461217" y="4022644"/>
                <a:ext cx="72526" cy="71965"/>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7"/>
              <p:cNvSpPr/>
              <p:nvPr/>
            </p:nvSpPr>
            <p:spPr>
              <a:xfrm>
                <a:off x="8305409" y="4122366"/>
                <a:ext cx="35142" cy="35142"/>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7"/>
              <p:cNvSpPr/>
              <p:nvPr/>
            </p:nvSpPr>
            <p:spPr>
              <a:xfrm>
                <a:off x="6548962" y="3835106"/>
                <a:ext cx="894634" cy="766584"/>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7"/>
              <p:cNvSpPr/>
              <p:nvPr/>
            </p:nvSpPr>
            <p:spPr>
              <a:xfrm>
                <a:off x="6555196" y="3833968"/>
                <a:ext cx="879908" cy="770032"/>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7"/>
              <p:cNvSpPr/>
              <p:nvPr/>
            </p:nvSpPr>
            <p:spPr>
              <a:xfrm>
                <a:off x="6605626" y="3856067"/>
                <a:ext cx="779628" cy="693498"/>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7"/>
              <p:cNvSpPr/>
              <p:nvPr/>
            </p:nvSpPr>
            <p:spPr>
              <a:xfrm>
                <a:off x="6625465" y="4021676"/>
                <a:ext cx="739952" cy="232932"/>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7"/>
              <p:cNvSpPr/>
              <p:nvPr/>
            </p:nvSpPr>
            <p:spPr>
              <a:xfrm>
                <a:off x="6606187" y="4286107"/>
                <a:ext cx="779068" cy="263471"/>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7"/>
              <p:cNvSpPr/>
              <p:nvPr/>
            </p:nvSpPr>
            <p:spPr>
              <a:xfrm>
                <a:off x="6665127" y="3799980"/>
                <a:ext cx="662330" cy="53842"/>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7"/>
              <p:cNvSpPr/>
              <p:nvPr/>
            </p:nvSpPr>
            <p:spPr>
              <a:xfrm>
                <a:off x="6664549" y="3798842"/>
                <a:ext cx="664046" cy="56679"/>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7"/>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7"/>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7"/>
              <p:cNvSpPr/>
              <p:nvPr/>
            </p:nvSpPr>
            <p:spPr>
              <a:xfrm>
                <a:off x="6808468" y="4120090"/>
                <a:ext cx="277637" cy="4552"/>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7"/>
              <p:cNvSpPr/>
              <p:nvPr/>
            </p:nvSpPr>
            <p:spPr>
              <a:xfrm>
                <a:off x="6808468" y="4283848"/>
                <a:ext cx="277637" cy="4552"/>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7"/>
              <p:cNvSpPr/>
              <p:nvPr/>
            </p:nvSpPr>
            <p:spPr>
              <a:xfrm>
                <a:off x="6808468" y="4461194"/>
                <a:ext cx="277637" cy="3974"/>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7"/>
              <p:cNvSpPr/>
              <p:nvPr/>
            </p:nvSpPr>
            <p:spPr>
              <a:xfrm>
                <a:off x="6808468" y="3968817"/>
                <a:ext cx="277637" cy="3991"/>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7"/>
              <p:cNvSpPr/>
              <p:nvPr/>
            </p:nvSpPr>
            <p:spPr>
              <a:xfrm>
                <a:off x="6807907" y="4045303"/>
                <a:ext cx="160355" cy="3991"/>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7"/>
              <p:cNvSpPr/>
              <p:nvPr/>
            </p:nvSpPr>
            <p:spPr>
              <a:xfrm>
                <a:off x="6807907" y="4200550"/>
                <a:ext cx="160355" cy="3991"/>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7"/>
              <p:cNvSpPr/>
              <p:nvPr/>
            </p:nvSpPr>
            <p:spPr>
              <a:xfrm>
                <a:off x="6807907" y="4369404"/>
                <a:ext cx="160355" cy="4552"/>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7"/>
              <p:cNvSpPr/>
              <p:nvPr/>
            </p:nvSpPr>
            <p:spPr>
              <a:xfrm>
                <a:off x="7086098" y="3853808"/>
                <a:ext cx="248745" cy="698593"/>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7"/>
              <p:cNvSpPr/>
              <p:nvPr/>
            </p:nvSpPr>
            <p:spPr>
              <a:xfrm>
                <a:off x="6728007" y="4550147"/>
                <a:ext cx="518433" cy="453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7"/>
              <p:cNvSpPr/>
              <p:nvPr/>
            </p:nvSpPr>
            <p:spPr>
              <a:xfrm>
                <a:off x="7036245" y="4403392"/>
                <a:ext cx="36840" cy="36840"/>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7"/>
              <p:cNvSpPr/>
              <p:nvPr/>
            </p:nvSpPr>
            <p:spPr>
              <a:xfrm>
                <a:off x="6733680" y="4428293"/>
                <a:ext cx="36840" cy="36874"/>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7"/>
              <p:cNvSpPr/>
              <p:nvPr/>
            </p:nvSpPr>
            <p:spPr>
              <a:xfrm>
                <a:off x="7120663" y="4446450"/>
                <a:ext cx="66309" cy="66870"/>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7"/>
              <p:cNvSpPr/>
              <p:nvPr/>
            </p:nvSpPr>
            <p:spPr>
              <a:xfrm>
                <a:off x="6988651" y="4399995"/>
                <a:ext cx="22675" cy="226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7"/>
              <p:cNvSpPr/>
              <p:nvPr/>
            </p:nvSpPr>
            <p:spPr>
              <a:xfrm>
                <a:off x="7310460" y="4355238"/>
                <a:ext cx="22692" cy="226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F32335E3-B691-0233-FE45-D0AA8B55F2D6}"/>
              </a:ext>
            </a:extLst>
          </p:cNvPr>
          <p:cNvSpPr txBox="1"/>
          <p:nvPr/>
        </p:nvSpPr>
        <p:spPr>
          <a:xfrm>
            <a:off x="259207" y="2548453"/>
            <a:ext cx="4306971" cy="1391728"/>
          </a:xfrm>
          <a:prstGeom prst="rect">
            <a:avLst/>
          </a:prstGeom>
          <a:noFill/>
        </p:spPr>
        <p:txBody>
          <a:bodyPr wrap="square">
            <a:spAutoFit/>
          </a:bodyPr>
          <a:lstStyle/>
          <a:p>
            <a:pPr algn="ctr">
              <a:lnSpc>
                <a:spcPct val="150000"/>
              </a:lnSpc>
            </a:pPr>
            <a:r>
              <a:rPr lang="nl-NL" sz="3000" b="1">
                <a:solidFill>
                  <a:schemeClr val="tx1">
                    <a:lumMod val="90000"/>
                    <a:lumOff val="10000"/>
                  </a:schemeClr>
                </a:solidFill>
                <a:latin typeface="+mj-lt"/>
                <a:ea typeface="Calibri" panose="020F0502020204030204" pitchFamily="34" charset="0"/>
              </a:rPr>
              <a:t>QUY TẮC SỬ DỤNG HÓA CHẤT AN TOÀN</a:t>
            </a:r>
            <a:endParaRPr lang="en-US" sz="3000" b="1">
              <a:solidFill>
                <a:schemeClr val="tx1">
                  <a:lumMod val="90000"/>
                  <a:lumOff val="10000"/>
                </a:schemeClr>
              </a:solidFill>
              <a:latin typeface="+mj-lt"/>
            </a:endParaRPr>
          </a:p>
        </p:txBody>
      </p:sp>
      <p:sp>
        <p:nvSpPr>
          <p:cNvPr id="8" name="Rectangle 7">
            <a:extLst>
              <a:ext uri="{FF2B5EF4-FFF2-40B4-BE49-F238E27FC236}">
                <a16:creationId xmlns:a16="http://schemas.microsoft.com/office/drawing/2014/main" id="{DEA9D53D-D6FE-8583-A043-DF38251B51CE}"/>
              </a:ext>
            </a:extLst>
          </p:cNvPr>
          <p:cNvSpPr/>
          <p:nvPr/>
        </p:nvSpPr>
        <p:spPr>
          <a:xfrm>
            <a:off x="1955493" y="1394420"/>
            <a:ext cx="914400" cy="91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II</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025036B-8B08-8158-D5CE-7337CAC0C406}"/>
              </a:ext>
            </a:extLst>
          </p:cNvPr>
          <p:cNvSpPr/>
          <p:nvPr/>
        </p:nvSpPr>
        <p:spPr>
          <a:xfrm>
            <a:off x="1957387" y="389397"/>
            <a:ext cx="5365081" cy="817897"/>
          </a:xfrm>
          <a:prstGeom prst="roundRect">
            <a:avLst/>
          </a:prstGeo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latin typeface="Arial" panose="020B0604020202020204" pitchFamily="34" charset="0"/>
                <a:cs typeface="Arial" panose="020B0604020202020204" pitchFamily="34" charset="0"/>
              </a:rPr>
              <a:t>CUỘC THI THIẾT KẾ HÓA HỌC</a:t>
            </a:r>
          </a:p>
        </p:txBody>
      </p:sp>
      <p:grpSp>
        <p:nvGrpSpPr>
          <p:cNvPr id="2" name="Group 1">
            <a:extLst>
              <a:ext uri="{FF2B5EF4-FFF2-40B4-BE49-F238E27FC236}">
                <a16:creationId xmlns:a16="http://schemas.microsoft.com/office/drawing/2014/main" id="{C872804B-1AC0-37BB-2D46-A7F144404307}"/>
              </a:ext>
            </a:extLst>
          </p:cNvPr>
          <p:cNvGrpSpPr/>
          <p:nvPr/>
        </p:nvGrpSpPr>
        <p:grpSpPr>
          <a:xfrm>
            <a:off x="595414" y="1607411"/>
            <a:ext cx="5409351" cy="3121749"/>
            <a:chOff x="595414" y="1607411"/>
            <a:chExt cx="5409351" cy="3121749"/>
          </a:xfrm>
        </p:grpSpPr>
        <p:sp>
          <p:nvSpPr>
            <p:cNvPr id="6" name="Freeform 4"/>
            <p:cNvSpPr/>
            <p:nvPr/>
          </p:nvSpPr>
          <p:spPr>
            <a:xfrm>
              <a:off x="595414" y="1607411"/>
              <a:ext cx="5409351" cy="3121749"/>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chemeClr val="accent2">
                <a:lumMod val="20000"/>
                <a:lumOff val="80000"/>
              </a:schemeClr>
            </a:solidFill>
          </p:spPr>
          <p:txBody>
            <a:bodyPr/>
            <a:lstStyle/>
            <a:p>
              <a:endParaRPr lang="en-US"/>
            </a:p>
          </p:txBody>
        </p:sp>
        <p:sp>
          <p:nvSpPr>
            <p:cNvPr id="5" name="TextBox 4">
              <a:extLst>
                <a:ext uri="{FF2B5EF4-FFF2-40B4-BE49-F238E27FC236}">
                  <a16:creationId xmlns:a16="http://schemas.microsoft.com/office/drawing/2014/main" id="{F806D19D-C92F-2D51-73D9-29DA12EDD53B}"/>
                </a:ext>
              </a:extLst>
            </p:cNvPr>
            <p:cNvSpPr txBox="1"/>
            <p:nvPr/>
          </p:nvSpPr>
          <p:spPr>
            <a:xfrm>
              <a:off x="835818" y="1967958"/>
              <a:ext cx="4928544" cy="240065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b="1" i="1">
                  <a:solidFill>
                    <a:srgbClr val="FF0000"/>
                  </a:solidFill>
                </a:rPr>
                <a:t>Chuẩn bị: </a:t>
              </a:r>
              <a:r>
                <a:rPr lang="en-US" sz="2000"/>
                <a:t>Giấy A0, bút màu, bút chì, bút mực, giấy thủ công,…</a:t>
              </a:r>
            </a:p>
            <a:p>
              <a:pPr marL="342900" indent="-342900" algn="just">
                <a:lnSpc>
                  <a:spcPct val="150000"/>
                </a:lnSpc>
                <a:buFont typeface="Wingdings" panose="05000000000000000000" pitchFamily="2" charset="2"/>
                <a:buChar char="§"/>
              </a:pPr>
              <a:r>
                <a:rPr lang="en-US" sz="2000" b="1" i="1">
                  <a:solidFill>
                    <a:srgbClr val="FF0000"/>
                  </a:solidFill>
                </a:rPr>
                <a:t>Thể lệ cuộc thi: </a:t>
              </a:r>
              <a:r>
                <a:rPr lang="en-US" sz="2000"/>
                <a:t>Mỗi nhóm hãy tự thiết kế </a:t>
              </a:r>
              <a:r>
                <a:rPr lang="fr-FR" sz="2000"/>
                <a:t>bảng: </a:t>
              </a:r>
              <a:r>
                <a:rPr lang="fr-FR" sz="2000" i="1"/>
                <a:t>Quy tắc sử dụng hóa chất an toàn trong phòng thí nghiệm</a:t>
              </a:r>
              <a:endParaRPr lang="en-US" sz="2000"/>
            </a:p>
          </p:txBody>
        </p:sp>
      </p:grpSp>
      <p:pic>
        <p:nvPicPr>
          <p:cNvPr id="1026" name="Picture 2" descr="https://o.remove.bg/downloads/77262abd-835e-48d5-ba64-a4e5133aa7a9/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921" y="2495084"/>
            <a:ext cx="2909094" cy="27246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02178762"/>
              </p:ext>
            </p:extLst>
          </p:nvPr>
        </p:nvGraphicFramePr>
        <p:xfrm>
          <a:off x="345438" y="314008"/>
          <a:ext cx="7030722" cy="4572952"/>
        </p:xfrm>
        <a:graphic>
          <a:graphicData uri="http://schemas.openxmlformats.org/drawingml/2006/table">
            <a:tbl>
              <a:tblPr firstRow="1" firstCol="1" bandRow="1">
                <a:tableStyleId>{D80E0CBB-6208-4E6F-B78B-5CE05DEEC5E6}</a:tableStyleId>
              </a:tblPr>
              <a:tblGrid>
                <a:gridCol w="7030722">
                  <a:extLst>
                    <a:ext uri="{9D8B030D-6E8A-4147-A177-3AD203B41FA5}">
                      <a16:colId xmlns:a16="http://schemas.microsoft.com/office/drawing/2014/main" val="4135819912"/>
                    </a:ext>
                  </a:extLst>
                </a:gridCol>
              </a:tblGrid>
              <a:tr h="524067">
                <a:tc>
                  <a:txBody>
                    <a:bodyPr/>
                    <a:lstStyle/>
                    <a:p>
                      <a:pPr algn="ctr">
                        <a:lnSpc>
                          <a:spcPct val="100000"/>
                        </a:lnSpc>
                        <a:spcAft>
                          <a:spcPts val="0"/>
                        </a:spcAft>
                      </a:pPr>
                      <a:r>
                        <a:rPr lang="fr-FR" sz="1800" b="1">
                          <a:effectLst/>
                        </a:rPr>
                        <a:t>Những việc cần làm</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4508" marR="345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D19D"/>
                    </a:solidFill>
                  </a:tcPr>
                </a:tc>
                <a:extLst>
                  <a:ext uri="{0D108BD9-81ED-4DB2-BD59-A6C34878D82A}">
                    <a16:rowId xmlns:a16="http://schemas.microsoft.com/office/drawing/2014/main" val="2120640477"/>
                  </a:ext>
                </a:extLst>
              </a:tr>
              <a:tr h="4048885">
                <a:tc>
                  <a:txBody>
                    <a:bodyPr/>
                    <a:lstStyle/>
                    <a:p>
                      <a:pPr marL="342900" indent="-342900" algn="just">
                        <a:lnSpc>
                          <a:spcPct val="150000"/>
                        </a:lnSpc>
                        <a:spcAft>
                          <a:spcPts val="0"/>
                        </a:spcAft>
                        <a:buAutoNum type="arabicPeriod"/>
                      </a:pPr>
                      <a:r>
                        <a:rPr lang="fr-FR" sz="1800">
                          <a:effectLst/>
                        </a:rPr>
                        <a:t>Đọc kĩ nhãn mác, không sử dụng hóa chất nếu không có nhãn mác hoặc nhãn mác bị mờ. </a:t>
                      </a:r>
                      <a:endParaRPr lang="en-US" sz="1800">
                        <a:effectLst/>
                      </a:endParaRPr>
                    </a:p>
                    <a:p>
                      <a:pPr marL="342900" indent="-342900" algn="just">
                        <a:lnSpc>
                          <a:spcPct val="150000"/>
                        </a:lnSpc>
                        <a:spcAft>
                          <a:spcPts val="0"/>
                        </a:spcAft>
                        <a:buAutoNum type="arabicPeriod"/>
                      </a:pPr>
                      <a:r>
                        <a:rPr lang="fr-FR" sz="1800">
                          <a:effectLst/>
                        </a:rPr>
                        <a:t>Tuân thủ theo đúng quy định và hướng dẫn của thầy, cô giáo khi tiến hành thí nghiệm. </a:t>
                      </a:r>
                      <a:endParaRPr lang="en-US" sz="1800">
                        <a:effectLst/>
                      </a:endParaRPr>
                    </a:p>
                    <a:p>
                      <a:pPr marL="342900" indent="-342900" algn="just">
                        <a:lnSpc>
                          <a:spcPct val="150000"/>
                        </a:lnSpc>
                        <a:spcAft>
                          <a:spcPts val="0"/>
                        </a:spcAft>
                        <a:buAutoNum type="arabicPeriod"/>
                      </a:pPr>
                      <a:r>
                        <a:rPr lang="fr-FR" sz="1800">
                          <a:effectLst/>
                        </a:rPr>
                        <a:t>Cần lưu ý khi sử dụng hóa chất nguy hiểm như sulfuric acid đặc và hóa chất dễ cháy như cồn,...</a:t>
                      </a:r>
                      <a:endParaRPr lang="en-US" sz="1800">
                        <a:effectLst/>
                      </a:endParaRPr>
                    </a:p>
                    <a:p>
                      <a:pPr marL="342900" indent="-342900" algn="just">
                        <a:lnSpc>
                          <a:spcPct val="150000"/>
                        </a:lnSpc>
                        <a:spcAft>
                          <a:spcPts val="0"/>
                        </a:spcAft>
                        <a:buAutoNum type="arabicPeriod"/>
                      </a:pPr>
                      <a:r>
                        <a:rPr lang="fr-FR" sz="1800">
                          <a:effectLst/>
                        </a:rPr>
                        <a:t>Sau khi lấy hóa chất xong cần phải đậy kín các lọ đựng hóa chất. </a:t>
                      </a:r>
                      <a:endParaRPr lang="en-US" sz="1800">
                        <a:effectLst/>
                      </a:endParaRPr>
                    </a:p>
                    <a:p>
                      <a:pPr marL="342900" indent="-342900" algn="just">
                        <a:lnSpc>
                          <a:spcPct val="150000"/>
                        </a:lnSpc>
                        <a:spcAft>
                          <a:spcPts val="0"/>
                        </a:spcAft>
                        <a:buAutoNum type="arabicPeriod"/>
                      </a:pPr>
                      <a:r>
                        <a:rPr lang="fr-FR" sz="1800">
                          <a:effectLst/>
                        </a:rPr>
                        <a:t>Trong khi làm thí nghiệm, cần thông báo ngay cho thầy, cô giáo nếu gặp sự cố cháy, nổ, đổ hóa chất, vỡ dụng cụ thí nghiệm,...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4508" marR="345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6ED"/>
                    </a:solidFill>
                  </a:tcPr>
                </a:tc>
                <a:extLst>
                  <a:ext uri="{0D108BD9-81ED-4DB2-BD59-A6C34878D82A}">
                    <a16:rowId xmlns:a16="http://schemas.microsoft.com/office/drawing/2014/main" val="300699984"/>
                  </a:ext>
                </a:extLst>
              </a:tr>
            </a:tbl>
          </a:graphicData>
        </a:graphic>
      </p:graphicFrame>
      <p:sp>
        <p:nvSpPr>
          <p:cNvPr id="3" name="Freeform 3">
            <a:extLst>
              <a:ext uri="{FF2B5EF4-FFF2-40B4-BE49-F238E27FC236}">
                <a16:creationId xmlns:a16="http://schemas.microsoft.com/office/drawing/2014/main" id="{9A884FDD-D9D0-1DAC-CDB9-C2FBCE052E67}"/>
              </a:ext>
            </a:extLst>
          </p:cNvPr>
          <p:cNvSpPr/>
          <p:nvPr/>
        </p:nvSpPr>
        <p:spPr>
          <a:xfrm>
            <a:off x="7721598" y="2130592"/>
            <a:ext cx="1422402" cy="3017921"/>
          </a:xfrm>
          <a:custGeom>
            <a:avLst/>
            <a:gdLst/>
            <a:ahLst/>
            <a:cxnLst/>
            <a:rect l="l" t="t" r="r" b="b"/>
            <a:pathLst>
              <a:path w="1935507" h="4114800">
                <a:moveTo>
                  <a:pt x="0" y="0"/>
                </a:moveTo>
                <a:lnTo>
                  <a:pt x="1935507" y="0"/>
                </a:lnTo>
                <a:lnTo>
                  <a:pt x="19355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29418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07129699"/>
              </p:ext>
            </p:extLst>
          </p:nvPr>
        </p:nvGraphicFramePr>
        <p:xfrm>
          <a:off x="658258" y="285274"/>
          <a:ext cx="5702436" cy="4572952"/>
        </p:xfrm>
        <a:graphic>
          <a:graphicData uri="http://schemas.openxmlformats.org/drawingml/2006/table">
            <a:tbl>
              <a:tblPr firstRow="1" firstCol="1" bandRow="1">
                <a:tableStyleId>{D80E0CBB-6208-4E6F-B78B-5CE05DEEC5E6}</a:tableStyleId>
              </a:tblPr>
              <a:tblGrid>
                <a:gridCol w="5702436">
                  <a:extLst>
                    <a:ext uri="{9D8B030D-6E8A-4147-A177-3AD203B41FA5}">
                      <a16:colId xmlns:a16="http://schemas.microsoft.com/office/drawing/2014/main" val="4135819912"/>
                    </a:ext>
                  </a:extLst>
                </a:gridCol>
              </a:tblGrid>
              <a:tr h="524067">
                <a:tc>
                  <a:txBody>
                    <a:bodyPr/>
                    <a:lstStyle/>
                    <a:p>
                      <a:pPr algn="ctr">
                        <a:lnSpc>
                          <a:spcPct val="100000"/>
                        </a:lnSpc>
                        <a:spcAft>
                          <a:spcPts val="0"/>
                        </a:spcAft>
                      </a:pPr>
                      <a:r>
                        <a:rPr lang="fr-FR" sz="1800" b="1">
                          <a:effectLst/>
                        </a:rPr>
                        <a:t>Những việc không</a:t>
                      </a:r>
                      <a:r>
                        <a:rPr lang="fr-FR" sz="1800" b="1" baseline="0">
                          <a:effectLst/>
                        </a:rPr>
                        <a:t> được</a:t>
                      </a:r>
                      <a:r>
                        <a:rPr lang="fr-FR" sz="1800" b="1">
                          <a:effectLst/>
                        </a:rPr>
                        <a:t> làm</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4508" marR="345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D98F"/>
                    </a:solidFill>
                  </a:tcPr>
                </a:tc>
                <a:extLst>
                  <a:ext uri="{0D108BD9-81ED-4DB2-BD59-A6C34878D82A}">
                    <a16:rowId xmlns:a16="http://schemas.microsoft.com/office/drawing/2014/main" val="2120640477"/>
                  </a:ext>
                </a:extLst>
              </a:tr>
              <a:tr h="4048885">
                <a:tc>
                  <a:txBody>
                    <a:bodyPr/>
                    <a:lstStyle/>
                    <a:p>
                      <a:pPr marL="342900" indent="-342900" algn="just">
                        <a:lnSpc>
                          <a:spcPct val="150000"/>
                        </a:lnSpc>
                        <a:buAutoNum type="arabicPeriod"/>
                      </a:pPr>
                      <a:r>
                        <a:rPr lang="fr-FR" sz="1800" b="0" i="0" u="none" strike="noStrike" cap="none">
                          <a:solidFill>
                            <a:srgbClr val="000000"/>
                          </a:solidFill>
                          <a:effectLst/>
                          <a:latin typeface="Arial"/>
                          <a:ea typeface="Arial"/>
                          <a:cs typeface="Arial"/>
                          <a:sym typeface="Arial"/>
                        </a:rPr>
                        <a:t>Ngửi, nếm các hóa chất.</a:t>
                      </a:r>
                      <a:endParaRPr lang="en-US" sz="1800" b="0" i="0" u="none" strike="noStrike" cap="none">
                        <a:solidFill>
                          <a:srgbClr val="000000"/>
                        </a:solidFill>
                        <a:effectLst/>
                        <a:latin typeface="Arial"/>
                        <a:ea typeface="Arial"/>
                        <a:cs typeface="Arial"/>
                        <a:sym typeface="Arial"/>
                      </a:endParaRPr>
                    </a:p>
                    <a:p>
                      <a:pPr marL="342900" indent="-342900" algn="just">
                        <a:lnSpc>
                          <a:spcPct val="150000"/>
                        </a:lnSpc>
                        <a:buAutoNum type="arabicPeriod"/>
                      </a:pPr>
                      <a:r>
                        <a:rPr lang="fr-FR" sz="1800" b="0" i="0" u="none" strike="noStrike" cap="none">
                          <a:solidFill>
                            <a:srgbClr val="000000"/>
                          </a:solidFill>
                          <a:effectLst/>
                          <a:latin typeface="Arial"/>
                          <a:ea typeface="Arial"/>
                          <a:cs typeface="Arial"/>
                          <a:sym typeface="Arial"/>
                        </a:rPr>
                        <a:t>Tự tiện sử dụng hóa chất</a:t>
                      </a:r>
                      <a:r>
                        <a:rPr lang="en-US" sz="1800" b="0" i="0" u="none" strike="noStrike" cap="none">
                          <a:solidFill>
                            <a:srgbClr val="000000"/>
                          </a:solidFill>
                          <a:effectLst/>
                          <a:latin typeface="Arial"/>
                          <a:ea typeface="Arial"/>
                          <a:cs typeface="Arial"/>
                          <a:sym typeface="Arial"/>
                        </a:rPr>
                        <a:t>.</a:t>
                      </a:r>
                    </a:p>
                    <a:p>
                      <a:pPr marL="342900" indent="-342900" algn="just">
                        <a:lnSpc>
                          <a:spcPct val="150000"/>
                        </a:lnSpc>
                        <a:buAutoNum type="arabicPeriod"/>
                      </a:pPr>
                      <a:r>
                        <a:rPr lang="fr-FR" sz="1800" b="0" i="0" u="none" strike="noStrike" cap="none">
                          <a:solidFill>
                            <a:srgbClr val="000000"/>
                          </a:solidFill>
                          <a:effectLst/>
                          <a:latin typeface="Arial"/>
                          <a:ea typeface="Arial"/>
                          <a:cs typeface="Arial"/>
                          <a:sym typeface="Arial"/>
                        </a:rPr>
                        <a:t>Tự ý mang hóa chất ra khỏi vị trí làm thí nghiệm</a:t>
                      </a:r>
                      <a:r>
                        <a:rPr lang="en-US" sz="1800" b="0" i="0" u="none" strike="noStrike" cap="none">
                          <a:solidFill>
                            <a:srgbClr val="000000"/>
                          </a:solidFill>
                          <a:effectLst/>
                          <a:latin typeface="Arial"/>
                          <a:ea typeface="Arial"/>
                          <a:cs typeface="Arial"/>
                          <a:sym typeface="Arial"/>
                        </a:rPr>
                        <a:t>.</a:t>
                      </a:r>
                    </a:p>
                    <a:p>
                      <a:pPr marL="342900" indent="-342900" algn="just">
                        <a:lnSpc>
                          <a:spcPct val="150000"/>
                        </a:lnSpc>
                        <a:buAutoNum type="arabicPeriod"/>
                      </a:pPr>
                      <a:r>
                        <a:rPr lang="fr-FR" sz="1800" b="0" i="0" u="none" strike="noStrike" cap="none">
                          <a:solidFill>
                            <a:srgbClr val="000000"/>
                          </a:solidFill>
                          <a:effectLst/>
                          <a:latin typeface="Arial"/>
                          <a:ea typeface="Arial"/>
                          <a:cs typeface="Arial"/>
                          <a:sym typeface="Arial"/>
                        </a:rPr>
                        <a:t>Ăn uống trong phòng thực hành</a:t>
                      </a:r>
                      <a:r>
                        <a:rPr lang="en-US" sz="1800" b="0" i="0" u="none" strike="noStrike" cap="none">
                          <a:solidFill>
                            <a:srgbClr val="000000"/>
                          </a:solidFill>
                          <a:effectLst/>
                          <a:latin typeface="Arial"/>
                          <a:ea typeface="Arial"/>
                          <a:cs typeface="Arial"/>
                          <a:sym typeface="Arial"/>
                        </a:rPr>
                        <a:t>.</a:t>
                      </a:r>
                    </a:p>
                    <a:p>
                      <a:pPr marL="342900" indent="-342900" algn="just">
                        <a:lnSpc>
                          <a:spcPct val="150000"/>
                        </a:lnSpc>
                        <a:buAutoNum type="arabicPeriod"/>
                      </a:pPr>
                      <a:r>
                        <a:rPr lang="fr-FR" sz="1800" b="0" i="0" u="none" strike="noStrike" cap="none">
                          <a:solidFill>
                            <a:srgbClr val="000000"/>
                          </a:solidFill>
                          <a:effectLst/>
                          <a:latin typeface="Arial"/>
                          <a:ea typeface="Arial"/>
                          <a:cs typeface="Arial"/>
                          <a:sym typeface="Arial"/>
                        </a:rPr>
                        <a:t>Chạy, nhảy, làm mất trật tự</a:t>
                      </a:r>
                      <a:r>
                        <a:rPr lang="en-US" sz="1800" b="0" i="0" u="none" strike="noStrike" cap="none">
                          <a:solidFill>
                            <a:srgbClr val="000000"/>
                          </a:solidFill>
                          <a:effectLst/>
                          <a:latin typeface="Arial"/>
                          <a:ea typeface="Arial"/>
                          <a:cs typeface="Arial"/>
                          <a:sym typeface="Arial"/>
                        </a:rPr>
                        <a:t>.</a:t>
                      </a:r>
                      <a:r>
                        <a:rPr lang="en-US" sz="1800" b="0" i="0" u="none" strike="noStrike" cap="none" baseline="0">
                          <a:solidFill>
                            <a:srgbClr val="000000"/>
                          </a:solidFill>
                          <a:effectLst/>
                          <a:latin typeface="Arial"/>
                          <a:ea typeface="Arial"/>
                          <a:cs typeface="Arial"/>
                          <a:sym typeface="Arial"/>
                        </a:rPr>
                        <a:t> </a:t>
                      </a:r>
                    </a:p>
                    <a:p>
                      <a:pPr marL="342900" indent="-342900" algn="just">
                        <a:lnSpc>
                          <a:spcPct val="150000"/>
                        </a:lnSpc>
                        <a:buAutoNum type="arabicPeriod"/>
                      </a:pPr>
                      <a:r>
                        <a:rPr lang="fr-FR" sz="1800" b="0" i="0" u="none" strike="noStrike" cap="none">
                          <a:solidFill>
                            <a:srgbClr val="000000"/>
                          </a:solidFill>
                          <a:effectLst/>
                          <a:latin typeface="Arial"/>
                          <a:ea typeface="Arial"/>
                          <a:cs typeface="Arial"/>
                          <a:sym typeface="Arial"/>
                        </a:rPr>
                        <a:t>Nghiêng hai đèn cồn vào nhau để lấy lửa</a:t>
                      </a:r>
                      <a:r>
                        <a:rPr lang="en-US" sz="1800" b="0" i="0" u="none" strike="noStrike" cap="none">
                          <a:solidFill>
                            <a:srgbClr val="000000"/>
                          </a:solidFill>
                          <a:effectLst/>
                          <a:latin typeface="Arial"/>
                          <a:ea typeface="Arial"/>
                          <a:cs typeface="Arial"/>
                          <a:sym typeface="Arial"/>
                        </a:rPr>
                        <a:t>.</a:t>
                      </a:r>
                    </a:p>
                    <a:p>
                      <a:pPr marL="342900" indent="-342900" algn="just">
                        <a:lnSpc>
                          <a:spcPct val="150000"/>
                        </a:lnSpc>
                        <a:buAutoNum type="arabicPeriod"/>
                      </a:pPr>
                      <a:r>
                        <a:rPr lang="fr-FR" sz="1800" b="0" i="0" u="none" strike="noStrike" cap="none">
                          <a:solidFill>
                            <a:srgbClr val="000000"/>
                          </a:solidFill>
                          <a:effectLst/>
                          <a:latin typeface="Arial"/>
                          <a:ea typeface="Arial"/>
                          <a:cs typeface="Arial"/>
                          <a:sym typeface="Arial"/>
                        </a:rPr>
                        <a:t>Đổ hóa chất trực tiếp vào cổng thoát nước hoặc đổ ra môi trường</a:t>
                      </a:r>
                      <a:r>
                        <a:rPr lang="en-US" sz="1800" b="0" i="0" u="none" strike="noStrike" cap="none">
                          <a:solidFill>
                            <a:srgbClr val="000000"/>
                          </a:solidFill>
                          <a:effectLst/>
                          <a:latin typeface="Arial"/>
                          <a:ea typeface="Arial"/>
                          <a:cs typeface="Arial"/>
                          <a:sym typeface="Arial"/>
                        </a:rPr>
                        <a:t>.</a:t>
                      </a:r>
                    </a:p>
                    <a:p>
                      <a:pPr marL="342900" indent="-342900" algn="just">
                        <a:lnSpc>
                          <a:spcPct val="150000"/>
                        </a:lnSpc>
                        <a:buAutoNum type="arabicPeriod"/>
                      </a:pPr>
                      <a:r>
                        <a:rPr lang="fr-FR" sz="1800" b="0" i="0" u="none" strike="noStrike" cap="none">
                          <a:solidFill>
                            <a:srgbClr val="000000"/>
                          </a:solidFill>
                          <a:effectLst/>
                          <a:latin typeface="Arial"/>
                          <a:ea typeface="Arial"/>
                          <a:cs typeface="Arial"/>
                          <a:sym typeface="Arial"/>
                        </a:rPr>
                        <a:t>Sử dụng tay tiếp xúc trực tiếp với hóa chất.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4508" marR="345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4"/>
                    </a:solidFill>
                  </a:tcPr>
                </a:tc>
                <a:extLst>
                  <a:ext uri="{0D108BD9-81ED-4DB2-BD59-A6C34878D82A}">
                    <a16:rowId xmlns:a16="http://schemas.microsoft.com/office/drawing/2014/main" val="300699984"/>
                  </a:ext>
                </a:extLst>
              </a:tr>
            </a:tbl>
          </a:graphicData>
        </a:graphic>
      </p:graphicFrame>
      <p:sp>
        <p:nvSpPr>
          <p:cNvPr id="3" name="Freeform 5">
            <a:extLst>
              <a:ext uri="{FF2B5EF4-FFF2-40B4-BE49-F238E27FC236}">
                <a16:creationId xmlns:a16="http://schemas.microsoft.com/office/drawing/2014/main" id="{BE274228-A9C2-C54C-25A1-57D1D76636BB}"/>
              </a:ext>
            </a:extLst>
          </p:cNvPr>
          <p:cNvSpPr/>
          <p:nvPr/>
        </p:nvSpPr>
        <p:spPr>
          <a:xfrm>
            <a:off x="6817894" y="570548"/>
            <a:ext cx="1917032" cy="4572952"/>
          </a:xfrm>
          <a:custGeom>
            <a:avLst/>
            <a:gdLst/>
            <a:ahLst/>
            <a:cxnLst/>
            <a:rect l="l" t="t" r="r" b="b"/>
            <a:pathLst>
              <a:path w="1606122" h="4114800">
                <a:moveTo>
                  <a:pt x="0" y="0"/>
                </a:moveTo>
                <a:lnTo>
                  <a:pt x="1606122" y="0"/>
                </a:lnTo>
                <a:lnTo>
                  <a:pt x="16061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029194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grpSp>
        <p:nvGrpSpPr>
          <p:cNvPr id="2164" name="Google Shape;2164;p38"/>
          <p:cNvGrpSpPr/>
          <p:nvPr/>
        </p:nvGrpSpPr>
        <p:grpSpPr>
          <a:xfrm>
            <a:off x="274323" y="782892"/>
            <a:ext cx="2672374" cy="2955088"/>
            <a:chOff x="3" y="1648923"/>
            <a:chExt cx="2672374" cy="2955088"/>
          </a:xfrm>
        </p:grpSpPr>
        <p:sp>
          <p:nvSpPr>
            <p:cNvPr id="2165" name="Google Shape;2165;p38"/>
            <p:cNvSpPr/>
            <p:nvPr/>
          </p:nvSpPr>
          <p:spPr>
            <a:xfrm flipH="1">
              <a:off x="3" y="3540565"/>
              <a:ext cx="1236420" cy="1059348"/>
            </a:xfrm>
            <a:custGeom>
              <a:avLst/>
              <a:gdLst/>
              <a:ahLst/>
              <a:cxnLst/>
              <a:rect l="l" t="t" r="r" b="b"/>
              <a:pathLst>
                <a:path w="50093" h="42919" extrusionOk="0">
                  <a:moveTo>
                    <a:pt x="8451" y="0"/>
                  </a:moveTo>
                  <a:cubicBezTo>
                    <a:pt x="8451" y="243"/>
                    <a:pt x="6293" y="10426"/>
                    <a:pt x="4104" y="20821"/>
                  </a:cubicBezTo>
                  <a:cubicBezTo>
                    <a:pt x="2828" y="26779"/>
                    <a:pt x="1551" y="32767"/>
                    <a:pt x="639" y="37022"/>
                  </a:cubicBezTo>
                  <a:cubicBezTo>
                    <a:pt x="1" y="40061"/>
                    <a:pt x="2311" y="42919"/>
                    <a:pt x="5381" y="42919"/>
                  </a:cubicBezTo>
                  <a:lnTo>
                    <a:pt x="44743" y="42919"/>
                  </a:lnTo>
                  <a:cubicBezTo>
                    <a:pt x="47813" y="42919"/>
                    <a:pt x="50093" y="40122"/>
                    <a:pt x="49485" y="37113"/>
                  </a:cubicBezTo>
                  <a:lnTo>
                    <a:pt x="419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8"/>
            <p:cNvSpPr/>
            <p:nvPr/>
          </p:nvSpPr>
          <p:spPr>
            <a:xfrm flipH="1">
              <a:off x="9752" y="3538294"/>
              <a:ext cx="1219167" cy="1065716"/>
            </a:xfrm>
            <a:custGeom>
              <a:avLst/>
              <a:gdLst/>
              <a:ahLst/>
              <a:cxnLst/>
              <a:rect l="l" t="t" r="r" b="b"/>
              <a:pathLst>
                <a:path w="49394" h="43177" extrusionOk="0">
                  <a:moveTo>
                    <a:pt x="41643" y="1"/>
                  </a:moveTo>
                  <a:cubicBezTo>
                    <a:pt x="31460" y="1"/>
                    <a:pt x="23041" y="31"/>
                    <a:pt x="17235" y="31"/>
                  </a:cubicBezTo>
                  <a:cubicBezTo>
                    <a:pt x="14317" y="92"/>
                    <a:pt x="12068" y="92"/>
                    <a:pt x="10518" y="92"/>
                  </a:cubicBezTo>
                  <a:lnTo>
                    <a:pt x="8147" y="92"/>
                  </a:lnTo>
                  <a:cubicBezTo>
                    <a:pt x="8147" y="92"/>
                    <a:pt x="8360" y="92"/>
                    <a:pt x="8755" y="153"/>
                  </a:cubicBezTo>
                  <a:lnTo>
                    <a:pt x="10548" y="153"/>
                  </a:lnTo>
                  <a:cubicBezTo>
                    <a:pt x="12098" y="183"/>
                    <a:pt x="14348" y="183"/>
                    <a:pt x="17266" y="183"/>
                  </a:cubicBezTo>
                  <a:cubicBezTo>
                    <a:pt x="23088" y="183"/>
                    <a:pt x="31421" y="244"/>
                    <a:pt x="41570" y="244"/>
                  </a:cubicBezTo>
                  <a:lnTo>
                    <a:pt x="41570" y="244"/>
                  </a:lnTo>
                  <a:cubicBezTo>
                    <a:pt x="42933" y="6909"/>
                    <a:pt x="44447" y="14446"/>
                    <a:pt x="46111" y="22585"/>
                  </a:cubicBezTo>
                  <a:cubicBezTo>
                    <a:pt x="46962" y="26627"/>
                    <a:pt x="47813" y="30852"/>
                    <a:pt x="48695" y="35229"/>
                  </a:cubicBezTo>
                  <a:cubicBezTo>
                    <a:pt x="48816" y="35746"/>
                    <a:pt x="48938" y="36324"/>
                    <a:pt x="49029" y="36871"/>
                  </a:cubicBezTo>
                  <a:cubicBezTo>
                    <a:pt x="49151" y="37387"/>
                    <a:pt x="49242" y="37935"/>
                    <a:pt x="49181" y="38482"/>
                  </a:cubicBezTo>
                  <a:cubicBezTo>
                    <a:pt x="49181" y="39029"/>
                    <a:pt x="49029" y="39606"/>
                    <a:pt x="48816" y="40093"/>
                  </a:cubicBezTo>
                  <a:cubicBezTo>
                    <a:pt x="48573" y="40579"/>
                    <a:pt x="48269" y="41035"/>
                    <a:pt x="47904" y="41460"/>
                  </a:cubicBezTo>
                  <a:cubicBezTo>
                    <a:pt x="47509" y="41825"/>
                    <a:pt x="47053" y="42190"/>
                    <a:pt x="46567" y="42433"/>
                  </a:cubicBezTo>
                  <a:cubicBezTo>
                    <a:pt x="46081" y="42676"/>
                    <a:pt x="45534" y="42828"/>
                    <a:pt x="44986" y="42889"/>
                  </a:cubicBezTo>
                  <a:cubicBezTo>
                    <a:pt x="44658" y="42944"/>
                    <a:pt x="44308" y="42955"/>
                    <a:pt x="43956" y="42955"/>
                  </a:cubicBezTo>
                  <a:cubicBezTo>
                    <a:pt x="43721" y="42955"/>
                    <a:pt x="43485" y="42950"/>
                    <a:pt x="43254" y="42950"/>
                  </a:cubicBezTo>
                  <a:lnTo>
                    <a:pt x="5533" y="42950"/>
                  </a:lnTo>
                  <a:cubicBezTo>
                    <a:pt x="5432" y="42955"/>
                    <a:pt x="5332" y="42957"/>
                    <a:pt x="5232" y="42957"/>
                  </a:cubicBezTo>
                  <a:cubicBezTo>
                    <a:pt x="4123" y="42957"/>
                    <a:pt x="3056" y="42646"/>
                    <a:pt x="2220" y="41977"/>
                  </a:cubicBezTo>
                  <a:cubicBezTo>
                    <a:pt x="1733" y="41643"/>
                    <a:pt x="1369" y="41217"/>
                    <a:pt x="1065" y="40731"/>
                  </a:cubicBezTo>
                  <a:cubicBezTo>
                    <a:pt x="761" y="40245"/>
                    <a:pt x="518" y="39698"/>
                    <a:pt x="396" y="39181"/>
                  </a:cubicBezTo>
                  <a:cubicBezTo>
                    <a:pt x="305" y="38603"/>
                    <a:pt x="305" y="38026"/>
                    <a:pt x="366" y="37509"/>
                  </a:cubicBezTo>
                  <a:cubicBezTo>
                    <a:pt x="457" y="36962"/>
                    <a:pt x="578" y="36415"/>
                    <a:pt x="700" y="35868"/>
                  </a:cubicBezTo>
                  <a:cubicBezTo>
                    <a:pt x="1612" y="31552"/>
                    <a:pt x="2463" y="27539"/>
                    <a:pt x="3253" y="23861"/>
                  </a:cubicBezTo>
                  <a:cubicBezTo>
                    <a:pt x="4773" y="16506"/>
                    <a:pt x="6019" y="10579"/>
                    <a:pt x="6901" y="6475"/>
                  </a:cubicBezTo>
                  <a:cubicBezTo>
                    <a:pt x="7326" y="4408"/>
                    <a:pt x="7630" y="2828"/>
                    <a:pt x="7843" y="1703"/>
                  </a:cubicBezTo>
                  <a:cubicBezTo>
                    <a:pt x="7934" y="1186"/>
                    <a:pt x="8056" y="761"/>
                    <a:pt x="8086" y="487"/>
                  </a:cubicBezTo>
                  <a:cubicBezTo>
                    <a:pt x="8147" y="244"/>
                    <a:pt x="8147" y="92"/>
                    <a:pt x="8147" y="92"/>
                  </a:cubicBezTo>
                  <a:lnTo>
                    <a:pt x="8147" y="92"/>
                  </a:lnTo>
                  <a:cubicBezTo>
                    <a:pt x="8116" y="244"/>
                    <a:pt x="7995" y="700"/>
                    <a:pt x="7721" y="1825"/>
                  </a:cubicBezTo>
                  <a:cubicBezTo>
                    <a:pt x="7509" y="2889"/>
                    <a:pt x="7174" y="4499"/>
                    <a:pt x="6749" y="6536"/>
                  </a:cubicBezTo>
                  <a:cubicBezTo>
                    <a:pt x="5867" y="10639"/>
                    <a:pt x="4591" y="16567"/>
                    <a:pt x="3010" y="23892"/>
                  </a:cubicBezTo>
                  <a:cubicBezTo>
                    <a:pt x="2220" y="27600"/>
                    <a:pt x="1338" y="31582"/>
                    <a:pt x="426" y="35898"/>
                  </a:cubicBezTo>
                  <a:cubicBezTo>
                    <a:pt x="335" y="36445"/>
                    <a:pt x="183" y="36962"/>
                    <a:pt x="92" y="37539"/>
                  </a:cubicBezTo>
                  <a:cubicBezTo>
                    <a:pt x="1" y="38117"/>
                    <a:pt x="31" y="38695"/>
                    <a:pt x="122" y="39242"/>
                  </a:cubicBezTo>
                  <a:cubicBezTo>
                    <a:pt x="244" y="39819"/>
                    <a:pt x="487" y="40397"/>
                    <a:pt x="791" y="40883"/>
                  </a:cubicBezTo>
                  <a:cubicBezTo>
                    <a:pt x="1125" y="41369"/>
                    <a:pt x="1551" y="41795"/>
                    <a:pt x="2007" y="42160"/>
                  </a:cubicBezTo>
                  <a:cubicBezTo>
                    <a:pt x="2854" y="42815"/>
                    <a:pt x="3947" y="43176"/>
                    <a:pt x="5042" y="43176"/>
                  </a:cubicBezTo>
                  <a:cubicBezTo>
                    <a:pt x="5165" y="43176"/>
                    <a:pt x="5288" y="43172"/>
                    <a:pt x="5411" y="43163"/>
                  </a:cubicBezTo>
                  <a:lnTo>
                    <a:pt x="43132" y="43163"/>
                  </a:lnTo>
                  <a:cubicBezTo>
                    <a:pt x="43710" y="43163"/>
                    <a:pt x="44287" y="43163"/>
                    <a:pt x="44895" y="43132"/>
                  </a:cubicBezTo>
                  <a:cubicBezTo>
                    <a:pt x="45473" y="43041"/>
                    <a:pt x="46050" y="42889"/>
                    <a:pt x="46567" y="42616"/>
                  </a:cubicBezTo>
                  <a:cubicBezTo>
                    <a:pt x="47084" y="42372"/>
                    <a:pt x="47540" y="42038"/>
                    <a:pt x="47965" y="41612"/>
                  </a:cubicBezTo>
                  <a:cubicBezTo>
                    <a:pt x="48391" y="41187"/>
                    <a:pt x="48695" y="40701"/>
                    <a:pt x="48908" y="40153"/>
                  </a:cubicBezTo>
                  <a:cubicBezTo>
                    <a:pt x="49151" y="39637"/>
                    <a:pt x="49303" y="39059"/>
                    <a:pt x="49333" y="38482"/>
                  </a:cubicBezTo>
                  <a:cubicBezTo>
                    <a:pt x="49394" y="37935"/>
                    <a:pt x="49303" y="37296"/>
                    <a:pt x="49181" y="36780"/>
                  </a:cubicBezTo>
                  <a:cubicBezTo>
                    <a:pt x="49090" y="36232"/>
                    <a:pt x="48968" y="35685"/>
                    <a:pt x="48847" y="35138"/>
                  </a:cubicBezTo>
                  <a:cubicBezTo>
                    <a:pt x="47965" y="30822"/>
                    <a:pt x="47114" y="26567"/>
                    <a:pt x="46263" y="22494"/>
                  </a:cubicBezTo>
                  <a:cubicBezTo>
                    <a:pt x="44591" y="14317"/>
                    <a:pt x="43072" y="6779"/>
                    <a:pt x="41704" y="62"/>
                  </a:cubicBezTo>
                  <a:lnTo>
                    <a:pt x="41704" y="1"/>
                  </a:ln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8"/>
            <p:cNvSpPr/>
            <p:nvPr/>
          </p:nvSpPr>
          <p:spPr>
            <a:xfrm flipH="1">
              <a:off x="71261" y="3568308"/>
              <a:ext cx="1076626" cy="958841"/>
            </a:xfrm>
            <a:custGeom>
              <a:avLst/>
              <a:gdLst/>
              <a:ahLst/>
              <a:cxnLst/>
              <a:rect l="l" t="t" r="r" b="b"/>
              <a:pathLst>
                <a:path w="43619" h="38847" extrusionOk="0">
                  <a:moveTo>
                    <a:pt x="7417" y="1"/>
                  </a:moveTo>
                  <a:lnTo>
                    <a:pt x="7417" y="31"/>
                  </a:lnTo>
                  <a:cubicBezTo>
                    <a:pt x="7417" y="426"/>
                    <a:pt x="2250" y="26931"/>
                    <a:pt x="365" y="35746"/>
                  </a:cubicBezTo>
                  <a:cubicBezTo>
                    <a:pt x="1" y="37357"/>
                    <a:pt x="1216" y="38846"/>
                    <a:pt x="2827" y="38846"/>
                  </a:cubicBezTo>
                  <a:lnTo>
                    <a:pt x="41004" y="38846"/>
                  </a:lnTo>
                  <a:cubicBezTo>
                    <a:pt x="42494" y="38846"/>
                    <a:pt x="43618" y="37479"/>
                    <a:pt x="43314" y="35989"/>
                  </a:cubicBezTo>
                  <a:lnTo>
                    <a:pt x="36263"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8"/>
            <p:cNvSpPr/>
            <p:nvPr/>
          </p:nvSpPr>
          <p:spPr>
            <a:xfrm flipH="1">
              <a:off x="71261" y="3855909"/>
              <a:ext cx="1076626" cy="671241"/>
            </a:xfrm>
            <a:custGeom>
              <a:avLst/>
              <a:gdLst/>
              <a:ahLst/>
              <a:cxnLst/>
              <a:rect l="l" t="t" r="r" b="b"/>
              <a:pathLst>
                <a:path w="43619" h="27195" extrusionOk="0">
                  <a:moveTo>
                    <a:pt x="30540" y="0"/>
                  </a:moveTo>
                  <a:cubicBezTo>
                    <a:pt x="28194" y="0"/>
                    <a:pt x="25503" y="21"/>
                    <a:pt x="22706" y="81"/>
                  </a:cubicBezTo>
                  <a:cubicBezTo>
                    <a:pt x="19900" y="152"/>
                    <a:pt x="17022" y="176"/>
                    <a:pt x="14433" y="176"/>
                  </a:cubicBezTo>
                  <a:cubicBezTo>
                    <a:pt x="9254" y="176"/>
                    <a:pt x="5229" y="81"/>
                    <a:pt x="5229" y="81"/>
                  </a:cubicBezTo>
                  <a:cubicBezTo>
                    <a:pt x="4469" y="3972"/>
                    <a:pt x="852" y="21814"/>
                    <a:pt x="365" y="24094"/>
                  </a:cubicBezTo>
                  <a:cubicBezTo>
                    <a:pt x="1" y="25705"/>
                    <a:pt x="1186" y="27194"/>
                    <a:pt x="2827" y="27194"/>
                  </a:cubicBezTo>
                  <a:lnTo>
                    <a:pt x="41004" y="27194"/>
                  </a:lnTo>
                  <a:cubicBezTo>
                    <a:pt x="42494" y="27194"/>
                    <a:pt x="43618" y="25827"/>
                    <a:pt x="43314" y="24337"/>
                  </a:cubicBezTo>
                  <a:lnTo>
                    <a:pt x="41491" y="15066"/>
                  </a:lnTo>
                  <a:lnTo>
                    <a:pt x="38542" y="81"/>
                  </a:lnTo>
                  <a:cubicBezTo>
                    <a:pt x="38542" y="81"/>
                    <a:pt x="35233" y="0"/>
                    <a:pt x="30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8"/>
            <p:cNvSpPr/>
            <p:nvPr/>
          </p:nvSpPr>
          <p:spPr>
            <a:xfrm flipH="1">
              <a:off x="262575" y="4526483"/>
              <a:ext cx="716508" cy="2172"/>
            </a:xfrm>
            <a:custGeom>
              <a:avLst/>
              <a:gdLst/>
              <a:ahLst/>
              <a:cxnLst/>
              <a:rect l="l" t="t" r="r" b="b"/>
              <a:pathLst>
                <a:path w="29029" h="88" extrusionOk="0">
                  <a:moveTo>
                    <a:pt x="21401" y="0"/>
                  </a:moveTo>
                  <a:cubicBezTo>
                    <a:pt x="19357" y="0"/>
                    <a:pt x="17018" y="7"/>
                    <a:pt x="14530" y="26"/>
                  </a:cubicBezTo>
                  <a:cubicBezTo>
                    <a:pt x="6505" y="26"/>
                    <a:pt x="1" y="57"/>
                    <a:pt x="1" y="57"/>
                  </a:cubicBezTo>
                  <a:cubicBezTo>
                    <a:pt x="1" y="57"/>
                    <a:pt x="6505" y="87"/>
                    <a:pt x="14530" y="87"/>
                  </a:cubicBezTo>
                  <a:cubicBezTo>
                    <a:pt x="22554" y="87"/>
                    <a:pt x="29028" y="87"/>
                    <a:pt x="29028" y="57"/>
                  </a:cubicBezTo>
                  <a:cubicBezTo>
                    <a:pt x="29028" y="36"/>
                    <a:pt x="25947" y="0"/>
                    <a:pt x="214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8"/>
            <p:cNvSpPr/>
            <p:nvPr/>
          </p:nvSpPr>
          <p:spPr>
            <a:xfrm flipH="1">
              <a:off x="502662" y="4325296"/>
              <a:ext cx="52524" cy="52549"/>
            </a:xfrm>
            <a:custGeom>
              <a:avLst/>
              <a:gdLst/>
              <a:ahLst/>
              <a:cxnLst/>
              <a:rect l="l" t="t" r="r" b="b"/>
              <a:pathLst>
                <a:path w="2128" h="2129" extrusionOk="0">
                  <a:moveTo>
                    <a:pt x="1064" y="1"/>
                  </a:moveTo>
                  <a:cubicBezTo>
                    <a:pt x="456" y="1"/>
                    <a:pt x="0" y="487"/>
                    <a:pt x="0" y="1065"/>
                  </a:cubicBezTo>
                  <a:cubicBezTo>
                    <a:pt x="0" y="1673"/>
                    <a:pt x="456" y="2129"/>
                    <a:pt x="1064" y="2129"/>
                  </a:cubicBezTo>
                  <a:cubicBezTo>
                    <a:pt x="1672" y="2129"/>
                    <a:pt x="2128" y="1642"/>
                    <a:pt x="2128" y="1065"/>
                  </a:cubicBezTo>
                  <a:cubicBezTo>
                    <a:pt x="2128" y="487"/>
                    <a:pt x="1672" y="1"/>
                    <a:pt x="1064"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8"/>
            <p:cNvSpPr/>
            <p:nvPr/>
          </p:nvSpPr>
          <p:spPr>
            <a:xfrm flipH="1">
              <a:off x="920537" y="4359827"/>
              <a:ext cx="51043" cy="51019"/>
            </a:xfrm>
            <a:custGeom>
              <a:avLst/>
              <a:gdLst/>
              <a:ahLst/>
              <a:cxnLst/>
              <a:rect l="l" t="t" r="r" b="b"/>
              <a:pathLst>
                <a:path w="2068" h="2067" extrusionOk="0">
                  <a:moveTo>
                    <a:pt x="1034" y="0"/>
                  </a:moveTo>
                  <a:cubicBezTo>
                    <a:pt x="456" y="0"/>
                    <a:pt x="1" y="456"/>
                    <a:pt x="1" y="1034"/>
                  </a:cubicBezTo>
                  <a:cubicBezTo>
                    <a:pt x="1" y="1611"/>
                    <a:pt x="456" y="2067"/>
                    <a:pt x="1034" y="2067"/>
                  </a:cubicBezTo>
                  <a:cubicBezTo>
                    <a:pt x="1612" y="2067"/>
                    <a:pt x="2067" y="1611"/>
                    <a:pt x="2067" y="1034"/>
                  </a:cubicBezTo>
                  <a:cubicBezTo>
                    <a:pt x="2067" y="456"/>
                    <a:pt x="1612"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8"/>
            <p:cNvSpPr/>
            <p:nvPr/>
          </p:nvSpPr>
          <p:spPr>
            <a:xfrm flipH="1">
              <a:off x="345114" y="4385324"/>
              <a:ext cx="91547" cy="91547"/>
            </a:xfrm>
            <a:custGeom>
              <a:avLst/>
              <a:gdLst/>
              <a:ahLst/>
              <a:cxnLst/>
              <a:rect l="l" t="t" r="r" b="b"/>
              <a:pathLst>
                <a:path w="3709" h="3709" extrusionOk="0">
                  <a:moveTo>
                    <a:pt x="1855" y="1"/>
                  </a:moveTo>
                  <a:cubicBezTo>
                    <a:pt x="821" y="1"/>
                    <a:pt x="1" y="821"/>
                    <a:pt x="1" y="1855"/>
                  </a:cubicBezTo>
                  <a:cubicBezTo>
                    <a:pt x="1" y="2888"/>
                    <a:pt x="821" y="3709"/>
                    <a:pt x="1855" y="3709"/>
                  </a:cubicBezTo>
                  <a:cubicBezTo>
                    <a:pt x="2888" y="3709"/>
                    <a:pt x="3709" y="2888"/>
                    <a:pt x="3709" y="1855"/>
                  </a:cubicBezTo>
                  <a:cubicBezTo>
                    <a:pt x="3709" y="821"/>
                    <a:pt x="2888" y="1"/>
                    <a:pt x="18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8"/>
            <p:cNvSpPr/>
            <p:nvPr/>
          </p:nvSpPr>
          <p:spPr>
            <a:xfrm flipH="1">
              <a:off x="587422" y="4320804"/>
              <a:ext cx="32285" cy="31544"/>
            </a:xfrm>
            <a:custGeom>
              <a:avLst/>
              <a:gdLst/>
              <a:ahLst/>
              <a:cxnLst/>
              <a:rect l="l" t="t" r="r" b="b"/>
              <a:pathLst>
                <a:path w="1308" h="1278" extrusionOk="0">
                  <a:moveTo>
                    <a:pt x="638" y="1"/>
                  </a:moveTo>
                  <a:cubicBezTo>
                    <a:pt x="274" y="1"/>
                    <a:pt x="0" y="304"/>
                    <a:pt x="0" y="639"/>
                  </a:cubicBezTo>
                  <a:cubicBezTo>
                    <a:pt x="0" y="1004"/>
                    <a:pt x="304" y="1277"/>
                    <a:pt x="638" y="1277"/>
                  </a:cubicBezTo>
                  <a:cubicBezTo>
                    <a:pt x="1034" y="1277"/>
                    <a:pt x="1307" y="973"/>
                    <a:pt x="1307" y="639"/>
                  </a:cubicBezTo>
                  <a:cubicBezTo>
                    <a:pt x="1307" y="304"/>
                    <a:pt x="1034" y="1"/>
                    <a:pt x="63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8"/>
            <p:cNvSpPr/>
            <p:nvPr/>
          </p:nvSpPr>
          <p:spPr>
            <a:xfrm flipH="1">
              <a:off x="143285" y="4259295"/>
              <a:ext cx="31544" cy="32285"/>
            </a:xfrm>
            <a:custGeom>
              <a:avLst/>
              <a:gdLst/>
              <a:ahLst/>
              <a:cxnLst/>
              <a:rect l="l" t="t" r="r" b="b"/>
              <a:pathLst>
                <a:path w="1278" h="1308" extrusionOk="0">
                  <a:moveTo>
                    <a:pt x="639" y="0"/>
                  </a:moveTo>
                  <a:cubicBezTo>
                    <a:pt x="244" y="0"/>
                    <a:pt x="1" y="304"/>
                    <a:pt x="1" y="669"/>
                  </a:cubicBezTo>
                  <a:cubicBezTo>
                    <a:pt x="1" y="1034"/>
                    <a:pt x="305" y="1307"/>
                    <a:pt x="639" y="1307"/>
                  </a:cubicBezTo>
                  <a:cubicBezTo>
                    <a:pt x="1004" y="1307"/>
                    <a:pt x="1277" y="1003"/>
                    <a:pt x="1277" y="669"/>
                  </a:cubicBezTo>
                  <a:cubicBezTo>
                    <a:pt x="1277" y="304"/>
                    <a:pt x="973" y="0"/>
                    <a:pt x="63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8"/>
            <p:cNvSpPr/>
            <p:nvPr/>
          </p:nvSpPr>
          <p:spPr>
            <a:xfrm flipH="1">
              <a:off x="144050" y="3494038"/>
              <a:ext cx="940058" cy="71308"/>
            </a:xfrm>
            <a:custGeom>
              <a:avLst/>
              <a:gdLst/>
              <a:ahLst/>
              <a:cxnLst/>
              <a:rect l="l" t="t" r="r" b="b"/>
              <a:pathLst>
                <a:path w="38086" h="2889" extrusionOk="0">
                  <a:moveTo>
                    <a:pt x="1520" y="1"/>
                  </a:moveTo>
                  <a:cubicBezTo>
                    <a:pt x="699" y="1"/>
                    <a:pt x="0" y="639"/>
                    <a:pt x="0" y="1460"/>
                  </a:cubicBezTo>
                  <a:cubicBezTo>
                    <a:pt x="0" y="2250"/>
                    <a:pt x="699" y="2888"/>
                    <a:pt x="1520" y="2888"/>
                  </a:cubicBezTo>
                  <a:lnTo>
                    <a:pt x="36536" y="2888"/>
                  </a:lnTo>
                  <a:cubicBezTo>
                    <a:pt x="37387" y="2888"/>
                    <a:pt x="38086" y="2250"/>
                    <a:pt x="38056" y="1460"/>
                  </a:cubicBezTo>
                  <a:cubicBezTo>
                    <a:pt x="38056" y="639"/>
                    <a:pt x="37357" y="1"/>
                    <a:pt x="36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8"/>
            <p:cNvSpPr/>
            <p:nvPr/>
          </p:nvSpPr>
          <p:spPr>
            <a:xfrm flipH="1">
              <a:off x="143285" y="3491669"/>
              <a:ext cx="944575" cy="75923"/>
            </a:xfrm>
            <a:custGeom>
              <a:avLst/>
              <a:gdLst/>
              <a:ahLst/>
              <a:cxnLst/>
              <a:rect l="l" t="t" r="r" b="b"/>
              <a:pathLst>
                <a:path w="38269" h="3076" extrusionOk="0">
                  <a:moveTo>
                    <a:pt x="38086" y="2072"/>
                  </a:moveTo>
                  <a:cubicBezTo>
                    <a:pt x="37974" y="2341"/>
                    <a:pt x="37797" y="2527"/>
                    <a:pt x="37626" y="2655"/>
                  </a:cubicBezTo>
                  <a:lnTo>
                    <a:pt x="37626" y="2655"/>
                  </a:lnTo>
                  <a:cubicBezTo>
                    <a:pt x="37811" y="2524"/>
                    <a:pt x="37979" y="2351"/>
                    <a:pt x="38086" y="2072"/>
                  </a:cubicBezTo>
                  <a:close/>
                  <a:moveTo>
                    <a:pt x="37626" y="2655"/>
                  </a:moveTo>
                  <a:cubicBezTo>
                    <a:pt x="37548" y="2709"/>
                    <a:pt x="37468" y="2757"/>
                    <a:pt x="37387" y="2802"/>
                  </a:cubicBezTo>
                  <a:cubicBezTo>
                    <a:pt x="37201" y="2908"/>
                    <a:pt x="36992" y="2945"/>
                    <a:pt x="36861" y="2973"/>
                  </a:cubicBezTo>
                  <a:lnTo>
                    <a:pt x="36861" y="2973"/>
                  </a:lnTo>
                  <a:cubicBezTo>
                    <a:pt x="36994" y="2962"/>
                    <a:pt x="37198" y="2921"/>
                    <a:pt x="37448" y="2771"/>
                  </a:cubicBezTo>
                  <a:cubicBezTo>
                    <a:pt x="37504" y="2739"/>
                    <a:pt x="37565" y="2701"/>
                    <a:pt x="37626" y="2655"/>
                  </a:cubicBezTo>
                  <a:close/>
                  <a:moveTo>
                    <a:pt x="36861" y="2973"/>
                  </a:moveTo>
                  <a:cubicBezTo>
                    <a:pt x="36750" y="2982"/>
                    <a:pt x="36688" y="2970"/>
                    <a:pt x="36688" y="2984"/>
                  </a:cubicBezTo>
                  <a:lnTo>
                    <a:pt x="36809" y="2984"/>
                  </a:lnTo>
                  <a:cubicBezTo>
                    <a:pt x="36825" y="2980"/>
                    <a:pt x="36842" y="2977"/>
                    <a:pt x="36861" y="2973"/>
                  </a:cubicBezTo>
                  <a:close/>
                  <a:moveTo>
                    <a:pt x="1561" y="1"/>
                  </a:moveTo>
                  <a:cubicBezTo>
                    <a:pt x="873" y="1"/>
                    <a:pt x="236" y="529"/>
                    <a:pt x="91" y="1221"/>
                  </a:cubicBezTo>
                  <a:cubicBezTo>
                    <a:pt x="0" y="1586"/>
                    <a:pt x="31" y="1981"/>
                    <a:pt x="243" y="2285"/>
                  </a:cubicBezTo>
                  <a:cubicBezTo>
                    <a:pt x="426" y="2589"/>
                    <a:pt x="699" y="2802"/>
                    <a:pt x="1034" y="2954"/>
                  </a:cubicBezTo>
                  <a:cubicBezTo>
                    <a:pt x="1216" y="3045"/>
                    <a:pt x="1368" y="3075"/>
                    <a:pt x="1550" y="3075"/>
                  </a:cubicBezTo>
                  <a:lnTo>
                    <a:pt x="12432" y="3075"/>
                  </a:lnTo>
                  <a:cubicBezTo>
                    <a:pt x="17174" y="3045"/>
                    <a:pt x="21429" y="3045"/>
                    <a:pt x="25046" y="3045"/>
                  </a:cubicBezTo>
                  <a:cubicBezTo>
                    <a:pt x="28663" y="2984"/>
                    <a:pt x="31551" y="2984"/>
                    <a:pt x="33557" y="2984"/>
                  </a:cubicBezTo>
                  <a:lnTo>
                    <a:pt x="36688" y="2984"/>
                  </a:lnTo>
                  <a:cubicBezTo>
                    <a:pt x="36688" y="2984"/>
                    <a:pt x="36597" y="2984"/>
                    <a:pt x="36475" y="2954"/>
                  </a:cubicBezTo>
                  <a:lnTo>
                    <a:pt x="33557" y="2954"/>
                  </a:lnTo>
                  <a:cubicBezTo>
                    <a:pt x="31551" y="2954"/>
                    <a:pt x="28633" y="2923"/>
                    <a:pt x="25046" y="2923"/>
                  </a:cubicBezTo>
                  <a:cubicBezTo>
                    <a:pt x="21429" y="2893"/>
                    <a:pt x="17174" y="2893"/>
                    <a:pt x="12432" y="2893"/>
                  </a:cubicBezTo>
                  <a:lnTo>
                    <a:pt x="1581" y="2893"/>
                  </a:lnTo>
                  <a:cubicBezTo>
                    <a:pt x="1429" y="2893"/>
                    <a:pt x="1246" y="2832"/>
                    <a:pt x="1125" y="2771"/>
                  </a:cubicBezTo>
                  <a:cubicBezTo>
                    <a:pt x="851" y="2650"/>
                    <a:pt x="578" y="2407"/>
                    <a:pt x="426" y="2163"/>
                  </a:cubicBezTo>
                  <a:cubicBezTo>
                    <a:pt x="243" y="1890"/>
                    <a:pt x="213" y="1556"/>
                    <a:pt x="274" y="1252"/>
                  </a:cubicBezTo>
                  <a:cubicBezTo>
                    <a:pt x="395" y="644"/>
                    <a:pt x="1034" y="188"/>
                    <a:pt x="1672" y="188"/>
                  </a:cubicBezTo>
                  <a:cubicBezTo>
                    <a:pt x="12614" y="127"/>
                    <a:pt x="22554" y="127"/>
                    <a:pt x="29727" y="127"/>
                  </a:cubicBezTo>
                  <a:lnTo>
                    <a:pt x="36566" y="127"/>
                  </a:lnTo>
                  <a:cubicBezTo>
                    <a:pt x="36594" y="126"/>
                    <a:pt x="36622" y="125"/>
                    <a:pt x="36650" y="125"/>
                  </a:cubicBezTo>
                  <a:cubicBezTo>
                    <a:pt x="37221" y="125"/>
                    <a:pt x="37704" y="420"/>
                    <a:pt x="37964" y="826"/>
                  </a:cubicBezTo>
                  <a:cubicBezTo>
                    <a:pt x="38238" y="1252"/>
                    <a:pt x="38238" y="1738"/>
                    <a:pt x="38086" y="2072"/>
                  </a:cubicBezTo>
                  <a:cubicBezTo>
                    <a:pt x="38268" y="1738"/>
                    <a:pt x="38268" y="1252"/>
                    <a:pt x="37995" y="796"/>
                  </a:cubicBezTo>
                  <a:cubicBezTo>
                    <a:pt x="37733" y="359"/>
                    <a:pt x="37248" y="34"/>
                    <a:pt x="36647" y="34"/>
                  </a:cubicBezTo>
                  <a:cubicBezTo>
                    <a:pt x="36620" y="34"/>
                    <a:pt x="36593" y="35"/>
                    <a:pt x="36566" y="36"/>
                  </a:cubicBezTo>
                  <a:lnTo>
                    <a:pt x="29727" y="36"/>
                  </a:lnTo>
                  <a:cubicBezTo>
                    <a:pt x="22523" y="36"/>
                    <a:pt x="12614" y="5"/>
                    <a:pt x="1672" y="5"/>
                  </a:cubicBezTo>
                  <a:cubicBezTo>
                    <a:pt x="1635" y="2"/>
                    <a:pt x="1598" y="1"/>
                    <a:pt x="1561" y="1"/>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8"/>
            <p:cNvSpPr/>
            <p:nvPr/>
          </p:nvSpPr>
          <p:spPr>
            <a:xfrm flipH="1">
              <a:off x="2563570" y="2493970"/>
              <a:ext cx="96805" cy="2106052"/>
            </a:xfrm>
            <a:custGeom>
              <a:avLst/>
              <a:gdLst/>
              <a:ahLst/>
              <a:cxnLst/>
              <a:rect l="l" t="t" r="r" b="b"/>
              <a:pathLst>
                <a:path w="3922" h="147845" extrusionOk="0">
                  <a:moveTo>
                    <a:pt x="1" y="1"/>
                  </a:moveTo>
                  <a:lnTo>
                    <a:pt x="1" y="147845"/>
                  </a:lnTo>
                  <a:lnTo>
                    <a:pt x="3922" y="147845"/>
                  </a:lnTo>
                  <a:lnTo>
                    <a:pt x="39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8"/>
            <p:cNvSpPr/>
            <p:nvPr/>
          </p:nvSpPr>
          <p:spPr>
            <a:xfrm flipH="1">
              <a:off x="1934124" y="2508985"/>
              <a:ext cx="623455" cy="92288"/>
            </a:xfrm>
            <a:custGeom>
              <a:avLst/>
              <a:gdLst/>
              <a:ahLst/>
              <a:cxnLst/>
              <a:rect l="l" t="t" r="r" b="b"/>
              <a:pathLst>
                <a:path w="25259" h="3739" extrusionOk="0">
                  <a:moveTo>
                    <a:pt x="0" y="0"/>
                  </a:moveTo>
                  <a:lnTo>
                    <a:pt x="0" y="3739"/>
                  </a:lnTo>
                  <a:lnTo>
                    <a:pt x="25259" y="3739"/>
                  </a:lnTo>
                  <a:lnTo>
                    <a:pt x="252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8"/>
            <p:cNvSpPr/>
            <p:nvPr/>
          </p:nvSpPr>
          <p:spPr>
            <a:xfrm flipH="1">
              <a:off x="2535809" y="2493978"/>
              <a:ext cx="136568" cy="135803"/>
            </a:xfrm>
            <a:custGeom>
              <a:avLst/>
              <a:gdLst/>
              <a:ahLst/>
              <a:cxnLst/>
              <a:rect l="l" t="t" r="r" b="b"/>
              <a:pathLst>
                <a:path w="5533" h="5502" extrusionOk="0">
                  <a:moveTo>
                    <a:pt x="0" y="0"/>
                  </a:moveTo>
                  <a:lnTo>
                    <a:pt x="0" y="5502"/>
                  </a:lnTo>
                  <a:lnTo>
                    <a:pt x="5533" y="5502"/>
                  </a:lnTo>
                  <a:lnTo>
                    <a:pt x="55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8"/>
            <p:cNvSpPr/>
            <p:nvPr/>
          </p:nvSpPr>
          <p:spPr>
            <a:xfrm flipH="1">
              <a:off x="1249135" y="2460212"/>
              <a:ext cx="1066876" cy="1335447"/>
            </a:xfrm>
            <a:custGeom>
              <a:avLst/>
              <a:gdLst/>
              <a:ahLst/>
              <a:cxnLst/>
              <a:rect l="l" t="t" r="r" b="b"/>
              <a:pathLst>
                <a:path w="43224" h="54105" extrusionOk="0">
                  <a:moveTo>
                    <a:pt x="17296" y="0"/>
                  </a:moveTo>
                  <a:cubicBezTo>
                    <a:pt x="17296" y="335"/>
                    <a:pt x="19119" y="17721"/>
                    <a:pt x="15472" y="23375"/>
                  </a:cubicBezTo>
                  <a:cubicBezTo>
                    <a:pt x="11794" y="29059"/>
                    <a:pt x="0" y="31430"/>
                    <a:pt x="1064" y="39910"/>
                  </a:cubicBezTo>
                  <a:cubicBezTo>
                    <a:pt x="2035" y="47824"/>
                    <a:pt x="10053" y="54105"/>
                    <a:pt x="21529" y="54105"/>
                  </a:cubicBezTo>
                  <a:cubicBezTo>
                    <a:pt x="21556" y="54105"/>
                    <a:pt x="21584" y="54105"/>
                    <a:pt x="21612" y="54105"/>
                  </a:cubicBezTo>
                  <a:cubicBezTo>
                    <a:pt x="21639" y="54105"/>
                    <a:pt x="21667" y="54105"/>
                    <a:pt x="21694" y="54105"/>
                  </a:cubicBezTo>
                  <a:cubicBezTo>
                    <a:pt x="33170" y="54105"/>
                    <a:pt x="41189" y="47794"/>
                    <a:pt x="42159" y="39910"/>
                  </a:cubicBezTo>
                  <a:cubicBezTo>
                    <a:pt x="43223" y="31399"/>
                    <a:pt x="31430" y="29059"/>
                    <a:pt x="27721" y="23375"/>
                  </a:cubicBezTo>
                  <a:cubicBezTo>
                    <a:pt x="24074" y="17721"/>
                    <a:pt x="25989" y="335"/>
                    <a:pt x="25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8"/>
            <p:cNvSpPr/>
            <p:nvPr/>
          </p:nvSpPr>
          <p:spPr>
            <a:xfrm flipH="1">
              <a:off x="1272410" y="2458706"/>
              <a:ext cx="1022596" cy="1338878"/>
            </a:xfrm>
            <a:custGeom>
              <a:avLst/>
              <a:gdLst/>
              <a:ahLst/>
              <a:cxnLst/>
              <a:rect l="l" t="t" r="r" b="b"/>
              <a:pathLst>
                <a:path w="41430" h="54244" extrusionOk="0">
                  <a:moveTo>
                    <a:pt x="26870" y="23436"/>
                  </a:moveTo>
                  <a:lnTo>
                    <a:pt x="27113" y="23800"/>
                  </a:lnTo>
                  <a:cubicBezTo>
                    <a:pt x="27144" y="23831"/>
                    <a:pt x="27174" y="23892"/>
                    <a:pt x="27235" y="23983"/>
                  </a:cubicBezTo>
                  <a:cubicBezTo>
                    <a:pt x="27265" y="24044"/>
                    <a:pt x="27326" y="24135"/>
                    <a:pt x="27417" y="24196"/>
                  </a:cubicBezTo>
                  <a:cubicBezTo>
                    <a:pt x="27539" y="24348"/>
                    <a:pt x="27691" y="24560"/>
                    <a:pt x="27873" y="24743"/>
                  </a:cubicBezTo>
                  <a:cubicBezTo>
                    <a:pt x="28542" y="25503"/>
                    <a:pt x="29728" y="26536"/>
                    <a:pt x="31369" y="27630"/>
                  </a:cubicBezTo>
                  <a:cubicBezTo>
                    <a:pt x="32159" y="28208"/>
                    <a:pt x="33101" y="28816"/>
                    <a:pt x="34105" y="29454"/>
                  </a:cubicBezTo>
                  <a:cubicBezTo>
                    <a:pt x="35077" y="30153"/>
                    <a:pt x="36202" y="30852"/>
                    <a:pt x="37296" y="31764"/>
                  </a:cubicBezTo>
                  <a:cubicBezTo>
                    <a:pt x="37813" y="32220"/>
                    <a:pt x="38390" y="32737"/>
                    <a:pt x="38877" y="33253"/>
                  </a:cubicBezTo>
                  <a:cubicBezTo>
                    <a:pt x="39424" y="33770"/>
                    <a:pt x="39910" y="34408"/>
                    <a:pt x="40275" y="35108"/>
                  </a:cubicBezTo>
                  <a:cubicBezTo>
                    <a:pt x="40532" y="35530"/>
                    <a:pt x="40745" y="35975"/>
                    <a:pt x="40913" y="36441"/>
                  </a:cubicBezTo>
                  <a:lnTo>
                    <a:pt x="40913" y="36441"/>
                  </a:lnTo>
                  <a:cubicBezTo>
                    <a:pt x="40743" y="35939"/>
                    <a:pt x="40528" y="35474"/>
                    <a:pt x="40275" y="35047"/>
                  </a:cubicBezTo>
                  <a:cubicBezTo>
                    <a:pt x="39910" y="34348"/>
                    <a:pt x="39424" y="33740"/>
                    <a:pt x="38877" y="33223"/>
                  </a:cubicBezTo>
                  <a:cubicBezTo>
                    <a:pt x="38360" y="32676"/>
                    <a:pt x="37813" y="32190"/>
                    <a:pt x="37296" y="31734"/>
                  </a:cubicBezTo>
                  <a:cubicBezTo>
                    <a:pt x="36171" y="30822"/>
                    <a:pt x="35108" y="30092"/>
                    <a:pt x="34105" y="29424"/>
                  </a:cubicBezTo>
                  <a:cubicBezTo>
                    <a:pt x="33101" y="28725"/>
                    <a:pt x="32159" y="28117"/>
                    <a:pt x="31369" y="27569"/>
                  </a:cubicBezTo>
                  <a:cubicBezTo>
                    <a:pt x="29728" y="26414"/>
                    <a:pt x="28542" y="25411"/>
                    <a:pt x="27873" y="24621"/>
                  </a:cubicBezTo>
                  <a:cubicBezTo>
                    <a:pt x="27691" y="24439"/>
                    <a:pt x="27539" y="24256"/>
                    <a:pt x="27417" y="24104"/>
                  </a:cubicBezTo>
                  <a:cubicBezTo>
                    <a:pt x="27326" y="24013"/>
                    <a:pt x="27296" y="23952"/>
                    <a:pt x="27235" y="23861"/>
                  </a:cubicBezTo>
                  <a:cubicBezTo>
                    <a:pt x="27174" y="23800"/>
                    <a:pt x="27144" y="23770"/>
                    <a:pt x="27113" y="23679"/>
                  </a:cubicBezTo>
                  <a:cubicBezTo>
                    <a:pt x="26962" y="23557"/>
                    <a:pt x="26870" y="23436"/>
                    <a:pt x="26870" y="23436"/>
                  </a:cubicBezTo>
                  <a:close/>
                  <a:moveTo>
                    <a:pt x="16445" y="1"/>
                  </a:moveTo>
                  <a:lnTo>
                    <a:pt x="16445" y="31"/>
                  </a:lnTo>
                  <a:cubicBezTo>
                    <a:pt x="16445" y="40"/>
                    <a:pt x="16446" y="49"/>
                    <a:pt x="16447" y="58"/>
                  </a:cubicBezTo>
                  <a:lnTo>
                    <a:pt x="16447" y="58"/>
                  </a:lnTo>
                  <a:lnTo>
                    <a:pt x="16445" y="61"/>
                  </a:lnTo>
                  <a:lnTo>
                    <a:pt x="16447" y="61"/>
                  </a:lnTo>
                  <a:cubicBezTo>
                    <a:pt x="16689" y="3304"/>
                    <a:pt x="16931" y="6668"/>
                    <a:pt x="16901" y="10214"/>
                  </a:cubicBezTo>
                  <a:cubicBezTo>
                    <a:pt x="16840" y="12007"/>
                    <a:pt x="16809" y="13831"/>
                    <a:pt x="16627" y="15685"/>
                  </a:cubicBezTo>
                  <a:cubicBezTo>
                    <a:pt x="16445" y="17569"/>
                    <a:pt x="16171" y="19454"/>
                    <a:pt x="15563" y="21278"/>
                  </a:cubicBezTo>
                  <a:cubicBezTo>
                    <a:pt x="15259" y="22189"/>
                    <a:pt x="14834" y="23071"/>
                    <a:pt x="14256" y="23861"/>
                  </a:cubicBezTo>
                  <a:cubicBezTo>
                    <a:pt x="13709" y="24652"/>
                    <a:pt x="12979" y="25351"/>
                    <a:pt x="12220" y="25989"/>
                  </a:cubicBezTo>
                  <a:cubicBezTo>
                    <a:pt x="10669" y="27235"/>
                    <a:pt x="8937" y="28360"/>
                    <a:pt x="7235" y="29484"/>
                  </a:cubicBezTo>
                  <a:cubicBezTo>
                    <a:pt x="6353" y="30062"/>
                    <a:pt x="5533" y="30639"/>
                    <a:pt x="4681" y="31278"/>
                  </a:cubicBezTo>
                  <a:cubicBezTo>
                    <a:pt x="3891" y="31916"/>
                    <a:pt x="3101" y="32615"/>
                    <a:pt x="2371" y="33405"/>
                  </a:cubicBezTo>
                  <a:cubicBezTo>
                    <a:pt x="1642" y="34196"/>
                    <a:pt x="1034" y="35077"/>
                    <a:pt x="608" y="36050"/>
                  </a:cubicBezTo>
                  <a:cubicBezTo>
                    <a:pt x="213" y="37053"/>
                    <a:pt x="1" y="38147"/>
                    <a:pt x="61" y="39211"/>
                  </a:cubicBezTo>
                  <a:cubicBezTo>
                    <a:pt x="92" y="39910"/>
                    <a:pt x="183" y="40579"/>
                    <a:pt x="304" y="41217"/>
                  </a:cubicBezTo>
                  <a:cubicBezTo>
                    <a:pt x="396" y="41582"/>
                    <a:pt x="517" y="41886"/>
                    <a:pt x="578" y="42220"/>
                  </a:cubicBezTo>
                  <a:lnTo>
                    <a:pt x="730" y="42706"/>
                  </a:lnTo>
                  <a:lnTo>
                    <a:pt x="821" y="42950"/>
                  </a:lnTo>
                  <a:lnTo>
                    <a:pt x="882" y="43162"/>
                  </a:lnTo>
                  <a:lnTo>
                    <a:pt x="1064" y="43618"/>
                  </a:lnTo>
                  <a:lnTo>
                    <a:pt x="1308" y="44074"/>
                  </a:lnTo>
                  <a:lnTo>
                    <a:pt x="1520" y="44530"/>
                  </a:lnTo>
                  <a:lnTo>
                    <a:pt x="1763" y="44986"/>
                  </a:lnTo>
                  <a:lnTo>
                    <a:pt x="2037" y="45412"/>
                  </a:lnTo>
                  <a:lnTo>
                    <a:pt x="2128" y="45624"/>
                  </a:lnTo>
                  <a:lnTo>
                    <a:pt x="2280" y="45837"/>
                  </a:lnTo>
                  <a:lnTo>
                    <a:pt x="2554" y="46263"/>
                  </a:lnTo>
                  <a:lnTo>
                    <a:pt x="2858" y="46628"/>
                  </a:lnTo>
                  <a:cubicBezTo>
                    <a:pt x="3648" y="47691"/>
                    <a:pt x="4621" y="48603"/>
                    <a:pt x="5593" y="49424"/>
                  </a:cubicBezTo>
                  <a:cubicBezTo>
                    <a:pt x="6596" y="50275"/>
                    <a:pt x="7691" y="51004"/>
                    <a:pt x="8815" y="51582"/>
                  </a:cubicBezTo>
                  <a:cubicBezTo>
                    <a:pt x="11095" y="52737"/>
                    <a:pt x="13527" y="53497"/>
                    <a:pt x="15958" y="53892"/>
                  </a:cubicBezTo>
                  <a:cubicBezTo>
                    <a:pt x="17579" y="54135"/>
                    <a:pt x="19187" y="54243"/>
                    <a:pt x="20781" y="54243"/>
                  </a:cubicBezTo>
                  <a:cubicBezTo>
                    <a:pt x="21578" y="54243"/>
                    <a:pt x="22372" y="54216"/>
                    <a:pt x="23162" y="54166"/>
                  </a:cubicBezTo>
                  <a:cubicBezTo>
                    <a:pt x="25472" y="53953"/>
                    <a:pt x="27752" y="53467"/>
                    <a:pt x="29849" y="52737"/>
                  </a:cubicBezTo>
                  <a:cubicBezTo>
                    <a:pt x="31977" y="52038"/>
                    <a:pt x="33892" y="51004"/>
                    <a:pt x="35533" y="49697"/>
                  </a:cubicBezTo>
                  <a:cubicBezTo>
                    <a:pt x="37174" y="48421"/>
                    <a:pt x="38542" y="46901"/>
                    <a:pt x="39515" y="45229"/>
                  </a:cubicBezTo>
                  <a:cubicBezTo>
                    <a:pt x="40518" y="43558"/>
                    <a:pt x="41096" y="41734"/>
                    <a:pt x="41308" y="39971"/>
                  </a:cubicBezTo>
                  <a:cubicBezTo>
                    <a:pt x="41430" y="39120"/>
                    <a:pt x="41399" y="38238"/>
                    <a:pt x="41187" y="37387"/>
                  </a:cubicBezTo>
                  <a:cubicBezTo>
                    <a:pt x="41115" y="37062"/>
                    <a:pt x="41023" y="36747"/>
                    <a:pt x="40913" y="36441"/>
                  </a:cubicBezTo>
                  <a:lnTo>
                    <a:pt x="40913" y="36441"/>
                  </a:lnTo>
                  <a:cubicBezTo>
                    <a:pt x="41009" y="36725"/>
                    <a:pt x="41091" y="37020"/>
                    <a:pt x="41156" y="37326"/>
                  </a:cubicBezTo>
                  <a:cubicBezTo>
                    <a:pt x="41339" y="38147"/>
                    <a:pt x="41399" y="39029"/>
                    <a:pt x="41278" y="39910"/>
                  </a:cubicBezTo>
                  <a:cubicBezTo>
                    <a:pt x="41035" y="41643"/>
                    <a:pt x="40488" y="43436"/>
                    <a:pt x="39485" y="45108"/>
                  </a:cubicBezTo>
                  <a:cubicBezTo>
                    <a:pt x="38512" y="46749"/>
                    <a:pt x="37144" y="48299"/>
                    <a:pt x="35503" y="49545"/>
                  </a:cubicBezTo>
                  <a:cubicBezTo>
                    <a:pt x="33861" y="50852"/>
                    <a:pt x="31916" y="51886"/>
                    <a:pt x="29849" y="52585"/>
                  </a:cubicBezTo>
                  <a:cubicBezTo>
                    <a:pt x="27752" y="53315"/>
                    <a:pt x="25472" y="53801"/>
                    <a:pt x="23162" y="53953"/>
                  </a:cubicBezTo>
                  <a:cubicBezTo>
                    <a:pt x="22317" y="54029"/>
                    <a:pt x="21468" y="54066"/>
                    <a:pt x="20616" y="54066"/>
                  </a:cubicBezTo>
                  <a:cubicBezTo>
                    <a:pt x="19076" y="54066"/>
                    <a:pt x="17523" y="53944"/>
                    <a:pt x="15958" y="53710"/>
                  </a:cubicBezTo>
                  <a:cubicBezTo>
                    <a:pt x="13527" y="53284"/>
                    <a:pt x="11156" y="52555"/>
                    <a:pt x="8876" y="51369"/>
                  </a:cubicBezTo>
                  <a:cubicBezTo>
                    <a:pt x="7721" y="50822"/>
                    <a:pt x="6627" y="50123"/>
                    <a:pt x="5624" y="49302"/>
                  </a:cubicBezTo>
                  <a:cubicBezTo>
                    <a:pt x="4621" y="48451"/>
                    <a:pt x="3709" y="47539"/>
                    <a:pt x="2888" y="46476"/>
                  </a:cubicBezTo>
                  <a:lnTo>
                    <a:pt x="2584" y="46111"/>
                  </a:lnTo>
                  <a:lnTo>
                    <a:pt x="2341" y="45685"/>
                  </a:lnTo>
                  <a:lnTo>
                    <a:pt x="2189" y="45503"/>
                  </a:lnTo>
                  <a:lnTo>
                    <a:pt x="2067" y="45260"/>
                  </a:lnTo>
                  <a:lnTo>
                    <a:pt x="1794" y="44834"/>
                  </a:lnTo>
                  <a:lnTo>
                    <a:pt x="1581" y="44378"/>
                  </a:lnTo>
                  <a:lnTo>
                    <a:pt x="1338" y="43922"/>
                  </a:lnTo>
                  <a:lnTo>
                    <a:pt x="1156" y="43466"/>
                  </a:lnTo>
                  <a:lnTo>
                    <a:pt x="973" y="43010"/>
                  </a:lnTo>
                  <a:lnTo>
                    <a:pt x="882" y="42798"/>
                  </a:lnTo>
                  <a:lnTo>
                    <a:pt x="821" y="42555"/>
                  </a:lnTo>
                  <a:lnTo>
                    <a:pt x="669" y="42068"/>
                  </a:lnTo>
                  <a:cubicBezTo>
                    <a:pt x="548" y="41734"/>
                    <a:pt x="487" y="41430"/>
                    <a:pt x="396" y="41065"/>
                  </a:cubicBezTo>
                  <a:cubicBezTo>
                    <a:pt x="244" y="40427"/>
                    <a:pt x="183" y="39789"/>
                    <a:pt x="122" y="39089"/>
                  </a:cubicBezTo>
                  <a:cubicBezTo>
                    <a:pt x="92" y="38026"/>
                    <a:pt x="274" y="36962"/>
                    <a:pt x="700" y="35989"/>
                  </a:cubicBezTo>
                  <a:cubicBezTo>
                    <a:pt x="1095" y="35047"/>
                    <a:pt x="1703" y="34135"/>
                    <a:pt x="2402" y="33375"/>
                  </a:cubicBezTo>
                  <a:cubicBezTo>
                    <a:pt x="3131" y="32615"/>
                    <a:pt x="3891" y="31916"/>
                    <a:pt x="4742" y="31278"/>
                  </a:cubicBezTo>
                  <a:cubicBezTo>
                    <a:pt x="5563" y="30670"/>
                    <a:pt x="6444" y="30062"/>
                    <a:pt x="7265" y="29484"/>
                  </a:cubicBezTo>
                  <a:cubicBezTo>
                    <a:pt x="8998" y="28360"/>
                    <a:pt x="10730" y="27296"/>
                    <a:pt x="12250" y="25989"/>
                  </a:cubicBezTo>
                  <a:cubicBezTo>
                    <a:pt x="13010" y="25351"/>
                    <a:pt x="13739" y="24652"/>
                    <a:pt x="14317" y="23861"/>
                  </a:cubicBezTo>
                  <a:cubicBezTo>
                    <a:pt x="14925" y="23071"/>
                    <a:pt x="15290" y="22159"/>
                    <a:pt x="15594" y="21247"/>
                  </a:cubicBezTo>
                  <a:cubicBezTo>
                    <a:pt x="16201" y="19423"/>
                    <a:pt x="16475" y="17509"/>
                    <a:pt x="16657" y="15654"/>
                  </a:cubicBezTo>
                  <a:cubicBezTo>
                    <a:pt x="16840" y="13800"/>
                    <a:pt x="16931" y="11977"/>
                    <a:pt x="16931" y="10183"/>
                  </a:cubicBezTo>
                  <a:cubicBezTo>
                    <a:pt x="16931" y="6650"/>
                    <a:pt x="16751" y="3236"/>
                    <a:pt x="16480" y="61"/>
                  </a:cubicBezTo>
                  <a:lnTo>
                    <a:pt x="25071" y="61"/>
                  </a:lnTo>
                  <a:cubicBezTo>
                    <a:pt x="24408" y="7359"/>
                    <a:pt x="24440" y="13325"/>
                    <a:pt x="25016" y="17357"/>
                  </a:cubicBezTo>
                  <a:cubicBezTo>
                    <a:pt x="25168" y="18390"/>
                    <a:pt x="25320" y="19302"/>
                    <a:pt x="25503" y="20062"/>
                  </a:cubicBezTo>
                  <a:cubicBezTo>
                    <a:pt x="25624" y="20457"/>
                    <a:pt x="25715" y="20822"/>
                    <a:pt x="25806" y="21126"/>
                  </a:cubicBezTo>
                  <a:cubicBezTo>
                    <a:pt x="25837" y="21278"/>
                    <a:pt x="25928" y="21430"/>
                    <a:pt x="25958" y="21582"/>
                  </a:cubicBezTo>
                  <a:cubicBezTo>
                    <a:pt x="25989" y="21734"/>
                    <a:pt x="26080" y="21886"/>
                    <a:pt x="26110" y="22007"/>
                  </a:cubicBezTo>
                  <a:cubicBezTo>
                    <a:pt x="26232" y="22281"/>
                    <a:pt x="26354" y="22463"/>
                    <a:pt x="26414" y="22645"/>
                  </a:cubicBezTo>
                  <a:cubicBezTo>
                    <a:pt x="26475" y="22767"/>
                    <a:pt x="26506" y="22858"/>
                    <a:pt x="26536" y="22919"/>
                  </a:cubicBezTo>
                  <a:cubicBezTo>
                    <a:pt x="26566" y="23010"/>
                    <a:pt x="26597" y="23041"/>
                    <a:pt x="26658" y="23101"/>
                  </a:cubicBezTo>
                  <a:lnTo>
                    <a:pt x="26870" y="23436"/>
                  </a:lnTo>
                  <a:cubicBezTo>
                    <a:pt x="26870" y="23436"/>
                    <a:pt x="26840" y="23345"/>
                    <a:pt x="26718" y="23101"/>
                  </a:cubicBezTo>
                  <a:cubicBezTo>
                    <a:pt x="26688" y="23071"/>
                    <a:pt x="26658" y="22980"/>
                    <a:pt x="26627" y="22919"/>
                  </a:cubicBezTo>
                  <a:cubicBezTo>
                    <a:pt x="26566" y="22828"/>
                    <a:pt x="26536" y="22737"/>
                    <a:pt x="26506" y="22645"/>
                  </a:cubicBezTo>
                  <a:cubicBezTo>
                    <a:pt x="26414" y="22463"/>
                    <a:pt x="26323" y="22281"/>
                    <a:pt x="26232" y="22007"/>
                  </a:cubicBezTo>
                  <a:cubicBezTo>
                    <a:pt x="26202" y="21855"/>
                    <a:pt x="26110" y="21734"/>
                    <a:pt x="26080" y="21582"/>
                  </a:cubicBezTo>
                  <a:cubicBezTo>
                    <a:pt x="26050" y="21430"/>
                    <a:pt x="25958" y="21278"/>
                    <a:pt x="25928" y="21126"/>
                  </a:cubicBezTo>
                  <a:cubicBezTo>
                    <a:pt x="25806" y="20791"/>
                    <a:pt x="25746" y="20457"/>
                    <a:pt x="25624" y="20062"/>
                  </a:cubicBezTo>
                  <a:cubicBezTo>
                    <a:pt x="25442" y="19271"/>
                    <a:pt x="25290" y="18390"/>
                    <a:pt x="25138" y="17357"/>
                  </a:cubicBezTo>
                  <a:cubicBezTo>
                    <a:pt x="24560" y="13314"/>
                    <a:pt x="24530" y="7326"/>
                    <a:pt x="25199" y="31"/>
                  </a:cubicBezTo>
                  <a:lnTo>
                    <a:pt x="2519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8"/>
            <p:cNvSpPr/>
            <p:nvPr/>
          </p:nvSpPr>
          <p:spPr>
            <a:xfrm flipH="1">
              <a:off x="1619002" y="2408453"/>
              <a:ext cx="330153" cy="102803"/>
            </a:xfrm>
            <a:custGeom>
              <a:avLst/>
              <a:gdLst/>
              <a:ahLst/>
              <a:cxnLst/>
              <a:rect l="l" t="t" r="r" b="b"/>
              <a:pathLst>
                <a:path w="13376" h="4165" extrusionOk="0">
                  <a:moveTo>
                    <a:pt x="2068" y="0"/>
                  </a:moveTo>
                  <a:cubicBezTo>
                    <a:pt x="943" y="0"/>
                    <a:pt x="1" y="942"/>
                    <a:pt x="1" y="2097"/>
                  </a:cubicBezTo>
                  <a:cubicBezTo>
                    <a:pt x="1" y="3222"/>
                    <a:pt x="943" y="4164"/>
                    <a:pt x="2068" y="4164"/>
                  </a:cubicBezTo>
                  <a:lnTo>
                    <a:pt x="11278" y="4164"/>
                  </a:lnTo>
                  <a:cubicBezTo>
                    <a:pt x="12402" y="4164"/>
                    <a:pt x="13314" y="3222"/>
                    <a:pt x="13375" y="2097"/>
                  </a:cubicBezTo>
                  <a:cubicBezTo>
                    <a:pt x="13375" y="942"/>
                    <a:pt x="12402" y="0"/>
                    <a:pt x="11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8"/>
            <p:cNvSpPr/>
            <p:nvPr/>
          </p:nvSpPr>
          <p:spPr>
            <a:xfrm flipH="1">
              <a:off x="1315160" y="2511231"/>
              <a:ext cx="937836" cy="1234174"/>
            </a:xfrm>
            <a:custGeom>
              <a:avLst/>
              <a:gdLst/>
              <a:ahLst/>
              <a:cxnLst/>
              <a:rect l="l" t="t" r="r" b="b"/>
              <a:pathLst>
                <a:path w="37996" h="50002" extrusionOk="0">
                  <a:moveTo>
                    <a:pt x="16080" y="0"/>
                  </a:moveTo>
                  <a:cubicBezTo>
                    <a:pt x="16475" y="0"/>
                    <a:pt x="17904" y="17204"/>
                    <a:pt x="14682" y="22189"/>
                  </a:cubicBezTo>
                  <a:cubicBezTo>
                    <a:pt x="11460" y="27174"/>
                    <a:pt x="1" y="30062"/>
                    <a:pt x="943" y="37539"/>
                  </a:cubicBezTo>
                  <a:cubicBezTo>
                    <a:pt x="1822" y="44480"/>
                    <a:pt x="8838" y="50001"/>
                    <a:pt x="18915" y="50001"/>
                  </a:cubicBezTo>
                  <a:cubicBezTo>
                    <a:pt x="18943" y="50001"/>
                    <a:pt x="18970" y="50001"/>
                    <a:pt x="18998" y="50001"/>
                  </a:cubicBezTo>
                  <a:cubicBezTo>
                    <a:pt x="19053" y="50001"/>
                    <a:pt x="19107" y="50002"/>
                    <a:pt x="19162" y="50002"/>
                  </a:cubicBezTo>
                  <a:cubicBezTo>
                    <a:pt x="29166" y="50002"/>
                    <a:pt x="36176" y="44462"/>
                    <a:pt x="37023" y="37539"/>
                  </a:cubicBezTo>
                  <a:cubicBezTo>
                    <a:pt x="37995" y="30062"/>
                    <a:pt x="27995" y="27721"/>
                    <a:pt x="24378" y="23040"/>
                  </a:cubicBezTo>
                  <a:cubicBezTo>
                    <a:pt x="20396" y="17903"/>
                    <a:pt x="22098" y="304"/>
                    <a:pt x="22098" y="0"/>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8"/>
            <p:cNvSpPr/>
            <p:nvPr/>
          </p:nvSpPr>
          <p:spPr>
            <a:xfrm flipH="1">
              <a:off x="1331673" y="3182545"/>
              <a:ext cx="905576" cy="562860"/>
            </a:xfrm>
            <a:custGeom>
              <a:avLst/>
              <a:gdLst/>
              <a:ahLst/>
              <a:cxnLst/>
              <a:rect l="l" t="t" r="r" b="b"/>
              <a:pathLst>
                <a:path w="36689" h="22804" extrusionOk="0">
                  <a:moveTo>
                    <a:pt x="21947" y="1009"/>
                  </a:moveTo>
                  <a:cubicBezTo>
                    <a:pt x="23406" y="1009"/>
                    <a:pt x="24530" y="2134"/>
                    <a:pt x="24530" y="3593"/>
                  </a:cubicBezTo>
                  <a:cubicBezTo>
                    <a:pt x="24530" y="5022"/>
                    <a:pt x="23406" y="6177"/>
                    <a:pt x="21947" y="6177"/>
                  </a:cubicBezTo>
                  <a:cubicBezTo>
                    <a:pt x="20518" y="6177"/>
                    <a:pt x="19363" y="5022"/>
                    <a:pt x="19363" y="3593"/>
                  </a:cubicBezTo>
                  <a:cubicBezTo>
                    <a:pt x="19363" y="2134"/>
                    <a:pt x="20518" y="1009"/>
                    <a:pt x="21947" y="1009"/>
                  </a:cubicBezTo>
                  <a:close/>
                  <a:moveTo>
                    <a:pt x="15108" y="3897"/>
                  </a:moveTo>
                  <a:cubicBezTo>
                    <a:pt x="15837" y="3897"/>
                    <a:pt x="16415" y="4475"/>
                    <a:pt x="16415" y="5174"/>
                  </a:cubicBezTo>
                  <a:cubicBezTo>
                    <a:pt x="16415" y="5873"/>
                    <a:pt x="15837" y="6481"/>
                    <a:pt x="15108" y="6481"/>
                  </a:cubicBezTo>
                  <a:cubicBezTo>
                    <a:pt x="14409" y="6481"/>
                    <a:pt x="13831" y="5903"/>
                    <a:pt x="13831" y="5174"/>
                  </a:cubicBezTo>
                  <a:cubicBezTo>
                    <a:pt x="13831" y="4475"/>
                    <a:pt x="14409" y="3897"/>
                    <a:pt x="15108" y="3897"/>
                  </a:cubicBezTo>
                  <a:close/>
                  <a:moveTo>
                    <a:pt x="28573" y="3988"/>
                  </a:moveTo>
                  <a:cubicBezTo>
                    <a:pt x="29485" y="3988"/>
                    <a:pt x="30214" y="4718"/>
                    <a:pt x="30214" y="5630"/>
                  </a:cubicBezTo>
                  <a:cubicBezTo>
                    <a:pt x="30245" y="6511"/>
                    <a:pt x="29485" y="7271"/>
                    <a:pt x="28573" y="7271"/>
                  </a:cubicBezTo>
                  <a:cubicBezTo>
                    <a:pt x="27661" y="7271"/>
                    <a:pt x="26932" y="6541"/>
                    <a:pt x="26932" y="5630"/>
                  </a:cubicBezTo>
                  <a:cubicBezTo>
                    <a:pt x="26932" y="4718"/>
                    <a:pt x="27661" y="3988"/>
                    <a:pt x="28573" y="3988"/>
                  </a:cubicBezTo>
                  <a:close/>
                  <a:moveTo>
                    <a:pt x="9424" y="2560"/>
                  </a:moveTo>
                  <a:cubicBezTo>
                    <a:pt x="10852" y="2560"/>
                    <a:pt x="12007" y="3684"/>
                    <a:pt x="12007" y="5143"/>
                  </a:cubicBezTo>
                  <a:cubicBezTo>
                    <a:pt x="12007" y="6602"/>
                    <a:pt x="10822" y="7727"/>
                    <a:pt x="9424" y="7727"/>
                  </a:cubicBezTo>
                  <a:cubicBezTo>
                    <a:pt x="8025" y="7727"/>
                    <a:pt x="6840" y="6602"/>
                    <a:pt x="6840" y="5143"/>
                  </a:cubicBezTo>
                  <a:cubicBezTo>
                    <a:pt x="6840" y="3684"/>
                    <a:pt x="7965" y="2560"/>
                    <a:pt x="9424" y="2560"/>
                  </a:cubicBezTo>
                  <a:close/>
                  <a:moveTo>
                    <a:pt x="18086" y="5174"/>
                  </a:moveTo>
                  <a:cubicBezTo>
                    <a:pt x="18786" y="5174"/>
                    <a:pt x="19363" y="5751"/>
                    <a:pt x="19363" y="6481"/>
                  </a:cubicBezTo>
                  <a:cubicBezTo>
                    <a:pt x="19363" y="7210"/>
                    <a:pt x="18786" y="7757"/>
                    <a:pt x="18086" y="7757"/>
                  </a:cubicBezTo>
                  <a:cubicBezTo>
                    <a:pt x="17357" y="7757"/>
                    <a:pt x="16779" y="7210"/>
                    <a:pt x="16779" y="6481"/>
                  </a:cubicBezTo>
                  <a:cubicBezTo>
                    <a:pt x="16779" y="5751"/>
                    <a:pt x="17357" y="5174"/>
                    <a:pt x="18086" y="5174"/>
                  </a:cubicBezTo>
                  <a:close/>
                  <a:moveTo>
                    <a:pt x="21955" y="0"/>
                  </a:moveTo>
                  <a:cubicBezTo>
                    <a:pt x="21882" y="0"/>
                    <a:pt x="21808" y="2"/>
                    <a:pt x="21734" y="6"/>
                  </a:cubicBezTo>
                  <a:cubicBezTo>
                    <a:pt x="19515" y="128"/>
                    <a:pt x="17600" y="1982"/>
                    <a:pt x="17357" y="4201"/>
                  </a:cubicBezTo>
                  <a:cubicBezTo>
                    <a:pt x="16914" y="3374"/>
                    <a:pt x="16040" y="2862"/>
                    <a:pt x="15126" y="2862"/>
                  </a:cubicBezTo>
                  <a:cubicBezTo>
                    <a:pt x="15099" y="2862"/>
                    <a:pt x="15073" y="2863"/>
                    <a:pt x="15047" y="2864"/>
                  </a:cubicBezTo>
                  <a:cubicBezTo>
                    <a:pt x="14074" y="2894"/>
                    <a:pt x="13223" y="3502"/>
                    <a:pt x="12798" y="4353"/>
                  </a:cubicBezTo>
                  <a:cubicBezTo>
                    <a:pt x="12463" y="2772"/>
                    <a:pt x="10943" y="1557"/>
                    <a:pt x="9363" y="1557"/>
                  </a:cubicBezTo>
                  <a:cubicBezTo>
                    <a:pt x="9343" y="1556"/>
                    <a:pt x="9323" y="1556"/>
                    <a:pt x="9303" y="1556"/>
                  </a:cubicBezTo>
                  <a:cubicBezTo>
                    <a:pt x="7744" y="1556"/>
                    <a:pt x="6257" y="2731"/>
                    <a:pt x="5837" y="4231"/>
                  </a:cubicBezTo>
                  <a:cubicBezTo>
                    <a:pt x="5409" y="3946"/>
                    <a:pt x="4898" y="3811"/>
                    <a:pt x="4382" y="3811"/>
                  </a:cubicBezTo>
                  <a:cubicBezTo>
                    <a:pt x="3470" y="3811"/>
                    <a:pt x="2543" y="4234"/>
                    <a:pt x="2038" y="4991"/>
                  </a:cubicBezTo>
                  <a:lnTo>
                    <a:pt x="1916" y="4991"/>
                  </a:lnTo>
                  <a:cubicBezTo>
                    <a:pt x="700" y="6511"/>
                    <a:pt x="1" y="8274"/>
                    <a:pt x="244" y="10341"/>
                  </a:cubicBezTo>
                  <a:cubicBezTo>
                    <a:pt x="1123" y="17282"/>
                    <a:pt x="8169" y="22803"/>
                    <a:pt x="18216" y="22803"/>
                  </a:cubicBezTo>
                  <a:cubicBezTo>
                    <a:pt x="18244" y="22803"/>
                    <a:pt x="18272" y="22803"/>
                    <a:pt x="18299" y="22803"/>
                  </a:cubicBezTo>
                  <a:cubicBezTo>
                    <a:pt x="18354" y="22803"/>
                    <a:pt x="18409" y="22804"/>
                    <a:pt x="18463" y="22804"/>
                  </a:cubicBezTo>
                  <a:cubicBezTo>
                    <a:pt x="28497" y="22804"/>
                    <a:pt x="35478" y="17264"/>
                    <a:pt x="36354" y="10341"/>
                  </a:cubicBezTo>
                  <a:cubicBezTo>
                    <a:pt x="36689" y="8517"/>
                    <a:pt x="35929" y="6177"/>
                    <a:pt x="34774" y="4991"/>
                  </a:cubicBezTo>
                  <a:lnTo>
                    <a:pt x="34409" y="4991"/>
                  </a:lnTo>
                  <a:cubicBezTo>
                    <a:pt x="33849" y="4292"/>
                    <a:pt x="32935" y="3895"/>
                    <a:pt x="32011" y="3895"/>
                  </a:cubicBezTo>
                  <a:cubicBezTo>
                    <a:pt x="31530" y="3895"/>
                    <a:pt x="31047" y="4002"/>
                    <a:pt x="30609" y="4231"/>
                  </a:cubicBezTo>
                  <a:cubicBezTo>
                    <a:pt x="30275" y="3472"/>
                    <a:pt x="29515" y="2955"/>
                    <a:pt x="28695" y="2833"/>
                  </a:cubicBezTo>
                  <a:cubicBezTo>
                    <a:pt x="28591" y="2818"/>
                    <a:pt x="28488" y="2811"/>
                    <a:pt x="28386" y="2811"/>
                  </a:cubicBezTo>
                  <a:cubicBezTo>
                    <a:pt x="27648" y="2811"/>
                    <a:pt x="26956" y="3184"/>
                    <a:pt x="26476" y="3745"/>
                  </a:cubicBezTo>
                  <a:cubicBezTo>
                    <a:pt x="26064" y="1660"/>
                    <a:pt x="24064" y="0"/>
                    <a:pt x="21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8"/>
            <p:cNvSpPr/>
            <p:nvPr/>
          </p:nvSpPr>
          <p:spPr>
            <a:xfrm flipH="1">
              <a:off x="1895841" y="3459360"/>
              <a:ext cx="49562" cy="46280"/>
            </a:xfrm>
            <a:custGeom>
              <a:avLst/>
              <a:gdLst/>
              <a:ahLst/>
              <a:cxnLst/>
              <a:rect l="l" t="t" r="r" b="b"/>
              <a:pathLst>
                <a:path w="2008" h="1875" extrusionOk="0">
                  <a:moveTo>
                    <a:pt x="988" y="1"/>
                  </a:moveTo>
                  <a:cubicBezTo>
                    <a:pt x="536" y="1"/>
                    <a:pt x="90" y="351"/>
                    <a:pt x="62" y="858"/>
                  </a:cubicBezTo>
                  <a:cubicBezTo>
                    <a:pt x="1" y="1345"/>
                    <a:pt x="366" y="1831"/>
                    <a:pt x="913" y="1862"/>
                  </a:cubicBezTo>
                  <a:cubicBezTo>
                    <a:pt x="960" y="1870"/>
                    <a:pt x="1007" y="1875"/>
                    <a:pt x="1054" y="1875"/>
                  </a:cubicBezTo>
                  <a:cubicBezTo>
                    <a:pt x="1489" y="1875"/>
                    <a:pt x="1888" y="1507"/>
                    <a:pt x="1916" y="1041"/>
                  </a:cubicBezTo>
                  <a:cubicBezTo>
                    <a:pt x="2007" y="494"/>
                    <a:pt x="1612" y="38"/>
                    <a:pt x="1095" y="7"/>
                  </a:cubicBezTo>
                  <a:cubicBezTo>
                    <a:pt x="1060" y="3"/>
                    <a:pt x="1024" y="1"/>
                    <a:pt x="98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8"/>
            <p:cNvSpPr/>
            <p:nvPr/>
          </p:nvSpPr>
          <p:spPr>
            <a:xfrm flipH="1">
              <a:off x="1896606" y="3332689"/>
              <a:ext cx="37542" cy="36135"/>
            </a:xfrm>
            <a:custGeom>
              <a:avLst/>
              <a:gdLst/>
              <a:ahLst/>
              <a:cxnLst/>
              <a:rect l="l" t="t" r="r" b="b"/>
              <a:pathLst>
                <a:path w="1521" h="1464" extrusionOk="0">
                  <a:moveTo>
                    <a:pt x="763" y="0"/>
                  </a:moveTo>
                  <a:cubicBezTo>
                    <a:pt x="366" y="0"/>
                    <a:pt x="60" y="293"/>
                    <a:pt x="31" y="641"/>
                  </a:cubicBezTo>
                  <a:cubicBezTo>
                    <a:pt x="1" y="1066"/>
                    <a:pt x="305" y="1401"/>
                    <a:pt x="670" y="1462"/>
                  </a:cubicBezTo>
                  <a:cubicBezTo>
                    <a:pt x="689" y="1463"/>
                    <a:pt x="709" y="1464"/>
                    <a:pt x="728" y="1464"/>
                  </a:cubicBezTo>
                  <a:cubicBezTo>
                    <a:pt x="1125" y="1464"/>
                    <a:pt x="1431" y="1171"/>
                    <a:pt x="1460" y="823"/>
                  </a:cubicBezTo>
                  <a:cubicBezTo>
                    <a:pt x="1521" y="428"/>
                    <a:pt x="1247" y="63"/>
                    <a:pt x="822" y="3"/>
                  </a:cubicBezTo>
                  <a:cubicBezTo>
                    <a:pt x="802" y="1"/>
                    <a:pt x="782" y="0"/>
                    <a:pt x="7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8"/>
            <p:cNvSpPr/>
            <p:nvPr/>
          </p:nvSpPr>
          <p:spPr>
            <a:xfrm flipH="1">
              <a:off x="1823817" y="3350658"/>
              <a:ext cx="25546" cy="22881"/>
            </a:xfrm>
            <a:custGeom>
              <a:avLst/>
              <a:gdLst/>
              <a:ahLst/>
              <a:cxnLst/>
              <a:rect l="l" t="t" r="r" b="b"/>
              <a:pathLst>
                <a:path w="1035" h="927" extrusionOk="0">
                  <a:moveTo>
                    <a:pt x="506" y="0"/>
                  </a:moveTo>
                  <a:cubicBezTo>
                    <a:pt x="371" y="0"/>
                    <a:pt x="241" y="62"/>
                    <a:pt x="153" y="186"/>
                  </a:cubicBezTo>
                  <a:cubicBezTo>
                    <a:pt x="1" y="430"/>
                    <a:pt x="31" y="703"/>
                    <a:pt x="274" y="855"/>
                  </a:cubicBezTo>
                  <a:cubicBezTo>
                    <a:pt x="356" y="902"/>
                    <a:pt x="447" y="926"/>
                    <a:pt x="537" y="926"/>
                  </a:cubicBezTo>
                  <a:cubicBezTo>
                    <a:pt x="680" y="926"/>
                    <a:pt x="819" y="864"/>
                    <a:pt x="912" y="734"/>
                  </a:cubicBezTo>
                  <a:cubicBezTo>
                    <a:pt x="1034" y="490"/>
                    <a:pt x="1004" y="186"/>
                    <a:pt x="791" y="95"/>
                  </a:cubicBezTo>
                  <a:cubicBezTo>
                    <a:pt x="702" y="32"/>
                    <a:pt x="603" y="0"/>
                    <a:pt x="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8"/>
            <p:cNvSpPr/>
            <p:nvPr/>
          </p:nvSpPr>
          <p:spPr>
            <a:xfrm flipH="1">
              <a:off x="2082663" y="3338415"/>
              <a:ext cx="49538" cy="46428"/>
            </a:xfrm>
            <a:custGeom>
              <a:avLst/>
              <a:gdLst/>
              <a:ahLst/>
              <a:cxnLst/>
              <a:rect l="l" t="t" r="r" b="b"/>
              <a:pathLst>
                <a:path w="2007" h="1881" extrusionOk="0">
                  <a:moveTo>
                    <a:pt x="953" y="1"/>
                  </a:moveTo>
                  <a:cubicBezTo>
                    <a:pt x="518" y="1"/>
                    <a:pt x="116" y="368"/>
                    <a:pt x="61" y="834"/>
                  </a:cubicBezTo>
                  <a:cubicBezTo>
                    <a:pt x="0" y="1351"/>
                    <a:pt x="365" y="1837"/>
                    <a:pt x="912" y="1868"/>
                  </a:cubicBezTo>
                  <a:cubicBezTo>
                    <a:pt x="960" y="1877"/>
                    <a:pt x="1007" y="1881"/>
                    <a:pt x="1054" y="1881"/>
                  </a:cubicBezTo>
                  <a:cubicBezTo>
                    <a:pt x="1489" y="1881"/>
                    <a:pt x="1891" y="1514"/>
                    <a:pt x="1946" y="1047"/>
                  </a:cubicBezTo>
                  <a:cubicBezTo>
                    <a:pt x="2007" y="530"/>
                    <a:pt x="1611" y="44"/>
                    <a:pt x="1095" y="14"/>
                  </a:cubicBezTo>
                  <a:cubicBezTo>
                    <a:pt x="1047" y="5"/>
                    <a:pt x="1000" y="1"/>
                    <a:pt x="953"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8"/>
            <p:cNvSpPr/>
            <p:nvPr/>
          </p:nvSpPr>
          <p:spPr>
            <a:xfrm flipH="1">
              <a:off x="1696283" y="3511958"/>
              <a:ext cx="84069" cy="79848"/>
            </a:xfrm>
            <a:custGeom>
              <a:avLst/>
              <a:gdLst/>
              <a:ahLst/>
              <a:cxnLst/>
              <a:rect l="l" t="t" r="r" b="b"/>
              <a:pathLst>
                <a:path w="3406" h="3235" extrusionOk="0">
                  <a:moveTo>
                    <a:pt x="1739" y="0"/>
                  </a:moveTo>
                  <a:cubicBezTo>
                    <a:pt x="903" y="0"/>
                    <a:pt x="149" y="620"/>
                    <a:pt x="62" y="1463"/>
                  </a:cubicBezTo>
                  <a:cubicBezTo>
                    <a:pt x="1" y="2314"/>
                    <a:pt x="639" y="3165"/>
                    <a:pt x="1521" y="3226"/>
                  </a:cubicBezTo>
                  <a:cubicBezTo>
                    <a:pt x="1575" y="3232"/>
                    <a:pt x="1629" y="3235"/>
                    <a:pt x="1684" y="3235"/>
                  </a:cubicBezTo>
                  <a:cubicBezTo>
                    <a:pt x="2477" y="3235"/>
                    <a:pt x="3227" y="2623"/>
                    <a:pt x="3284" y="1797"/>
                  </a:cubicBezTo>
                  <a:cubicBezTo>
                    <a:pt x="3405" y="916"/>
                    <a:pt x="2767" y="126"/>
                    <a:pt x="1855" y="4"/>
                  </a:cubicBezTo>
                  <a:cubicBezTo>
                    <a:pt x="1816" y="1"/>
                    <a:pt x="1777" y="0"/>
                    <a:pt x="173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8"/>
            <p:cNvSpPr/>
            <p:nvPr/>
          </p:nvSpPr>
          <p:spPr>
            <a:xfrm flipH="1">
              <a:off x="1784079" y="3451214"/>
              <a:ext cx="41269" cy="39295"/>
            </a:xfrm>
            <a:custGeom>
              <a:avLst/>
              <a:gdLst/>
              <a:ahLst/>
              <a:cxnLst/>
              <a:rect l="l" t="t" r="r" b="b"/>
              <a:pathLst>
                <a:path w="1672" h="1592" extrusionOk="0">
                  <a:moveTo>
                    <a:pt x="853" y="1"/>
                  </a:moveTo>
                  <a:cubicBezTo>
                    <a:pt x="448" y="1"/>
                    <a:pt x="60" y="298"/>
                    <a:pt x="31" y="733"/>
                  </a:cubicBezTo>
                  <a:cubicBezTo>
                    <a:pt x="0" y="1128"/>
                    <a:pt x="304" y="1553"/>
                    <a:pt x="760" y="1584"/>
                  </a:cubicBezTo>
                  <a:cubicBezTo>
                    <a:pt x="794" y="1589"/>
                    <a:pt x="828" y="1591"/>
                    <a:pt x="862" y="1591"/>
                  </a:cubicBezTo>
                  <a:cubicBezTo>
                    <a:pt x="1225" y="1591"/>
                    <a:pt x="1583" y="1301"/>
                    <a:pt x="1611" y="885"/>
                  </a:cubicBezTo>
                  <a:cubicBezTo>
                    <a:pt x="1672" y="429"/>
                    <a:pt x="1338" y="33"/>
                    <a:pt x="912" y="3"/>
                  </a:cubicBezTo>
                  <a:cubicBezTo>
                    <a:pt x="893" y="2"/>
                    <a:pt x="873" y="1"/>
                    <a:pt x="853"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8"/>
            <p:cNvSpPr/>
            <p:nvPr/>
          </p:nvSpPr>
          <p:spPr>
            <a:xfrm flipH="1">
              <a:off x="1418704" y="2511231"/>
              <a:ext cx="378136" cy="1027853"/>
            </a:xfrm>
            <a:custGeom>
              <a:avLst/>
              <a:gdLst/>
              <a:ahLst/>
              <a:cxnLst/>
              <a:rect l="l" t="t" r="r" b="b"/>
              <a:pathLst>
                <a:path w="15320" h="41643" extrusionOk="0">
                  <a:moveTo>
                    <a:pt x="0" y="0"/>
                  </a:moveTo>
                  <a:lnTo>
                    <a:pt x="0" y="0"/>
                  </a:lnTo>
                  <a:cubicBezTo>
                    <a:pt x="0" y="0"/>
                    <a:pt x="213" y="21186"/>
                    <a:pt x="1003" y="23405"/>
                  </a:cubicBezTo>
                  <a:cubicBezTo>
                    <a:pt x="2432" y="27387"/>
                    <a:pt x="7204" y="34043"/>
                    <a:pt x="7204" y="41642"/>
                  </a:cubicBezTo>
                  <a:lnTo>
                    <a:pt x="14742" y="40031"/>
                  </a:lnTo>
                  <a:cubicBezTo>
                    <a:pt x="14742" y="40031"/>
                    <a:pt x="15320" y="33922"/>
                    <a:pt x="5228" y="24712"/>
                  </a:cubicBezTo>
                  <a:cubicBezTo>
                    <a:pt x="5168" y="24651"/>
                    <a:pt x="5137" y="24590"/>
                    <a:pt x="5076" y="24560"/>
                  </a:cubicBezTo>
                  <a:cubicBezTo>
                    <a:pt x="3496" y="22797"/>
                    <a:pt x="2584" y="20548"/>
                    <a:pt x="2402" y="18207"/>
                  </a:cubicBezTo>
                  <a:cubicBezTo>
                    <a:pt x="2371" y="16809"/>
                    <a:pt x="2280" y="15168"/>
                    <a:pt x="2250" y="13648"/>
                  </a:cubicBezTo>
                  <a:lnTo>
                    <a:pt x="2189"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8"/>
            <p:cNvSpPr/>
            <p:nvPr/>
          </p:nvSpPr>
          <p:spPr>
            <a:xfrm flipH="1">
              <a:off x="1874836" y="3192443"/>
              <a:ext cx="42799" cy="42799"/>
            </a:xfrm>
            <a:custGeom>
              <a:avLst/>
              <a:gdLst/>
              <a:ahLst/>
              <a:cxnLst/>
              <a:rect l="l" t="t" r="r" b="b"/>
              <a:pathLst>
                <a:path w="1734" h="1734" extrusionOk="0">
                  <a:moveTo>
                    <a:pt x="882" y="1"/>
                  </a:moveTo>
                  <a:cubicBezTo>
                    <a:pt x="396" y="1"/>
                    <a:pt x="1" y="396"/>
                    <a:pt x="1" y="882"/>
                  </a:cubicBezTo>
                  <a:cubicBezTo>
                    <a:pt x="1" y="1338"/>
                    <a:pt x="396" y="1733"/>
                    <a:pt x="882" y="1733"/>
                  </a:cubicBezTo>
                  <a:cubicBezTo>
                    <a:pt x="1368" y="1733"/>
                    <a:pt x="1733" y="1338"/>
                    <a:pt x="1733" y="882"/>
                  </a:cubicBezTo>
                  <a:cubicBezTo>
                    <a:pt x="1733" y="396"/>
                    <a:pt x="1368" y="1"/>
                    <a:pt x="88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8"/>
            <p:cNvSpPr/>
            <p:nvPr/>
          </p:nvSpPr>
          <p:spPr>
            <a:xfrm flipH="1">
              <a:off x="1821571" y="3112176"/>
              <a:ext cx="62299" cy="62299"/>
            </a:xfrm>
            <a:custGeom>
              <a:avLst/>
              <a:gdLst/>
              <a:ahLst/>
              <a:cxnLst/>
              <a:rect l="l" t="t" r="r" b="b"/>
              <a:pathLst>
                <a:path w="2524" h="2524" extrusionOk="0">
                  <a:moveTo>
                    <a:pt x="1247" y="0"/>
                  </a:moveTo>
                  <a:cubicBezTo>
                    <a:pt x="578" y="0"/>
                    <a:pt x="0" y="578"/>
                    <a:pt x="0" y="1277"/>
                  </a:cubicBezTo>
                  <a:cubicBezTo>
                    <a:pt x="0" y="1946"/>
                    <a:pt x="578" y="2523"/>
                    <a:pt x="1247" y="2523"/>
                  </a:cubicBezTo>
                  <a:cubicBezTo>
                    <a:pt x="1946" y="2523"/>
                    <a:pt x="2523" y="1946"/>
                    <a:pt x="2523" y="1277"/>
                  </a:cubicBezTo>
                  <a:cubicBezTo>
                    <a:pt x="2523" y="578"/>
                    <a:pt x="1946" y="0"/>
                    <a:pt x="124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8"/>
            <p:cNvSpPr/>
            <p:nvPr/>
          </p:nvSpPr>
          <p:spPr>
            <a:xfrm flipH="1">
              <a:off x="2151675" y="3334244"/>
              <a:ext cx="81057" cy="267114"/>
            </a:xfrm>
            <a:custGeom>
              <a:avLst/>
              <a:gdLst/>
              <a:ahLst/>
              <a:cxnLst/>
              <a:rect l="l" t="t" r="r" b="b"/>
              <a:pathLst>
                <a:path w="3284" h="10822" extrusionOk="0">
                  <a:moveTo>
                    <a:pt x="1064" y="0"/>
                  </a:moveTo>
                  <a:cubicBezTo>
                    <a:pt x="1064" y="0"/>
                    <a:pt x="1034" y="31"/>
                    <a:pt x="973" y="92"/>
                  </a:cubicBezTo>
                  <a:cubicBezTo>
                    <a:pt x="943" y="183"/>
                    <a:pt x="882" y="244"/>
                    <a:pt x="791" y="395"/>
                  </a:cubicBezTo>
                  <a:cubicBezTo>
                    <a:pt x="639" y="669"/>
                    <a:pt x="487" y="1064"/>
                    <a:pt x="335" y="1581"/>
                  </a:cubicBezTo>
                  <a:cubicBezTo>
                    <a:pt x="31" y="2614"/>
                    <a:pt x="0" y="4134"/>
                    <a:pt x="426" y="5715"/>
                  </a:cubicBezTo>
                  <a:cubicBezTo>
                    <a:pt x="608" y="6535"/>
                    <a:pt x="882" y="7234"/>
                    <a:pt x="1216" y="7903"/>
                  </a:cubicBezTo>
                  <a:cubicBezTo>
                    <a:pt x="1520" y="8541"/>
                    <a:pt x="1885" y="9058"/>
                    <a:pt x="2219" y="9484"/>
                  </a:cubicBezTo>
                  <a:cubicBezTo>
                    <a:pt x="2523" y="9909"/>
                    <a:pt x="2766" y="10244"/>
                    <a:pt x="2979" y="10487"/>
                  </a:cubicBezTo>
                  <a:cubicBezTo>
                    <a:pt x="3070" y="10578"/>
                    <a:pt x="3162" y="10669"/>
                    <a:pt x="3192" y="10730"/>
                  </a:cubicBezTo>
                  <a:lnTo>
                    <a:pt x="3244" y="10782"/>
                  </a:lnTo>
                  <a:lnTo>
                    <a:pt x="3244" y="10782"/>
                  </a:lnTo>
                  <a:cubicBezTo>
                    <a:pt x="3232" y="10763"/>
                    <a:pt x="3222" y="10736"/>
                    <a:pt x="3222" y="10700"/>
                  </a:cubicBezTo>
                  <a:cubicBezTo>
                    <a:pt x="3192" y="10639"/>
                    <a:pt x="3101" y="10548"/>
                    <a:pt x="3040" y="10426"/>
                  </a:cubicBezTo>
                  <a:cubicBezTo>
                    <a:pt x="2858" y="10213"/>
                    <a:pt x="2584" y="9879"/>
                    <a:pt x="2280" y="9423"/>
                  </a:cubicBezTo>
                  <a:cubicBezTo>
                    <a:pt x="2006" y="8997"/>
                    <a:pt x="1642" y="8450"/>
                    <a:pt x="1338" y="7812"/>
                  </a:cubicBezTo>
                  <a:cubicBezTo>
                    <a:pt x="1034" y="7204"/>
                    <a:pt x="760" y="6475"/>
                    <a:pt x="517" y="5684"/>
                  </a:cubicBezTo>
                  <a:cubicBezTo>
                    <a:pt x="122" y="4134"/>
                    <a:pt x="152" y="2614"/>
                    <a:pt x="426" y="1581"/>
                  </a:cubicBezTo>
                  <a:cubicBezTo>
                    <a:pt x="517" y="1095"/>
                    <a:pt x="669" y="669"/>
                    <a:pt x="821" y="395"/>
                  </a:cubicBezTo>
                  <a:cubicBezTo>
                    <a:pt x="973" y="122"/>
                    <a:pt x="1064" y="0"/>
                    <a:pt x="1064" y="0"/>
                  </a:cubicBezTo>
                  <a:close/>
                  <a:moveTo>
                    <a:pt x="3244" y="10782"/>
                  </a:moveTo>
                  <a:cubicBezTo>
                    <a:pt x="3261" y="10810"/>
                    <a:pt x="3283" y="10821"/>
                    <a:pt x="3283" y="10821"/>
                  </a:cubicBezTo>
                  <a:lnTo>
                    <a:pt x="3244" y="10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8"/>
            <p:cNvSpPr/>
            <p:nvPr/>
          </p:nvSpPr>
          <p:spPr>
            <a:xfrm flipH="1">
              <a:off x="1838084" y="2626769"/>
              <a:ext cx="29273" cy="364635"/>
            </a:xfrm>
            <a:custGeom>
              <a:avLst/>
              <a:gdLst/>
              <a:ahLst/>
              <a:cxnLst/>
              <a:rect l="l" t="t" r="r" b="b"/>
              <a:pathLst>
                <a:path w="1186" h="14773" extrusionOk="0">
                  <a:moveTo>
                    <a:pt x="973" y="0"/>
                  </a:moveTo>
                  <a:cubicBezTo>
                    <a:pt x="973" y="0"/>
                    <a:pt x="973" y="91"/>
                    <a:pt x="912" y="213"/>
                  </a:cubicBezTo>
                  <a:lnTo>
                    <a:pt x="912" y="639"/>
                  </a:lnTo>
                  <a:cubicBezTo>
                    <a:pt x="973" y="1034"/>
                    <a:pt x="973" y="1550"/>
                    <a:pt x="1003" y="2250"/>
                  </a:cubicBezTo>
                  <a:cubicBezTo>
                    <a:pt x="1034" y="3557"/>
                    <a:pt x="1064" y="5472"/>
                    <a:pt x="973" y="7508"/>
                  </a:cubicBezTo>
                  <a:cubicBezTo>
                    <a:pt x="912" y="8541"/>
                    <a:pt x="851" y="9545"/>
                    <a:pt x="730" y="10396"/>
                  </a:cubicBezTo>
                  <a:cubicBezTo>
                    <a:pt x="608" y="11277"/>
                    <a:pt x="517" y="12067"/>
                    <a:pt x="395" y="12766"/>
                  </a:cubicBezTo>
                  <a:cubicBezTo>
                    <a:pt x="365" y="13101"/>
                    <a:pt x="274" y="13405"/>
                    <a:pt x="243" y="13678"/>
                  </a:cubicBezTo>
                  <a:cubicBezTo>
                    <a:pt x="152" y="13952"/>
                    <a:pt x="122" y="14165"/>
                    <a:pt x="91" y="14347"/>
                  </a:cubicBezTo>
                  <a:cubicBezTo>
                    <a:pt x="61" y="14499"/>
                    <a:pt x="61" y="14651"/>
                    <a:pt x="0" y="14773"/>
                  </a:cubicBezTo>
                  <a:cubicBezTo>
                    <a:pt x="61" y="14651"/>
                    <a:pt x="91" y="14560"/>
                    <a:pt x="122" y="14347"/>
                  </a:cubicBezTo>
                  <a:cubicBezTo>
                    <a:pt x="152" y="14165"/>
                    <a:pt x="243" y="13952"/>
                    <a:pt x="274" y="13678"/>
                  </a:cubicBezTo>
                  <a:cubicBezTo>
                    <a:pt x="365" y="13405"/>
                    <a:pt x="395" y="13101"/>
                    <a:pt x="456" y="12766"/>
                  </a:cubicBezTo>
                  <a:cubicBezTo>
                    <a:pt x="608" y="12128"/>
                    <a:pt x="730" y="11277"/>
                    <a:pt x="851" y="10396"/>
                  </a:cubicBezTo>
                  <a:cubicBezTo>
                    <a:pt x="942" y="9484"/>
                    <a:pt x="1034" y="8511"/>
                    <a:pt x="1094" y="7478"/>
                  </a:cubicBezTo>
                  <a:cubicBezTo>
                    <a:pt x="1186" y="5380"/>
                    <a:pt x="1155" y="3526"/>
                    <a:pt x="1094" y="2158"/>
                  </a:cubicBezTo>
                  <a:cubicBezTo>
                    <a:pt x="1094" y="1490"/>
                    <a:pt x="1034" y="943"/>
                    <a:pt x="1003" y="578"/>
                  </a:cubicBezTo>
                  <a:cubicBezTo>
                    <a:pt x="1003" y="426"/>
                    <a:pt x="973" y="274"/>
                    <a:pt x="973" y="152"/>
                  </a:cubicBezTo>
                  <a:lnTo>
                    <a:pt x="97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8"/>
            <p:cNvSpPr/>
            <p:nvPr/>
          </p:nvSpPr>
          <p:spPr>
            <a:xfrm flipH="1">
              <a:off x="1331673" y="3271230"/>
              <a:ext cx="77306" cy="303866"/>
            </a:xfrm>
            <a:custGeom>
              <a:avLst/>
              <a:gdLst/>
              <a:ahLst/>
              <a:cxnLst/>
              <a:rect l="l" t="t" r="r" b="b"/>
              <a:pathLst>
                <a:path w="3132" h="12311" extrusionOk="0">
                  <a:moveTo>
                    <a:pt x="1" y="0"/>
                  </a:moveTo>
                  <a:cubicBezTo>
                    <a:pt x="1" y="0"/>
                    <a:pt x="1" y="31"/>
                    <a:pt x="62" y="122"/>
                  </a:cubicBezTo>
                  <a:cubicBezTo>
                    <a:pt x="92" y="182"/>
                    <a:pt x="214" y="304"/>
                    <a:pt x="335" y="426"/>
                  </a:cubicBezTo>
                  <a:cubicBezTo>
                    <a:pt x="578" y="669"/>
                    <a:pt x="913" y="1064"/>
                    <a:pt x="1277" y="1550"/>
                  </a:cubicBezTo>
                  <a:cubicBezTo>
                    <a:pt x="1673" y="2037"/>
                    <a:pt x="2037" y="2645"/>
                    <a:pt x="2341" y="3404"/>
                  </a:cubicBezTo>
                  <a:cubicBezTo>
                    <a:pt x="2493" y="3800"/>
                    <a:pt x="2615" y="4195"/>
                    <a:pt x="2736" y="4620"/>
                  </a:cubicBezTo>
                  <a:cubicBezTo>
                    <a:pt x="2828" y="5076"/>
                    <a:pt x="2858" y="5532"/>
                    <a:pt x="2919" y="5988"/>
                  </a:cubicBezTo>
                  <a:cubicBezTo>
                    <a:pt x="2980" y="6900"/>
                    <a:pt x="2828" y="7812"/>
                    <a:pt x="2584" y="8572"/>
                  </a:cubicBezTo>
                  <a:cubicBezTo>
                    <a:pt x="2311" y="9332"/>
                    <a:pt x="2007" y="10031"/>
                    <a:pt x="1703" y="10547"/>
                  </a:cubicBezTo>
                  <a:cubicBezTo>
                    <a:pt x="1399" y="11125"/>
                    <a:pt x="1125" y="11550"/>
                    <a:pt x="974" y="11854"/>
                  </a:cubicBezTo>
                  <a:cubicBezTo>
                    <a:pt x="913" y="12006"/>
                    <a:pt x="822" y="12128"/>
                    <a:pt x="791" y="12189"/>
                  </a:cubicBezTo>
                  <a:cubicBezTo>
                    <a:pt x="700" y="12280"/>
                    <a:pt x="700" y="12310"/>
                    <a:pt x="700" y="12310"/>
                  </a:cubicBezTo>
                  <a:cubicBezTo>
                    <a:pt x="700" y="12310"/>
                    <a:pt x="761" y="12280"/>
                    <a:pt x="852" y="12098"/>
                  </a:cubicBezTo>
                  <a:cubicBezTo>
                    <a:pt x="913" y="12037"/>
                    <a:pt x="974" y="11915"/>
                    <a:pt x="1065" y="11763"/>
                  </a:cubicBezTo>
                  <a:cubicBezTo>
                    <a:pt x="1217" y="11520"/>
                    <a:pt x="1460" y="11034"/>
                    <a:pt x="1764" y="10517"/>
                  </a:cubicBezTo>
                  <a:cubicBezTo>
                    <a:pt x="2068" y="10000"/>
                    <a:pt x="2433" y="9301"/>
                    <a:pt x="2676" y="8541"/>
                  </a:cubicBezTo>
                  <a:cubicBezTo>
                    <a:pt x="2949" y="7781"/>
                    <a:pt x="3132" y="6870"/>
                    <a:pt x="3071" y="5927"/>
                  </a:cubicBezTo>
                  <a:cubicBezTo>
                    <a:pt x="3071" y="5471"/>
                    <a:pt x="2980" y="4985"/>
                    <a:pt x="2888" y="4559"/>
                  </a:cubicBezTo>
                  <a:cubicBezTo>
                    <a:pt x="2767" y="4134"/>
                    <a:pt x="2615" y="3708"/>
                    <a:pt x="2463" y="3344"/>
                  </a:cubicBezTo>
                  <a:cubicBezTo>
                    <a:pt x="2129" y="2584"/>
                    <a:pt x="1733" y="1915"/>
                    <a:pt x="1369" y="1429"/>
                  </a:cubicBezTo>
                  <a:cubicBezTo>
                    <a:pt x="974" y="942"/>
                    <a:pt x="639" y="578"/>
                    <a:pt x="396" y="334"/>
                  </a:cubicBezTo>
                  <a:cubicBezTo>
                    <a:pt x="244" y="213"/>
                    <a:pt x="183" y="152"/>
                    <a:pt x="92" y="61"/>
                  </a:cubicBezTo>
                  <a:cubicBezTo>
                    <a:pt x="31" y="31"/>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8"/>
            <p:cNvSpPr/>
            <p:nvPr/>
          </p:nvSpPr>
          <p:spPr>
            <a:xfrm flipH="1">
              <a:off x="195044" y="2461718"/>
              <a:ext cx="4887" cy="5035"/>
            </a:xfrm>
            <a:custGeom>
              <a:avLst/>
              <a:gdLst/>
              <a:ahLst/>
              <a:cxnLst/>
              <a:rect l="l" t="t" r="r" b="b"/>
              <a:pathLst>
                <a:path w="198" h="204" extrusionOk="0">
                  <a:moveTo>
                    <a:pt x="45" y="0"/>
                  </a:moveTo>
                  <a:lnTo>
                    <a:pt x="15" y="31"/>
                  </a:lnTo>
                  <a:lnTo>
                    <a:pt x="23" y="71"/>
                  </a:lnTo>
                  <a:lnTo>
                    <a:pt x="23" y="71"/>
                  </a:lnTo>
                  <a:cubicBezTo>
                    <a:pt x="29" y="59"/>
                    <a:pt x="37" y="47"/>
                    <a:pt x="45" y="37"/>
                  </a:cubicBezTo>
                  <a:lnTo>
                    <a:pt x="45" y="37"/>
                  </a:lnTo>
                  <a:lnTo>
                    <a:pt x="45" y="31"/>
                  </a:lnTo>
                  <a:lnTo>
                    <a:pt x="45" y="0"/>
                  </a:lnTo>
                  <a:close/>
                  <a:moveTo>
                    <a:pt x="45" y="152"/>
                  </a:moveTo>
                  <a:cubicBezTo>
                    <a:pt x="43" y="152"/>
                    <a:pt x="41" y="152"/>
                    <a:pt x="39" y="153"/>
                  </a:cubicBezTo>
                  <a:lnTo>
                    <a:pt x="39" y="153"/>
                  </a:lnTo>
                  <a:lnTo>
                    <a:pt x="45" y="183"/>
                  </a:lnTo>
                  <a:lnTo>
                    <a:pt x="76" y="183"/>
                  </a:lnTo>
                  <a:cubicBezTo>
                    <a:pt x="136" y="183"/>
                    <a:pt x="136" y="183"/>
                    <a:pt x="45" y="152"/>
                  </a:cubicBezTo>
                  <a:close/>
                  <a:moveTo>
                    <a:pt x="106" y="0"/>
                  </a:moveTo>
                  <a:cubicBezTo>
                    <a:pt x="84" y="0"/>
                    <a:pt x="63" y="16"/>
                    <a:pt x="45" y="37"/>
                  </a:cubicBezTo>
                  <a:lnTo>
                    <a:pt x="45" y="37"/>
                  </a:lnTo>
                  <a:lnTo>
                    <a:pt x="45" y="91"/>
                  </a:lnTo>
                  <a:cubicBezTo>
                    <a:pt x="37" y="91"/>
                    <a:pt x="32" y="93"/>
                    <a:pt x="28" y="97"/>
                  </a:cubicBezTo>
                  <a:lnTo>
                    <a:pt x="28" y="97"/>
                  </a:lnTo>
                  <a:lnTo>
                    <a:pt x="23" y="71"/>
                  </a:lnTo>
                  <a:lnTo>
                    <a:pt x="23" y="71"/>
                  </a:lnTo>
                  <a:cubicBezTo>
                    <a:pt x="6" y="104"/>
                    <a:pt x="0" y="138"/>
                    <a:pt x="15" y="152"/>
                  </a:cubicBezTo>
                  <a:cubicBezTo>
                    <a:pt x="15" y="162"/>
                    <a:pt x="15" y="166"/>
                    <a:pt x="16" y="166"/>
                  </a:cubicBezTo>
                  <a:cubicBezTo>
                    <a:pt x="18" y="166"/>
                    <a:pt x="23" y="155"/>
                    <a:pt x="39" y="153"/>
                  </a:cubicBezTo>
                  <a:lnTo>
                    <a:pt x="39" y="153"/>
                  </a:lnTo>
                  <a:lnTo>
                    <a:pt x="37" y="144"/>
                  </a:lnTo>
                  <a:lnTo>
                    <a:pt x="37" y="144"/>
                  </a:lnTo>
                  <a:cubicBezTo>
                    <a:pt x="40" y="147"/>
                    <a:pt x="42" y="149"/>
                    <a:pt x="45" y="152"/>
                  </a:cubicBezTo>
                  <a:cubicBezTo>
                    <a:pt x="65" y="142"/>
                    <a:pt x="79" y="139"/>
                    <a:pt x="86" y="139"/>
                  </a:cubicBezTo>
                  <a:cubicBezTo>
                    <a:pt x="99" y="139"/>
                    <a:pt x="86" y="152"/>
                    <a:pt x="45" y="152"/>
                  </a:cubicBezTo>
                  <a:cubicBezTo>
                    <a:pt x="86" y="152"/>
                    <a:pt x="113" y="139"/>
                    <a:pt x="117" y="139"/>
                  </a:cubicBezTo>
                  <a:lnTo>
                    <a:pt x="117" y="139"/>
                  </a:lnTo>
                  <a:cubicBezTo>
                    <a:pt x="119" y="139"/>
                    <a:pt x="116" y="142"/>
                    <a:pt x="106" y="152"/>
                  </a:cubicBezTo>
                  <a:cubicBezTo>
                    <a:pt x="129" y="152"/>
                    <a:pt x="134" y="204"/>
                    <a:pt x="136" y="204"/>
                  </a:cubicBezTo>
                  <a:cubicBezTo>
                    <a:pt x="136" y="204"/>
                    <a:pt x="136" y="198"/>
                    <a:pt x="136" y="183"/>
                  </a:cubicBezTo>
                  <a:lnTo>
                    <a:pt x="167" y="183"/>
                  </a:lnTo>
                  <a:cubicBezTo>
                    <a:pt x="197" y="183"/>
                    <a:pt x="167" y="183"/>
                    <a:pt x="197" y="152"/>
                  </a:cubicBezTo>
                  <a:lnTo>
                    <a:pt x="167"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8"/>
            <p:cNvSpPr/>
            <p:nvPr/>
          </p:nvSpPr>
          <p:spPr>
            <a:xfrm flipH="1">
              <a:off x="331588" y="2660535"/>
              <a:ext cx="6047" cy="3776"/>
            </a:xfrm>
            <a:custGeom>
              <a:avLst/>
              <a:gdLst/>
              <a:ahLst/>
              <a:cxnLst/>
              <a:rect l="l" t="t" r="r" b="b"/>
              <a:pathLst>
                <a:path w="245" h="153" extrusionOk="0">
                  <a:moveTo>
                    <a:pt x="62" y="0"/>
                  </a:moveTo>
                  <a:cubicBezTo>
                    <a:pt x="50" y="18"/>
                    <a:pt x="43" y="33"/>
                    <a:pt x="39" y="47"/>
                  </a:cubicBezTo>
                  <a:lnTo>
                    <a:pt x="39" y="47"/>
                  </a:lnTo>
                  <a:lnTo>
                    <a:pt x="1" y="31"/>
                  </a:lnTo>
                  <a:lnTo>
                    <a:pt x="1" y="91"/>
                  </a:lnTo>
                  <a:lnTo>
                    <a:pt x="1" y="122"/>
                  </a:lnTo>
                  <a:cubicBezTo>
                    <a:pt x="62" y="152"/>
                    <a:pt x="62" y="152"/>
                    <a:pt x="92" y="152"/>
                  </a:cubicBezTo>
                  <a:cubicBezTo>
                    <a:pt x="123" y="152"/>
                    <a:pt x="153" y="122"/>
                    <a:pt x="214" y="122"/>
                  </a:cubicBezTo>
                  <a:lnTo>
                    <a:pt x="150" y="94"/>
                  </a:lnTo>
                  <a:lnTo>
                    <a:pt x="150" y="94"/>
                  </a:lnTo>
                  <a:cubicBezTo>
                    <a:pt x="160" y="84"/>
                    <a:pt x="171" y="73"/>
                    <a:pt x="183" y="61"/>
                  </a:cubicBezTo>
                  <a:lnTo>
                    <a:pt x="244" y="61"/>
                  </a:lnTo>
                  <a:lnTo>
                    <a:pt x="6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8"/>
            <p:cNvSpPr/>
            <p:nvPr/>
          </p:nvSpPr>
          <p:spPr>
            <a:xfrm flipH="1">
              <a:off x="1273891" y="3425026"/>
              <a:ext cx="1008354" cy="370632"/>
            </a:xfrm>
            <a:custGeom>
              <a:avLst/>
              <a:gdLst/>
              <a:ahLst/>
              <a:cxnLst/>
              <a:rect l="l" t="t" r="r" b="b"/>
              <a:pathLst>
                <a:path w="40853" h="15016" extrusionOk="0">
                  <a:moveTo>
                    <a:pt x="40791" y="0"/>
                  </a:moveTo>
                  <a:cubicBezTo>
                    <a:pt x="35928" y="5897"/>
                    <a:pt x="28572" y="9605"/>
                    <a:pt x="20943" y="10000"/>
                  </a:cubicBezTo>
                  <a:cubicBezTo>
                    <a:pt x="20444" y="10024"/>
                    <a:pt x="19945" y="10036"/>
                    <a:pt x="19445" y="10036"/>
                  </a:cubicBezTo>
                  <a:cubicBezTo>
                    <a:pt x="12265" y="10036"/>
                    <a:pt x="5030" y="7583"/>
                    <a:pt x="0" y="2553"/>
                  </a:cubicBezTo>
                  <a:lnTo>
                    <a:pt x="0" y="2553"/>
                  </a:lnTo>
                  <a:cubicBezTo>
                    <a:pt x="1880" y="9616"/>
                    <a:pt x="9532" y="15016"/>
                    <a:pt x="20154" y="15016"/>
                  </a:cubicBezTo>
                  <a:cubicBezTo>
                    <a:pt x="20184" y="15016"/>
                    <a:pt x="20214" y="15016"/>
                    <a:pt x="20244" y="15016"/>
                  </a:cubicBezTo>
                  <a:cubicBezTo>
                    <a:pt x="20271" y="15016"/>
                    <a:pt x="20299" y="15016"/>
                    <a:pt x="20326" y="15016"/>
                  </a:cubicBezTo>
                  <a:cubicBezTo>
                    <a:pt x="31802" y="15016"/>
                    <a:pt x="39821" y="8705"/>
                    <a:pt x="40791" y="821"/>
                  </a:cubicBezTo>
                  <a:cubicBezTo>
                    <a:pt x="40852" y="608"/>
                    <a:pt x="40852" y="395"/>
                    <a:pt x="40852" y="183"/>
                  </a:cubicBezTo>
                  <a:lnTo>
                    <a:pt x="40791" y="0"/>
                  </a:lnTo>
                  <a:close/>
                </a:path>
              </a:pathLst>
            </a:custGeom>
            <a:solidFill>
              <a:srgbClr val="FF725E">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8"/>
            <p:cNvSpPr/>
            <p:nvPr/>
          </p:nvSpPr>
          <p:spPr>
            <a:xfrm flipH="1">
              <a:off x="692495" y="3118173"/>
              <a:ext cx="1506" cy="3406"/>
            </a:xfrm>
            <a:custGeom>
              <a:avLst/>
              <a:gdLst/>
              <a:ahLst/>
              <a:cxnLst/>
              <a:rect l="l" t="t" r="r" b="b"/>
              <a:pathLst>
                <a:path w="61" h="138" extrusionOk="0">
                  <a:moveTo>
                    <a:pt x="1" y="0"/>
                  </a:moveTo>
                  <a:cubicBezTo>
                    <a:pt x="1" y="64"/>
                    <a:pt x="12" y="102"/>
                    <a:pt x="20" y="121"/>
                  </a:cubicBezTo>
                  <a:lnTo>
                    <a:pt x="20" y="121"/>
                  </a:lnTo>
                  <a:cubicBezTo>
                    <a:pt x="61" y="114"/>
                    <a:pt x="55" y="81"/>
                    <a:pt x="1" y="0"/>
                  </a:cubicBezTo>
                  <a:close/>
                  <a:moveTo>
                    <a:pt x="20" y="121"/>
                  </a:moveTo>
                  <a:cubicBezTo>
                    <a:pt x="14" y="122"/>
                    <a:pt x="8" y="122"/>
                    <a:pt x="1" y="122"/>
                  </a:cubicBezTo>
                  <a:cubicBezTo>
                    <a:pt x="20" y="131"/>
                    <a:pt x="27" y="138"/>
                    <a:pt x="28" y="138"/>
                  </a:cubicBezTo>
                  <a:cubicBezTo>
                    <a:pt x="29" y="138"/>
                    <a:pt x="25" y="133"/>
                    <a:pt x="20" y="12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8"/>
            <p:cNvSpPr/>
            <p:nvPr/>
          </p:nvSpPr>
          <p:spPr>
            <a:xfrm flipH="1">
              <a:off x="690965" y="3118173"/>
              <a:ext cx="5282" cy="6023"/>
            </a:xfrm>
            <a:custGeom>
              <a:avLst/>
              <a:gdLst/>
              <a:ahLst/>
              <a:cxnLst/>
              <a:rect l="l" t="t" r="r" b="b"/>
              <a:pathLst>
                <a:path w="214" h="244" extrusionOk="0">
                  <a:moveTo>
                    <a:pt x="92" y="0"/>
                  </a:moveTo>
                  <a:cubicBezTo>
                    <a:pt x="92" y="0"/>
                    <a:pt x="114" y="11"/>
                    <a:pt x="105" y="20"/>
                  </a:cubicBezTo>
                  <a:lnTo>
                    <a:pt x="105" y="20"/>
                  </a:lnTo>
                  <a:cubicBezTo>
                    <a:pt x="92" y="11"/>
                    <a:pt x="92" y="0"/>
                    <a:pt x="92" y="0"/>
                  </a:cubicBezTo>
                  <a:close/>
                  <a:moveTo>
                    <a:pt x="92" y="0"/>
                  </a:moveTo>
                  <a:cubicBezTo>
                    <a:pt x="62" y="0"/>
                    <a:pt x="62" y="0"/>
                    <a:pt x="31" y="31"/>
                  </a:cubicBezTo>
                  <a:cubicBezTo>
                    <a:pt x="21" y="21"/>
                    <a:pt x="14" y="17"/>
                    <a:pt x="10" y="17"/>
                  </a:cubicBezTo>
                  <a:cubicBezTo>
                    <a:pt x="1" y="17"/>
                    <a:pt x="1" y="31"/>
                    <a:pt x="1" y="31"/>
                  </a:cubicBezTo>
                  <a:lnTo>
                    <a:pt x="1" y="92"/>
                  </a:lnTo>
                  <a:lnTo>
                    <a:pt x="1" y="122"/>
                  </a:lnTo>
                  <a:lnTo>
                    <a:pt x="31" y="122"/>
                  </a:lnTo>
                  <a:lnTo>
                    <a:pt x="31" y="152"/>
                  </a:lnTo>
                  <a:lnTo>
                    <a:pt x="153" y="244"/>
                  </a:lnTo>
                  <a:lnTo>
                    <a:pt x="214" y="152"/>
                  </a:lnTo>
                  <a:cubicBezTo>
                    <a:pt x="214" y="140"/>
                    <a:pt x="214" y="130"/>
                    <a:pt x="213" y="122"/>
                  </a:cubicBezTo>
                  <a:lnTo>
                    <a:pt x="214" y="122"/>
                  </a:lnTo>
                  <a:lnTo>
                    <a:pt x="214" y="92"/>
                  </a:lnTo>
                  <a:lnTo>
                    <a:pt x="184" y="32"/>
                  </a:lnTo>
                  <a:lnTo>
                    <a:pt x="184" y="32"/>
                  </a:lnTo>
                  <a:cubicBezTo>
                    <a:pt x="184" y="32"/>
                    <a:pt x="183" y="31"/>
                    <a:pt x="183" y="31"/>
                  </a:cubicBezTo>
                  <a:cubicBezTo>
                    <a:pt x="183" y="31"/>
                    <a:pt x="183" y="0"/>
                    <a:pt x="9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8"/>
            <p:cNvSpPr/>
            <p:nvPr/>
          </p:nvSpPr>
          <p:spPr>
            <a:xfrm flipH="1">
              <a:off x="558913" y="1652428"/>
              <a:ext cx="1258931" cy="2486836"/>
            </a:xfrm>
            <a:custGeom>
              <a:avLst/>
              <a:gdLst/>
              <a:ahLst/>
              <a:cxnLst/>
              <a:rect l="l" t="t" r="r" b="b"/>
              <a:pathLst>
                <a:path w="51005" h="100753" extrusionOk="0">
                  <a:moveTo>
                    <a:pt x="34002" y="31840"/>
                  </a:moveTo>
                  <a:cubicBezTo>
                    <a:pt x="35017" y="31840"/>
                    <a:pt x="35871" y="31933"/>
                    <a:pt x="36749" y="32120"/>
                  </a:cubicBezTo>
                  <a:cubicBezTo>
                    <a:pt x="38208" y="32424"/>
                    <a:pt x="39606" y="32910"/>
                    <a:pt x="40852" y="33579"/>
                  </a:cubicBezTo>
                  <a:cubicBezTo>
                    <a:pt x="40791" y="33974"/>
                    <a:pt x="40670" y="34338"/>
                    <a:pt x="40518" y="34734"/>
                  </a:cubicBezTo>
                  <a:cubicBezTo>
                    <a:pt x="39971" y="36740"/>
                    <a:pt x="38603" y="38563"/>
                    <a:pt x="36566" y="39354"/>
                  </a:cubicBezTo>
                  <a:cubicBezTo>
                    <a:pt x="35422" y="39806"/>
                    <a:pt x="34245" y="39995"/>
                    <a:pt x="33056" y="39995"/>
                  </a:cubicBezTo>
                  <a:cubicBezTo>
                    <a:pt x="31687" y="39995"/>
                    <a:pt x="30303" y="39744"/>
                    <a:pt x="28937" y="39354"/>
                  </a:cubicBezTo>
                  <a:cubicBezTo>
                    <a:pt x="28785" y="39323"/>
                    <a:pt x="28633" y="39293"/>
                    <a:pt x="28481" y="39202"/>
                  </a:cubicBezTo>
                  <a:lnTo>
                    <a:pt x="28238" y="39141"/>
                  </a:lnTo>
                  <a:cubicBezTo>
                    <a:pt x="28055" y="39050"/>
                    <a:pt x="27873" y="38959"/>
                    <a:pt x="27691" y="38837"/>
                  </a:cubicBezTo>
                  <a:cubicBezTo>
                    <a:pt x="27113" y="38503"/>
                    <a:pt x="26809" y="38259"/>
                    <a:pt x="26353" y="37773"/>
                  </a:cubicBezTo>
                  <a:cubicBezTo>
                    <a:pt x="26110" y="37500"/>
                    <a:pt x="26080" y="37500"/>
                    <a:pt x="25928" y="37287"/>
                  </a:cubicBezTo>
                  <a:lnTo>
                    <a:pt x="25715" y="36922"/>
                  </a:lnTo>
                  <a:lnTo>
                    <a:pt x="25593" y="36709"/>
                  </a:lnTo>
                  <a:cubicBezTo>
                    <a:pt x="25563" y="36618"/>
                    <a:pt x="25563" y="36588"/>
                    <a:pt x="25502" y="36527"/>
                  </a:cubicBezTo>
                  <a:cubicBezTo>
                    <a:pt x="25502" y="36527"/>
                    <a:pt x="25472" y="36253"/>
                    <a:pt x="25441" y="36253"/>
                  </a:cubicBezTo>
                  <a:lnTo>
                    <a:pt x="25441" y="35949"/>
                  </a:lnTo>
                  <a:lnTo>
                    <a:pt x="25441" y="35858"/>
                  </a:lnTo>
                  <a:cubicBezTo>
                    <a:pt x="25441" y="35797"/>
                    <a:pt x="25472" y="35706"/>
                    <a:pt x="25472" y="35645"/>
                  </a:cubicBezTo>
                  <a:cubicBezTo>
                    <a:pt x="25472" y="35645"/>
                    <a:pt x="25563" y="35402"/>
                    <a:pt x="25563" y="35372"/>
                  </a:cubicBezTo>
                  <a:cubicBezTo>
                    <a:pt x="25593" y="35250"/>
                    <a:pt x="25654" y="35190"/>
                    <a:pt x="25715" y="35068"/>
                  </a:cubicBezTo>
                  <a:cubicBezTo>
                    <a:pt x="25897" y="34764"/>
                    <a:pt x="25897" y="34764"/>
                    <a:pt x="26080" y="34551"/>
                  </a:cubicBezTo>
                  <a:cubicBezTo>
                    <a:pt x="26505" y="34034"/>
                    <a:pt x="26809" y="33822"/>
                    <a:pt x="27265" y="33518"/>
                  </a:cubicBezTo>
                  <a:cubicBezTo>
                    <a:pt x="28238" y="32879"/>
                    <a:pt x="29150" y="32576"/>
                    <a:pt x="30426" y="32272"/>
                  </a:cubicBezTo>
                  <a:cubicBezTo>
                    <a:pt x="30913" y="32150"/>
                    <a:pt x="31399" y="32028"/>
                    <a:pt x="31885" y="31968"/>
                  </a:cubicBezTo>
                  <a:cubicBezTo>
                    <a:pt x="31976" y="31968"/>
                    <a:pt x="32159" y="31907"/>
                    <a:pt x="32159" y="31907"/>
                  </a:cubicBezTo>
                  <a:cubicBezTo>
                    <a:pt x="32311" y="31907"/>
                    <a:pt x="32463" y="31876"/>
                    <a:pt x="32584" y="31876"/>
                  </a:cubicBezTo>
                  <a:cubicBezTo>
                    <a:pt x="32919" y="31846"/>
                    <a:pt x="33253" y="31846"/>
                    <a:pt x="33557" y="31846"/>
                  </a:cubicBezTo>
                  <a:cubicBezTo>
                    <a:pt x="33709" y="31842"/>
                    <a:pt x="33857" y="31840"/>
                    <a:pt x="34002" y="31840"/>
                  </a:cubicBezTo>
                  <a:close/>
                  <a:moveTo>
                    <a:pt x="36907" y="49130"/>
                  </a:moveTo>
                  <a:cubicBezTo>
                    <a:pt x="37700" y="49130"/>
                    <a:pt x="38500" y="49225"/>
                    <a:pt x="39241" y="49415"/>
                  </a:cubicBezTo>
                  <a:cubicBezTo>
                    <a:pt x="39758" y="49567"/>
                    <a:pt x="40305" y="49779"/>
                    <a:pt x="40761" y="49962"/>
                  </a:cubicBezTo>
                  <a:cubicBezTo>
                    <a:pt x="41065" y="50114"/>
                    <a:pt x="41369" y="50266"/>
                    <a:pt x="41673" y="50448"/>
                  </a:cubicBezTo>
                  <a:cubicBezTo>
                    <a:pt x="41794" y="50539"/>
                    <a:pt x="41946" y="50600"/>
                    <a:pt x="42037" y="50691"/>
                  </a:cubicBezTo>
                  <a:cubicBezTo>
                    <a:pt x="42098" y="50722"/>
                    <a:pt x="42129" y="50722"/>
                    <a:pt x="42129" y="50752"/>
                  </a:cubicBezTo>
                  <a:cubicBezTo>
                    <a:pt x="42189" y="50782"/>
                    <a:pt x="42250" y="50874"/>
                    <a:pt x="42311" y="50904"/>
                  </a:cubicBezTo>
                  <a:lnTo>
                    <a:pt x="42889" y="51482"/>
                  </a:lnTo>
                  <a:cubicBezTo>
                    <a:pt x="42949" y="51542"/>
                    <a:pt x="43041" y="51634"/>
                    <a:pt x="43101" y="51755"/>
                  </a:cubicBezTo>
                  <a:cubicBezTo>
                    <a:pt x="43101" y="51786"/>
                    <a:pt x="43253" y="51968"/>
                    <a:pt x="43253" y="51968"/>
                  </a:cubicBezTo>
                  <a:cubicBezTo>
                    <a:pt x="43557" y="52424"/>
                    <a:pt x="43861" y="52880"/>
                    <a:pt x="44104" y="53427"/>
                  </a:cubicBezTo>
                  <a:cubicBezTo>
                    <a:pt x="44165" y="53518"/>
                    <a:pt x="44226" y="53670"/>
                    <a:pt x="44287" y="53792"/>
                  </a:cubicBezTo>
                  <a:cubicBezTo>
                    <a:pt x="44104" y="53974"/>
                    <a:pt x="43861" y="54187"/>
                    <a:pt x="43648" y="54369"/>
                  </a:cubicBezTo>
                  <a:cubicBezTo>
                    <a:pt x="43496" y="54369"/>
                    <a:pt x="43405" y="54460"/>
                    <a:pt x="43314" y="54521"/>
                  </a:cubicBezTo>
                  <a:cubicBezTo>
                    <a:pt x="43253" y="54552"/>
                    <a:pt x="43101" y="54673"/>
                    <a:pt x="43101" y="54673"/>
                  </a:cubicBezTo>
                  <a:cubicBezTo>
                    <a:pt x="42919" y="54795"/>
                    <a:pt x="42767" y="54947"/>
                    <a:pt x="42585" y="55038"/>
                  </a:cubicBezTo>
                  <a:cubicBezTo>
                    <a:pt x="42098" y="55342"/>
                    <a:pt x="41582" y="55615"/>
                    <a:pt x="41095" y="55889"/>
                  </a:cubicBezTo>
                  <a:cubicBezTo>
                    <a:pt x="40974" y="55919"/>
                    <a:pt x="40882" y="56011"/>
                    <a:pt x="40761" y="56041"/>
                  </a:cubicBezTo>
                  <a:cubicBezTo>
                    <a:pt x="40730" y="56041"/>
                    <a:pt x="40730" y="56071"/>
                    <a:pt x="40670" y="56071"/>
                  </a:cubicBezTo>
                  <a:cubicBezTo>
                    <a:pt x="40639" y="56071"/>
                    <a:pt x="40639" y="56071"/>
                    <a:pt x="40609" y="56102"/>
                  </a:cubicBezTo>
                  <a:cubicBezTo>
                    <a:pt x="40366" y="56193"/>
                    <a:pt x="40123" y="56314"/>
                    <a:pt x="39879" y="56375"/>
                  </a:cubicBezTo>
                  <a:cubicBezTo>
                    <a:pt x="39393" y="56527"/>
                    <a:pt x="38907" y="56679"/>
                    <a:pt x="38360" y="56770"/>
                  </a:cubicBezTo>
                  <a:cubicBezTo>
                    <a:pt x="38238" y="56801"/>
                    <a:pt x="38086" y="56801"/>
                    <a:pt x="37995" y="56831"/>
                  </a:cubicBezTo>
                  <a:lnTo>
                    <a:pt x="37843" y="56831"/>
                  </a:lnTo>
                  <a:cubicBezTo>
                    <a:pt x="37569" y="56862"/>
                    <a:pt x="37326" y="56862"/>
                    <a:pt x="37083" y="56922"/>
                  </a:cubicBezTo>
                  <a:cubicBezTo>
                    <a:pt x="36944" y="56931"/>
                    <a:pt x="36806" y="56934"/>
                    <a:pt x="36668" y="56934"/>
                  </a:cubicBezTo>
                  <a:cubicBezTo>
                    <a:pt x="36291" y="56934"/>
                    <a:pt x="35919" y="56906"/>
                    <a:pt x="35563" y="56862"/>
                  </a:cubicBezTo>
                  <a:cubicBezTo>
                    <a:pt x="35472" y="56862"/>
                    <a:pt x="35350" y="56862"/>
                    <a:pt x="35290" y="56831"/>
                  </a:cubicBezTo>
                  <a:cubicBezTo>
                    <a:pt x="35259" y="56831"/>
                    <a:pt x="35046" y="56801"/>
                    <a:pt x="35046" y="56801"/>
                  </a:cubicBezTo>
                  <a:cubicBezTo>
                    <a:pt x="34803" y="56770"/>
                    <a:pt x="34560" y="56679"/>
                    <a:pt x="34287" y="56649"/>
                  </a:cubicBezTo>
                  <a:cubicBezTo>
                    <a:pt x="34043" y="56558"/>
                    <a:pt x="33800" y="56497"/>
                    <a:pt x="33527" y="56406"/>
                  </a:cubicBezTo>
                  <a:cubicBezTo>
                    <a:pt x="33435" y="56375"/>
                    <a:pt x="33314" y="56345"/>
                    <a:pt x="33162" y="56314"/>
                  </a:cubicBezTo>
                  <a:cubicBezTo>
                    <a:pt x="33071" y="56254"/>
                    <a:pt x="33010" y="56223"/>
                    <a:pt x="32919" y="56223"/>
                  </a:cubicBezTo>
                  <a:cubicBezTo>
                    <a:pt x="32919" y="56223"/>
                    <a:pt x="32888" y="56223"/>
                    <a:pt x="32888" y="56193"/>
                  </a:cubicBezTo>
                  <a:cubicBezTo>
                    <a:pt x="32432" y="55950"/>
                    <a:pt x="31976" y="55737"/>
                    <a:pt x="31551" y="55403"/>
                  </a:cubicBezTo>
                  <a:cubicBezTo>
                    <a:pt x="31521" y="55342"/>
                    <a:pt x="31338" y="55190"/>
                    <a:pt x="31338" y="55190"/>
                  </a:cubicBezTo>
                  <a:cubicBezTo>
                    <a:pt x="31217" y="55099"/>
                    <a:pt x="31095" y="55007"/>
                    <a:pt x="31034" y="54886"/>
                  </a:cubicBezTo>
                  <a:cubicBezTo>
                    <a:pt x="30943" y="54795"/>
                    <a:pt x="30852" y="54703"/>
                    <a:pt x="30761" y="54582"/>
                  </a:cubicBezTo>
                  <a:cubicBezTo>
                    <a:pt x="30761" y="54582"/>
                    <a:pt x="30578" y="54339"/>
                    <a:pt x="30548" y="54248"/>
                  </a:cubicBezTo>
                  <a:cubicBezTo>
                    <a:pt x="30457" y="54126"/>
                    <a:pt x="30396" y="54035"/>
                    <a:pt x="30335" y="53883"/>
                  </a:cubicBezTo>
                  <a:cubicBezTo>
                    <a:pt x="30305" y="53822"/>
                    <a:pt x="30305" y="53792"/>
                    <a:pt x="30305" y="53792"/>
                  </a:cubicBezTo>
                  <a:cubicBezTo>
                    <a:pt x="30305" y="53761"/>
                    <a:pt x="30305" y="53761"/>
                    <a:pt x="30274" y="53731"/>
                  </a:cubicBezTo>
                  <a:cubicBezTo>
                    <a:pt x="30244" y="53609"/>
                    <a:pt x="30183" y="53457"/>
                    <a:pt x="30153" y="53336"/>
                  </a:cubicBezTo>
                  <a:lnTo>
                    <a:pt x="30153" y="53305"/>
                  </a:lnTo>
                  <a:lnTo>
                    <a:pt x="30153" y="53275"/>
                  </a:lnTo>
                  <a:lnTo>
                    <a:pt x="30153" y="52910"/>
                  </a:lnTo>
                  <a:lnTo>
                    <a:pt x="30153" y="52819"/>
                  </a:lnTo>
                  <a:cubicBezTo>
                    <a:pt x="30153" y="52758"/>
                    <a:pt x="30183" y="52758"/>
                    <a:pt x="30183" y="52697"/>
                  </a:cubicBezTo>
                  <a:cubicBezTo>
                    <a:pt x="30244" y="52606"/>
                    <a:pt x="30244" y="52515"/>
                    <a:pt x="30274" y="52424"/>
                  </a:cubicBezTo>
                  <a:cubicBezTo>
                    <a:pt x="30274" y="52425"/>
                    <a:pt x="30275" y="52426"/>
                    <a:pt x="30275" y="52426"/>
                  </a:cubicBezTo>
                  <a:cubicBezTo>
                    <a:pt x="30286" y="52426"/>
                    <a:pt x="30397" y="52149"/>
                    <a:pt x="30426" y="52120"/>
                  </a:cubicBezTo>
                  <a:cubicBezTo>
                    <a:pt x="30487" y="51998"/>
                    <a:pt x="30578" y="51907"/>
                    <a:pt x="30609" y="51786"/>
                  </a:cubicBezTo>
                  <a:cubicBezTo>
                    <a:pt x="30639" y="51755"/>
                    <a:pt x="30639" y="51755"/>
                    <a:pt x="30639" y="51694"/>
                  </a:cubicBezTo>
                  <a:lnTo>
                    <a:pt x="30730" y="51634"/>
                  </a:lnTo>
                  <a:cubicBezTo>
                    <a:pt x="30913" y="51451"/>
                    <a:pt x="31095" y="51208"/>
                    <a:pt x="31308" y="51056"/>
                  </a:cubicBezTo>
                  <a:cubicBezTo>
                    <a:pt x="31642" y="50752"/>
                    <a:pt x="31976" y="50539"/>
                    <a:pt x="32463" y="50235"/>
                  </a:cubicBezTo>
                  <a:cubicBezTo>
                    <a:pt x="33375" y="49688"/>
                    <a:pt x="34347" y="49384"/>
                    <a:pt x="35502" y="49232"/>
                  </a:cubicBezTo>
                  <a:cubicBezTo>
                    <a:pt x="35958" y="49164"/>
                    <a:pt x="36431" y="49130"/>
                    <a:pt x="36907" y="49130"/>
                  </a:cubicBezTo>
                  <a:close/>
                  <a:moveTo>
                    <a:pt x="19588" y="1"/>
                  </a:moveTo>
                  <a:cubicBezTo>
                    <a:pt x="16917" y="1"/>
                    <a:pt x="14244" y="120"/>
                    <a:pt x="11581" y="356"/>
                  </a:cubicBezTo>
                  <a:cubicBezTo>
                    <a:pt x="8693" y="599"/>
                    <a:pt x="5502" y="721"/>
                    <a:pt x="3131" y="2666"/>
                  </a:cubicBezTo>
                  <a:cubicBezTo>
                    <a:pt x="942" y="4460"/>
                    <a:pt x="487" y="7499"/>
                    <a:pt x="335" y="10144"/>
                  </a:cubicBezTo>
                  <a:cubicBezTo>
                    <a:pt x="152" y="13183"/>
                    <a:pt x="91" y="16223"/>
                    <a:pt x="61" y="19262"/>
                  </a:cubicBezTo>
                  <a:cubicBezTo>
                    <a:pt x="31" y="23153"/>
                    <a:pt x="0" y="27013"/>
                    <a:pt x="0" y="30904"/>
                  </a:cubicBezTo>
                  <a:lnTo>
                    <a:pt x="0" y="41907"/>
                  </a:lnTo>
                  <a:cubicBezTo>
                    <a:pt x="0" y="44278"/>
                    <a:pt x="0" y="46618"/>
                    <a:pt x="31" y="48989"/>
                  </a:cubicBezTo>
                  <a:lnTo>
                    <a:pt x="31" y="49962"/>
                  </a:lnTo>
                  <a:cubicBezTo>
                    <a:pt x="31" y="50691"/>
                    <a:pt x="639" y="51330"/>
                    <a:pt x="1398" y="51330"/>
                  </a:cubicBezTo>
                  <a:cubicBezTo>
                    <a:pt x="2128" y="51330"/>
                    <a:pt x="2766" y="50722"/>
                    <a:pt x="2766" y="49962"/>
                  </a:cubicBezTo>
                  <a:cubicBezTo>
                    <a:pt x="2736" y="45889"/>
                    <a:pt x="2736" y="41785"/>
                    <a:pt x="2736" y="37743"/>
                  </a:cubicBezTo>
                  <a:cubicBezTo>
                    <a:pt x="2736" y="30600"/>
                    <a:pt x="2736" y="23396"/>
                    <a:pt x="2888" y="16253"/>
                  </a:cubicBezTo>
                  <a:lnTo>
                    <a:pt x="2979" y="12150"/>
                  </a:lnTo>
                  <a:cubicBezTo>
                    <a:pt x="3070" y="10235"/>
                    <a:pt x="3070" y="8502"/>
                    <a:pt x="3678" y="6739"/>
                  </a:cubicBezTo>
                  <a:cubicBezTo>
                    <a:pt x="3982" y="5858"/>
                    <a:pt x="4560" y="4946"/>
                    <a:pt x="5350" y="4460"/>
                  </a:cubicBezTo>
                  <a:cubicBezTo>
                    <a:pt x="6262" y="3852"/>
                    <a:pt x="7356" y="3609"/>
                    <a:pt x="8572" y="3426"/>
                  </a:cubicBezTo>
                  <a:cubicBezTo>
                    <a:pt x="8876" y="3396"/>
                    <a:pt x="8876" y="3396"/>
                    <a:pt x="9271" y="3335"/>
                  </a:cubicBezTo>
                  <a:lnTo>
                    <a:pt x="10396" y="3244"/>
                  </a:lnTo>
                  <a:cubicBezTo>
                    <a:pt x="11155" y="3153"/>
                    <a:pt x="11915" y="3092"/>
                    <a:pt x="12675" y="3031"/>
                  </a:cubicBezTo>
                  <a:cubicBezTo>
                    <a:pt x="14195" y="2940"/>
                    <a:pt x="15715" y="2849"/>
                    <a:pt x="17235" y="2818"/>
                  </a:cubicBezTo>
                  <a:cubicBezTo>
                    <a:pt x="18017" y="2795"/>
                    <a:pt x="18798" y="2784"/>
                    <a:pt x="19578" y="2784"/>
                  </a:cubicBezTo>
                  <a:cubicBezTo>
                    <a:pt x="21917" y="2784"/>
                    <a:pt x="24248" y="2887"/>
                    <a:pt x="26596" y="3092"/>
                  </a:cubicBezTo>
                  <a:cubicBezTo>
                    <a:pt x="28116" y="3183"/>
                    <a:pt x="29636" y="3335"/>
                    <a:pt x="31156" y="3578"/>
                  </a:cubicBezTo>
                  <a:cubicBezTo>
                    <a:pt x="32372" y="3730"/>
                    <a:pt x="33587" y="3912"/>
                    <a:pt x="34742" y="4338"/>
                  </a:cubicBezTo>
                  <a:cubicBezTo>
                    <a:pt x="35806" y="4672"/>
                    <a:pt x="36688" y="5250"/>
                    <a:pt x="37448" y="6131"/>
                  </a:cubicBezTo>
                  <a:cubicBezTo>
                    <a:pt x="38086" y="6830"/>
                    <a:pt x="38603" y="8046"/>
                    <a:pt x="38937" y="9080"/>
                  </a:cubicBezTo>
                  <a:cubicBezTo>
                    <a:pt x="39758" y="11755"/>
                    <a:pt x="40214" y="14581"/>
                    <a:pt x="40609" y="17317"/>
                  </a:cubicBezTo>
                  <a:cubicBezTo>
                    <a:pt x="41034" y="20296"/>
                    <a:pt x="41278" y="23244"/>
                    <a:pt x="41369" y="26253"/>
                  </a:cubicBezTo>
                  <a:cubicBezTo>
                    <a:pt x="41399" y="27773"/>
                    <a:pt x="41490" y="29323"/>
                    <a:pt x="41369" y="30904"/>
                  </a:cubicBezTo>
                  <a:cubicBezTo>
                    <a:pt x="40305" y="30387"/>
                    <a:pt x="39211" y="29992"/>
                    <a:pt x="38056" y="29718"/>
                  </a:cubicBezTo>
                  <a:cubicBezTo>
                    <a:pt x="36712" y="29398"/>
                    <a:pt x="35343" y="29238"/>
                    <a:pt x="33971" y="29238"/>
                  </a:cubicBezTo>
                  <a:cubicBezTo>
                    <a:pt x="32736" y="29238"/>
                    <a:pt x="31498" y="29368"/>
                    <a:pt x="30274" y="29627"/>
                  </a:cubicBezTo>
                  <a:cubicBezTo>
                    <a:pt x="27691" y="30174"/>
                    <a:pt x="25016" y="31360"/>
                    <a:pt x="23496" y="33579"/>
                  </a:cubicBezTo>
                  <a:cubicBezTo>
                    <a:pt x="22706" y="34764"/>
                    <a:pt x="22432" y="36284"/>
                    <a:pt x="22949" y="37621"/>
                  </a:cubicBezTo>
                  <a:cubicBezTo>
                    <a:pt x="23435" y="38989"/>
                    <a:pt x="24408" y="40053"/>
                    <a:pt x="25593" y="40874"/>
                  </a:cubicBezTo>
                  <a:cubicBezTo>
                    <a:pt x="26688" y="41694"/>
                    <a:pt x="27995" y="42089"/>
                    <a:pt x="29332" y="42393"/>
                  </a:cubicBezTo>
                  <a:cubicBezTo>
                    <a:pt x="30514" y="42689"/>
                    <a:pt x="31736" y="42845"/>
                    <a:pt x="32966" y="42845"/>
                  </a:cubicBezTo>
                  <a:cubicBezTo>
                    <a:pt x="33254" y="42845"/>
                    <a:pt x="33542" y="42836"/>
                    <a:pt x="33831" y="42819"/>
                  </a:cubicBezTo>
                  <a:cubicBezTo>
                    <a:pt x="36718" y="42636"/>
                    <a:pt x="39515" y="41542"/>
                    <a:pt x="41278" y="39202"/>
                  </a:cubicBezTo>
                  <a:cubicBezTo>
                    <a:pt x="42189" y="38077"/>
                    <a:pt x="42797" y="36770"/>
                    <a:pt x="43253" y="35402"/>
                  </a:cubicBezTo>
                  <a:cubicBezTo>
                    <a:pt x="43496" y="35615"/>
                    <a:pt x="43709" y="35828"/>
                    <a:pt x="43922" y="36071"/>
                  </a:cubicBezTo>
                  <a:cubicBezTo>
                    <a:pt x="44104" y="36253"/>
                    <a:pt x="44287" y="36466"/>
                    <a:pt x="44469" y="36679"/>
                  </a:cubicBezTo>
                  <a:cubicBezTo>
                    <a:pt x="44560" y="36770"/>
                    <a:pt x="44621" y="36861"/>
                    <a:pt x="44712" y="36983"/>
                  </a:cubicBezTo>
                  <a:cubicBezTo>
                    <a:pt x="44712" y="36983"/>
                    <a:pt x="44895" y="37226"/>
                    <a:pt x="44925" y="37287"/>
                  </a:cubicBezTo>
                  <a:cubicBezTo>
                    <a:pt x="45229" y="37682"/>
                    <a:pt x="45503" y="38108"/>
                    <a:pt x="45776" y="38563"/>
                  </a:cubicBezTo>
                  <a:cubicBezTo>
                    <a:pt x="45928" y="38807"/>
                    <a:pt x="46050" y="39050"/>
                    <a:pt x="46141" y="39323"/>
                  </a:cubicBezTo>
                  <a:cubicBezTo>
                    <a:pt x="46232" y="39445"/>
                    <a:pt x="46262" y="39597"/>
                    <a:pt x="46354" y="39718"/>
                  </a:cubicBezTo>
                  <a:cubicBezTo>
                    <a:pt x="46384" y="39779"/>
                    <a:pt x="46414" y="39870"/>
                    <a:pt x="46445" y="39962"/>
                  </a:cubicBezTo>
                  <a:cubicBezTo>
                    <a:pt x="46445" y="40022"/>
                    <a:pt x="46445" y="40022"/>
                    <a:pt x="46506" y="40053"/>
                  </a:cubicBezTo>
                  <a:cubicBezTo>
                    <a:pt x="46901" y="41117"/>
                    <a:pt x="47205" y="42181"/>
                    <a:pt x="47417" y="43275"/>
                  </a:cubicBezTo>
                  <a:cubicBezTo>
                    <a:pt x="47478" y="43731"/>
                    <a:pt x="47509" y="44126"/>
                    <a:pt x="47569" y="44734"/>
                  </a:cubicBezTo>
                  <a:cubicBezTo>
                    <a:pt x="47600" y="45281"/>
                    <a:pt x="47600" y="45828"/>
                    <a:pt x="47569" y="46405"/>
                  </a:cubicBezTo>
                  <a:cubicBezTo>
                    <a:pt x="47569" y="46649"/>
                    <a:pt x="47509" y="46922"/>
                    <a:pt x="47478" y="47165"/>
                  </a:cubicBezTo>
                  <a:cubicBezTo>
                    <a:pt x="47478" y="47226"/>
                    <a:pt x="47448" y="47409"/>
                    <a:pt x="47448" y="47409"/>
                  </a:cubicBezTo>
                  <a:cubicBezTo>
                    <a:pt x="47417" y="47561"/>
                    <a:pt x="47417" y="47682"/>
                    <a:pt x="47357" y="47834"/>
                  </a:cubicBezTo>
                  <a:cubicBezTo>
                    <a:pt x="47266" y="48381"/>
                    <a:pt x="47144" y="48928"/>
                    <a:pt x="46962" y="49475"/>
                  </a:cubicBezTo>
                  <a:cubicBezTo>
                    <a:pt x="46870" y="49749"/>
                    <a:pt x="46749" y="49992"/>
                    <a:pt x="46688" y="50266"/>
                  </a:cubicBezTo>
                  <a:cubicBezTo>
                    <a:pt x="46688" y="50296"/>
                    <a:pt x="46658" y="50357"/>
                    <a:pt x="46658" y="50357"/>
                  </a:cubicBezTo>
                  <a:cubicBezTo>
                    <a:pt x="46658" y="50387"/>
                    <a:pt x="46597" y="50387"/>
                    <a:pt x="46597" y="50418"/>
                  </a:cubicBezTo>
                  <a:cubicBezTo>
                    <a:pt x="46536" y="50539"/>
                    <a:pt x="46506" y="50691"/>
                    <a:pt x="46414" y="50813"/>
                  </a:cubicBezTo>
                  <a:cubicBezTo>
                    <a:pt x="46293" y="51026"/>
                    <a:pt x="46202" y="51269"/>
                    <a:pt x="46050" y="51482"/>
                  </a:cubicBezTo>
                  <a:cubicBezTo>
                    <a:pt x="45655" y="50813"/>
                    <a:pt x="45168" y="50144"/>
                    <a:pt x="44621" y="49597"/>
                  </a:cubicBezTo>
                  <a:cubicBezTo>
                    <a:pt x="42702" y="47560"/>
                    <a:pt x="39750" y="46555"/>
                    <a:pt x="36964" y="46555"/>
                  </a:cubicBezTo>
                  <a:cubicBezTo>
                    <a:pt x="36882" y="46555"/>
                    <a:pt x="36800" y="46556"/>
                    <a:pt x="36718" y="46557"/>
                  </a:cubicBezTo>
                  <a:cubicBezTo>
                    <a:pt x="33983" y="46588"/>
                    <a:pt x="31217" y="47409"/>
                    <a:pt x="29210" y="49323"/>
                  </a:cubicBezTo>
                  <a:cubicBezTo>
                    <a:pt x="28207" y="50235"/>
                    <a:pt x="27508" y="51421"/>
                    <a:pt x="27356" y="52789"/>
                  </a:cubicBezTo>
                  <a:cubicBezTo>
                    <a:pt x="27144" y="54217"/>
                    <a:pt x="27812" y="55585"/>
                    <a:pt x="28724" y="56679"/>
                  </a:cubicBezTo>
                  <a:cubicBezTo>
                    <a:pt x="30396" y="58655"/>
                    <a:pt x="33040" y="59567"/>
                    <a:pt x="35563" y="59780"/>
                  </a:cubicBezTo>
                  <a:cubicBezTo>
                    <a:pt x="35863" y="59801"/>
                    <a:pt x="36163" y="59812"/>
                    <a:pt x="36462" y="59812"/>
                  </a:cubicBezTo>
                  <a:cubicBezTo>
                    <a:pt x="39557" y="59812"/>
                    <a:pt x="42580" y="58680"/>
                    <a:pt x="45047" y="56740"/>
                  </a:cubicBezTo>
                  <a:cubicBezTo>
                    <a:pt x="45229" y="57652"/>
                    <a:pt x="45381" y="58594"/>
                    <a:pt x="45533" y="59536"/>
                  </a:cubicBezTo>
                  <a:lnTo>
                    <a:pt x="45533" y="59658"/>
                  </a:lnTo>
                  <a:lnTo>
                    <a:pt x="45533" y="59719"/>
                  </a:lnTo>
                  <a:cubicBezTo>
                    <a:pt x="45594" y="59932"/>
                    <a:pt x="45594" y="60114"/>
                    <a:pt x="45624" y="60266"/>
                  </a:cubicBezTo>
                  <a:cubicBezTo>
                    <a:pt x="45655" y="60691"/>
                    <a:pt x="45685" y="61087"/>
                    <a:pt x="45776" y="61512"/>
                  </a:cubicBezTo>
                  <a:cubicBezTo>
                    <a:pt x="45837" y="62363"/>
                    <a:pt x="45928" y="63184"/>
                    <a:pt x="45989" y="64065"/>
                  </a:cubicBezTo>
                  <a:cubicBezTo>
                    <a:pt x="46141" y="66011"/>
                    <a:pt x="46262" y="67895"/>
                    <a:pt x="46354" y="69840"/>
                  </a:cubicBezTo>
                  <a:cubicBezTo>
                    <a:pt x="46718" y="78199"/>
                    <a:pt x="46749" y="86588"/>
                    <a:pt x="46718" y="94947"/>
                  </a:cubicBezTo>
                  <a:lnTo>
                    <a:pt x="46718" y="99385"/>
                  </a:lnTo>
                  <a:cubicBezTo>
                    <a:pt x="46718" y="100114"/>
                    <a:pt x="47357" y="100753"/>
                    <a:pt x="48086" y="100753"/>
                  </a:cubicBezTo>
                  <a:cubicBezTo>
                    <a:pt x="48846" y="100753"/>
                    <a:pt x="49454" y="100145"/>
                    <a:pt x="49454" y="99385"/>
                  </a:cubicBezTo>
                  <a:cubicBezTo>
                    <a:pt x="49454" y="95707"/>
                    <a:pt x="49484" y="92060"/>
                    <a:pt x="49454" y="88382"/>
                  </a:cubicBezTo>
                  <a:cubicBezTo>
                    <a:pt x="49424" y="83640"/>
                    <a:pt x="49393" y="78990"/>
                    <a:pt x="49241" y="74400"/>
                  </a:cubicBezTo>
                  <a:cubicBezTo>
                    <a:pt x="49120" y="70205"/>
                    <a:pt x="48968" y="66041"/>
                    <a:pt x="48542" y="61907"/>
                  </a:cubicBezTo>
                  <a:cubicBezTo>
                    <a:pt x="48299" y="59476"/>
                    <a:pt x="48056" y="56801"/>
                    <a:pt x="47326" y="54339"/>
                  </a:cubicBezTo>
                  <a:cubicBezTo>
                    <a:pt x="47509" y="54096"/>
                    <a:pt x="47661" y="53883"/>
                    <a:pt x="47873" y="53640"/>
                  </a:cubicBezTo>
                  <a:cubicBezTo>
                    <a:pt x="50761" y="49597"/>
                    <a:pt x="51004" y="43913"/>
                    <a:pt x="49241" y="39354"/>
                  </a:cubicBezTo>
                  <a:cubicBezTo>
                    <a:pt x="48329" y="37013"/>
                    <a:pt x="46901" y="34794"/>
                    <a:pt x="44986" y="33123"/>
                  </a:cubicBezTo>
                  <a:lnTo>
                    <a:pt x="43952" y="32332"/>
                  </a:lnTo>
                  <a:cubicBezTo>
                    <a:pt x="44013" y="31755"/>
                    <a:pt x="44074" y="31208"/>
                    <a:pt x="44104" y="30630"/>
                  </a:cubicBezTo>
                  <a:cubicBezTo>
                    <a:pt x="44287" y="27439"/>
                    <a:pt x="44074" y="24156"/>
                    <a:pt x="43770" y="21025"/>
                  </a:cubicBezTo>
                  <a:cubicBezTo>
                    <a:pt x="43466" y="17773"/>
                    <a:pt x="42949" y="14521"/>
                    <a:pt x="42311" y="11329"/>
                  </a:cubicBezTo>
                  <a:cubicBezTo>
                    <a:pt x="41733" y="8654"/>
                    <a:pt x="41034" y="5858"/>
                    <a:pt x="39119" y="3852"/>
                  </a:cubicBezTo>
                  <a:cubicBezTo>
                    <a:pt x="37022" y="1633"/>
                    <a:pt x="33983" y="1146"/>
                    <a:pt x="31095" y="751"/>
                  </a:cubicBezTo>
                  <a:cubicBezTo>
                    <a:pt x="27289" y="249"/>
                    <a:pt x="23441" y="1"/>
                    <a:pt x="1958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8"/>
            <p:cNvSpPr/>
            <p:nvPr/>
          </p:nvSpPr>
          <p:spPr>
            <a:xfrm flipH="1">
              <a:off x="723965" y="2865573"/>
              <a:ext cx="352639" cy="193906"/>
            </a:xfrm>
            <a:custGeom>
              <a:avLst/>
              <a:gdLst/>
              <a:ahLst/>
              <a:cxnLst/>
              <a:rect l="l" t="t" r="r" b="b"/>
              <a:pathLst>
                <a:path w="14287" h="7856" extrusionOk="0">
                  <a:moveTo>
                    <a:pt x="6937" y="0"/>
                  </a:moveTo>
                  <a:cubicBezTo>
                    <a:pt x="6063" y="0"/>
                    <a:pt x="5144" y="115"/>
                    <a:pt x="4225" y="356"/>
                  </a:cubicBezTo>
                  <a:cubicBezTo>
                    <a:pt x="3587" y="538"/>
                    <a:pt x="2979" y="812"/>
                    <a:pt x="2371" y="1146"/>
                  </a:cubicBezTo>
                  <a:cubicBezTo>
                    <a:pt x="2067" y="1298"/>
                    <a:pt x="1763" y="1480"/>
                    <a:pt x="1490" y="1724"/>
                  </a:cubicBezTo>
                  <a:cubicBezTo>
                    <a:pt x="1216" y="1906"/>
                    <a:pt x="1003" y="2180"/>
                    <a:pt x="730" y="2453"/>
                  </a:cubicBezTo>
                  <a:lnTo>
                    <a:pt x="578" y="2605"/>
                  </a:lnTo>
                  <a:lnTo>
                    <a:pt x="335" y="2939"/>
                  </a:lnTo>
                  <a:cubicBezTo>
                    <a:pt x="304" y="2970"/>
                    <a:pt x="274" y="3091"/>
                    <a:pt x="243" y="3122"/>
                  </a:cubicBezTo>
                  <a:lnTo>
                    <a:pt x="183" y="3213"/>
                  </a:lnTo>
                  <a:lnTo>
                    <a:pt x="164" y="3232"/>
                  </a:lnTo>
                  <a:lnTo>
                    <a:pt x="31" y="3213"/>
                  </a:lnTo>
                  <a:lnTo>
                    <a:pt x="31" y="3213"/>
                  </a:lnTo>
                  <a:cubicBezTo>
                    <a:pt x="31" y="3213"/>
                    <a:pt x="31" y="3243"/>
                    <a:pt x="91" y="3274"/>
                  </a:cubicBezTo>
                  <a:cubicBezTo>
                    <a:pt x="91" y="3291"/>
                    <a:pt x="101" y="3299"/>
                    <a:pt x="116" y="3302"/>
                  </a:cubicBezTo>
                  <a:lnTo>
                    <a:pt x="116" y="3302"/>
                  </a:lnTo>
                  <a:cubicBezTo>
                    <a:pt x="84" y="3441"/>
                    <a:pt x="29" y="3555"/>
                    <a:pt x="0" y="3669"/>
                  </a:cubicBezTo>
                  <a:lnTo>
                    <a:pt x="0" y="3699"/>
                  </a:lnTo>
                  <a:lnTo>
                    <a:pt x="0" y="3730"/>
                  </a:lnTo>
                  <a:lnTo>
                    <a:pt x="0" y="3973"/>
                  </a:lnTo>
                  <a:lnTo>
                    <a:pt x="0" y="4064"/>
                  </a:lnTo>
                  <a:lnTo>
                    <a:pt x="0" y="4155"/>
                  </a:lnTo>
                  <a:lnTo>
                    <a:pt x="0" y="4186"/>
                  </a:lnTo>
                  <a:lnTo>
                    <a:pt x="31" y="4186"/>
                  </a:lnTo>
                  <a:lnTo>
                    <a:pt x="0" y="4216"/>
                  </a:lnTo>
                  <a:cubicBezTo>
                    <a:pt x="31" y="4429"/>
                    <a:pt x="122" y="4581"/>
                    <a:pt x="152" y="4763"/>
                  </a:cubicBezTo>
                  <a:cubicBezTo>
                    <a:pt x="243" y="4915"/>
                    <a:pt x="304" y="5067"/>
                    <a:pt x="395" y="5189"/>
                  </a:cubicBezTo>
                  <a:cubicBezTo>
                    <a:pt x="395" y="5250"/>
                    <a:pt x="456" y="5280"/>
                    <a:pt x="486" y="5371"/>
                  </a:cubicBezTo>
                  <a:lnTo>
                    <a:pt x="578" y="5432"/>
                  </a:lnTo>
                  <a:lnTo>
                    <a:pt x="608" y="5493"/>
                  </a:lnTo>
                  <a:lnTo>
                    <a:pt x="608" y="5523"/>
                  </a:lnTo>
                  <a:cubicBezTo>
                    <a:pt x="608" y="5523"/>
                    <a:pt x="608" y="5537"/>
                    <a:pt x="617" y="5537"/>
                  </a:cubicBezTo>
                  <a:cubicBezTo>
                    <a:pt x="622" y="5537"/>
                    <a:pt x="628" y="5533"/>
                    <a:pt x="638" y="5523"/>
                  </a:cubicBezTo>
                  <a:cubicBezTo>
                    <a:pt x="699" y="5523"/>
                    <a:pt x="699" y="5493"/>
                    <a:pt x="699" y="5493"/>
                  </a:cubicBezTo>
                  <a:cubicBezTo>
                    <a:pt x="709" y="5472"/>
                    <a:pt x="716" y="5466"/>
                    <a:pt x="721" y="5466"/>
                  </a:cubicBezTo>
                  <a:cubicBezTo>
                    <a:pt x="730" y="5466"/>
                    <a:pt x="730" y="5493"/>
                    <a:pt x="730" y="5493"/>
                  </a:cubicBezTo>
                  <a:lnTo>
                    <a:pt x="638" y="5553"/>
                  </a:lnTo>
                  <a:lnTo>
                    <a:pt x="942" y="5857"/>
                  </a:lnTo>
                  <a:lnTo>
                    <a:pt x="1246" y="6161"/>
                  </a:lnTo>
                  <a:lnTo>
                    <a:pt x="1368" y="6040"/>
                  </a:lnTo>
                  <a:lnTo>
                    <a:pt x="1368" y="6101"/>
                  </a:lnTo>
                  <a:lnTo>
                    <a:pt x="1307" y="6161"/>
                  </a:lnTo>
                  <a:cubicBezTo>
                    <a:pt x="1338" y="6161"/>
                    <a:pt x="1307" y="6192"/>
                    <a:pt x="1307" y="6192"/>
                  </a:cubicBezTo>
                  <a:lnTo>
                    <a:pt x="1338" y="6253"/>
                  </a:lnTo>
                  <a:lnTo>
                    <a:pt x="1368" y="6283"/>
                  </a:lnTo>
                  <a:lnTo>
                    <a:pt x="1429" y="6313"/>
                  </a:lnTo>
                  <a:lnTo>
                    <a:pt x="1459" y="6344"/>
                  </a:lnTo>
                  <a:cubicBezTo>
                    <a:pt x="1976" y="6769"/>
                    <a:pt x="2523" y="7043"/>
                    <a:pt x="3101" y="7256"/>
                  </a:cubicBezTo>
                  <a:cubicBezTo>
                    <a:pt x="3344" y="7377"/>
                    <a:pt x="3648" y="7468"/>
                    <a:pt x="3921" y="7529"/>
                  </a:cubicBezTo>
                  <a:cubicBezTo>
                    <a:pt x="4195" y="7620"/>
                    <a:pt x="4499" y="7651"/>
                    <a:pt x="4772" y="7712"/>
                  </a:cubicBezTo>
                  <a:cubicBezTo>
                    <a:pt x="5319" y="7818"/>
                    <a:pt x="5859" y="7856"/>
                    <a:pt x="6379" y="7856"/>
                  </a:cubicBezTo>
                  <a:cubicBezTo>
                    <a:pt x="6900" y="7856"/>
                    <a:pt x="7402" y="7818"/>
                    <a:pt x="7873" y="7772"/>
                  </a:cubicBezTo>
                  <a:cubicBezTo>
                    <a:pt x="8420" y="7681"/>
                    <a:pt x="8936" y="7560"/>
                    <a:pt x="9392" y="7408"/>
                  </a:cubicBezTo>
                  <a:cubicBezTo>
                    <a:pt x="9848" y="7256"/>
                    <a:pt x="10274" y="7104"/>
                    <a:pt x="10639" y="6952"/>
                  </a:cubicBezTo>
                  <a:cubicBezTo>
                    <a:pt x="11520" y="6587"/>
                    <a:pt x="12219" y="6161"/>
                    <a:pt x="12614" y="5857"/>
                  </a:cubicBezTo>
                  <a:cubicBezTo>
                    <a:pt x="12858" y="5705"/>
                    <a:pt x="13010" y="5584"/>
                    <a:pt x="13131" y="5523"/>
                  </a:cubicBezTo>
                  <a:lnTo>
                    <a:pt x="13283" y="5371"/>
                  </a:lnTo>
                  <a:lnTo>
                    <a:pt x="13283" y="5371"/>
                  </a:lnTo>
                  <a:cubicBezTo>
                    <a:pt x="13283" y="5371"/>
                    <a:pt x="13256" y="5385"/>
                    <a:pt x="13193" y="5385"/>
                  </a:cubicBezTo>
                  <a:cubicBezTo>
                    <a:pt x="13161" y="5385"/>
                    <a:pt x="13121" y="5381"/>
                    <a:pt x="13070" y="5371"/>
                  </a:cubicBezTo>
                  <a:cubicBezTo>
                    <a:pt x="12979" y="5432"/>
                    <a:pt x="12827" y="5553"/>
                    <a:pt x="12584" y="5705"/>
                  </a:cubicBezTo>
                  <a:cubicBezTo>
                    <a:pt x="12128" y="6009"/>
                    <a:pt x="11490" y="6405"/>
                    <a:pt x="10578" y="6769"/>
                  </a:cubicBezTo>
                  <a:cubicBezTo>
                    <a:pt x="10183" y="6891"/>
                    <a:pt x="9788" y="7073"/>
                    <a:pt x="9332" y="7195"/>
                  </a:cubicBezTo>
                  <a:cubicBezTo>
                    <a:pt x="8815" y="7347"/>
                    <a:pt x="8329" y="7468"/>
                    <a:pt x="7812" y="7529"/>
                  </a:cubicBezTo>
                  <a:cubicBezTo>
                    <a:pt x="7326" y="7575"/>
                    <a:pt x="6832" y="7613"/>
                    <a:pt x="6319" y="7613"/>
                  </a:cubicBezTo>
                  <a:cubicBezTo>
                    <a:pt x="5806" y="7613"/>
                    <a:pt x="5274" y="7575"/>
                    <a:pt x="4711" y="7468"/>
                  </a:cubicBezTo>
                  <a:cubicBezTo>
                    <a:pt x="4468" y="7408"/>
                    <a:pt x="4164" y="7347"/>
                    <a:pt x="3891" y="7286"/>
                  </a:cubicBezTo>
                  <a:cubicBezTo>
                    <a:pt x="3617" y="7195"/>
                    <a:pt x="3313" y="7134"/>
                    <a:pt x="3040" y="7012"/>
                  </a:cubicBezTo>
                  <a:cubicBezTo>
                    <a:pt x="2523" y="6830"/>
                    <a:pt x="1976" y="6526"/>
                    <a:pt x="1490" y="6131"/>
                  </a:cubicBezTo>
                  <a:lnTo>
                    <a:pt x="1368" y="6009"/>
                  </a:lnTo>
                  <a:lnTo>
                    <a:pt x="1338" y="5979"/>
                  </a:lnTo>
                  <a:lnTo>
                    <a:pt x="1307" y="5949"/>
                  </a:lnTo>
                  <a:lnTo>
                    <a:pt x="1003" y="5645"/>
                  </a:lnTo>
                  <a:lnTo>
                    <a:pt x="730" y="5341"/>
                  </a:lnTo>
                  <a:lnTo>
                    <a:pt x="730" y="5280"/>
                  </a:lnTo>
                  <a:lnTo>
                    <a:pt x="699" y="5250"/>
                  </a:lnTo>
                  <a:lnTo>
                    <a:pt x="608" y="5189"/>
                  </a:lnTo>
                  <a:cubicBezTo>
                    <a:pt x="578" y="5098"/>
                    <a:pt x="547" y="5067"/>
                    <a:pt x="486" y="4976"/>
                  </a:cubicBezTo>
                  <a:cubicBezTo>
                    <a:pt x="426" y="4824"/>
                    <a:pt x="335" y="4733"/>
                    <a:pt x="274" y="4581"/>
                  </a:cubicBezTo>
                  <a:lnTo>
                    <a:pt x="274" y="4611"/>
                  </a:lnTo>
                  <a:cubicBezTo>
                    <a:pt x="243" y="4459"/>
                    <a:pt x="152" y="4277"/>
                    <a:pt x="122" y="4064"/>
                  </a:cubicBezTo>
                  <a:lnTo>
                    <a:pt x="122" y="3608"/>
                  </a:lnTo>
                  <a:cubicBezTo>
                    <a:pt x="147" y="3507"/>
                    <a:pt x="172" y="3406"/>
                    <a:pt x="215" y="3304"/>
                  </a:cubicBezTo>
                  <a:lnTo>
                    <a:pt x="274" y="3304"/>
                  </a:lnTo>
                  <a:lnTo>
                    <a:pt x="220" y="3293"/>
                  </a:lnTo>
                  <a:lnTo>
                    <a:pt x="220" y="3293"/>
                  </a:lnTo>
                  <a:cubicBezTo>
                    <a:pt x="222" y="3290"/>
                    <a:pt x="223" y="3286"/>
                    <a:pt x="225" y="3282"/>
                  </a:cubicBezTo>
                  <a:lnTo>
                    <a:pt x="225" y="3282"/>
                  </a:lnTo>
                  <a:cubicBezTo>
                    <a:pt x="236" y="3278"/>
                    <a:pt x="243" y="3274"/>
                    <a:pt x="243" y="3274"/>
                  </a:cubicBezTo>
                  <a:lnTo>
                    <a:pt x="243" y="3243"/>
                  </a:lnTo>
                  <a:lnTo>
                    <a:pt x="274" y="3213"/>
                  </a:lnTo>
                  <a:lnTo>
                    <a:pt x="304" y="3122"/>
                  </a:lnTo>
                  <a:cubicBezTo>
                    <a:pt x="365" y="3061"/>
                    <a:pt x="365" y="3000"/>
                    <a:pt x="395" y="2939"/>
                  </a:cubicBezTo>
                  <a:lnTo>
                    <a:pt x="608" y="2605"/>
                  </a:lnTo>
                  <a:lnTo>
                    <a:pt x="608" y="2636"/>
                  </a:lnTo>
                  <a:lnTo>
                    <a:pt x="760" y="2484"/>
                  </a:lnTo>
                  <a:cubicBezTo>
                    <a:pt x="1003" y="2210"/>
                    <a:pt x="1216" y="1967"/>
                    <a:pt x="1490" y="1754"/>
                  </a:cubicBezTo>
                  <a:cubicBezTo>
                    <a:pt x="1763" y="1541"/>
                    <a:pt x="2006" y="1329"/>
                    <a:pt x="2310" y="1207"/>
                  </a:cubicBezTo>
                  <a:cubicBezTo>
                    <a:pt x="2888" y="842"/>
                    <a:pt x="3526" y="629"/>
                    <a:pt x="4164" y="447"/>
                  </a:cubicBezTo>
                  <a:cubicBezTo>
                    <a:pt x="5080" y="179"/>
                    <a:pt x="5997" y="75"/>
                    <a:pt x="6876" y="75"/>
                  </a:cubicBezTo>
                  <a:cubicBezTo>
                    <a:pt x="7193" y="75"/>
                    <a:pt x="7506" y="89"/>
                    <a:pt x="7812" y="113"/>
                  </a:cubicBezTo>
                  <a:cubicBezTo>
                    <a:pt x="8359" y="173"/>
                    <a:pt x="8906" y="295"/>
                    <a:pt x="9423" y="447"/>
                  </a:cubicBezTo>
                  <a:cubicBezTo>
                    <a:pt x="9970" y="569"/>
                    <a:pt x="10456" y="751"/>
                    <a:pt x="10882" y="994"/>
                  </a:cubicBezTo>
                  <a:cubicBezTo>
                    <a:pt x="11095" y="1116"/>
                    <a:pt x="11338" y="1237"/>
                    <a:pt x="11520" y="1329"/>
                  </a:cubicBezTo>
                  <a:cubicBezTo>
                    <a:pt x="11702" y="1450"/>
                    <a:pt x="11946" y="1572"/>
                    <a:pt x="12098" y="1724"/>
                  </a:cubicBezTo>
                  <a:lnTo>
                    <a:pt x="12554" y="2180"/>
                  </a:lnTo>
                  <a:cubicBezTo>
                    <a:pt x="12706" y="2301"/>
                    <a:pt x="12858" y="2453"/>
                    <a:pt x="12979" y="2605"/>
                  </a:cubicBezTo>
                  <a:cubicBezTo>
                    <a:pt x="13579" y="3385"/>
                    <a:pt x="13912" y="4076"/>
                    <a:pt x="14126" y="4590"/>
                  </a:cubicBezTo>
                  <a:lnTo>
                    <a:pt x="14126" y="4590"/>
                  </a:lnTo>
                  <a:cubicBezTo>
                    <a:pt x="13885" y="4859"/>
                    <a:pt x="13646" y="5039"/>
                    <a:pt x="13496" y="5189"/>
                  </a:cubicBezTo>
                  <a:cubicBezTo>
                    <a:pt x="13344" y="5310"/>
                    <a:pt x="13283" y="5371"/>
                    <a:pt x="13283" y="5371"/>
                  </a:cubicBezTo>
                  <a:cubicBezTo>
                    <a:pt x="13307" y="5371"/>
                    <a:pt x="13351" y="5332"/>
                    <a:pt x="13508" y="5332"/>
                  </a:cubicBezTo>
                  <a:cubicBezTo>
                    <a:pt x="13547" y="5332"/>
                    <a:pt x="13593" y="5335"/>
                    <a:pt x="13648" y="5341"/>
                  </a:cubicBezTo>
                  <a:cubicBezTo>
                    <a:pt x="13800" y="5189"/>
                    <a:pt x="14013" y="4976"/>
                    <a:pt x="14286" y="4763"/>
                  </a:cubicBezTo>
                  <a:lnTo>
                    <a:pt x="14286" y="4733"/>
                  </a:lnTo>
                  <a:cubicBezTo>
                    <a:pt x="14073" y="4186"/>
                    <a:pt x="13709" y="3426"/>
                    <a:pt x="13161" y="2666"/>
                  </a:cubicBezTo>
                  <a:cubicBezTo>
                    <a:pt x="13040" y="2514"/>
                    <a:pt x="12888" y="2362"/>
                    <a:pt x="12736" y="2210"/>
                  </a:cubicBezTo>
                  <a:cubicBezTo>
                    <a:pt x="12584" y="2058"/>
                    <a:pt x="12462" y="1906"/>
                    <a:pt x="12280" y="1754"/>
                  </a:cubicBezTo>
                  <a:cubicBezTo>
                    <a:pt x="12098" y="1602"/>
                    <a:pt x="11885" y="1480"/>
                    <a:pt x="11702" y="1329"/>
                  </a:cubicBezTo>
                  <a:cubicBezTo>
                    <a:pt x="11490" y="1237"/>
                    <a:pt x="11277" y="1116"/>
                    <a:pt x="11064" y="994"/>
                  </a:cubicBezTo>
                  <a:cubicBezTo>
                    <a:pt x="10639" y="721"/>
                    <a:pt x="10152" y="538"/>
                    <a:pt x="9605" y="386"/>
                  </a:cubicBezTo>
                  <a:cubicBezTo>
                    <a:pt x="9088" y="234"/>
                    <a:pt x="8511" y="113"/>
                    <a:pt x="7933" y="52"/>
                  </a:cubicBezTo>
                  <a:cubicBezTo>
                    <a:pt x="7610" y="18"/>
                    <a:pt x="7277" y="0"/>
                    <a:pt x="69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8"/>
            <p:cNvSpPr/>
            <p:nvPr/>
          </p:nvSpPr>
          <p:spPr>
            <a:xfrm flipH="1">
              <a:off x="803492" y="2437084"/>
              <a:ext cx="385664" cy="203976"/>
            </a:xfrm>
            <a:custGeom>
              <a:avLst/>
              <a:gdLst/>
              <a:ahLst/>
              <a:cxnLst/>
              <a:rect l="l" t="t" r="r" b="b"/>
              <a:pathLst>
                <a:path w="15625" h="8264" extrusionOk="0">
                  <a:moveTo>
                    <a:pt x="8617" y="0"/>
                  </a:moveTo>
                  <a:cubicBezTo>
                    <a:pt x="8020" y="0"/>
                    <a:pt x="7415" y="31"/>
                    <a:pt x="6809" y="86"/>
                  </a:cubicBezTo>
                  <a:lnTo>
                    <a:pt x="6809" y="26"/>
                  </a:lnTo>
                  <a:lnTo>
                    <a:pt x="6688" y="26"/>
                  </a:lnTo>
                  <a:cubicBezTo>
                    <a:pt x="6688" y="26"/>
                    <a:pt x="6749" y="26"/>
                    <a:pt x="6749" y="86"/>
                  </a:cubicBezTo>
                  <a:cubicBezTo>
                    <a:pt x="6779" y="178"/>
                    <a:pt x="6688" y="208"/>
                    <a:pt x="6688" y="208"/>
                  </a:cubicBezTo>
                  <a:cubicBezTo>
                    <a:pt x="6658" y="223"/>
                    <a:pt x="6643" y="223"/>
                    <a:pt x="6628" y="223"/>
                  </a:cubicBezTo>
                  <a:lnTo>
                    <a:pt x="6628" y="223"/>
                  </a:lnTo>
                  <a:cubicBezTo>
                    <a:pt x="6632" y="168"/>
                    <a:pt x="6657" y="117"/>
                    <a:pt x="6657" y="117"/>
                  </a:cubicBezTo>
                  <a:lnTo>
                    <a:pt x="6536" y="117"/>
                  </a:lnTo>
                  <a:lnTo>
                    <a:pt x="6293" y="178"/>
                  </a:lnTo>
                  <a:lnTo>
                    <a:pt x="5715" y="269"/>
                  </a:lnTo>
                  <a:cubicBezTo>
                    <a:pt x="5320" y="360"/>
                    <a:pt x="4925" y="421"/>
                    <a:pt x="4530" y="542"/>
                  </a:cubicBezTo>
                  <a:cubicBezTo>
                    <a:pt x="3618" y="816"/>
                    <a:pt x="2736" y="1150"/>
                    <a:pt x="1977" y="1637"/>
                  </a:cubicBezTo>
                  <a:cubicBezTo>
                    <a:pt x="1612" y="1880"/>
                    <a:pt x="1217" y="2153"/>
                    <a:pt x="913" y="2488"/>
                  </a:cubicBezTo>
                  <a:cubicBezTo>
                    <a:pt x="761" y="2640"/>
                    <a:pt x="609" y="2792"/>
                    <a:pt x="457" y="2974"/>
                  </a:cubicBezTo>
                  <a:cubicBezTo>
                    <a:pt x="366" y="3156"/>
                    <a:pt x="274" y="3369"/>
                    <a:pt x="153" y="3552"/>
                  </a:cubicBezTo>
                  <a:lnTo>
                    <a:pt x="153" y="3582"/>
                  </a:lnTo>
                  <a:lnTo>
                    <a:pt x="92" y="3825"/>
                  </a:lnTo>
                  <a:lnTo>
                    <a:pt x="1" y="4038"/>
                  </a:lnTo>
                  <a:lnTo>
                    <a:pt x="1" y="4129"/>
                  </a:lnTo>
                  <a:lnTo>
                    <a:pt x="1" y="4463"/>
                  </a:lnTo>
                  <a:lnTo>
                    <a:pt x="1" y="4494"/>
                  </a:lnTo>
                  <a:cubicBezTo>
                    <a:pt x="62" y="4615"/>
                    <a:pt x="62" y="4767"/>
                    <a:pt x="122" y="4919"/>
                  </a:cubicBezTo>
                  <a:lnTo>
                    <a:pt x="214" y="4889"/>
                  </a:lnTo>
                  <a:lnTo>
                    <a:pt x="214" y="4889"/>
                  </a:lnTo>
                  <a:cubicBezTo>
                    <a:pt x="214" y="4919"/>
                    <a:pt x="153" y="4919"/>
                    <a:pt x="153" y="4919"/>
                  </a:cubicBezTo>
                  <a:lnTo>
                    <a:pt x="122" y="4950"/>
                  </a:lnTo>
                  <a:lnTo>
                    <a:pt x="122" y="4980"/>
                  </a:lnTo>
                  <a:lnTo>
                    <a:pt x="153" y="5041"/>
                  </a:lnTo>
                  <a:lnTo>
                    <a:pt x="214" y="5132"/>
                  </a:lnTo>
                  <a:lnTo>
                    <a:pt x="305" y="5375"/>
                  </a:lnTo>
                  <a:cubicBezTo>
                    <a:pt x="396" y="5527"/>
                    <a:pt x="457" y="5649"/>
                    <a:pt x="578" y="5801"/>
                  </a:cubicBezTo>
                  <a:cubicBezTo>
                    <a:pt x="821" y="6044"/>
                    <a:pt x="1034" y="6257"/>
                    <a:pt x="1277" y="6469"/>
                  </a:cubicBezTo>
                  <a:cubicBezTo>
                    <a:pt x="1733" y="6895"/>
                    <a:pt x="2250" y="7169"/>
                    <a:pt x="2797" y="7412"/>
                  </a:cubicBezTo>
                  <a:cubicBezTo>
                    <a:pt x="4563" y="8030"/>
                    <a:pt x="6184" y="8263"/>
                    <a:pt x="7510" y="8263"/>
                  </a:cubicBezTo>
                  <a:cubicBezTo>
                    <a:pt x="8010" y="8263"/>
                    <a:pt x="8468" y="8230"/>
                    <a:pt x="8876" y="8172"/>
                  </a:cubicBezTo>
                  <a:cubicBezTo>
                    <a:pt x="9575" y="8080"/>
                    <a:pt x="10153" y="7928"/>
                    <a:pt x="10548" y="7807"/>
                  </a:cubicBezTo>
                  <a:cubicBezTo>
                    <a:pt x="10730" y="7776"/>
                    <a:pt x="10852" y="7685"/>
                    <a:pt x="10943" y="7655"/>
                  </a:cubicBezTo>
                  <a:cubicBezTo>
                    <a:pt x="11065" y="7625"/>
                    <a:pt x="11095" y="7564"/>
                    <a:pt x="11095" y="7564"/>
                  </a:cubicBezTo>
                  <a:cubicBezTo>
                    <a:pt x="11095" y="7564"/>
                    <a:pt x="11065" y="7564"/>
                    <a:pt x="10974" y="7503"/>
                  </a:cubicBezTo>
                  <a:cubicBezTo>
                    <a:pt x="10913" y="7503"/>
                    <a:pt x="10761" y="7564"/>
                    <a:pt x="10579" y="7594"/>
                  </a:cubicBezTo>
                  <a:cubicBezTo>
                    <a:pt x="10183" y="7716"/>
                    <a:pt x="9606" y="7868"/>
                    <a:pt x="8907" y="7959"/>
                  </a:cubicBezTo>
                  <a:cubicBezTo>
                    <a:pt x="8563" y="7994"/>
                    <a:pt x="8186" y="8014"/>
                    <a:pt x="7779" y="8014"/>
                  </a:cubicBezTo>
                  <a:cubicBezTo>
                    <a:pt x="6420" y="8014"/>
                    <a:pt x="4729" y="7786"/>
                    <a:pt x="2858" y="7108"/>
                  </a:cubicBezTo>
                  <a:cubicBezTo>
                    <a:pt x="2372" y="6865"/>
                    <a:pt x="1825" y="6591"/>
                    <a:pt x="1369" y="6166"/>
                  </a:cubicBezTo>
                  <a:cubicBezTo>
                    <a:pt x="1156" y="5983"/>
                    <a:pt x="913" y="5740"/>
                    <a:pt x="730" y="5527"/>
                  </a:cubicBezTo>
                  <a:cubicBezTo>
                    <a:pt x="609" y="5406"/>
                    <a:pt x="548" y="5284"/>
                    <a:pt x="457" y="5132"/>
                  </a:cubicBezTo>
                  <a:cubicBezTo>
                    <a:pt x="426" y="5102"/>
                    <a:pt x="396" y="5041"/>
                    <a:pt x="366" y="4950"/>
                  </a:cubicBezTo>
                  <a:lnTo>
                    <a:pt x="305" y="4828"/>
                  </a:lnTo>
                  <a:lnTo>
                    <a:pt x="274" y="4798"/>
                  </a:lnTo>
                  <a:lnTo>
                    <a:pt x="274" y="4767"/>
                  </a:lnTo>
                  <a:cubicBezTo>
                    <a:pt x="271" y="4767"/>
                    <a:pt x="269" y="4767"/>
                    <a:pt x="266" y="4767"/>
                  </a:cubicBezTo>
                  <a:lnTo>
                    <a:pt x="266" y="4767"/>
                  </a:lnTo>
                  <a:cubicBezTo>
                    <a:pt x="234" y="4646"/>
                    <a:pt x="181" y="4481"/>
                    <a:pt x="153" y="4342"/>
                  </a:cubicBezTo>
                  <a:lnTo>
                    <a:pt x="153" y="4068"/>
                  </a:lnTo>
                  <a:lnTo>
                    <a:pt x="153" y="4007"/>
                  </a:lnTo>
                  <a:lnTo>
                    <a:pt x="183" y="3764"/>
                  </a:lnTo>
                  <a:lnTo>
                    <a:pt x="274" y="3521"/>
                  </a:lnTo>
                  <a:lnTo>
                    <a:pt x="274" y="3552"/>
                  </a:lnTo>
                  <a:cubicBezTo>
                    <a:pt x="335" y="3400"/>
                    <a:pt x="457" y="3217"/>
                    <a:pt x="578" y="3004"/>
                  </a:cubicBezTo>
                  <a:cubicBezTo>
                    <a:pt x="700" y="2822"/>
                    <a:pt x="852" y="2670"/>
                    <a:pt x="1004" y="2518"/>
                  </a:cubicBezTo>
                  <a:cubicBezTo>
                    <a:pt x="1308" y="2214"/>
                    <a:pt x="1642" y="1941"/>
                    <a:pt x="2007" y="1728"/>
                  </a:cubicBezTo>
                  <a:cubicBezTo>
                    <a:pt x="2767" y="1241"/>
                    <a:pt x="3618" y="877"/>
                    <a:pt x="4530" y="664"/>
                  </a:cubicBezTo>
                  <a:cubicBezTo>
                    <a:pt x="4925" y="542"/>
                    <a:pt x="5290" y="482"/>
                    <a:pt x="5685" y="390"/>
                  </a:cubicBezTo>
                  <a:lnTo>
                    <a:pt x="6232" y="269"/>
                  </a:lnTo>
                  <a:lnTo>
                    <a:pt x="6505" y="238"/>
                  </a:lnTo>
                  <a:lnTo>
                    <a:pt x="6566" y="238"/>
                  </a:lnTo>
                  <a:cubicBezTo>
                    <a:pt x="6597" y="223"/>
                    <a:pt x="6612" y="223"/>
                    <a:pt x="6627" y="223"/>
                  </a:cubicBezTo>
                  <a:cubicBezTo>
                    <a:pt x="6627" y="223"/>
                    <a:pt x="6627" y="223"/>
                    <a:pt x="6628" y="223"/>
                  </a:cubicBezTo>
                  <a:lnTo>
                    <a:pt x="6628" y="223"/>
                  </a:lnTo>
                  <a:cubicBezTo>
                    <a:pt x="6627" y="228"/>
                    <a:pt x="6627" y="233"/>
                    <a:pt x="6627" y="238"/>
                  </a:cubicBezTo>
                  <a:cubicBezTo>
                    <a:pt x="6657" y="269"/>
                    <a:pt x="6688" y="269"/>
                    <a:pt x="6688" y="330"/>
                  </a:cubicBezTo>
                  <a:lnTo>
                    <a:pt x="6809" y="330"/>
                  </a:lnTo>
                  <a:lnTo>
                    <a:pt x="6809" y="208"/>
                  </a:lnTo>
                  <a:cubicBezTo>
                    <a:pt x="7418" y="152"/>
                    <a:pt x="8027" y="120"/>
                    <a:pt x="8626" y="120"/>
                  </a:cubicBezTo>
                  <a:cubicBezTo>
                    <a:pt x="9643" y="120"/>
                    <a:pt x="10633" y="210"/>
                    <a:pt x="11551" y="421"/>
                  </a:cubicBezTo>
                  <a:cubicBezTo>
                    <a:pt x="13019" y="720"/>
                    <a:pt x="14339" y="1256"/>
                    <a:pt x="15424" y="1853"/>
                  </a:cubicBezTo>
                  <a:lnTo>
                    <a:pt x="15424" y="1853"/>
                  </a:lnTo>
                  <a:cubicBezTo>
                    <a:pt x="15280" y="2376"/>
                    <a:pt x="15161" y="2873"/>
                    <a:pt x="14986" y="3369"/>
                  </a:cubicBezTo>
                  <a:cubicBezTo>
                    <a:pt x="14804" y="3855"/>
                    <a:pt x="14560" y="4311"/>
                    <a:pt x="14348" y="4676"/>
                  </a:cubicBezTo>
                  <a:cubicBezTo>
                    <a:pt x="13892" y="5497"/>
                    <a:pt x="13345" y="6105"/>
                    <a:pt x="12858" y="6500"/>
                  </a:cubicBezTo>
                  <a:cubicBezTo>
                    <a:pt x="12372" y="6925"/>
                    <a:pt x="11916" y="7199"/>
                    <a:pt x="11612" y="7351"/>
                  </a:cubicBezTo>
                  <a:cubicBezTo>
                    <a:pt x="11247" y="7503"/>
                    <a:pt x="11095" y="7564"/>
                    <a:pt x="11095" y="7564"/>
                  </a:cubicBezTo>
                  <a:lnTo>
                    <a:pt x="11247" y="7564"/>
                  </a:lnTo>
                  <a:cubicBezTo>
                    <a:pt x="11369" y="7533"/>
                    <a:pt x="11490" y="7503"/>
                    <a:pt x="11642" y="7412"/>
                  </a:cubicBezTo>
                  <a:cubicBezTo>
                    <a:pt x="11977" y="7260"/>
                    <a:pt x="12433" y="7017"/>
                    <a:pt x="12919" y="6591"/>
                  </a:cubicBezTo>
                  <a:cubicBezTo>
                    <a:pt x="13466" y="6166"/>
                    <a:pt x="13983" y="5558"/>
                    <a:pt x="14500" y="4767"/>
                  </a:cubicBezTo>
                  <a:cubicBezTo>
                    <a:pt x="14712" y="4342"/>
                    <a:pt x="14955" y="3916"/>
                    <a:pt x="15138" y="3430"/>
                  </a:cubicBezTo>
                  <a:cubicBezTo>
                    <a:pt x="15320" y="2974"/>
                    <a:pt x="15472" y="2457"/>
                    <a:pt x="15624" y="1880"/>
                  </a:cubicBezTo>
                  <a:lnTo>
                    <a:pt x="15624" y="1849"/>
                  </a:lnTo>
                  <a:lnTo>
                    <a:pt x="15594" y="1789"/>
                  </a:lnTo>
                  <a:cubicBezTo>
                    <a:pt x="14439" y="1181"/>
                    <a:pt x="13132" y="664"/>
                    <a:pt x="11642" y="330"/>
                  </a:cubicBezTo>
                  <a:cubicBezTo>
                    <a:pt x="10692" y="97"/>
                    <a:pt x="9668" y="0"/>
                    <a:pt x="861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8"/>
            <p:cNvSpPr/>
            <p:nvPr/>
          </p:nvSpPr>
          <p:spPr>
            <a:xfrm flipH="1">
              <a:off x="567922" y="1648923"/>
              <a:ext cx="1252168" cy="2488909"/>
            </a:xfrm>
            <a:custGeom>
              <a:avLst/>
              <a:gdLst/>
              <a:ahLst/>
              <a:cxnLst/>
              <a:rect l="l" t="t" r="r" b="b"/>
              <a:pathLst>
                <a:path w="50731" h="100837" extrusionOk="0">
                  <a:moveTo>
                    <a:pt x="36834" y="46432"/>
                  </a:moveTo>
                  <a:cubicBezTo>
                    <a:pt x="36447" y="46432"/>
                    <a:pt x="36063" y="46451"/>
                    <a:pt x="35685" y="46487"/>
                  </a:cubicBezTo>
                  <a:cubicBezTo>
                    <a:pt x="33709" y="46699"/>
                    <a:pt x="31794" y="47307"/>
                    <a:pt x="30244" y="48432"/>
                  </a:cubicBezTo>
                  <a:cubicBezTo>
                    <a:pt x="29453" y="49010"/>
                    <a:pt x="28754" y="49648"/>
                    <a:pt x="28238" y="50438"/>
                  </a:cubicBezTo>
                  <a:cubicBezTo>
                    <a:pt x="28202" y="50495"/>
                    <a:pt x="28168" y="50552"/>
                    <a:pt x="28134" y="50609"/>
                  </a:cubicBezTo>
                  <a:lnTo>
                    <a:pt x="28134" y="50609"/>
                  </a:lnTo>
                  <a:cubicBezTo>
                    <a:pt x="28138" y="50603"/>
                    <a:pt x="28142" y="50596"/>
                    <a:pt x="28146" y="50590"/>
                  </a:cubicBezTo>
                  <a:cubicBezTo>
                    <a:pt x="28694" y="49769"/>
                    <a:pt x="29423" y="49070"/>
                    <a:pt x="30213" y="48493"/>
                  </a:cubicBezTo>
                  <a:cubicBezTo>
                    <a:pt x="31794" y="47368"/>
                    <a:pt x="33739" y="46730"/>
                    <a:pt x="35745" y="46517"/>
                  </a:cubicBezTo>
                  <a:cubicBezTo>
                    <a:pt x="36135" y="46481"/>
                    <a:pt x="36530" y="46463"/>
                    <a:pt x="36927" y="46463"/>
                  </a:cubicBezTo>
                  <a:cubicBezTo>
                    <a:pt x="37734" y="46463"/>
                    <a:pt x="38550" y="46538"/>
                    <a:pt x="39356" y="46692"/>
                  </a:cubicBezTo>
                  <a:lnTo>
                    <a:pt x="39356" y="46692"/>
                  </a:lnTo>
                  <a:cubicBezTo>
                    <a:pt x="38520" y="46517"/>
                    <a:pt x="37669" y="46432"/>
                    <a:pt x="36834" y="46432"/>
                  </a:cubicBezTo>
                  <a:close/>
                  <a:moveTo>
                    <a:pt x="46212" y="51339"/>
                  </a:moveTo>
                  <a:cubicBezTo>
                    <a:pt x="46188" y="51384"/>
                    <a:pt x="46164" y="51429"/>
                    <a:pt x="46141" y="51472"/>
                  </a:cubicBezTo>
                  <a:lnTo>
                    <a:pt x="46293" y="51472"/>
                  </a:lnTo>
                  <a:cubicBezTo>
                    <a:pt x="46266" y="51427"/>
                    <a:pt x="46239" y="51383"/>
                    <a:pt x="46212" y="51339"/>
                  </a:cubicBezTo>
                  <a:close/>
                  <a:moveTo>
                    <a:pt x="47649" y="44678"/>
                  </a:moveTo>
                  <a:cubicBezTo>
                    <a:pt x="47653" y="44846"/>
                    <a:pt x="47648" y="45013"/>
                    <a:pt x="47630" y="45180"/>
                  </a:cubicBezTo>
                  <a:lnTo>
                    <a:pt x="47630" y="46031"/>
                  </a:lnTo>
                  <a:cubicBezTo>
                    <a:pt x="47630" y="46335"/>
                    <a:pt x="47600" y="46608"/>
                    <a:pt x="47569" y="46912"/>
                  </a:cubicBezTo>
                  <a:cubicBezTo>
                    <a:pt x="47417" y="48067"/>
                    <a:pt x="47113" y="49162"/>
                    <a:pt x="46718" y="50195"/>
                  </a:cubicBezTo>
                  <a:cubicBezTo>
                    <a:pt x="46551" y="50556"/>
                    <a:pt x="46359" y="50943"/>
                    <a:pt x="46165" y="51262"/>
                  </a:cubicBezTo>
                  <a:lnTo>
                    <a:pt x="46165" y="51262"/>
                  </a:lnTo>
                  <a:cubicBezTo>
                    <a:pt x="45651" y="50434"/>
                    <a:pt x="45077" y="49685"/>
                    <a:pt x="44347" y="49040"/>
                  </a:cubicBezTo>
                  <a:cubicBezTo>
                    <a:pt x="43557" y="48341"/>
                    <a:pt x="42676" y="47824"/>
                    <a:pt x="41733" y="47399"/>
                  </a:cubicBezTo>
                  <a:cubicBezTo>
                    <a:pt x="40964" y="47081"/>
                    <a:pt x="40165" y="46847"/>
                    <a:pt x="39356" y="46692"/>
                  </a:cubicBezTo>
                  <a:lnTo>
                    <a:pt x="39356" y="46692"/>
                  </a:lnTo>
                  <a:cubicBezTo>
                    <a:pt x="40095" y="46847"/>
                    <a:pt x="40823" y="47071"/>
                    <a:pt x="41521" y="47368"/>
                  </a:cubicBezTo>
                  <a:cubicBezTo>
                    <a:pt x="42432" y="47763"/>
                    <a:pt x="43314" y="48280"/>
                    <a:pt x="44074" y="48979"/>
                  </a:cubicBezTo>
                  <a:cubicBezTo>
                    <a:pt x="44834" y="49648"/>
                    <a:pt x="45442" y="50499"/>
                    <a:pt x="45958" y="51350"/>
                  </a:cubicBezTo>
                  <a:lnTo>
                    <a:pt x="46050" y="51502"/>
                  </a:lnTo>
                  <a:lnTo>
                    <a:pt x="46110" y="51350"/>
                  </a:lnTo>
                  <a:cubicBezTo>
                    <a:pt x="46129" y="51321"/>
                    <a:pt x="46147" y="51292"/>
                    <a:pt x="46165" y="51262"/>
                  </a:cubicBezTo>
                  <a:lnTo>
                    <a:pt x="46165" y="51262"/>
                  </a:lnTo>
                  <a:cubicBezTo>
                    <a:pt x="46181" y="51288"/>
                    <a:pt x="46196" y="51313"/>
                    <a:pt x="46212" y="51339"/>
                  </a:cubicBezTo>
                  <a:lnTo>
                    <a:pt x="46212" y="51339"/>
                  </a:lnTo>
                  <a:cubicBezTo>
                    <a:pt x="46378" y="51028"/>
                    <a:pt x="46563" y="50657"/>
                    <a:pt x="46749" y="50286"/>
                  </a:cubicBezTo>
                  <a:cubicBezTo>
                    <a:pt x="47113" y="49253"/>
                    <a:pt x="47448" y="48189"/>
                    <a:pt x="47569" y="47064"/>
                  </a:cubicBezTo>
                  <a:cubicBezTo>
                    <a:pt x="47569" y="46791"/>
                    <a:pt x="47660" y="46487"/>
                    <a:pt x="47660" y="46213"/>
                  </a:cubicBezTo>
                  <a:lnTo>
                    <a:pt x="47660" y="45362"/>
                  </a:lnTo>
                  <a:cubicBezTo>
                    <a:pt x="47672" y="45135"/>
                    <a:pt x="47666" y="44907"/>
                    <a:pt x="47649" y="44678"/>
                  </a:cubicBezTo>
                  <a:close/>
                  <a:moveTo>
                    <a:pt x="19360" y="0"/>
                  </a:moveTo>
                  <a:cubicBezTo>
                    <a:pt x="17539" y="0"/>
                    <a:pt x="15692" y="53"/>
                    <a:pt x="13830" y="164"/>
                  </a:cubicBezTo>
                  <a:cubicBezTo>
                    <a:pt x="12918" y="225"/>
                    <a:pt x="12037" y="285"/>
                    <a:pt x="11125" y="377"/>
                  </a:cubicBezTo>
                  <a:cubicBezTo>
                    <a:pt x="10213" y="437"/>
                    <a:pt x="9301" y="529"/>
                    <a:pt x="8389" y="620"/>
                  </a:cubicBezTo>
                  <a:cubicBezTo>
                    <a:pt x="7477" y="741"/>
                    <a:pt x="6565" y="924"/>
                    <a:pt x="5714" y="1228"/>
                  </a:cubicBezTo>
                  <a:cubicBezTo>
                    <a:pt x="4833" y="1532"/>
                    <a:pt x="3951" y="1988"/>
                    <a:pt x="3222" y="2565"/>
                  </a:cubicBezTo>
                  <a:cubicBezTo>
                    <a:pt x="2492" y="3143"/>
                    <a:pt x="1885" y="3903"/>
                    <a:pt x="1489" y="4784"/>
                  </a:cubicBezTo>
                  <a:cubicBezTo>
                    <a:pt x="1064" y="5635"/>
                    <a:pt x="790" y="6547"/>
                    <a:pt x="608" y="7520"/>
                  </a:cubicBezTo>
                  <a:cubicBezTo>
                    <a:pt x="456" y="8462"/>
                    <a:pt x="334" y="9404"/>
                    <a:pt x="304" y="10346"/>
                  </a:cubicBezTo>
                  <a:cubicBezTo>
                    <a:pt x="274" y="11319"/>
                    <a:pt x="213" y="12292"/>
                    <a:pt x="182" y="13234"/>
                  </a:cubicBezTo>
                  <a:cubicBezTo>
                    <a:pt x="61" y="17125"/>
                    <a:pt x="61" y="21076"/>
                    <a:pt x="30" y="25058"/>
                  </a:cubicBezTo>
                  <a:cubicBezTo>
                    <a:pt x="30" y="27064"/>
                    <a:pt x="0" y="29100"/>
                    <a:pt x="0" y="31107"/>
                  </a:cubicBezTo>
                  <a:lnTo>
                    <a:pt x="0" y="37216"/>
                  </a:lnTo>
                  <a:cubicBezTo>
                    <a:pt x="0" y="41350"/>
                    <a:pt x="30" y="45544"/>
                    <a:pt x="30" y="49769"/>
                  </a:cubicBezTo>
                  <a:cubicBezTo>
                    <a:pt x="30" y="49982"/>
                    <a:pt x="61" y="50286"/>
                    <a:pt x="182" y="50560"/>
                  </a:cubicBezTo>
                  <a:cubicBezTo>
                    <a:pt x="334" y="50833"/>
                    <a:pt x="517" y="51046"/>
                    <a:pt x="760" y="51198"/>
                  </a:cubicBezTo>
                  <a:cubicBezTo>
                    <a:pt x="982" y="51346"/>
                    <a:pt x="1256" y="51422"/>
                    <a:pt x="1530" y="51422"/>
                  </a:cubicBezTo>
                  <a:cubicBezTo>
                    <a:pt x="1818" y="51422"/>
                    <a:pt x="2107" y="51339"/>
                    <a:pt x="2340" y="51168"/>
                  </a:cubicBezTo>
                  <a:cubicBezTo>
                    <a:pt x="2584" y="51016"/>
                    <a:pt x="2766" y="50772"/>
                    <a:pt x="2888" y="50529"/>
                  </a:cubicBezTo>
                  <a:cubicBezTo>
                    <a:pt x="3009" y="50256"/>
                    <a:pt x="3009" y="49952"/>
                    <a:pt x="3009" y="49678"/>
                  </a:cubicBezTo>
                  <a:lnTo>
                    <a:pt x="3009" y="48098"/>
                  </a:lnTo>
                  <a:cubicBezTo>
                    <a:pt x="2948" y="45970"/>
                    <a:pt x="2948" y="43782"/>
                    <a:pt x="2948" y="41623"/>
                  </a:cubicBezTo>
                  <a:cubicBezTo>
                    <a:pt x="2918" y="37307"/>
                    <a:pt x="2948" y="32930"/>
                    <a:pt x="3009" y="28493"/>
                  </a:cubicBezTo>
                  <a:cubicBezTo>
                    <a:pt x="3009" y="26274"/>
                    <a:pt x="3040" y="24024"/>
                    <a:pt x="3040" y="21806"/>
                  </a:cubicBezTo>
                  <a:cubicBezTo>
                    <a:pt x="3070" y="20650"/>
                    <a:pt x="3070" y="19556"/>
                    <a:pt x="3070" y="18401"/>
                  </a:cubicBezTo>
                  <a:cubicBezTo>
                    <a:pt x="3070" y="17277"/>
                    <a:pt x="3070" y="16182"/>
                    <a:pt x="3100" y="15027"/>
                  </a:cubicBezTo>
                  <a:cubicBezTo>
                    <a:pt x="3100" y="13933"/>
                    <a:pt x="3161" y="12778"/>
                    <a:pt x="3192" y="11653"/>
                  </a:cubicBezTo>
                  <a:cubicBezTo>
                    <a:pt x="3222" y="10498"/>
                    <a:pt x="3252" y="9374"/>
                    <a:pt x="3465" y="8279"/>
                  </a:cubicBezTo>
                  <a:cubicBezTo>
                    <a:pt x="3647" y="7155"/>
                    <a:pt x="3951" y="6030"/>
                    <a:pt x="4711" y="5179"/>
                  </a:cubicBezTo>
                  <a:cubicBezTo>
                    <a:pt x="5076" y="4723"/>
                    <a:pt x="5562" y="4419"/>
                    <a:pt x="6079" y="4206"/>
                  </a:cubicBezTo>
                  <a:cubicBezTo>
                    <a:pt x="6626" y="3963"/>
                    <a:pt x="7143" y="3811"/>
                    <a:pt x="7721" y="3720"/>
                  </a:cubicBezTo>
                  <a:cubicBezTo>
                    <a:pt x="8845" y="3447"/>
                    <a:pt x="10000" y="3355"/>
                    <a:pt x="11125" y="3264"/>
                  </a:cubicBezTo>
                  <a:lnTo>
                    <a:pt x="12857" y="3112"/>
                  </a:lnTo>
                  <a:lnTo>
                    <a:pt x="14590" y="3021"/>
                  </a:lnTo>
                  <a:cubicBezTo>
                    <a:pt x="15745" y="2991"/>
                    <a:pt x="16870" y="2869"/>
                    <a:pt x="18055" y="2869"/>
                  </a:cubicBezTo>
                  <a:cubicBezTo>
                    <a:pt x="18648" y="2854"/>
                    <a:pt x="19225" y="2846"/>
                    <a:pt x="19803" y="2846"/>
                  </a:cubicBezTo>
                  <a:cubicBezTo>
                    <a:pt x="20380" y="2846"/>
                    <a:pt x="20958" y="2854"/>
                    <a:pt x="21551" y="2869"/>
                  </a:cubicBezTo>
                  <a:cubicBezTo>
                    <a:pt x="23344" y="2899"/>
                    <a:pt x="25107" y="3021"/>
                    <a:pt x="26900" y="3173"/>
                  </a:cubicBezTo>
                  <a:cubicBezTo>
                    <a:pt x="27782" y="3264"/>
                    <a:pt x="28694" y="3355"/>
                    <a:pt x="29575" y="3447"/>
                  </a:cubicBezTo>
                  <a:cubicBezTo>
                    <a:pt x="30487" y="3568"/>
                    <a:pt x="31338" y="3629"/>
                    <a:pt x="32219" y="3781"/>
                  </a:cubicBezTo>
                  <a:cubicBezTo>
                    <a:pt x="33101" y="3933"/>
                    <a:pt x="33982" y="4115"/>
                    <a:pt x="34803" y="4389"/>
                  </a:cubicBezTo>
                  <a:cubicBezTo>
                    <a:pt x="35654" y="4662"/>
                    <a:pt x="36414" y="5118"/>
                    <a:pt x="37052" y="5726"/>
                  </a:cubicBezTo>
                  <a:cubicBezTo>
                    <a:pt x="37691" y="6334"/>
                    <a:pt x="38147" y="7094"/>
                    <a:pt x="38481" y="7884"/>
                  </a:cubicBezTo>
                  <a:cubicBezTo>
                    <a:pt x="38846" y="8675"/>
                    <a:pt x="39089" y="9526"/>
                    <a:pt x="39332" y="10346"/>
                  </a:cubicBezTo>
                  <a:cubicBezTo>
                    <a:pt x="39788" y="12079"/>
                    <a:pt x="40092" y="13781"/>
                    <a:pt x="40366" y="15483"/>
                  </a:cubicBezTo>
                  <a:cubicBezTo>
                    <a:pt x="40609" y="17185"/>
                    <a:pt x="40882" y="18918"/>
                    <a:pt x="41034" y="20620"/>
                  </a:cubicBezTo>
                  <a:cubicBezTo>
                    <a:pt x="41186" y="22322"/>
                    <a:pt x="41308" y="24024"/>
                    <a:pt x="41369" y="25757"/>
                  </a:cubicBezTo>
                  <a:cubicBezTo>
                    <a:pt x="41428" y="27415"/>
                    <a:pt x="41487" y="29073"/>
                    <a:pt x="41378" y="30703"/>
                  </a:cubicBezTo>
                  <a:lnTo>
                    <a:pt x="41378" y="30703"/>
                  </a:lnTo>
                  <a:cubicBezTo>
                    <a:pt x="39085" y="29602"/>
                    <a:pt x="36583" y="29069"/>
                    <a:pt x="34096" y="29069"/>
                  </a:cubicBezTo>
                  <a:cubicBezTo>
                    <a:pt x="32332" y="29069"/>
                    <a:pt x="30576" y="29337"/>
                    <a:pt x="28906" y="29860"/>
                  </a:cubicBezTo>
                  <a:cubicBezTo>
                    <a:pt x="27934" y="30164"/>
                    <a:pt x="26931" y="30559"/>
                    <a:pt x="26019" y="31137"/>
                  </a:cubicBezTo>
                  <a:cubicBezTo>
                    <a:pt x="25107" y="31714"/>
                    <a:pt x="24317" y="32444"/>
                    <a:pt x="23709" y="33295"/>
                  </a:cubicBezTo>
                  <a:cubicBezTo>
                    <a:pt x="23070" y="34176"/>
                    <a:pt x="22706" y="35240"/>
                    <a:pt x="22766" y="36304"/>
                  </a:cubicBezTo>
                  <a:cubicBezTo>
                    <a:pt x="22766" y="36851"/>
                    <a:pt x="22858" y="37368"/>
                    <a:pt x="23101" y="37854"/>
                  </a:cubicBezTo>
                  <a:cubicBezTo>
                    <a:pt x="23314" y="38371"/>
                    <a:pt x="23587" y="38827"/>
                    <a:pt x="23891" y="39222"/>
                  </a:cubicBezTo>
                  <a:cubicBezTo>
                    <a:pt x="24560" y="40043"/>
                    <a:pt x="25350" y="40742"/>
                    <a:pt x="26232" y="41289"/>
                  </a:cubicBezTo>
                  <a:cubicBezTo>
                    <a:pt x="27083" y="41806"/>
                    <a:pt x="28086" y="42171"/>
                    <a:pt x="29058" y="42383"/>
                  </a:cubicBezTo>
                  <a:cubicBezTo>
                    <a:pt x="30406" y="42715"/>
                    <a:pt x="31796" y="42919"/>
                    <a:pt x="33171" y="42919"/>
                  </a:cubicBezTo>
                  <a:cubicBezTo>
                    <a:pt x="33811" y="42919"/>
                    <a:pt x="34449" y="42875"/>
                    <a:pt x="35077" y="42778"/>
                  </a:cubicBezTo>
                  <a:cubicBezTo>
                    <a:pt x="37052" y="42474"/>
                    <a:pt x="38998" y="41715"/>
                    <a:pt x="40457" y="40377"/>
                  </a:cubicBezTo>
                  <a:cubicBezTo>
                    <a:pt x="41904" y="39078"/>
                    <a:pt x="42834" y="37348"/>
                    <a:pt x="43444" y="35578"/>
                  </a:cubicBezTo>
                  <a:lnTo>
                    <a:pt x="43444" y="35578"/>
                  </a:lnTo>
                  <a:cubicBezTo>
                    <a:pt x="43950" y="36067"/>
                    <a:pt x="44404" y="36577"/>
                    <a:pt x="44803" y="37034"/>
                  </a:cubicBezTo>
                  <a:lnTo>
                    <a:pt x="44803" y="36942"/>
                  </a:lnTo>
                  <a:lnTo>
                    <a:pt x="45837" y="38553"/>
                  </a:lnTo>
                  <a:cubicBezTo>
                    <a:pt x="46141" y="39070"/>
                    <a:pt x="46384" y="39617"/>
                    <a:pt x="46627" y="40195"/>
                  </a:cubicBezTo>
                  <a:cubicBezTo>
                    <a:pt x="47083" y="41289"/>
                    <a:pt x="47387" y="42414"/>
                    <a:pt x="47539" y="43599"/>
                  </a:cubicBezTo>
                  <a:cubicBezTo>
                    <a:pt x="47576" y="43968"/>
                    <a:pt x="47624" y="44325"/>
                    <a:pt x="47649" y="44678"/>
                  </a:cubicBezTo>
                  <a:lnTo>
                    <a:pt x="47649" y="44678"/>
                  </a:lnTo>
                  <a:cubicBezTo>
                    <a:pt x="47641" y="44266"/>
                    <a:pt x="47582" y="43849"/>
                    <a:pt x="47539" y="43417"/>
                  </a:cubicBezTo>
                  <a:cubicBezTo>
                    <a:pt x="47387" y="42231"/>
                    <a:pt x="47022" y="41107"/>
                    <a:pt x="46627" y="39952"/>
                  </a:cubicBezTo>
                  <a:cubicBezTo>
                    <a:pt x="46384" y="39374"/>
                    <a:pt x="46110" y="38857"/>
                    <a:pt x="45806" y="38310"/>
                  </a:cubicBezTo>
                  <a:lnTo>
                    <a:pt x="45320" y="37550"/>
                  </a:lnTo>
                  <a:lnTo>
                    <a:pt x="45107" y="37186"/>
                  </a:lnTo>
                  <a:cubicBezTo>
                    <a:pt x="44986" y="37064"/>
                    <a:pt x="44955" y="37003"/>
                    <a:pt x="44834" y="36882"/>
                  </a:cubicBezTo>
                  <a:lnTo>
                    <a:pt x="44834" y="36791"/>
                  </a:lnTo>
                  <a:cubicBezTo>
                    <a:pt x="44439" y="36304"/>
                    <a:pt x="43922" y="35727"/>
                    <a:pt x="43375" y="35240"/>
                  </a:cubicBezTo>
                  <a:lnTo>
                    <a:pt x="43283" y="35119"/>
                  </a:lnTo>
                  <a:lnTo>
                    <a:pt x="43223" y="35271"/>
                  </a:lnTo>
                  <a:cubicBezTo>
                    <a:pt x="42676" y="37094"/>
                    <a:pt x="41703" y="38857"/>
                    <a:pt x="40274" y="40134"/>
                  </a:cubicBezTo>
                  <a:cubicBezTo>
                    <a:pt x="38815" y="41441"/>
                    <a:pt x="36931" y="42201"/>
                    <a:pt x="34985" y="42505"/>
                  </a:cubicBezTo>
                  <a:cubicBezTo>
                    <a:pt x="34345" y="42605"/>
                    <a:pt x="33697" y="42652"/>
                    <a:pt x="33046" y="42652"/>
                  </a:cubicBezTo>
                  <a:cubicBezTo>
                    <a:pt x="31722" y="42652"/>
                    <a:pt x="30383" y="42456"/>
                    <a:pt x="29058" y="42110"/>
                  </a:cubicBezTo>
                  <a:cubicBezTo>
                    <a:pt x="28086" y="41897"/>
                    <a:pt x="27113" y="41563"/>
                    <a:pt x="26262" y="41016"/>
                  </a:cubicBezTo>
                  <a:cubicBezTo>
                    <a:pt x="25411" y="40499"/>
                    <a:pt x="24621" y="39800"/>
                    <a:pt x="24013" y="39009"/>
                  </a:cubicBezTo>
                  <a:cubicBezTo>
                    <a:pt x="23405" y="38219"/>
                    <a:pt x="22949" y="37246"/>
                    <a:pt x="22918" y="36243"/>
                  </a:cubicBezTo>
                  <a:cubicBezTo>
                    <a:pt x="22858" y="35240"/>
                    <a:pt x="23222" y="34207"/>
                    <a:pt x="23830" y="33386"/>
                  </a:cubicBezTo>
                  <a:cubicBezTo>
                    <a:pt x="24438" y="32535"/>
                    <a:pt x="25228" y="31866"/>
                    <a:pt x="26110" y="31289"/>
                  </a:cubicBezTo>
                  <a:cubicBezTo>
                    <a:pt x="26961" y="30711"/>
                    <a:pt x="27964" y="30316"/>
                    <a:pt x="28937" y="30012"/>
                  </a:cubicBezTo>
                  <a:cubicBezTo>
                    <a:pt x="30607" y="29485"/>
                    <a:pt x="32366" y="29217"/>
                    <a:pt x="34126" y="29217"/>
                  </a:cubicBezTo>
                  <a:cubicBezTo>
                    <a:pt x="36628" y="29217"/>
                    <a:pt x="39134" y="29757"/>
                    <a:pt x="41399" y="30863"/>
                  </a:cubicBezTo>
                  <a:lnTo>
                    <a:pt x="41521" y="30955"/>
                  </a:lnTo>
                  <a:lnTo>
                    <a:pt x="41521" y="30803"/>
                  </a:lnTo>
                  <a:cubicBezTo>
                    <a:pt x="41642" y="29100"/>
                    <a:pt x="41612" y="27368"/>
                    <a:pt x="41521" y="25666"/>
                  </a:cubicBezTo>
                  <a:cubicBezTo>
                    <a:pt x="41490" y="23964"/>
                    <a:pt x="41369" y="22261"/>
                    <a:pt x="41186" y="20529"/>
                  </a:cubicBezTo>
                  <a:cubicBezTo>
                    <a:pt x="41004" y="18796"/>
                    <a:pt x="40761" y="17094"/>
                    <a:pt x="40487" y="15362"/>
                  </a:cubicBezTo>
                  <a:cubicBezTo>
                    <a:pt x="40244" y="13659"/>
                    <a:pt x="39940" y="11957"/>
                    <a:pt x="39484" y="10255"/>
                  </a:cubicBezTo>
                  <a:cubicBezTo>
                    <a:pt x="39241" y="9404"/>
                    <a:pt x="38967" y="8523"/>
                    <a:pt x="38633" y="7732"/>
                  </a:cubicBezTo>
                  <a:cubicBezTo>
                    <a:pt x="38299" y="6942"/>
                    <a:pt x="37843" y="6152"/>
                    <a:pt x="37144" y="5544"/>
                  </a:cubicBezTo>
                  <a:cubicBezTo>
                    <a:pt x="36505" y="4936"/>
                    <a:pt x="35715" y="4480"/>
                    <a:pt x="34864" y="4176"/>
                  </a:cubicBezTo>
                  <a:cubicBezTo>
                    <a:pt x="34013" y="3903"/>
                    <a:pt x="33131" y="3720"/>
                    <a:pt x="32250" y="3568"/>
                  </a:cubicBezTo>
                  <a:cubicBezTo>
                    <a:pt x="31368" y="3416"/>
                    <a:pt x="30487" y="3325"/>
                    <a:pt x="29605" y="3203"/>
                  </a:cubicBezTo>
                  <a:cubicBezTo>
                    <a:pt x="28724" y="3143"/>
                    <a:pt x="27812" y="3051"/>
                    <a:pt x="26931" y="2960"/>
                  </a:cubicBezTo>
                  <a:cubicBezTo>
                    <a:pt x="25168" y="2747"/>
                    <a:pt x="23314" y="2687"/>
                    <a:pt x="21551" y="2656"/>
                  </a:cubicBezTo>
                  <a:cubicBezTo>
                    <a:pt x="20760" y="2656"/>
                    <a:pt x="19997" y="2629"/>
                    <a:pt x="19225" y="2629"/>
                  </a:cubicBezTo>
                  <a:cubicBezTo>
                    <a:pt x="18839" y="2629"/>
                    <a:pt x="18450" y="2636"/>
                    <a:pt x="18055" y="2656"/>
                  </a:cubicBezTo>
                  <a:cubicBezTo>
                    <a:pt x="16870" y="2656"/>
                    <a:pt x="15684" y="2747"/>
                    <a:pt x="14560" y="2808"/>
                  </a:cubicBezTo>
                  <a:lnTo>
                    <a:pt x="12797" y="2869"/>
                  </a:lnTo>
                  <a:lnTo>
                    <a:pt x="11094" y="3021"/>
                  </a:lnTo>
                  <a:cubicBezTo>
                    <a:pt x="9970" y="3143"/>
                    <a:pt x="8815" y="3264"/>
                    <a:pt x="7690" y="3477"/>
                  </a:cubicBezTo>
                  <a:cubicBezTo>
                    <a:pt x="7113" y="3599"/>
                    <a:pt x="6535" y="3781"/>
                    <a:pt x="6018" y="4024"/>
                  </a:cubicBezTo>
                  <a:cubicBezTo>
                    <a:pt x="5471" y="4237"/>
                    <a:pt x="4985" y="4571"/>
                    <a:pt x="4590" y="5027"/>
                  </a:cubicBezTo>
                  <a:cubicBezTo>
                    <a:pt x="4225" y="5483"/>
                    <a:pt x="3921" y="6030"/>
                    <a:pt x="3739" y="6547"/>
                  </a:cubicBezTo>
                  <a:cubicBezTo>
                    <a:pt x="3526" y="7094"/>
                    <a:pt x="3404" y="7672"/>
                    <a:pt x="3313" y="8219"/>
                  </a:cubicBezTo>
                  <a:cubicBezTo>
                    <a:pt x="3100" y="9374"/>
                    <a:pt x="3070" y="10498"/>
                    <a:pt x="3040" y="11653"/>
                  </a:cubicBezTo>
                  <a:cubicBezTo>
                    <a:pt x="3040" y="12748"/>
                    <a:pt x="3009" y="13903"/>
                    <a:pt x="2979" y="15027"/>
                  </a:cubicBezTo>
                  <a:cubicBezTo>
                    <a:pt x="2918" y="16182"/>
                    <a:pt x="2918" y="17277"/>
                    <a:pt x="2918" y="18401"/>
                  </a:cubicBezTo>
                  <a:cubicBezTo>
                    <a:pt x="2888" y="19556"/>
                    <a:pt x="2888" y="20681"/>
                    <a:pt x="2888" y="21806"/>
                  </a:cubicBezTo>
                  <a:cubicBezTo>
                    <a:pt x="2888" y="24024"/>
                    <a:pt x="2857" y="26274"/>
                    <a:pt x="2857" y="28493"/>
                  </a:cubicBezTo>
                  <a:cubicBezTo>
                    <a:pt x="2857" y="32900"/>
                    <a:pt x="2766" y="37307"/>
                    <a:pt x="2796" y="41623"/>
                  </a:cubicBezTo>
                  <a:cubicBezTo>
                    <a:pt x="2857" y="43782"/>
                    <a:pt x="2857" y="45970"/>
                    <a:pt x="2857" y="48098"/>
                  </a:cubicBezTo>
                  <a:lnTo>
                    <a:pt x="2857" y="49678"/>
                  </a:lnTo>
                  <a:cubicBezTo>
                    <a:pt x="2857" y="49952"/>
                    <a:pt x="2888" y="50225"/>
                    <a:pt x="2766" y="50438"/>
                  </a:cubicBezTo>
                  <a:cubicBezTo>
                    <a:pt x="2705" y="50681"/>
                    <a:pt x="2492" y="50864"/>
                    <a:pt x="2310" y="51016"/>
                  </a:cubicBezTo>
                  <a:cubicBezTo>
                    <a:pt x="2092" y="51172"/>
                    <a:pt x="1841" y="51248"/>
                    <a:pt x="1592" y="51248"/>
                  </a:cubicBezTo>
                  <a:cubicBezTo>
                    <a:pt x="1355" y="51248"/>
                    <a:pt x="1119" y="51179"/>
                    <a:pt x="912" y="51046"/>
                  </a:cubicBezTo>
                  <a:cubicBezTo>
                    <a:pt x="669" y="50924"/>
                    <a:pt x="517" y="50742"/>
                    <a:pt x="426" y="50529"/>
                  </a:cubicBezTo>
                  <a:cubicBezTo>
                    <a:pt x="304" y="50286"/>
                    <a:pt x="304" y="50073"/>
                    <a:pt x="304" y="49800"/>
                  </a:cubicBezTo>
                  <a:cubicBezTo>
                    <a:pt x="304" y="45544"/>
                    <a:pt x="274" y="41350"/>
                    <a:pt x="274" y="37246"/>
                  </a:cubicBezTo>
                  <a:lnTo>
                    <a:pt x="274" y="31137"/>
                  </a:lnTo>
                  <a:cubicBezTo>
                    <a:pt x="274" y="29131"/>
                    <a:pt x="304" y="27125"/>
                    <a:pt x="304" y="25088"/>
                  </a:cubicBezTo>
                  <a:cubicBezTo>
                    <a:pt x="334" y="21076"/>
                    <a:pt x="334" y="17155"/>
                    <a:pt x="456" y="13295"/>
                  </a:cubicBezTo>
                  <a:cubicBezTo>
                    <a:pt x="456" y="12292"/>
                    <a:pt x="486" y="11349"/>
                    <a:pt x="578" y="10407"/>
                  </a:cubicBezTo>
                  <a:cubicBezTo>
                    <a:pt x="608" y="9404"/>
                    <a:pt x="669" y="8462"/>
                    <a:pt x="881" y="7550"/>
                  </a:cubicBezTo>
                  <a:cubicBezTo>
                    <a:pt x="1033" y="6638"/>
                    <a:pt x="1277" y="5726"/>
                    <a:pt x="1702" y="4875"/>
                  </a:cubicBezTo>
                  <a:cubicBezTo>
                    <a:pt x="2128" y="4054"/>
                    <a:pt x="2705" y="3295"/>
                    <a:pt x="3404" y="2717"/>
                  </a:cubicBezTo>
                  <a:cubicBezTo>
                    <a:pt x="4134" y="2140"/>
                    <a:pt x="4985" y="1744"/>
                    <a:pt x="5836" y="1440"/>
                  </a:cubicBezTo>
                  <a:cubicBezTo>
                    <a:pt x="6717" y="1137"/>
                    <a:pt x="7599" y="924"/>
                    <a:pt x="8511" y="833"/>
                  </a:cubicBezTo>
                  <a:cubicBezTo>
                    <a:pt x="9392" y="711"/>
                    <a:pt x="10304" y="620"/>
                    <a:pt x="11216" y="559"/>
                  </a:cubicBezTo>
                  <a:cubicBezTo>
                    <a:pt x="12128" y="437"/>
                    <a:pt x="13009" y="377"/>
                    <a:pt x="13891" y="316"/>
                  </a:cubicBezTo>
                  <a:cubicBezTo>
                    <a:pt x="15753" y="205"/>
                    <a:pt x="17599" y="152"/>
                    <a:pt x="19425" y="152"/>
                  </a:cubicBezTo>
                  <a:cubicBezTo>
                    <a:pt x="21115" y="152"/>
                    <a:pt x="22787" y="198"/>
                    <a:pt x="24438" y="285"/>
                  </a:cubicBezTo>
                  <a:cubicBezTo>
                    <a:pt x="26140" y="377"/>
                    <a:pt x="27812" y="529"/>
                    <a:pt x="29484" y="711"/>
                  </a:cubicBezTo>
                  <a:cubicBezTo>
                    <a:pt x="31156" y="924"/>
                    <a:pt x="32797" y="1076"/>
                    <a:pt x="34378" y="1471"/>
                  </a:cubicBezTo>
                  <a:cubicBezTo>
                    <a:pt x="35928" y="1836"/>
                    <a:pt x="37508" y="2444"/>
                    <a:pt x="38663" y="3538"/>
                  </a:cubicBezTo>
                  <a:cubicBezTo>
                    <a:pt x="39849" y="4571"/>
                    <a:pt x="40639" y="5939"/>
                    <a:pt x="41217" y="7398"/>
                  </a:cubicBezTo>
                  <a:cubicBezTo>
                    <a:pt x="41764" y="8827"/>
                    <a:pt x="42098" y="10316"/>
                    <a:pt x="42402" y="11805"/>
                  </a:cubicBezTo>
                  <a:cubicBezTo>
                    <a:pt x="42706" y="13295"/>
                    <a:pt x="42980" y="14723"/>
                    <a:pt x="43192" y="16182"/>
                  </a:cubicBezTo>
                  <a:cubicBezTo>
                    <a:pt x="43618" y="19070"/>
                    <a:pt x="43891" y="21866"/>
                    <a:pt x="44074" y="24602"/>
                  </a:cubicBezTo>
                  <a:cubicBezTo>
                    <a:pt x="44226" y="27307"/>
                    <a:pt x="44256" y="29952"/>
                    <a:pt x="43952" y="32474"/>
                  </a:cubicBezTo>
                  <a:lnTo>
                    <a:pt x="43952" y="32505"/>
                  </a:lnTo>
                  <a:lnTo>
                    <a:pt x="44013" y="32535"/>
                  </a:lnTo>
                  <a:cubicBezTo>
                    <a:pt x="46019" y="33994"/>
                    <a:pt x="47508" y="35939"/>
                    <a:pt x="48512" y="37946"/>
                  </a:cubicBezTo>
                  <a:cubicBezTo>
                    <a:pt x="49545" y="39952"/>
                    <a:pt x="50123" y="42049"/>
                    <a:pt x="50305" y="44085"/>
                  </a:cubicBezTo>
                  <a:cubicBezTo>
                    <a:pt x="50639" y="48158"/>
                    <a:pt x="49484" y="51928"/>
                    <a:pt x="47387" y="54481"/>
                  </a:cubicBezTo>
                  <a:lnTo>
                    <a:pt x="47387" y="54511"/>
                  </a:lnTo>
                  <a:cubicBezTo>
                    <a:pt x="47843" y="56061"/>
                    <a:pt x="48086" y="57581"/>
                    <a:pt x="48299" y="59040"/>
                  </a:cubicBezTo>
                  <a:cubicBezTo>
                    <a:pt x="48481" y="60469"/>
                    <a:pt x="48603" y="61806"/>
                    <a:pt x="48724" y="63052"/>
                  </a:cubicBezTo>
                  <a:cubicBezTo>
                    <a:pt x="48937" y="65575"/>
                    <a:pt x="49059" y="67642"/>
                    <a:pt x="49119" y="69375"/>
                  </a:cubicBezTo>
                  <a:cubicBezTo>
                    <a:pt x="49241" y="72748"/>
                    <a:pt x="49332" y="74390"/>
                    <a:pt x="49332" y="74542"/>
                  </a:cubicBezTo>
                  <a:cubicBezTo>
                    <a:pt x="49332" y="74542"/>
                    <a:pt x="49332" y="72748"/>
                    <a:pt x="49119" y="69314"/>
                  </a:cubicBezTo>
                  <a:cubicBezTo>
                    <a:pt x="49059" y="67612"/>
                    <a:pt x="48937" y="65514"/>
                    <a:pt x="48755" y="63022"/>
                  </a:cubicBezTo>
                  <a:cubicBezTo>
                    <a:pt x="48633" y="61776"/>
                    <a:pt x="48512" y="60438"/>
                    <a:pt x="48329" y="58979"/>
                  </a:cubicBezTo>
                  <a:cubicBezTo>
                    <a:pt x="48148" y="57588"/>
                    <a:pt x="47876" y="56046"/>
                    <a:pt x="47424" y="54503"/>
                  </a:cubicBezTo>
                  <a:lnTo>
                    <a:pt x="47424" y="54503"/>
                  </a:lnTo>
                  <a:cubicBezTo>
                    <a:pt x="49517" y="51950"/>
                    <a:pt x="50730" y="48154"/>
                    <a:pt x="50366" y="44055"/>
                  </a:cubicBezTo>
                  <a:cubicBezTo>
                    <a:pt x="50183" y="42019"/>
                    <a:pt x="49606" y="39891"/>
                    <a:pt x="48603" y="37854"/>
                  </a:cubicBezTo>
                  <a:cubicBezTo>
                    <a:pt x="47575" y="35859"/>
                    <a:pt x="46095" y="33893"/>
                    <a:pt x="44075" y="32466"/>
                  </a:cubicBezTo>
                  <a:lnTo>
                    <a:pt x="44075" y="32466"/>
                  </a:lnTo>
                  <a:cubicBezTo>
                    <a:pt x="44378" y="29946"/>
                    <a:pt x="44347" y="27304"/>
                    <a:pt x="44195" y="24571"/>
                  </a:cubicBezTo>
                  <a:cubicBezTo>
                    <a:pt x="44043" y="21836"/>
                    <a:pt x="43770" y="19009"/>
                    <a:pt x="43314" y="16122"/>
                  </a:cubicBezTo>
                  <a:cubicBezTo>
                    <a:pt x="43071" y="14693"/>
                    <a:pt x="42828" y="13234"/>
                    <a:pt x="42524" y="11775"/>
                  </a:cubicBezTo>
                  <a:cubicBezTo>
                    <a:pt x="42220" y="10286"/>
                    <a:pt x="41885" y="8766"/>
                    <a:pt x="41308" y="7307"/>
                  </a:cubicBezTo>
                  <a:cubicBezTo>
                    <a:pt x="40730" y="5878"/>
                    <a:pt x="39940" y="4480"/>
                    <a:pt x="38724" y="3416"/>
                  </a:cubicBezTo>
                  <a:cubicBezTo>
                    <a:pt x="37508" y="2292"/>
                    <a:pt x="35928" y="1684"/>
                    <a:pt x="34347" y="1319"/>
                  </a:cubicBezTo>
                  <a:cubicBezTo>
                    <a:pt x="32767" y="924"/>
                    <a:pt x="31125" y="741"/>
                    <a:pt x="29453" y="559"/>
                  </a:cubicBezTo>
                  <a:cubicBezTo>
                    <a:pt x="27782" y="377"/>
                    <a:pt x="26080" y="255"/>
                    <a:pt x="24347" y="133"/>
                  </a:cubicBezTo>
                  <a:cubicBezTo>
                    <a:pt x="22710" y="46"/>
                    <a:pt x="21046" y="0"/>
                    <a:pt x="19360" y="0"/>
                  </a:cubicBezTo>
                  <a:close/>
                  <a:moveTo>
                    <a:pt x="28134" y="50609"/>
                  </a:moveTo>
                  <a:cubicBezTo>
                    <a:pt x="27625" y="51396"/>
                    <a:pt x="27326" y="52361"/>
                    <a:pt x="27326" y="53326"/>
                  </a:cubicBezTo>
                  <a:cubicBezTo>
                    <a:pt x="27356" y="54329"/>
                    <a:pt x="27690" y="55241"/>
                    <a:pt x="28238" y="56031"/>
                  </a:cubicBezTo>
                  <a:cubicBezTo>
                    <a:pt x="28724" y="56821"/>
                    <a:pt x="29423" y="57520"/>
                    <a:pt x="30183" y="58037"/>
                  </a:cubicBezTo>
                  <a:cubicBezTo>
                    <a:pt x="31733" y="59101"/>
                    <a:pt x="33557" y="59648"/>
                    <a:pt x="35350" y="59830"/>
                  </a:cubicBezTo>
                  <a:cubicBezTo>
                    <a:pt x="35765" y="59873"/>
                    <a:pt x="36182" y="59894"/>
                    <a:pt x="36601" y="59894"/>
                  </a:cubicBezTo>
                  <a:cubicBezTo>
                    <a:pt x="37962" y="59894"/>
                    <a:pt x="39330" y="59671"/>
                    <a:pt x="40609" y="59253"/>
                  </a:cubicBezTo>
                  <a:cubicBezTo>
                    <a:pt x="42249" y="58746"/>
                    <a:pt x="43801" y="57917"/>
                    <a:pt x="45094" y="56881"/>
                  </a:cubicBezTo>
                  <a:lnTo>
                    <a:pt x="45094" y="56881"/>
                  </a:lnTo>
                  <a:cubicBezTo>
                    <a:pt x="45243" y="57685"/>
                    <a:pt x="45372" y="58506"/>
                    <a:pt x="45498" y="59222"/>
                  </a:cubicBezTo>
                  <a:lnTo>
                    <a:pt x="45442" y="59222"/>
                  </a:lnTo>
                  <a:lnTo>
                    <a:pt x="45442" y="59314"/>
                  </a:lnTo>
                  <a:lnTo>
                    <a:pt x="45514" y="59314"/>
                  </a:lnTo>
                  <a:cubicBezTo>
                    <a:pt x="45530" y="59407"/>
                    <a:pt x="45547" y="59498"/>
                    <a:pt x="45563" y="59587"/>
                  </a:cubicBezTo>
                  <a:lnTo>
                    <a:pt x="45571" y="59587"/>
                  </a:lnTo>
                  <a:cubicBezTo>
                    <a:pt x="45900" y="62181"/>
                    <a:pt x="46051" y="64774"/>
                    <a:pt x="46201" y="67308"/>
                  </a:cubicBezTo>
                  <a:cubicBezTo>
                    <a:pt x="46384" y="69831"/>
                    <a:pt x="46475" y="72323"/>
                    <a:pt x="46536" y="74724"/>
                  </a:cubicBezTo>
                  <a:cubicBezTo>
                    <a:pt x="46688" y="79557"/>
                    <a:pt x="46749" y="84086"/>
                    <a:pt x="46779" y="88311"/>
                  </a:cubicBezTo>
                  <a:lnTo>
                    <a:pt x="46779" y="88098"/>
                  </a:lnTo>
                  <a:cubicBezTo>
                    <a:pt x="46779" y="83843"/>
                    <a:pt x="46718" y="79314"/>
                    <a:pt x="46566" y="74511"/>
                  </a:cubicBezTo>
                  <a:cubicBezTo>
                    <a:pt x="46505" y="72080"/>
                    <a:pt x="46384" y="69587"/>
                    <a:pt x="46232" y="67065"/>
                  </a:cubicBezTo>
                  <a:cubicBezTo>
                    <a:pt x="46087" y="64627"/>
                    <a:pt x="45942" y="62135"/>
                    <a:pt x="45638" y="59587"/>
                  </a:cubicBezTo>
                  <a:lnTo>
                    <a:pt x="45715" y="59587"/>
                  </a:lnTo>
                  <a:lnTo>
                    <a:pt x="45715" y="59526"/>
                  </a:lnTo>
                  <a:lnTo>
                    <a:pt x="45631" y="59526"/>
                  </a:lnTo>
                  <a:cubicBezTo>
                    <a:pt x="45619" y="59425"/>
                    <a:pt x="45606" y="59324"/>
                    <a:pt x="45594" y="59222"/>
                  </a:cubicBezTo>
                  <a:lnTo>
                    <a:pt x="45577" y="59222"/>
                  </a:lnTo>
                  <a:cubicBezTo>
                    <a:pt x="45448" y="58489"/>
                    <a:pt x="45317" y="57670"/>
                    <a:pt x="45167" y="56822"/>
                  </a:cubicBezTo>
                  <a:lnTo>
                    <a:pt x="45167" y="56822"/>
                  </a:lnTo>
                  <a:cubicBezTo>
                    <a:pt x="45168" y="56822"/>
                    <a:pt x="45168" y="56821"/>
                    <a:pt x="45168" y="56821"/>
                  </a:cubicBezTo>
                  <a:lnTo>
                    <a:pt x="45167" y="56821"/>
                  </a:lnTo>
                  <a:lnTo>
                    <a:pt x="45167" y="56821"/>
                  </a:lnTo>
                  <a:cubicBezTo>
                    <a:pt x="45147" y="56710"/>
                    <a:pt x="45128" y="56599"/>
                    <a:pt x="45107" y="56487"/>
                  </a:cubicBezTo>
                  <a:lnTo>
                    <a:pt x="45046" y="56365"/>
                  </a:lnTo>
                  <a:lnTo>
                    <a:pt x="44986" y="56456"/>
                  </a:lnTo>
                  <a:cubicBezTo>
                    <a:pt x="43679" y="57520"/>
                    <a:pt x="42159" y="58341"/>
                    <a:pt x="40487" y="58888"/>
                  </a:cubicBezTo>
                  <a:cubicBezTo>
                    <a:pt x="39236" y="59290"/>
                    <a:pt x="37874" y="59526"/>
                    <a:pt x="36488" y="59526"/>
                  </a:cubicBezTo>
                  <a:cubicBezTo>
                    <a:pt x="36090" y="59526"/>
                    <a:pt x="35690" y="59506"/>
                    <a:pt x="35289" y="59466"/>
                  </a:cubicBezTo>
                  <a:cubicBezTo>
                    <a:pt x="33496" y="59253"/>
                    <a:pt x="31733" y="58767"/>
                    <a:pt x="30213" y="57703"/>
                  </a:cubicBezTo>
                  <a:cubicBezTo>
                    <a:pt x="29484" y="57186"/>
                    <a:pt x="28785" y="56517"/>
                    <a:pt x="28298" y="55727"/>
                  </a:cubicBezTo>
                  <a:cubicBezTo>
                    <a:pt x="27812" y="54937"/>
                    <a:pt x="27478" y="54055"/>
                    <a:pt x="27417" y="53113"/>
                  </a:cubicBezTo>
                  <a:cubicBezTo>
                    <a:pt x="27417" y="52264"/>
                    <a:pt x="27681" y="51388"/>
                    <a:pt x="28134" y="50609"/>
                  </a:cubicBezTo>
                  <a:close/>
                  <a:moveTo>
                    <a:pt x="46779" y="98555"/>
                  </a:moveTo>
                  <a:cubicBezTo>
                    <a:pt x="46779" y="98828"/>
                    <a:pt x="46746" y="99113"/>
                    <a:pt x="46779" y="99382"/>
                  </a:cubicBezTo>
                  <a:lnTo>
                    <a:pt x="46779" y="99382"/>
                  </a:lnTo>
                  <a:lnTo>
                    <a:pt x="46779" y="98767"/>
                  </a:lnTo>
                  <a:lnTo>
                    <a:pt x="46779" y="98555"/>
                  </a:lnTo>
                  <a:close/>
                  <a:moveTo>
                    <a:pt x="49332" y="74542"/>
                  </a:moveTo>
                  <a:cubicBezTo>
                    <a:pt x="49332" y="74542"/>
                    <a:pt x="49332" y="74907"/>
                    <a:pt x="49271" y="75514"/>
                  </a:cubicBezTo>
                  <a:cubicBezTo>
                    <a:pt x="49271" y="76335"/>
                    <a:pt x="49271" y="77551"/>
                    <a:pt x="49302" y="79101"/>
                  </a:cubicBezTo>
                  <a:cubicBezTo>
                    <a:pt x="49302" y="80682"/>
                    <a:pt x="49363" y="82627"/>
                    <a:pt x="49393" y="84907"/>
                  </a:cubicBezTo>
                  <a:cubicBezTo>
                    <a:pt x="49393" y="86062"/>
                    <a:pt x="49423" y="87278"/>
                    <a:pt x="49423" y="88585"/>
                  </a:cubicBezTo>
                  <a:lnTo>
                    <a:pt x="49423" y="92810"/>
                  </a:lnTo>
                  <a:lnTo>
                    <a:pt x="49423" y="97521"/>
                  </a:lnTo>
                  <a:lnTo>
                    <a:pt x="49423" y="98767"/>
                  </a:lnTo>
                  <a:cubicBezTo>
                    <a:pt x="49393" y="99010"/>
                    <a:pt x="49423" y="99223"/>
                    <a:pt x="49393" y="99436"/>
                  </a:cubicBezTo>
                  <a:cubicBezTo>
                    <a:pt x="49363" y="99618"/>
                    <a:pt x="49241" y="99831"/>
                    <a:pt x="49119" y="99983"/>
                  </a:cubicBezTo>
                  <a:cubicBezTo>
                    <a:pt x="48863" y="100325"/>
                    <a:pt x="48500" y="100533"/>
                    <a:pt x="48106" y="100533"/>
                  </a:cubicBezTo>
                  <a:cubicBezTo>
                    <a:pt x="48079" y="100533"/>
                    <a:pt x="48052" y="100532"/>
                    <a:pt x="48025" y="100530"/>
                  </a:cubicBezTo>
                  <a:cubicBezTo>
                    <a:pt x="47600" y="100530"/>
                    <a:pt x="47174" y="100256"/>
                    <a:pt x="46961" y="99892"/>
                  </a:cubicBezTo>
                  <a:cubicBezTo>
                    <a:pt x="46852" y="99734"/>
                    <a:pt x="46801" y="99561"/>
                    <a:pt x="46779" y="99382"/>
                  </a:cubicBezTo>
                  <a:lnTo>
                    <a:pt x="46779" y="99382"/>
                  </a:lnTo>
                  <a:lnTo>
                    <a:pt x="46779" y="99466"/>
                  </a:lnTo>
                  <a:cubicBezTo>
                    <a:pt x="46779" y="99709"/>
                    <a:pt x="46840" y="99953"/>
                    <a:pt x="46961" y="100135"/>
                  </a:cubicBezTo>
                  <a:cubicBezTo>
                    <a:pt x="47205" y="100530"/>
                    <a:pt x="47660" y="100834"/>
                    <a:pt x="48116" y="100834"/>
                  </a:cubicBezTo>
                  <a:cubicBezTo>
                    <a:pt x="48140" y="100836"/>
                    <a:pt x="48163" y="100836"/>
                    <a:pt x="48186" y="100836"/>
                  </a:cubicBezTo>
                  <a:cubicBezTo>
                    <a:pt x="48618" y="100836"/>
                    <a:pt x="49041" y="100574"/>
                    <a:pt x="49271" y="100256"/>
                  </a:cubicBezTo>
                  <a:cubicBezTo>
                    <a:pt x="49393" y="100074"/>
                    <a:pt x="49515" y="99892"/>
                    <a:pt x="49545" y="99649"/>
                  </a:cubicBezTo>
                  <a:cubicBezTo>
                    <a:pt x="49575" y="99436"/>
                    <a:pt x="49575" y="99223"/>
                    <a:pt x="49575" y="99010"/>
                  </a:cubicBezTo>
                  <a:lnTo>
                    <a:pt x="49575" y="97764"/>
                  </a:lnTo>
                  <a:lnTo>
                    <a:pt x="49575" y="93053"/>
                  </a:lnTo>
                  <a:lnTo>
                    <a:pt x="49575" y="88828"/>
                  </a:lnTo>
                  <a:cubicBezTo>
                    <a:pt x="49575" y="87521"/>
                    <a:pt x="49545" y="86275"/>
                    <a:pt x="49545" y="85150"/>
                  </a:cubicBezTo>
                  <a:cubicBezTo>
                    <a:pt x="49515" y="82809"/>
                    <a:pt x="49484" y="80895"/>
                    <a:pt x="49423" y="79314"/>
                  </a:cubicBezTo>
                  <a:cubicBezTo>
                    <a:pt x="49393" y="77764"/>
                    <a:pt x="49363" y="76548"/>
                    <a:pt x="49363" y="75758"/>
                  </a:cubicBezTo>
                  <a:cubicBezTo>
                    <a:pt x="49332" y="74967"/>
                    <a:pt x="49332" y="74542"/>
                    <a:pt x="49332" y="7454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8"/>
            <p:cNvSpPr/>
            <p:nvPr/>
          </p:nvSpPr>
          <p:spPr>
            <a:xfrm flipH="1">
              <a:off x="1790817" y="2437035"/>
              <a:ext cx="1333" cy="133211"/>
            </a:xfrm>
            <a:custGeom>
              <a:avLst/>
              <a:gdLst/>
              <a:ahLst/>
              <a:cxnLst/>
              <a:rect l="l" t="t" r="r" b="b"/>
              <a:pathLst>
                <a:path w="54" h="5397" extrusionOk="0">
                  <a:moveTo>
                    <a:pt x="30" y="1"/>
                  </a:moveTo>
                  <a:cubicBezTo>
                    <a:pt x="0" y="1"/>
                    <a:pt x="0" y="5397"/>
                    <a:pt x="30" y="5397"/>
                  </a:cubicBezTo>
                  <a:cubicBezTo>
                    <a:pt x="36" y="5397"/>
                    <a:pt x="44" y="5143"/>
                    <a:pt x="53" y="4526"/>
                  </a:cubicBezTo>
                  <a:lnTo>
                    <a:pt x="53" y="4161"/>
                  </a:lnTo>
                  <a:lnTo>
                    <a:pt x="53" y="848"/>
                  </a:lnTo>
                  <a:cubicBezTo>
                    <a:pt x="44" y="248"/>
                    <a:pt x="37" y="1"/>
                    <a:pt x="3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8"/>
            <p:cNvSpPr/>
            <p:nvPr/>
          </p:nvSpPr>
          <p:spPr>
            <a:xfrm flipH="1">
              <a:off x="594925" y="1675136"/>
              <a:ext cx="1197422" cy="2437323"/>
            </a:xfrm>
            <a:custGeom>
              <a:avLst/>
              <a:gdLst/>
              <a:ahLst/>
              <a:cxnLst/>
              <a:rect l="l" t="t" r="r" b="b"/>
              <a:pathLst>
                <a:path w="48513" h="98747" extrusionOk="0">
                  <a:moveTo>
                    <a:pt x="32953" y="29887"/>
                  </a:moveTo>
                  <a:cubicBezTo>
                    <a:pt x="35814" y="29887"/>
                    <a:pt x="38681" y="30663"/>
                    <a:pt x="41096" y="32172"/>
                  </a:cubicBezTo>
                  <a:cubicBezTo>
                    <a:pt x="40700" y="34178"/>
                    <a:pt x="39941" y="36124"/>
                    <a:pt x="38542" y="37643"/>
                  </a:cubicBezTo>
                  <a:cubicBezTo>
                    <a:pt x="36853" y="39430"/>
                    <a:pt x="34415" y="40094"/>
                    <a:pt x="32006" y="40094"/>
                  </a:cubicBezTo>
                  <a:cubicBezTo>
                    <a:pt x="31423" y="40094"/>
                    <a:pt x="30843" y="40055"/>
                    <a:pt x="30275" y="39984"/>
                  </a:cubicBezTo>
                  <a:cubicBezTo>
                    <a:pt x="28846" y="39802"/>
                    <a:pt x="27326" y="39498"/>
                    <a:pt x="26080" y="38798"/>
                  </a:cubicBezTo>
                  <a:cubicBezTo>
                    <a:pt x="24986" y="38130"/>
                    <a:pt x="23831" y="37066"/>
                    <a:pt x="23497" y="35789"/>
                  </a:cubicBezTo>
                  <a:cubicBezTo>
                    <a:pt x="23132" y="34422"/>
                    <a:pt x="23983" y="33114"/>
                    <a:pt x="25016" y="32294"/>
                  </a:cubicBezTo>
                  <a:cubicBezTo>
                    <a:pt x="26050" y="31412"/>
                    <a:pt x="27326" y="30896"/>
                    <a:pt x="28633" y="30500"/>
                  </a:cubicBezTo>
                  <a:cubicBezTo>
                    <a:pt x="30031" y="30089"/>
                    <a:pt x="31491" y="29887"/>
                    <a:pt x="32953" y="29887"/>
                  </a:cubicBezTo>
                  <a:close/>
                  <a:moveTo>
                    <a:pt x="35827" y="47162"/>
                  </a:moveTo>
                  <a:cubicBezTo>
                    <a:pt x="36766" y="47162"/>
                    <a:pt x="37697" y="47283"/>
                    <a:pt x="38573" y="47522"/>
                  </a:cubicBezTo>
                  <a:cubicBezTo>
                    <a:pt x="39941" y="47917"/>
                    <a:pt x="41308" y="48586"/>
                    <a:pt x="42342" y="49619"/>
                  </a:cubicBezTo>
                  <a:cubicBezTo>
                    <a:pt x="43254" y="50531"/>
                    <a:pt x="43862" y="51717"/>
                    <a:pt x="44318" y="52932"/>
                  </a:cubicBezTo>
                  <a:cubicBezTo>
                    <a:pt x="44318" y="52963"/>
                    <a:pt x="44348" y="52993"/>
                    <a:pt x="44348" y="53024"/>
                  </a:cubicBezTo>
                  <a:cubicBezTo>
                    <a:pt x="42342" y="55242"/>
                    <a:pt x="39576" y="56671"/>
                    <a:pt x="36536" y="56975"/>
                  </a:cubicBezTo>
                  <a:cubicBezTo>
                    <a:pt x="36154" y="57014"/>
                    <a:pt x="35764" y="57034"/>
                    <a:pt x="35371" y="57034"/>
                  </a:cubicBezTo>
                  <a:cubicBezTo>
                    <a:pt x="33296" y="57034"/>
                    <a:pt x="31139" y="56470"/>
                    <a:pt x="29606" y="55091"/>
                  </a:cubicBezTo>
                  <a:cubicBezTo>
                    <a:pt x="28633" y="54209"/>
                    <a:pt x="27782" y="52963"/>
                    <a:pt x="28086" y="51595"/>
                  </a:cubicBezTo>
                  <a:cubicBezTo>
                    <a:pt x="28360" y="50379"/>
                    <a:pt x="29363" y="49437"/>
                    <a:pt x="30336" y="48738"/>
                  </a:cubicBezTo>
                  <a:cubicBezTo>
                    <a:pt x="31930" y="47675"/>
                    <a:pt x="33896" y="47162"/>
                    <a:pt x="35827" y="47162"/>
                  </a:cubicBezTo>
                  <a:close/>
                  <a:moveTo>
                    <a:pt x="18828" y="1"/>
                  </a:moveTo>
                  <a:cubicBezTo>
                    <a:pt x="15727" y="1"/>
                    <a:pt x="12609" y="153"/>
                    <a:pt x="9515" y="439"/>
                  </a:cubicBezTo>
                  <a:cubicBezTo>
                    <a:pt x="6718" y="713"/>
                    <a:pt x="3527" y="986"/>
                    <a:pt x="1794" y="3570"/>
                  </a:cubicBezTo>
                  <a:cubicBezTo>
                    <a:pt x="487" y="5485"/>
                    <a:pt x="396" y="8038"/>
                    <a:pt x="274" y="10318"/>
                  </a:cubicBezTo>
                  <a:cubicBezTo>
                    <a:pt x="244" y="11412"/>
                    <a:pt x="213" y="12537"/>
                    <a:pt x="183" y="13661"/>
                  </a:cubicBezTo>
                  <a:cubicBezTo>
                    <a:pt x="92" y="16883"/>
                    <a:pt x="61" y="20136"/>
                    <a:pt x="61" y="23358"/>
                  </a:cubicBezTo>
                  <a:cubicBezTo>
                    <a:pt x="1" y="27218"/>
                    <a:pt x="1" y="31108"/>
                    <a:pt x="1" y="35029"/>
                  </a:cubicBezTo>
                  <a:lnTo>
                    <a:pt x="1" y="41929"/>
                  </a:lnTo>
                  <a:cubicBezTo>
                    <a:pt x="1" y="43935"/>
                    <a:pt x="1" y="45972"/>
                    <a:pt x="61" y="48008"/>
                  </a:cubicBezTo>
                  <a:lnTo>
                    <a:pt x="61" y="48859"/>
                  </a:lnTo>
                  <a:cubicBezTo>
                    <a:pt x="61" y="49087"/>
                    <a:pt x="229" y="49201"/>
                    <a:pt x="396" y="49201"/>
                  </a:cubicBezTo>
                  <a:cubicBezTo>
                    <a:pt x="563" y="49201"/>
                    <a:pt x="730" y="49087"/>
                    <a:pt x="730" y="48859"/>
                  </a:cubicBezTo>
                  <a:lnTo>
                    <a:pt x="730" y="45881"/>
                  </a:lnTo>
                  <a:cubicBezTo>
                    <a:pt x="730" y="43297"/>
                    <a:pt x="730" y="40713"/>
                    <a:pt x="700" y="38130"/>
                  </a:cubicBezTo>
                  <a:lnTo>
                    <a:pt x="700" y="37522"/>
                  </a:lnTo>
                  <a:lnTo>
                    <a:pt x="700" y="31625"/>
                  </a:lnTo>
                  <a:cubicBezTo>
                    <a:pt x="700" y="27947"/>
                    <a:pt x="730" y="24300"/>
                    <a:pt x="761" y="20622"/>
                  </a:cubicBezTo>
                  <a:cubicBezTo>
                    <a:pt x="821" y="17795"/>
                    <a:pt x="852" y="15029"/>
                    <a:pt x="913" y="12233"/>
                  </a:cubicBezTo>
                  <a:cubicBezTo>
                    <a:pt x="973" y="11017"/>
                    <a:pt x="1004" y="9831"/>
                    <a:pt x="1065" y="8616"/>
                  </a:cubicBezTo>
                  <a:cubicBezTo>
                    <a:pt x="1186" y="7248"/>
                    <a:pt x="1429" y="5850"/>
                    <a:pt x="2037" y="4634"/>
                  </a:cubicBezTo>
                  <a:cubicBezTo>
                    <a:pt x="2675" y="3357"/>
                    <a:pt x="3770" y="2506"/>
                    <a:pt x="5107" y="1989"/>
                  </a:cubicBezTo>
                  <a:cubicBezTo>
                    <a:pt x="6505" y="1503"/>
                    <a:pt x="8025" y="1382"/>
                    <a:pt x="9515" y="1230"/>
                  </a:cubicBezTo>
                  <a:cubicBezTo>
                    <a:pt x="11217" y="1047"/>
                    <a:pt x="12949" y="926"/>
                    <a:pt x="14651" y="865"/>
                  </a:cubicBezTo>
                  <a:cubicBezTo>
                    <a:pt x="15889" y="811"/>
                    <a:pt x="17123" y="783"/>
                    <a:pt x="18355" y="783"/>
                  </a:cubicBezTo>
                  <a:cubicBezTo>
                    <a:pt x="20574" y="783"/>
                    <a:pt x="22789" y="871"/>
                    <a:pt x="25016" y="1047"/>
                  </a:cubicBezTo>
                  <a:cubicBezTo>
                    <a:pt x="26779" y="1169"/>
                    <a:pt x="28481" y="1351"/>
                    <a:pt x="30184" y="1594"/>
                  </a:cubicBezTo>
                  <a:cubicBezTo>
                    <a:pt x="31643" y="1777"/>
                    <a:pt x="33071" y="1989"/>
                    <a:pt x="34439" y="2537"/>
                  </a:cubicBezTo>
                  <a:cubicBezTo>
                    <a:pt x="35807" y="3114"/>
                    <a:pt x="36962" y="4026"/>
                    <a:pt x="37722" y="5303"/>
                  </a:cubicBezTo>
                  <a:cubicBezTo>
                    <a:pt x="38421" y="6488"/>
                    <a:pt x="38846" y="7825"/>
                    <a:pt x="39181" y="9132"/>
                  </a:cubicBezTo>
                  <a:cubicBezTo>
                    <a:pt x="40001" y="12415"/>
                    <a:pt x="40518" y="15759"/>
                    <a:pt x="40852" y="19072"/>
                  </a:cubicBezTo>
                  <a:cubicBezTo>
                    <a:pt x="41187" y="22415"/>
                    <a:pt x="41430" y="25820"/>
                    <a:pt x="41308" y="29163"/>
                  </a:cubicBezTo>
                  <a:cubicBezTo>
                    <a:pt x="41278" y="29923"/>
                    <a:pt x="41248" y="30713"/>
                    <a:pt x="41126" y="31534"/>
                  </a:cubicBezTo>
                  <a:cubicBezTo>
                    <a:pt x="40093" y="30926"/>
                    <a:pt x="38998" y="30409"/>
                    <a:pt x="37904" y="30045"/>
                  </a:cubicBezTo>
                  <a:cubicBezTo>
                    <a:pt x="36310" y="29519"/>
                    <a:pt x="34623" y="29260"/>
                    <a:pt x="32944" y="29260"/>
                  </a:cubicBezTo>
                  <a:cubicBezTo>
                    <a:pt x="31902" y="29260"/>
                    <a:pt x="30862" y="29360"/>
                    <a:pt x="29849" y="29558"/>
                  </a:cubicBezTo>
                  <a:cubicBezTo>
                    <a:pt x="27326" y="30045"/>
                    <a:pt x="24287" y="31139"/>
                    <a:pt x="23071" y="33570"/>
                  </a:cubicBezTo>
                  <a:cubicBezTo>
                    <a:pt x="21825" y="36154"/>
                    <a:pt x="24044" y="38677"/>
                    <a:pt x="26263" y="39680"/>
                  </a:cubicBezTo>
                  <a:cubicBezTo>
                    <a:pt x="27600" y="40288"/>
                    <a:pt x="29120" y="40592"/>
                    <a:pt x="30548" y="40744"/>
                  </a:cubicBezTo>
                  <a:cubicBezTo>
                    <a:pt x="31046" y="40792"/>
                    <a:pt x="31546" y="40818"/>
                    <a:pt x="32045" y="40818"/>
                  </a:cubicBezTo>
                  <a:cubicBezTo>
                    <a:pt x="33131" y="40818"/>
                    <a:pt x="34209" y="40691"/>
                    <a:pt x="35229" y="40379"/>
                  </a:cubicBezTo>
                  <a:cubicBezTo>
                    <a:pt x="38056" y="39528"/>
                    <a:pt x="40001" y="37522"/>
                    <a:pt x="41004" y="34817"/>
                  </a:cubicBezTo>
                  <a:cubicBezTo>
                    <a:pt x="41278" y="34148"/>
                    <a:pt x="41521" y="33388"/>
                    <a:pt x="41643" y="32659"/>
                  </a:cubicBezTo>
                  <a:cubicBezTo>
                    <a:pt x="42220" y="33084"/>
                    <a:pt x="42767" y="33510"/>
                    <a:pt x="43254" y="33996"/>
                  </a:cubicBezTo>
                  <a:cubicBezTo>
                    <a:pt x="46932" y="37552"/>
                    <a:pt x="48421" y="43297"/>
                    <a:pt x="47023" y="48251"/>
                  </a:cubicBezTo>
                  <a:cubicBezTo>
                    <a:pt x="46567" y="49802"/>
                    <a:pt x="45807" y="51230"/>
                    <a:pt x="44774" y="52507"/>
                  </a:cubicBezTo>
                  <a:cubicBezTo>
                    <a:pt x="44470" y="51747"/>
                    <a:pt x="44074" y="50987"/>
                    <a:pt x="43618" y="50318"/>
                  </a:cubicBezTo>
                  <a:cubicBezTo>
                    <a:pt x="42008" y="47948"/>
                    <a:pt x="39150" y="46732"/>
                    <a:pt x="36293" y="46580"/>
                  </a:cubicBezTo>
                  <a:cubicBezTo>
                    <a:pt x="36107" y="46571"/>
                    <a:pt x="35920" y="46567"/>
                    <a:pt x="35732" y="46567"/>
                  </a:cubicBezTo>
                  <a:cubicBezTo>
                    <a:pt x="33161" y="46567"/>
                    <a:pt x="30475" y="47354"/>
                    <a:pt x="28633" y="49224"/>
                  </a:cubicBezTo>
                  <a:cubicBezTo>
                    <a:pt x="27782" y="50106"/>
                    <a:pt x="27144" y="51200"/>
                    <a:pt x="27205" y="52446"/>
                  </a:cubicBezTo>
                  <a:cubicBezTo>
                    <a:pt x="27326" y="53753"/>
                    <a:pt x="28117" y="54878"/>
                    <a:pt x="29089" y="55729"/>
                  </a:cubicBezTo>
                  <a:cubicBezTo>
                    <a:pt x="30789" y="57161"/>
                    <a:pt x="32926" y="57780"/>
                    <a:pt x="35114" y="57780"/>
                  </a:cubicBezTo>
                  <a:cubicBezTo>
                    <a:pt x="37894" y="57780"/>
                    <a:pt x="40759" y="56781"/>
                    <a:pt x="42919" y="55182"/>
                  </a:cubicBezTo>
                  <a:cubicBezTo>
                    <a:pt x="43467" y="54787"/>
                    <a:pt x="43983" y="54331"/>
                    <a:pt x="44470" y="53814"/>
                  </a:cubicBezTo>
                  <a:cubicBezTo>
                    <a:pt x="45047" y="55607"/>
                    <a:pt x="45290" y="57522"/>
                    <a:pt x="45533" y="59376"/>
                  </a:cubicBezTo>
                  <a:cubicBezTo>
                    <a:pt x="45746" y="61322"/>
                    <a:pt x="45898" y="63237"/>
                    <a:pt x="46020" y="65212"/>
                  </a:cubicBezTo>
                  <a:cubicBezTo>
                    <a:pt x="46324" y="69984"/>
                    <a:pt x="46445" y="74756"/>
                    <a:pt x="46506" y="79529"/>
                  </a:cubicBezTo>
                  <a:cubicBezTo>
                    <a:pt x="46597" y="84118"/>
                    <a:pt x="46597" y="88738"/>
                    <a:pt x="46597" y="93328"/>
                  </a:cubicBezTo>
                  <a:lnTo>
                    <a:pt x="46597" y="98404"/>
                  </a:lnTo>
                  <a:cubicBezTo>
                    <a:pt x="46597" y="98632"/>
                    <a:pt x="46764" y="98746"/>
                    <a:pt x="46932" y="98746"/>
                  </a:cubicBezTo>
                  <a:cubicBezTo>
                    <a:pt x="47099" y="98746"/>
                    <a:pt x="47266" y="98632"/>
                    <a:pt x="47266" y="98404"/>
                  </a:cubicBezTo>
                  <a:cubicBezTo>
                    <a:pt x="47266" y="94210"/>
                    <a:pt x="47327" y="90045"/>
                    <a:pt x="47266" y="85851"/>
                  </a:cubicBezTo>
                  <a:cubicBezTo>
                    <a:pt x="47236" y="80684"/>
                    <a:pt x="47175" y="75547"/>
                    <a:pt x="46962" y="70410"/>
                  </a:cubicBezTo>
                  <a:cubicBezTo>
                    <a:pt x="46840" y="66185"/>
                    <a:pt x="46628" y="61930"/>
                    <a:pt x="46020" y="57735"/>
                  </a:cubicBezTo>
                  <a:cubicBezTo>
                    <a:pt x="45807" y="56276"/>
                    <a:pt x="45533" y="54756"/>
                    <a:pt x="45047" y="53297"/>
                  </a:cubicBezTo>
                  <a:cubicBezTo>
                    <a:pt x="46050" y="52112"/>
                    <a:pt x="46871" y="50744"/>
                    <a:pt x="47388" y="49255"/>
                  </a:cubicBezTo>
                  <a:cubicBezTo>
                    <a:pt x="48391" y="46701"/>
                    <a:pt x="48512" y="43905"/>
                    <a:pt x="47965" y="41321"/>
                  </a:cubicBezTo>
                  <a:cubicBezTo>
                    <a:pt x="47479" y="38738"/>
                    <a:pt x="46293" y="36306"/>
                    <a:pt x="44622" y="34300"/>
                  </a:cubicBezTo>
                  <a:cubicBezTo>
                    <a:pt x="43831" y="33358"/>
                    <a:pt x="42889" y="32567"/>
                    <a:pt x="41856" y="31868"/>
                  </a:cubicBezTo>
                  <a:cubicBezTo>
                    <a:pt x="42220" y="29467"/>
                    <a:pt x="42159" y="26944"/>
                    <a:pt x="42038" y="24543"/>
                  </a:cubicBezTo>
                  <a:cubicBezTo>
                    <a:pt x="41886" y="20987"/>
                    <a:pt x="41521" y="17461"/>
                    <a:pt x="40944" y="13935"/>
                  </a:cubicBezTo>
                  <a:cubicBezTo>
                    <a:pt x="40670" y="12233"/>
                    <a:pt x="40336" y="10561"/>
                    <a:pt x="39910" y="8889"/>
                  </a:cubicBezTo>
                  <a:cubicBezTo>
                    <a:pt x="39576" y="7521"/>
                    <a:pt x="39120" y="6154"/>
                    <a:pt x="38390" y="4938"/>
                  </a:cubicBezTo>
                  <a:cubicBezTo>
                    <a:pt x="37661" y="3722"/>
                    <a:pt x="36658" y="2719"/>
                    <a:pt x="35381" y="2111"/>
                  </a:cubicBezTo>
                  <a:cubicBezTo>
                    <a:pt x="34074" y="1473"/>
                    <a:pt x="32615" y="1169"/>
                    <a:pt x="31126" y="926"/>
                  </a:cubicBezTo>
                  <a:cubicBezTo>
                    <a:pt x="27570" y="409"/>
                    <a:pt x="23983" y="135"/>
                    <a:pt x="20396" y="14"/>
                  </a:cubicBezTo>
                  <a:cubicBezTo>
                    <a:pt x="19874" y="5"/>
                    <a:pt x="19351" y="1"/>
                    <a:pt x="18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8"/>
            <p:cNvSpPr/>
            <p:nvPr/>
          </p:nvSpPr>
          <p:spPr>
            <a:xfrm flipH="1">
              <a:off x="317346" y="3856402"/>
              <a:ext cx="387885" cy="288119"/>
            </a:xfrm>
            <a:custGeom>
              <a:avLst/>
              <a:gdLst/>
              <a:ahLst/>
              <a:cxnLst/>
              <a:rect l="l" t="t" r="r" b="b"/>
              <a:pathLst>
                <a:path w="15715" h="11673" extrusionOk="0">
                  <a:moveTo>
                    <a:pt x="14742" y="1"/>
                  </a:moveTo>
                  <a:lnTo>
                    <a:pt x="1489" y="122"/>
                  </a:lnTo>
                  <a:lnTo>
                    <a:pt x="0" y="11673"/>
                  </a:lnTo>
                  <a:lnTo>
                    <a:pt x="15715" y="11673"/>
                  </a:lnTo>
                  <a:lnTo>
                    <a:pt x="1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8"/>
            <p:cNvSpPr/>
            <p:nvPr/>
          </p:nvSpPr>
          <p:spPr>
            <a:xfrm flipH="1">
              <a:off x="153799" y="3564556"/>
              <a:ext cx="334621" cy="936331"/>
            </a:xfrm>
            <a:custGeom>
              <a:avLst/>
              <a:gdLst/>
              <a:ahLst/>
              <a:cxnLst/>
              <a:rect l="l" t="t" r="r" b="b"/>
              <a:pathLst>
                <a:path w="13557" h="37935" extrusionOk="0">
                  <a:moveTo>
                    <a:pt x="0" y="1"/>
                  </a:moveTo>
                  <a:lnTo>
                    <a:pt x="0" y="31"/>
                  </a:lnTo>
                  <a:lnTo>
                    <a:pt x="3982" y="37782"/>
                  </a:lnTo>
                  <a:lnTo>
                    <a:pt x="13101" y="37934"/>
                  </a:lnTo>
                  <a:cubicBezTo>
                    <a:pt x="13557" y="37083"/>
                    <a:pt x="7599" y="1"/>
                    <a:pt x="759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8"/>
            <p:cNvSpPr/>
            <p:nvPr/>
          </p:nvSpPr>
          <p:spPr>
            <a:xfrm flipH="1">
              <a:off x="1618533" y="2406207"/>
              <a:ext cx="332103" cy="105049"/>
            </a:xfrm>
            <a:custGeom>
              <a:avLst/>
              <a:gdLst/>
              <a:ahLst/>
              <a:cxnLst/>
              <a:rect l="l" t="t" r="r" b="b"/>
              <a:pathLst>
                <a:path w="13455" h="4256" extrusionOk="0">
                  <a:moveTo>
                    <a:pt x="2189" y="0"/>
                  </a:moveTo>
                  <a:cubicBezTo>
                    <a:pt x="1611" y="0"/>
                    <a:pt x="1064" y="243"/>
                    <a:pt x="699" y="608"/>
                  </a:cubicBezTo>
                  <a:cubicBezTo>
                    <a:pt x="304" y="973"/>
                    <a:pt x="91" y="1489"/>
                    <a:pt x="61" y="2037"/>
                  </a:cubicBezTo>
                  <a:cubicBezTo>
                    <a:pt x="0" y="2553"/>
                    <a:pt x="213" y="3100"/>
                    <a:pt x="517" y="3465"/>
                  </a:cubicBezTo>
                  <a:cubicBezTo>
                    <a:pt x="851" y="3891"/>
                    <a:pt x="1307" y="4103"/>
                    <a:pt x="1763" y="4225"/>
                  </a:cubicBezTo>
                  <a:cubicBezTo>
                    <a:pt x="1976" y="4255"/>
                    <a:pt x="2219" y="4255"/>
                    <a:pt x="2432" y="4255"/>
                  </a:cubicBezTo>
                  <a:lnTo>
                    <a:pt x="11338" y="4255"/>
                  </a:lnTo>
                  <a:cubicBezTo>
                    <a:pt x="11338" y="4255"/>
                    <a:pt x="11307" y="4255"/>
                    <a:pt x="11247" y="4225"/>
                  </a:cubicBezTo>
                  <a:lnTo>
                    <a:pt x="2432" y="4225"/>
                  </a:lnTo>
                  <a:cubicBezTo>
                    <a:pt x="2219" y="4225"/>
                    <a:pt x="1976" y="4225"/>
                    <a:pt x="1763" y="4195"/>
                  </a:cubicBezTo>
                  <a:cubicBezTo>
                    <a:pt x="1307" y="4103"/>
                    <a:pt x="882" y="3860"/>
                    <a:pt x="578" y="3465"/>
                  </a:cubicBezTo>
                  <a:cubicBezTo>
                    <a:pt x="274" y="3100"/>
                    <a:pt x="91" y="2584"/>
                    <a:pt x="122" y="2097"/>
                  </a:cubicBezTo>
                  <a:cubicBezTo>
                    <a:pt x="122" y="1611"/>
                    <a:pt x="335" y="1064"/>
                    <a:pt x="730" y="730"/>
                  </a:cubicBezTo>
                  <a:cubicBezTo>
                    <a:pt x="1064" y="395"/>
                    <a:pt x="1611" y="152"/>
                    <a:pt x="2128" y="152"/>
                  </a:cubicBezTo>
                  <a:lnTo>
                    <a:pt x="11520" y="152"/>
                  </a:lnTo>
                  <a:cubicBezTo>
                    <a:pt x="11703" y="213"/>
                    <a:pt x="11915" y="243"/>
                    <a:pt x="12098" y="304"/>
                  </a:cubicBezTo>
                  <a:cubicBezTo>
                    <a:pt x="12462" y="426"/>
                    <a:pt x="12766" y="699"/>
                    <a:pt x="12979" y="973"/>
                  </a:cubicBezTo>
                  <a:cubicBezTo>
                    <a:pt x="13353" y="1490"/>
                    <a:pt x="13455" y="2144"/>
                    <a:pt x="13336" y="2650"/>
                  </a:cubicBezTo>
                  <a:lnTo>
                    <a:pt x="13336" y="2650"/>
                  </a:lnTo>
                  <a:cubicBezTo>
                    <a:pt x="13435" y="2388"/>
                    <a:pt x="13431" y="2077"/>
                    <a:pt x="13374" y="1793"/>
                  </a:cubicBezTo>
                  <a:cubicBezTo>
                    <a:pt x="13344" y="1459"/>
                    <a:pt x="13222" y="1155"/>
                    <a:pt x="13010" y="851"/>
                  </a:cubicBezTo>
                  <a:cubicBezTo>
                    <a:pt x="12827" y="547"/>
                    <a:pt x="12523" y="304"/>
                    <a:pt x="12128" y="152"/>
                  </a:cubicBezTo>
                  <a:cubicBezTo>
                    <a:pt x="11976" y="91"/>
                    <a:pt x="11763" y="61"/>
                    <a:pt x="11551" y="0"/>
                  </a:cubicBezTo>
                  <a:close/>
                  <a:moveTo>
                    <a:pt x="13336" y="2650"/>
                  </a:moveTo>
                  <a:cubicBezTo>
                    <a:pt x="13329" y="2669"/>
                    <a:pt x="13322" y="2687"/>
                    <a:pt x="13313" y="2705"/>
                  </a:cubicBezTo>
                  <a:cubicBezTo>
                    <a:pt x="13161" y="3283"/>
                    <a:pt x="12766" y="3647"/>
                    <a:pt x="12462" y="3860"/>
                  </a:cubicBezTo>
                  <a:cubicBezTo>
                    <a:pt x="12128" y="4073"/>
                    <a:pt x="11824" y="4164"/>
                    <a:pt x="11611" y="4195"/>
                  </a:cubicBezTo>
                  <a:lnTo>
                    <a:pt x="11368" y="4195"/>
                  </a:lnTo>
                  <a:lnTo>
                    <a:pt x="11338" y="4255"/>
                  </a:lnTo>
                  <a:cubicBezTo>
                    <a:pt x="11338" y="4255"/>
                    <a:pt x="11459" y="4255"/>
                    <a:pt x="11642" y="4225"/>
                  </a:cubicBezTo>
                  <a:cubicBezTo>
                    <a:pt x="11824" y="4195"/>
                    <a:pt x="12128" y="4103"/>
                    <a:pt x="12462" y="3891"/>
                  </a:cubicBezTo>
                  <a:cubicBezTo>
                    <a:pt x="12766" y="3647"/>
                    <a:pt x="13161" y="3283"/>
                    <a:pt x="13313" y="2736"/>
                  </a:cubicBezTo>
                  <a:cubicBezTo>
                    <a:pt x="13322" y="2708"/>
                    <a:pt x="13329" y="2679"/>
                    <a:pt x="13336" y="2650"/>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8"/>
            <p:cNvSpPr/>
            <p:nvPr/>
          </p:nvSpPr>
          <p:spPr>
            <a:xfrm flipH="1">
              <a:off x="1628776" y="2499975"/>
              <a:ext cx="363894" cy="111812"/>
            </a:xfrm>
            <a:custGeom>
              <a:avLst/>
              <a:gdLst/>
              <a:ahLst/>
              <a:cxnLst/>
              <a:rect l="l" t="t" r="r" b="b"/>
              <a:pathLst>
                <a:path w="14743" h="4530" extrusionOk="0">
                  <a:moveTo>
                    <a:pt x="1" y="0"/>
                  </a:moveTo>
                  <a:lnTo>
                    <a:pt x="1" y="4529"/>
                  </a:lnTo>
                  <a:lnTo>
                    <a:pt x="14743" y="4529"/>
                  </a:lnTo>
                  <a:lnTo>
                    <a:pt x="147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8"/>
            <p:cNvSpPr/>
            <p:nvPr/>
          </p:nvSpPr>
          <p:spPr>
            <a:xfrm flipH="1">
              <a:off x="1719534" y="3867189"/>
              <a:ext cx="190598" cy="317269"/>
            </a:xfrm>
            <a:custGeom>
              <a:avLst/>
              <a:gdLst/>
              <a:ahLst/>
              <a:cxnLst/>
              <a:rect l="l" t="t" r="r" b="b"/>
              <a:pathLst>
                <a:path w="7722" h="12854" extrusionOk="0">
                  <a:moveTo>
                    <a:pt x="3655" y="1"/>
                  </a:moveTo>
                  <a:cubicBezTo>
                    <a:pt x="3518" y="1"/>
                    <a:pt x="3381" y="25"/>
                    <a:pt x="3253" y="80"/>
                  </a:cubicBezTo>
                  <a:cubicBezTo>
                    <a:pt x="2615" y="354"/>
                    <a:pt x="2493" y="1175"/>
                    <a:pt x="2371" y="1874"/>
                  </a:cubicBezTo>
                  <a:cubicBezTo>
                    <a:pt x="2128" y="2938"/>
                    <a:pt x="1672" y="3971"/>
                    <a:pt x="1216" y="4944"/>
                  </a:cubicBezTo>
                  <a:cubicBezTo>
                    <a:pt x="760" y="5947"/>
                    <a:pt x="335" y="6980"/>
                    <a:pt x="153" y="8074"/>
                  </a:cubicBezTo>
                  <a:cubicBezTo>
                    <a:pt x="1" y="9169"/>
                    <a:pt x="122" y="10293"/>
                    <a:pt x="730" y="11236"/>
                  </a:cubicBezTo>
                  <a:cubicBezTo>
                    <a:pt x="1307" y="12072"/>
                    <a:pt x="2349" y="12853"/>
                    <a:pt x="3700" y="12853"/>
                  </a:cubicBezTo>
                  <a:cubicBezTo>
                    <a:pt x="3773" y="12853"/>
                    <a:pt x="3847" y="12851"/>
                    <a:pt x="3922" y="12847"/>
                  </a:cubicBezTo>
                  <a:cubicBezTo>
                    <a:pt x="6809" y="12695"/>
                    <a:pt x="7721" y="9564"/>
                    <a:pt x="7691" y="7436"/>
                  </a:cubicBezTo>
                  <a:cubicBezTo>
                    <a:pt x="7630" y="5278"/>
                    <a:pt x="6353" y="3211"/>
                    <a:pt x="5320" y="1387"/>
                  </a:cubicBezTo>
                  <a:cubicBezTo>
                    <a:pt x="5107" y="992"/>
                    <a:pt x="4864" y="597"/>
                    <a:pt x="4529" y="324"/>
                  </a:cubicBezTo>
                  <a:cubicBezTo>
                    <a:pt x="4296" y="133"/>
                    <a:pt x="3974" y="1"/>
                    <a:pt x="3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8"/>
            <p:cNvSpPr/>
            <p:nvPr/>
          </p:nvSpPr>
          <p:spPr>
            <a:xfrm flipH="1">
              <a:off x="1763049" y="4008545"/>
              <a:ext cx="102827" cy="175024"/>
            </a:xfrm>
            <a:custGeom>
              <a:avLst/>
              <a:gdLst/>
              <a:ahLst/>
              <a:cxnLst/>
              <a:rect l="l" t="t" r="r" b="b"/>
              <a:pathLst>
                <a:path w="4166" h="7091" extrusionOk="0">
                  <a:moveTo>
                    <a:pt x="1939" y="1"/>
                  </a:moveTo>
                  <a:cubicBezTo>
                    <a:pt x="1870" y="1"/>
                    <a:pt x="1800" y="12"/>
                    <a:pt x="1733" y="37"/>
                  </a:cubicBezTo>
                  <a:cubicBezTo>
                    <a:pt x="1399" y="189"/>
                    <a:pt x="1338" y="645"/>
                    <a:pt x="1247" y="1010"/>
                  </a:cubicBezTo>
                  <a:cubicBezTo>
                    <a:pt x="1126" y="1618"/>
                    <a:pt x="882" y="2165"/>
                    <a:pt x="639" y="2712"/>
                  </a:cubicBezTo>
                  <a:cubicBezTo>
                    <a:pt x="396" y="3259"/>
                    <a:pt x="153" y="3837"/>
                    <a:pt x="62" y="4445"/>
                  </a:cubicBezTo>
                  <a:cubicBezTo>
                    <a:pt x="1" y="5053"/>
                    <a:pt x="31" y="5691"/>
                    <a:pt x="366" y="6177"/>
                  </a:cubicBezTo>
                  <a:cubicBezTo>
                    <a:pt x="689" y="6648"/>
                    <a:pt x="1298" y="7091"/>
                    <a:pt x="2054" y="7091"/>
                  </a:cubicBezTo>
                  <a:cubicBezTo>
                    <a:pt x="2079" y="7091"/>
                    <a:pt x="2103" y="7090"/>
                    <a:pt x="2129" y="7089"/>
                  </a:cubicBezTo>
                  <a:cubicBezTo>
                    <a:pt x="3679" y="7059"/>
                    <a:pt x="4165" y="5296"/>
                    <a:pt x="4165" y="4141"/>
                  </a:cubicBezTo>
                  <a:cubicBezTo>
                    <a:pt x="4135" y="2955"/>
                    <a:pt x="3466" y="1800"/>
                    <a:pt x="2888" y="797"/>
                  </a:cubicBezTo>
                  <a:cubicBezTo>
                    <a:pt x="2767" y="554"/>
                    <a:pt x="2615" y="372"/>
                    <a:pt x="2433" y="189"/>
                  </a:cubicBezTo>
                  <a:cubicBezTo>
                    <a:pt x="2300" y="79"/>
                    <a:pt x="2120" y="1"/>
                    <a:pt x="1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8"/>
            <p:cNvSpPr/>
            <p:nvPr/>
          </p:nvSpPr>
          <p:spPr>
            <a:xfrm flipH="1">
              <a:off x="1742809" y="3949603"/>
              <a:ext cx="143307" cy="236952"/>
            </a:xfrm>
            <a:custGeom>
              <a:avLst/>
              <a:gdLst/>
              <a:ahLst/>
              <a:cxnLst/>
              <a:rect l="l" t="t" r="r" b="b"/>
              <a:pathLst>
                <a:path w="5806" h="9600" extrusionOk="0">
                  <a:moveTo>
                    <a:pt x="2730" y="0"/>
                  </a:moveTo>
                  <a:cubicBezTo>
                    <a:pt x="2626" y="0"/>
                    <a:pt x="2525" y="17"/>
                    <a:pt x="2432" y="55"/>
                  </a:cubicBezTo>
                  <a:cubicBezTo>
                    <a:pt x="1946" y="237"/>
                    <a:pt x="1885" y="906"/>
                    <a:pt x="1763" y="1392"/>
                  </a:cubicBezTo>
                  <a:cubicBezTo>
                    <a:pt x="1611" y="2182"/>
                    <a:pt x="1216" y="2942"/>
                    <a:pt x="912" y="3702"/>
                  </a:cubicBezTo>
                  <a:cubicBezTo>
                    <a:pt x="578" y="4462"/>
                    <a:pt x="274" y="5222"/>
                    <a:pt x="122" y="6012"/>
                  </a:cubicBezTo>
                  <a:cubicBezTo>
                    <a:pt x="0" y="6833"/>
                    <a:pt x="91" y="7684"/>
                    <a:pt x="547" y="8383"/>
                  </a:cubicBezTo>
                  <a:cubicBezTo>
                    <a:pt x="992" y="9035"/>
                    <a:pt x="1783" y="9600"/>
                    <a:pt x="2864" y="9600"/>
                  </a:cubicBezTo>
                  <a:cubicBezTo>
                    <a:pt x="2892" y="9600"/>
                    <a:pt x="2920" y="9599"/>
                    <a:pt x="2949" y="9599"/>
                  </a:cubicBezTo>
                  <a:cubicBezTo>
                    <a:pt x="5107" y="9508"/>
                    <a:pt x="5806" y="7167"/>
                    <a:pt x="5745" y="5556"/>
                  </a:cubicBezTo>
                  <a:cubicBezTo>
                    <a:pt x="5715" y="3976"/>
                    <a:pt x="4772" y="2425"/>
                    <a:pt x="4012" y="1058"/>
                  </a:cubicBezTo>
                  <a:cubicBezTo>
                    <a:pt x="3860" y="754"/>
                    <a:pt x="3678" y="450"/>
                    <a:pt x="3405" y="237"/>
                  </a:cubicBezTo>
                  <a:cubicBezTo>
                    <a:pt x="3215" y="89"/>
                    <a:pt x="2966" y="0"/>
                    <a:pt x="2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8"/>
            <p:cNvSpPr/>
            <p:nvPr/>
          </p:nvSpPr>
          <p:spPr>
            <a:xfrm flipH="1">
              <a:off x="1890608" y="4069486"/>
              <a:ext cx="9009" cy="54030"/>
            </a:xfrm>
            <a:custGeom>
              <a:avLst/>
              <a:gdLst/>
              <a:ahLst/>
              <a:cxnLst/>
              <a:rect l="l" t="t" r="r" b="b"/>
              <a:pathLst>
                <a:path w="365" h="2189" extrusionOk="0">
                  <a:moveTo>
                    <a:pt x="152" y="0"/>
                  </a:moveTo>
                  <a:cubicBezTo>
                    <a:pt x="152" y="0"/>
                    <a:pt x="0" y="486"/>
                    <a:pt x="61" y="1094"/>
                  </a:cubicBezTo>
                  <a:cubicBezTo>
                    <a:pt x="122" y="1733"/>
                    <a:pt x="304" y="2188"/>
                    <a:pt x="334" y="2188"/>
                  </a:cubicBezTo>
                  <a:cubicBezTo>
                    <a:pt x="365" y="2188"/>
                    <a:pt x="182" y="1702"/>
                    <a:pt x="152" y="1094"/>
                  </a:cubicBezTo>
                  <a:cubicBezTo>
                    <a:pt x="61" y="486"/>
                    <a:pt x="182"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8"/>
            <p:cNvSpPr/>
            <p:nvPr/>
          </p:nvSpPr>
          <p:spPr>
            <a:xfrm flipH="1">
              <a:off x="1528244" y="4229281"/>
              <a:ext cx="570956" cy="370632"/>
            </a:xfrm>
            <a:custGeom>
              <a:avLst/>
              <a:gdLst/>
              <a:ahLst/>
              <a:cxnLst/>
              <a:rect l="l" t="t" r="r" b="b"/>
              <a:pathLst>
                <a:path w="23132" h="15016" extrusionOk="0">
                  <a:moveTo>
                    <a:pt x="7296" y="0"/>
                  </a:moveTo>
                  <a:lnTo>
                    <a:pt x="7296" y="0"/>
                  </a:lnTo>
                  <a:cubicBezTo>
                    <a:pt x="7326" y="122"/>
                    <a:pt x="7296" y="4955"/>
                    <a:pt x="7296" y="4955"/>
                  </a:cubicBezTo>
                  <a:lnTo>
                    <a:pt x="821" y="4955"/>
                  </a:lnTo>
                  <a:cubicBezTo>
                    <a:pt x="366" y="4955"/>
                    <a:pt x="1" y="5319"/>
                    <a:pt x="1" y="5775"/>
                  </a:cubicBezTo>
                  <a:lnTo>
                    <a:pt x="1" y="14195"/>
                  </a:lnTo>
                  <a:cubicBezTo>
                    <a:pt x="1" y="14651"/>
                    <a:pt x="366" y="15016"/>
                    <a:pt x="821" y="15016"/>
                  </a:cubicBezTo>
                  <a:lnTo>
                    <a:pt x="22250" y="15016"/>
                  </a:lnTo>
                  <a:cubicBezTo>
                    <a:pt x="22706" y="15016"/>
                    <a:pt x="23102" y="14651"/>
                    <a:pt x="23102" y="14195"/>
                  </a:cubicBezTo>
                  <a:lnTo>
                    <a:pt x="23102" y="5775"/>
                  </a:lnTo>
                  <a:cubicBezTo>
                    <a:pt x="23132" y="5319"/>
                    <a:pt x="22737" y="4955"/>
                    <a:pt x="22281" y="4955"/>
                  </a:cubicBezTo>
                  <a:lnTo>
                    <a:pt x="15837" y="4955"/>
                  </a:lnTo>
                  <a:cubicBezTo>
                    <a:pt x="15837" y="4955"/>
                    <a:pt x="15807" y="122"/>
                    <a:pt x="15837" y="0"/>
                  </a:cubicBezTo>
                  <a:lnTo>
                    <a:pt x="15837" y="0"/>
                  </a:lnTo>
                  <a:lnTo>
                    <a:pt x="11855" y="61"/>
                  </a:lnTo>
                  <a:lnTo>
                    <a:pt x="11278" y="61"/>
                  </a:lnTo>
                  <a:lnTo>
                    <a:pt x="72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8"/>
            <p:cNvSpPr/>
            <p:nvPr/>
          </p:nvSpPr>
          <p:spPr>
            <a:xfrm flipH="1">
              <a:off x="1526739" y="4227775"/>
              <a:ext cx="573942" cy="375149"/>
            </a:xfrm>
            <a:custGeom>
              <a:avLst/>
              <a:gdLst/>
              <a:ahLst/>
              <a:cxnLst/>
              <a:rect l="l" t="t" r="r" b="b"/>
              <a:pathLst>
                <a:path w="23253" h="15199" extrusionOk="0">
                  <a:moveTo>
                    <a:pt x="22554" y="4864"/>
                  </a:moveTo>
                  <a:cubicBezTo>
                    <a:pt x="22432" y="5016"/>
                    <a:pt x="22341" y="5016"/>
                    <a:pt x="22341" y="5016"/>
                  </a:cubicBezTo>
                  <a:lnTo>
                    <a:pt x="22554" y="5016"/>
                  </a:lnTo>
                  <a:cubicBezTo>
                    <a:pt x="22645" y="5046"/>
                    <a:pt x="22858" y="5077"/>
                    <a:pt x="23040" y="5320"/>
                  </a:cubicBezTo>
                  <a:cubicBezTo>
                    <a:pt x="23073" y="5385"/>
                    <a:pt x="23114" y="5442"/>
                    <a:pt x="23150" y="5504"/>
                  </a:cubicBezTo>
                  <a:lnTo>
                    <a:pt x="23150" y="5504"/>
                  </a:lnTo>
                  <a:cubicBezTo>
                    <a:pt x="23097" y="5365"/>
                    <a:pt x="23066" y="5253"/>
                    <a:pt x="23010" y="5168"/>
                  </a:cubicBezTo>
                  <a:cubicBezTo>
                    <a:pt x="22858" y="4955"/>
                    <a:pt x="22645" y="4894"/>
                    <a:pt x="22554" y="4864"/>
                  </a:cubicBezTo>
                  <a:close/>
                  <a:moveTo>
                    <a:pt x="7356" y="0"/>
                  </a:moveTo>
                  <a:lnTo>
                    <a:pt x="7356" y="122"/>
                  </a:lnTo>
                  <a:lnTo>
                    <a:pt x="7356" y="669"/>
                  </a:lnTo>
                  <a:lnTo>
                    <a:pt x="7356" y="1277"/>
                  </a:lnTo>
                  <a:lnTo>
                    <a:pt x="7356" y="2493"/>
                  </a:lnTo>
                  <a:lnTo>
                    <a:pt x="7356" y="4925"/>
                  </a:lnTo>
                  <a:lnTo>
                    <a:pt x="881" y="4925"/>
                  </a:lnTo>
                  <a:cubicBezTo>
                    <a:pt x="730" y="4925"/>
                    <a:pt x="578" y="4985"/>
                    <a:pt x="456" y="5046"/>
                  </a:cubicBezTo>
                  <a:cubicBezTo>
                    <a:pt x="243" y="5198"/>
                    <a:pt x="61" y="5472"/>
                    <a:pt x="0" y="5776"/>
                  </a:cubicBezTo>
                  <a:lnTo>
                    <a:pt x="0" y="7417"/>
                  </a:lnTo>
                  <a:lnTo>
                    <a:pt x="0" y="10669"/>
                  </a:lnTo>
                  <a:lnTo>
                    <a:pt x="0" y="12615"/>
                  </a:lnTo>
                  <a:lnTo>
                    <a:pt x="0" y="13557"/>
                  </a:lnTo>
                  <a:lnTo>
                    <a:pt x="0" y="14013"/>
                  </a:lnTo>
                  <a:lnTo>
                    <a:pt x="0" y="14256"/>
                  </a:lnTo>
                  <a:cubicBezTo>
                    <a:pt x="0" y="14317"/>
                    <a:pt x="0" y="14438"/>
                    <a:pt x="61" y="14499"/>
                  </a:cubicBezTo>
                  <a:cubicBezTo>
                    <a:pt x="122" y="14864"/>
                    <a:pt x="426" y="15107"/>
                    <a:pt x="760" y="15198"/>
                  </a:cubicBezTo>
                  <a:lnTo>
                    <a:pt x="10578" y="15198"/>
                  </a:lnTo>
                  <a:cubicBezTo>
                    <a:pt x="15046" y="15168"/>
                    <a:pt x="19089" y="15168"/>
                    <a:pt x="22462" y="15168"/>
                  </a:cubicBezTo>
                  <a:cubicBezTo>
                    <a:pt x="22918" y="15107"/>
                    <a:pt x="23253" y="14651"/>
                    <a:pt x="23253" y="14256"/>
                  </a:cubicBezTo>
                  <a:lnTo>
                    <a:pt x="23253" y="13071"/>
                  </a:lnTo>
                  <a:lnTo>
                    <a:pt x="23253" y="10912"/>
                  </a:lnTo>
                  <a:lnTo>
                    <a:pt x="23253" y="7447"/>
                  </a:lnTo>
                  <a:lnTo>
                    <a:pt x="23253" y="6201"/>
                  </a:lnTo>
                  <a:cubicBezTo>
                    <a:pt x="23222" y="6049"/>
                    <a:pt x="23253" y="5836"/>
                    <a:pt x="23222" y="5684"/>
                  </a:cubicBezTo>
                  <a:cubicBezTo>
                    <a:pt x="23208" y="5614"/>
                    <a:pt x="23181" y="5557"/>
                    <a:pt x="23150" y="5504"/>
                  </a:cubicBezTo>
                  <a:lnTo>
                    <a:pt x="23150" y="5504"/>
                  </a:lnTo>
                  <a:cubicBezTo>
                    <a:pt x="23154" y="5513"/>
                    <a:pt x="23158" y="5523"/>
                    <a:pt x="23162" y="5532"/>
                  </a:cubicBezTo>
                  <a:lnTo>
                    <a:pt x="23162" y="6019"/>
                  </a:lnTo>
                  <a:lnTo>
                    <a:pt x="23162" y="7295"/>
                  </a:lnTo>
                  <a:lnTo>
                    <a:pt x="23162" y="10761"/>
                  </a:lnTo>
                  <a:lnTo>
                    <a:pt x="23162" y="12919"/>
                  </a:lnTo>
                  <a:lnTo>
                    <a:pt x="23162" y="14104"/>
                  </a:lnTo>
                  <a:cubicBezTo>
                    <a:pt x="23162" y="14469"/>
                    <a:pt x="22858" y="14864"/>
                    <a:pt x="22462" y="14894"/>
                  </a:cubicBezTo>
                  <a:lnTo>
                    <a:pt x="1246" y="14894"/>
                  </a:lnTo>
                  <a:cubicBezTo>
                    <a:pt x="1145" y="14894"/>
                    <a:pt x="1030" y="14908"/>
                    <a:pt x="929" y="14908"/>
                  </a:cubicBezTo>
                  <a:cubicBezTo>
                    <a:pt x="878" y="14908"/>
                    <a:pt x="831" y="14904"/>
                    <a:pt x="790" y="14894"/>
                  </a:cubicBezTo>
                  <a:cubicBezTo>
                    <a:pt x="547" y="14864"/>
                    <a:pt x="304" y="14621"/>
                    <a:pt x="243" y="14347"/>
                  </a:cubicBezTo>
                  <a:cubicBezTo>
                    <a:pt x="182" y="14317"/>
                    <a:pt x="182" y="14256"/>
                    <a:pt x="182" y="14165"/>
                  </a:cubicBezTo>
                  <a:lnTo>
                    <a:pt x="182" y="13952"/>
                  </a:lnTo>
                  <a:lnTo>
                    <a:pt x="182" y="13496"/>
                  </a:lnTo>
                  <a:lnTo>
                    <a:pt x="182" y="12523"/>
                  </a:lnTo>
                  <a:lnTo>
                    <a:pt x="182" y="10609"/>
                  </a:lnTo>
                  <a:lnTo>
                    <a:pt x="182" y="7326"/>
                  </a:lnTo>
                  <a:lnTo>
                    <a:pt x="182" y="5745"/>
                  </a:lnTo>
                  <a:cubicBezTo>
                    <a:pt x="243" y="5502"/>
                    <a:pt x="395" y="5289"/>
                    <a:pt x="578" y="5168"/>
                  </a:cubicBezTo>
                  <a:cubicBezTo>
                    <a:pt x="699" y="5077"/>
                    <a:pt x="790" y="5046"/>
                    <a:pt x="912" y="5046"/>
                  </a:cubicBezTo>
                  <a:lnTo>
                    <a:pt x="7477" y="5046"/>
                  </a:lnTo>
                  <a:lnTo>
                    <a:pt x="7477" y="4985"/>
                  </a:lnTo>
                  <a:lnTo>
                    <a:pt x="7477" y="2463"/>
                  </a:lnTo>
                  <a:lnTo>
                    <a:pt x="7477" y="1247"/>
                  </a:lnTo>
                  <a:lnTo>
                    <a:pt x="7477" y="639"/>
                  </a:lnTo>
                  <a:cubicBezTo>
                    <a:pt x="7453" y="492"/>
                    <a:pt x="7468" y="325"/>
                    <a:pt x="7459" y="154"/>
                  </a:cubicBezTo>
                  <a:lnTo>
                    <a:pt x="7459" y="154"/>
                  </a:lnTo>
                  <a:cubicBezTo>
                    <a:pt x="8984" y="183"/>
                    <a:pt x="10478" y="183"/>
                    <a:pt x="11854" y="183"/>
                  </a:cubicBezTo>
                  <a:cubicBezTo>
                    <a:pt x="13279" y="183"/>
                    <a:pt x="14558" y="154"/>
                    <a:pt x="15806" y="152"/>
                  </a:cubicBezTo>
                  <a:lnTo>
                    <a:pt x="15806" y="152"/>
                  </a:lnTo>
                  <a:lnTo>
                    <a:pt x="15806" y="1429"/>
                  </a:lnTo>
                  <a:lnTo>
                    <a:pt x="15806" y="2706"/>
                  </a:lnTo>
                  <a:cubicBezTo>
                    <a:pt x="15867" y="3526"/>
                    <a:pt x="15867" y="4286"/>
                    <a:pt x="15867" y="5016"/>
                  </a:cubicBezTo>
                  <a:lnTo>
                    <a:pt x="15867" y="5046"/>
                  </a:lnTo>
                  <a:lnTo>
                    <a:pt x="15897" y="5046"/>
                  </a:lnTo>
                  <a:cubicBezTo>
                    <a:pt x="17903" y="5016"/>
                    <a:pt x="19544" y="5016"/>
                    <a:pt x="20639" y="5016"/>
                  </a:cubicBezTo>
                  <a:lnTo>
                    <a:pt x="22341" y="5016"/>
                  </a:lnTo>
                  <a:cubicBezTo>
                    <a:pt x="22341" y="5016"/>
                    <a:pt x="22310" y="5016"/>
                    <a:pt x="22310" y="4985"/>
                  </a:cubicBezTo>
                  <a:lnTo>
                    <a:pt x="20730" y="4985"/>
                  </a:lnTo>
                  <a:cubicBezTo>
                    <a:pt x="19616" y="4985"/>
                    <a:pt x="18026" y="4926"/>
                    <a:pt x="16019" y="4925"/>
                  </a:cubicBezTo>
                  <a:lnTo>
                    <a:pt x="16019" y="4925"/>
                  </a:lnTo>
                  <a:lnTo>
                    <a:pt x="16019" y="2645"/>
                  </a:lnTo>
                  <a:cubicBezTo>
                    <a:pt x="16019" y="1855"/>
                    <a:pt x="15958" y="943"/>
                    <a:pt x="16019" y="61"/>
                  </a:cubicBezTo>
                  <a:lnTo>
                    <a:pt x="16019" y="0"/>
                  </a:lnTo>
                  <a:lnTo>
                    <a:pt x="15927" y="0"/>
                  </a:lnTo>
                  <a:cubicBezTo>
                    <a:pt x="14681" y="31"/>
                    <a:pt x="13313" y="31"/>
                    <a:pt x="11915" y="31"/>
                  </a:cubicBezTo>
                  <a:cubicBezTo>
                    <a:pt x="10487" y="31"/>
                    <a:pt x="8967" y="0"/>
                    <a:pt x="74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8"/>
            <p:cNvSpPr/>
            <p:nvPr/>
          </p:nvSpPr>
          <p:spPr>
            <a:xfrm flipH="1">
              <a:off x="1553741" y="4247274"/>
              <a:ext cx="522183" cy="333880"/>
            </a:xfrm>
            <a:custGeom>
              <a:avLst/>
              <a:gdLst/>
              <a:ahLst/>
              <a:cxnLst/>
              <a:rect l="l" t="t" r="r" b="b"/>
              <a:pathLst>
                <a:path w="21156" h="13527" extrusionOk="0">
                  <a:moveTo>
                    <a:pt x="7265" y="1"/>
                  </a:moveTo>
                  <a:cubicBezTo>
                    <a:pt x="7295" y="92"/>
                    <a:pt x="7265" y="3010"/>
                    <a:pt x="7265" y="4317"/>
                  </a:cubicBezTo>
                  <a:cubicBezTo>
                    <a:pt x="7265" y="4682"/>
                    <a:pt x="6961" y="4986"/>
                    <a:pt x="6596" y="4986"/>
                  </a:cubicBezTo>
                  <a:lnTo>
                    <a:pt x="760" y="4986"/>
                  </a:lnTo>
                  <a:cubicBezTo>
                    <a:pt x="334" y="4986"/>
                    <a:pt x="0" y="5290"/>
                    <a:pt x="0" y="5685"/>
                  </a:cubicBezTo>
                  <a:lnTo>
                    <a:pt x="0" y="12797"/>
                  </a:lnTo>
                  <a:cubicBezTo>
                    <a:pt x="0" y="13192"/>
                    <a:pt x="334" y="13527"/>
                    <a:pt x="760" y="13527"/>
                  </a:cubicBezTo>
                  <a:lnTo>
                    <a:pt x="20365" y="13527"/>
                  </a:lnTo>
                  <a:cubicBezTo>
                    <a:pt x="20791" y="13527"/>
                    <a:pt x="21125" y="13223"/>
                    <a:pt x="21125" y="12797"/>
                  </a:cubicBezTo>
                  <a:lnTo>
                    <a:pt x="21125" y="5685"/>
                  </a:lnTo>
                  <a:cubicBezTo>
                    <a:pt x="21155" y="5320"/>
                    <a:pt x="20821" y="4986"/>
                    <a:pt x="20396" y="4986"/>
                  </a:cubicBezTo>
                  <a:lnTo>
                    <a:pt x="14924" y="4955"/>
                  </a:lnTo>
                  <a:cubicBezTo>
                    <a:pt x="14590" y="4955"/>
                    <a:pt x="14286" y="4651"/>
                    <a:pt x="14286" y="4287"/>
                  </a:cubicBezTo>
                  <a:lnTo>
                    <a:pt x="14286"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8"/>
            <p:cNvSpPr/>
            <p:nvPr/>
          </p:nvSpPr>
          <p:spPr>
            <a:xfrm flipH="1">
              <a:off x="1688779" y="4213509"/>
              <a:ext cx="256624" cy="33790"/>
            </a:xfrm>
            <a:custGeom>
              <a:avLst/>
              <a:gdLst/>
              <a:ahLst/>
              <a:cxnLst/>
              <a:rect l="l" t="t" r="r" b="b"/>
              <a:pathLst>
                <a:path w="10397" h="1369" extrusionOk="0">
                  <a:moveTo>
                    <a:pt x="670" y="1"/>
                  </a:moveTo>
                  <a:cubicBezTo>
                    <a:pt x="305" y="1"/>
                    <a:pt x="1" y="305"/>
                    <a:pt x="1" y="700"/>
                  </a:cubicBezTo>
                  <a:cubicBezTo>
                    <a:pt x="1" y="1065"/>
                    <a:pt x="305" y="1369"/>
                    <a:pt x="670" y="1369"/>
                  </a:cubicBezTo>
                  <a:lnTo>
                    <a:pt x="9728" y="1369"/>
                  </a:lnTo>
                  <a:cubicBezTo>
                    <a:pt x="10092" y="1369"/>
                    <a:pt x="10396" y="1065"/>
                    <a:pt x="10396" y="700"/>
                  </a:cubicBezTo>
                  <a:cubicBezTo>
                    <a:pt x="10396" y="305"/>
                    <a:pt x="10092" y="1"/>
                    <a:pt x="97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8"/>
            <p:cNvSpPr/>
            <p:nvPr/>
          </p:nvSpPr>
          <p:spPr>
            <a:xfrm flipH="1">
              <a:off x="1685793" y="4209757"/>
              <a:ext cx="264843" cy="40553"/>
            </a:xfrm>
            <a:custGeom>
              <a:avLst/>
              <a:gdLst/>
              <a:ahLst/>
              <a:cxnLst/>
              <a:rect l="l" t="t" r="r" b="b"/>
              <a:pathLst>
                <a:path w="10730" h="1643" extrusionOk="0">
                  <a:moveTo>
                    <a:pt x="851" y="1"/>
                  </a:moveTo>
                  <a:cubicBezTo>
                    <a:pt x="395" y="1"/>
                    <a:pt x="0" y="427"/>
                    <a:pt x="61" y="882"/>
                  </a:cubicBezTo>
                  <a:cubicBezTo>
                    <a:pt x="91" y="1095"/>
                    <a:pt x="213" y="1308"/>
                    <a:pt x="365" y="1460"/>
                  </a:cubicBezTo>
                  <a:cubicBezTo>
                    <a:pt x="517" y="1612"/>
                    <a:pt x="730" y="1642"/>
                    <a:pt x="912" y="1642"/>
                  </a:cubicBezTo>
                  <a:lnTo>
                    <a:pt x="3040" y="1642"/>
                  </a:lnTo>
                  <a:cubicBezTo>
                    <a:pt x="4377" y="1612"/>
                    <a:pt x="5593" y="1612"/>
                    <a:pt x="6626" y="1612"/>
                  </a:cubicBezTo>
                  <a:cubicBezTo>
                    <a:pt x="7660" y="1551"/>
                    <a:pt x="8450" y="1551"/>
                    <a:pt x="9058" y="1551"/>
                  </a:cubicBezTo>
                  <a:lnTo>
                    <a:pt x="9696" y="1551"/>
                  </a:lnTo>
                  <a:cubicBezTo>
                    <a:pt x="9848" y="1521"/>
                    <a:pt x="9940" y="1521"/>
                    <a:pt x="9940" y="1521"/>
                  </a:cubicBezTo>
                  <a:lnTo>
                    <a:pt x="9088" y="1521"/>
                  </a:lnTo>
                  <a:cubicBezTo>
                    <a:pt x="8481" y="1521"/>
                    <a:pt x="7660" y="1490"/>
                    <a:pt x="6657" y="1490"/>
                  </a:cubicBezTo>
                  <a:cubicBezTo>
                    <a:pt x="5623" y="1430"/>
                    <a:pt x="4408" y="1430"/>
                    <a:pt x="3101" y="1430"/>
                  </a:cubicBezTo>
                  <a:lnTo>
                    <a:pt x="973" y="1430"/>
                  </a:lnTo>
                  <a:cubicBezTo>
                    <a:pt x="938" y="1435"/>
                    <a:pt x="904" y="1438"/>
                    <a:pt x="870" y="1438"/>
                  </a:cubicBezTo>
                  <a:cubicBezTo>
                    <a:pt x="548" y="1438"/>
                    <a:pt x="274" y="1185"/>
                    <a:pt x="274" y="882"/>
                  </a:cubicBezTo>
                  <a:cubicBezTo>
                    <a:pt x="243" y="518"/>
                    <a:pt x="547" y="214"/>
                    <a:pt x="882" y="214"/>
                  </a:cubicBezTo>
                  <a:cubicBezTo>
                    <a:pt x="4012" y="183"/>
                    <a:pt x="6809" y="183"/>
                    <a:pt x="8876" y="183"/>
                  </a:cubicBezTo>
                  <a:lnTo>
                    <a:pt x="9575" y="183"/>
                  </a:lnTo>
                  <a:cubicBezTo>
                    <a:pt x="9696" y="183"/>
                    <a:pt x="9810" y="176"/>
                    <a:pt x="9913" y="176"/>
                  </a:cubicBezTo>
                  <a:cubicBezTo>
                    <a:pt x="10016" y="176"/>
                    <a:pt x="10107" y="183"/>
                    <a:pt x="10183" y="214"/>
                  </a:cubicBezTo>
                  <a:cubicBezTo>
                    <a:pt x="10547" y="396"/>
                    <a:pt x="10639" y="761"/>
                    <a:pt x="10578" y="1034"/>
                  </a:cubicBezTo>
                  <a:cubicBezTo>
                    <a:pt x="10487" y="1278"/>
                    <a:pt x="10274" y="1430"/>
                    <a:pt x="10152" y="1490"/>
                  </a:cubicBezTo>
                  <a:cubicBezTo>
                    <a:pt x="10000" y="1521"/>
                    <a:pt x="9940" y="1521"/>
                    <a:pt x="9940" y="1521"/>
                  </a:cubicBezTo>
                  <a:cubicBezTo>
                    <a:pt x="9940" y="1521"/>
                    <a:pt x="9955" y="1528"/>
                    <a:pt x="9993" y="1528"/>
                  </a:cubicBezTo>
                  <a:cubicBezTo>
                    <a:pt x="10031" y="1528"/>
                    <a:pt x="10092" y="1521"/>
                    <a:pt x="10183" y="1490"/>
                  </a:cubicBezTo>
                  <a:cubicBezTo>
                    <a:pt x="10304" y="1460"/>
                    <a:pt x="10547" y="1338"/>
                    <a:pt x="10639" y="1034"/>
                  </a:cubicBezTo>
                  <a:cubicBezTo>
                    <a:pt x="10699" y="882"/>
                    <a:pt x="10730" y="730"/>
                    <a:pt x="10639" y="548"/>
                  </a:cubicBezTo>
                  <a:cubicBezTo>
                    <a:pt x="10578" y="396"/>
                    <a:pt x="10426" y="183"/>
                    <a:pt x="10244" y="123"/>
                  </a:cubicBezTo>
                  <a:cubicBezTo>
                    <a:pt x="10122" y="31"/>
                    <a:pt x="10000" y="31"/>
                    <a:pt x="9879" y="31"/>
                  </a:cubicBezTo>
                  <a:lnTo>
                    <a:pt x="8815" y="31"/>
                  </a:lnTo>
                  <a:cubicBezTo>
                    <a:pt x="6748" y="31"/>
                    <a:pt x="3952" y="1"/>
                    <a:pt x="85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8"/>
            <p:cNvSpPr/>
            <p:nvPr/>
          </p:nvSpPr>
          <p:spPr>
            <a:xfrm flipH="1">
              <a:off x="1790817" y="4206770"/>
              <a:ext cx="44280" cy="352639"/>
            </a:xfrm>
            <a:custGeom>
              <a:avLst/>
              <a:gdLst/>
              <a:ahLst/>
              <a:cxnLst/>
              <a:rect l="l" t="t" r="r" b="b"/>
              <a:pathLst>
                <a:path w="1794" h="14287" extrusionOk="0">
                  <a:moveTo>
                    <a:pt x="0" y="0"/>
                  </a:moveTo>
                  <a:lnTo>
                    <a:pt x="0" y="14286"/>
                  </a:lnTo>
                  <a:lnTo>
                    <a:pt x="1793" y="14286"/>
                  </a:lnTo>
                  <a:lnTo>
                    <a:pt x="17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8"/>
            <p:cNvSpPr/>
            <p:nvPr/>
          </p:nvSpPr>
          <p:spPr>
            <a:xfrm flipH="1">
              <a:off x="1744315" y="4186506"/>
              <a:ext cx="153821" cy="26287"/>
            </a:xfrm>
            <a:custGeom>
              <a:avLst/>
              <a:gdLst/>
              <a:ahLst/>
              <a:cxnLst/>
              <a:rect l="l" t="t" r="r" b="b"/>
              <a:pathLst>
                <a:path w="6232" h="1065" extrusionOk="0">
                  <a:moveTo>
                    <a:pt x="396" y="1"/>
                  </a:moveTo>
                  <a:cubicBezTo>
                    <a:pt x="153" y="1"/>
                    <a:pt x="1" y="183"/>
                    <a:pt x="1" y="365"/>
                  </a:cubicBezTo>
                  <a:lnTo>
                    <a:pt x="1" y="669"/>
                  </a:lnTo>
                  <a:cubicBezTo>
                    <a:pt x="1" y="913"/>
                    <a:pt x="214" y="1065"/>
                    <a:pt x="396" y="1065"/>
                  </a:cubicBezTo>
                  <a:lnTo>
                    <a:pt x="5867" y="1065"/>
                  </a:lnTo>
                  <a:cubicBezTo>
                    <a:pt x="6080" y="1065"/>
                    <a:pt x="6232" y="913"/>
                    <a:pt x="6232" y="669"/>
                  </a:cubicBezTo>
                  <a:lnTo>
                    <a:pt x="6232" y="365"/>
                  </a:lnTo>
                  <a:cubicBezTo>
                    <a:pt x="6232" y="153"/>
                    <a:pt x="6050" y="1"/>
                    <a:pt x="5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8"/>
            <p:cNvSpPr/>
            <p:nvPr/>
          </p:nvSpPr>
          <p:spPr>
            <a:xfrm flipH="1">
              <a:off x="1553001" y="4483609"/>
              <a:ext cx="522923" cy="97545"/>
            </a:xfrm>
            <a:custGeom>
              <a:avLst/>
              <a:gdLst/>
              <a:ahLst/>
              <a:cxnLst/>
              <a:rect l="l" t="t" r="r" b="b"/>
              <a:pathLst>
                <a:path w="21186" h="3952" extrusionOk="0">
                  <a:moveTo>
                    <a:pt x="0" y="0"/>
                  </a:moveTo>
                  <a:lnTo>
                    <a:pt x="0" y="2858"/>
                  </a:lnTo>
                  <a:cubicBezTo>
                    <a:pt x="0" y="3465"/>
                    <a:pt x="486" y="3952"/>
                    <a:pt x="1094" y="3952"/>
                  </a:cubicBezTo>
                  <a:lnTo>
                    <a:pt x="20092" y="3952"/>
                  </a:lnTo>
                  <a:cubicBezTo>
                    <a:pt x="20700" y="3952"/>
                    <a:pt x="21155" y="3465"/>
                    <a:pt x="21186" y="2858"/>
                  </a:cubicBezTo>
                  <a:lnTo>
                    <a:pt x="21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8"/>
            <p:cNvSpPr/>
            <p:nvPr/>
          </p:nvSpPr>
          <p:spPr>
            <a:xfrm flipH="1">
              <a:off x="1566502" y="4383077"/>
              <a:ext cx="105049" cy="141826"/>
            </a:xfrm>
            <a:custGeom>
              <a:avLst/>
              <a:gdLst/>
              <a:ahLst/>
              <a:cxnLst/>
              <a:rect l="l" t="t" r="r" b="b"/>
              <a:pathLst>
                <a:path w="4256" h="5746" extrusionOk="0">
                  <a:moveTo>
                    <a:pt x="0" y="0"/>
                  </a:moveTo>
                  <a:lnTo>
                    <a:pt x="0" y="5745"/>
                  </a:lnTo>
                  <a:cubicBezTo>
                    <a:pt x="0" y="5745"/>
                    <a:pt x="1892" y="5732"/>
                    <a:pt x="3153" y="5732"/>
                  </a:cubicBezTo>
                  <a:cubicBezTo>
                    <a:pt x="3783" y="5732"/>
                    <a:pt x="4256" y="5735"/>
                    <a:pt x="4256" y="5745"/>
                  </a:cubicBezTo>
                  <a:lnTo>
                    <a:pt x="4256" y="5745"/>
                  </a:lnTo>
                  <a:cubicBezTo>
                    <a:pt x="4256" y="5715"/>
                    <a:pt x="4254" y="606"/>
                    <a:pt x="4013" y="304"/>
                  </a:cubicBezTo>
                  <a:cubicBezTo>
                    <a:pt x="3769" y="0"/>
                    <a:pt x="0" y="0"/>
                    <a:pt x="0" y="0"/>
                  </a:cubicBezTo>
                  <a:close/>
                  <a:moveTo>
                    <a:pt x="4256" y="5745"/>
                  </a:moveTo>
                  <a:cubicBezTo>
                    <a:pt x="4256" y="5745"/>
                    <a:pt x="4256" y="5745"/>
                    <a:pt x="4256" y="5745"/>
                  </a:cubicBezTo>
                  <a:cubicBezTo>
                    <a:pt x="4256" y="5745"/>
                    <a:pt x="4256" y="5745"/>
                    <a:pt x="4256" y="5745"/>
                  </a:cubicBezTo>
                  <a:cubicBezTo>
                    <a:pt x="4256" y="5745"/>
                    <a:pt x="4256" y="5745"/>
                    <a:pt x="4256" y="57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8"/>
            <p:cNvSpPr/>
            <p:nvPr/>
          </p:nvSpPr>
          <p:spPr>
            <a:xfrm flipH="1">
              <a:off x="1870344" y="4222148"/>
              <a:ext cx="51784" cy="12711"/>
            </a:xfrm>
            <a:custGeom>
              <a:avLst/>
              <a:gdLst/>
              <a:ahLst/>
              <a:cxnLst/>
              <a:rect l="l" t="t" r="r" b="b"/>
              <a:pathLst>
                <a:path w="2098" h="515" extrusionOk="0">
                  <a:moveTo>
                    <a:pt x="1075" y="1"/>
                  </a:moveTo>
                  <a:cubicBezTo>
                    <a:pt x="768" y="1"/>
                    <a:pt x="456" y="31"/>
                    <a:pt x="152" y="76"/>
                  </a:cubicBezTo>
                  <a:lnTo>
                    <a:pt x="61" y="107"/>
                  </a:lnTo>
                  <a:cubicBezTo>
                    <a:pt x="0" y="198"/>
                    <a:pt x="0" y="259"/>
                    <a:pt x="31" y="350"/>
                  </a:cubicBezTo>
                  <a:cubicBezTo>
                    <a:pt x="61" y="411"/>
                    <a:pt x="152" y="411"/>
                    <a:pt x="213" y="441"/>
                  </a:cubicBezTo>
                  <a:cubicBezTo>
                    <a:pt x="444" y="490"/>
                    <a:pt x="680" y="514"/>
                    <a:pt x="917" y="514"/>
                  </a:cubicBezTo>
                  <a:cubicBezTo>
                    <a:pt x="1272" y="514"/>
                    <a:pt x="1629" y="459"/>
                    <a:pt x="1976" y="350"/>
                  </a:cubicBezTo>
                  <a:cubicBezTo>
                    <a:pt x="2006" y="350"/>
                    <a:pt x="2037" y="289"/>
                    <a:pt x="2097" y="259"/>
                  </a:cubicBezTo>
                  <a:cubicBezTo>
                    <a:pt x="2097" y="198"/>
                    <a:pt x="2006" y="137"/>
                    <a:pt x="1976" y="107"/>
                  </a:cubicBezTo>
                  <a:cubicBezTo>
                    <a:pt x="1687" y="31"/>
                    <a:pt x="1383" y="1"/>
                    <a:pt x="107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6" name="Google Shape;2226;p38"/>
          <p:cNvGrpSpPr/>
          <p:nvPr/>
        </p:nvGrpSpPr>
        <p:grpSpPr>
          <a:xfrm>
            <a:off x="1143098" y="1903721"/>
            <a:ext cx="3537691" cy="2226319"/>
            <a:chOff x="4139436" y="1590925"/>
            <a:chExt cx="4179779" cy="2519850"/>
          </a:xfrm>
        </p:grpSpPr>
        <p:sp>
          <p:nvSpPr>
            <p:cNvPr id="2227" name="Google Shape;2227;p38"/>
            <p:cNvSpPr/>
            <p:nvPr/>
          </p:nvSpPr>
          <p:spPr>
            <a:xfrm>
              <a:off x="4388352" y="1590925"/>
              <a:ext cx="3685075" cy="2265094"/>
            </a:xfrm>
            <a:custGeom>
              <a:avLst/>
              <a:gdLst/>
              <a:ahLst/>
              <a:cxnLst/>
              <a:rect l="l" t="t" r="r" b="b"/>
              <a:pathLst>
                <a:path w="89449" h="53084" extrusionOk="0">
                  <a:moveTo>
                    <a:pt x="3139" y="0"/>
                  </a:moveTo>
                  <a:cubicBezTo>
                    <a:pt x="1528" y="0"/>
                    <a:pt x="0" y="775"/>
                    <a:pt x="0" y="2407"/>
                  </a:cubicBezTo>
                  <a:lnTo>
                    <a:pt x="0" y="53084"/>
                  </a:lnTo>
                  <a:lnTo>
                    <a:pt x="89449" y="53084"/>
                  </a:lnTo>
                  <a:lnTo>
                    <a:pt x="89449" y="2407"/>
                  </a:lnTo>
                  <a:cubicBezTo>
                    <a:pt x="89449" y="775"/>
                    <a:pt x="88549" y="0"/>
                    <a:pt x="8693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8"/>
            <p:cNvSpPr/>
            <p:nvPr/>
          </p:nvSpPr>
          <p:spPr>
            <a:xfrm rot="10800000">
              <a:off x="4139436" y="4006075"/>
              <a:ext cx="4175400" cy="104700"/>
            </a:xfrm>
            <a:prstGeom prst="trapezoid">
              <a:avLst>
                <a:gd name="adj" fmla="val 150191"/>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8"/>
            <p:cNvSpPr/>
            <p:nvPr/>
          </p:nvSpPr>
          <p:spPr>
            <a:xfrm>
              <a:off x="4143814" y="3858925"/>
              <a:ext cx="4175400" cy="14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00" name="Picture 4" descr="Cách cân bằng phương trình hóa học lớp 10 chi tiết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543" y="2130349"/>
            <a:ext cx="2770929" cy="158435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F32335E3-B691-0233-FE45-D0AA8B55F2D6}"/>
              </a:ext>
            </a:extLst>
          </p:cNvPr>
          <p:cNvSpPr txBox="1"/>
          <p:nvPr/>
        </p:nvSpPr>
        <p:spPr>
          <a:xfrm>
            <a:off x="5194374" y="2702743"/>
            <a:ext cx="3542411" cy="830997"/>
          </a:xfrm>
          <a:prstGeom prst="rect">
            <a:avLst/>
          </a:prstGeom>
          <a:noFill/>
        </p:spPr>
        <p:txBody>
          <a:bodyPr wrap="square">
            <a:spAutoFit/>
          </a:bodyPr>
          <a:lstStyle/>
          <a:p>
            <a:pPr algn="ctr">
              <a:lnSpc>
                <a:spcPct val="150000"/>
              </a:lnSpc>
            </a:pPr>
            <a:r>
              <a:rPr lang="nl-NL" sz="3600" b="1">
                <a:solidFill>
                  <a:schemeClr val="tx1">
                    <a:lumMod val="90000"/>
                    <a:lumOff val="10000"/>
                  </a:schemeClr>
                </a:solidFill>
                <a:latin typeface="+mj-lt"/>
                <a:ea typeface="Calibri" panose="020F0502020204030204" pitchFamily="34" charset="0"/>
              </a:rPr>
              <a:t>THIẾT BỊ ĐIỆN</a:t>
            </a:r>
            <a:endParaRPr lang="en-US" sz="3600" b="1">
              <a:solidFill>
                <a:schemeClr val="tx1">
                  <a:lumMod val="90000"/>
                  <a:lumOff val="10000"/>
                </a:schemeClr>
              </a:solidFill>
              <a:latin typeface="+mj-lt"/>
            </a:endParaRPr>
          </a:p>
        </p:txBody>
      </p:sp>
      <p:sp>
        <p:nvSpPr>
          <p:cNvPr id="76" name="Rectangle 75">
            <a:extLst>
              <a:ext uri="{FF2B5EF4-FFF2-40B4-BE49-F238E27FC236}">
                <a16:creationId xmlns:a16="http://schemas.microsoft.com/office/drawing/2014/main" id="{DEA9D53D-D6FE-8583-A043-DF38251B51CE}"/>
              </a:ext>
            </a:extLst>
          </p:cNvPr>
          <p:cNvSpPr/>
          <p:nvPr/>
        </p:nvSpPr>
        <p:spPr>
          <a:xfrm>
            <a:off x="6508379" y="1463891"/>
            <a:ext cx="914400" cy="91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III</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14" name="Google Shape;1610;p28"/>
          <p:cNvSpPr txBox="1">
            <a:spLocks noGrp="1"/>
          </p:cNvSpPr>
          <p:nvPr>
            <p:ph type="title"/>
          </p:nvPr>
        </p:nvSpPr>
        <p:spPr>
          <a:xfrm>
            <a:off x="873354" y="317332"/>
            <a:ext cx="784392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a:t>
            </a:r>
            <a:r>
              <a:rPr lang="en-US" sz="2600">
                <a:solidFill>
                  <a:srgbClr val="C00000"/>
                </a:solidFill>
                <a:latin typeface="+mn-lt"/>
              </a:rPr>
              <a:t>. Một số thiết bị điện cơ bản trong môn KHTN 8</a:t>
            </a:r>
            <a:endParaRPr sz="2600" dirty="0">
              <a:solidFill>
                <a:srgbClr val="C00000"/>
              </a:solidFill>
              <a:latin typeface="+mn-lt"/>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0" y="206408"/>
            <a:ext cx="683624" cy="683624"/>
          </a:xfrm>
          <a:prstGeom prst="rect">
            <a:avLst/>
          </a:prstGeom>
        </p:spPr>
      </p:pic>
      <p:grpSp>
        <p:nvGrpSpPr>
          <p:cNvPr id="16" name="Group 15"/>
          <p:cNvGrpSpPr/>
          <p:nvPr/>
        </p:nvGrpSpPr>
        <p:grpSpPr>
          <a:xfrm>
            <a:off x="353101" y="1410323"/>
            <a:ext cx="3382488" cy="3112396"/>
            <a:chOff x="543052" y="1219823"/>
            <a:chExt cx="3382488" cy="3112396"/>
          </a:xfrm>
        </p:grpSpPr>
        <p:grpSp>
          <p:nvGrpSpPr>
            <p:cNvPr id="17" name="Group 16"/>
            <p:cNvGrpSpPr/>
            <p:nvPr/>
          </p:nvGrpSpPr>
          <p:grpSpPr>
            <a:xfrm>
              <a:off x="670524" y="1844703"/>
              <a:ext cx="3255016" cy="2487516"/>
              <a:chOff x="651796" y="1624083"/>
              <a:chExt cx="3255016" cy="2487516"/>
            </a:xfrm>
          </p:grpSpPr>
          <p:sp>
            <p:nvSpPr>
              <p:cNvPr id="20" name="Rounded Rectangle 19"/>
              <p:cNvSpPr/>
              <p:nvPr/>
            </p:nvSpPr>
            <p:spPr>
              <a:xfrm>
                <a:off x="651796" y="1624083"/>
                <a:ext cx="3255016" cy="2487516"/>
              </a:xfrm>
              <a:prstGeom prst="roundRect">
                <a:avLst>
                  <a:gd name="adj" fmla="val 470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28465" y="2360010"/>
                <a:ext cx="3101678" cy="1015663"/>
              </a:xfrm>
              <a:prstGeom prst="rect">
                <a:avLst/>
              </a:prstGeom>
            </p:spPr>
            <p:txBody>
              <a:bodyPr wrap="square" anchor="ctr">
                <a:spAutoFit/>
              </a:bodyPr>
              <a:lstStyle/>
              <a:p>
                <a:pPr algn="ctr">
                  <a:lnSpc>
                    <a:spcPct val="150000"/>
                  </a:lnSpc>
                </a:pPr>
                <a:r>
                  <a:rPr lang="fr-FR" sz="2000"/>
                  <a:t>Nêu đặc điểm, tác dụng của mỗi thiết bị điện sau:</a:t>
                </a:r>
                <a:endParaRPr lang="en-US" sz="2000" dirty="0"/>
              </a:p>
            </p:txBody>
          </p:sp>
        </p:grpSp>
        <p:sp>
          <p:nvSpPr>
            <p:cNvPr id="18" name="TextBox 17"/>
            <p:cNvSpPr txBox="1"/>
            <p:nvPr/>
          </p:nvSpPr>
          <p:spPr>
            <a:xfrm>
              <a:off x="1254371" y="1222084"/>
              <a:ext cx="2671169" cy="430887"/>
            </a:xfrm>
            <a:prstGeom prst="rect">
              <a:avLst/>
            </a:prstGeom>
            <a:noFill/>
          </p:spPr>
          <p:txBody>
            <a:bodyPr wrap="square" rtlCol="0">
              <a:spAutoFit/>
            </a:bodyPr>
            <a:lstStyle/>
            <a:p>
              <a:pPr algn="ctr"/>
              <a:r>
                <a:rPr lang="en-US" sz="2200" b="1" err="1"/>
                <a:t>Thảo</a:t>
              </a:r>
              <a:r>
                <a:rPr lang="en-US" sz="2200" b="1"/>
                <a:t> luận nhóm</a:t>
              </a:r>
              <a:endParaRPr lang="en-US" sz="2200" b="1" dirty="0"/>
            </a:p>
          </p:txBody>
        </p:sp>
        <p:pic>
          <p:nvPicPr>
            <p:cNvPr id="19" name="Picture 18"/>
            <p:cNvPicPr>
              <a:picLocks noChangeAspect="1"/>
            </p:cNvPicPr>
            <p:nvPr/>
          </p:nvPicPr>
          <p:blipFill>
            <a:blip r:embed="rId4"/>
            <a:stretch>
              <a:fillRect/>
            </a:stretch>
          </p:blipFill>
          <p:spPr>
            <a:xfrm>
              <a:off x="543052" y="1219823"/>
              <a:ext cx="798645" cy="804742"/>
            </a:xfrm>
            <a:prstGeom prst="rect">
              <a:avLst/>
            </a:prstGeom>
          </p:spPr>
        </p:pic>
      </p:grpSp>
      <p:grpSp>
        <p:nvGrpSpPr>
          <p:cNvPr id="6" name="Group 5"/>
          <p:cNvGrpSpPr/>
          <p:nvPr/>
        </p:nvGrpSpPr>
        <p:grpSpPr>
          <a:xfrm>
            <a:off x="4045268" y="1112374"/>
            <a:ext cx="4672012" cy="3784362"/>
            <a:chOff x="4045268" y="1097134"/>
            <a:chExt cx="4672012" cy="3784362"/>
          </a:xfrm>
        </p:grpSpPr>
        <p:pic>
          <p:nvPicPr>
            <p:cNvPr id="3" name="Picture 2"/>
            <p:cNvPicPr>
              <a:picLocks noChangeAspect="1"/>
            </p:cNvPicPr>
            <p:nvPr/>
          </p:nvPicPr>
          <p:blipFill>
            <a:blip r:embed="rId5"/>
            <a:stretch>
              <a:fillRect/>
            </a:stretch>
          </p:blipFill>
          <p:spPr>
            <a:xfrm>
              <a:off x="4090987" y="1097134"/>
              <a:ext cx="4580572" cy="1083413"/>
            </a:xfrm>
            <a:prstGeom prst="rect">
              <a:avLst/>
            </a:prstGeom>
          </p:spPr>
        </p:pic>
        <p:pic>
          <p:nvPicPr>
            <p:cNvPr id="4" name="Picture 3"/>
            <p:cNvPicPr>
              <a:picLocks noChangeAspect="1"/>
            </p:cNvPicPr>
            <p:nvPr/>
          </p:nvPicPr>
          <p:blipFill>
            <a:blip r:embed="rId6"/>
            <a:stretch>
              <a:fillRect/>
            </a:stretch>
          </p:blipFill>
          <p:spPr>
            <a:xfrm>
              <a:off x="4045268" y="2287336"/>
              <a:ext cx="4672012" cy="1287987"/>
            </a:xfrm>
            <a:prstGeom prst="rect">
              <a:avLst/>
            </a:prstGeom>
          </p:spPr>
        </p:pic>
        <p:pic>
          <p:nvPicPr>
            <p:cNvPr id="5" name="Picture 4"/>
            <p:cNvPicPr>
              <a:picLocks noChangeAspect="1"/>
            </p:cNvPicPr>
            <p:nvPr/>
          </p:nvPicPr>
          <p:blipFill>
            <a:blip r:embed="rId7"/>
            <a:stretch>
              <a:fillRect/>
            </a:stretch>
          </p:blipFill>
          <p:spPr>
            <a:xfrm>
              <a:off x="5191601" y="3682112"/>
              <a:ext cx="2379345" cy="1199384"/>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14" name="Google Shape;1610;p28"/>
          <p:cNvSpPr txBox="1">
            <a:spLocks noGrp="1"/>
          </p:cNvSpPr>
          <p:nvPr>
            <p:ph type="title"/>
          </p:nvPr>
        </p:nvSpPr>
        <p:spPr>
          <a:xfrm>
            <a:off x="873354" y="317332"/>
            <a:ext cx="784392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a:t>
            </a:r>
            <a:r>
              <a:rPr lang="en-US" sz="2600">
                <a:solidFill>
                  <a:srgbClr val="C00000"/>
                </a:solidFill>
                <a:latin typeface="+mn-lt"/>
              </a:rPr>
              <a:t>. Một số thiết bị điện cơ bản trong môn KHTN 8</a:t>
            </a:r>
            <a:endParaRPr sz="2600" dirty="0">
              <a:solidFill>
                <a:srgbClr val="C00000"/>
              </a:solidFill>
              <a:latin typeface="+mn-lt"/>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0" y="206408"/>
            <a:ext cx="683624" cy="683624"/>
          </a:xfrm>
          <a:prstGeom prst="rect">
            <a:avLst/>
          </a:prstGeom>
        </p:spPr>
      </p:pic>
      <p:grpSp>
        <p:nvGrpSpPr>
          <p:cNvPr id="12" name="Group 11"/>
          <p:cNvGrpSpPr/>
          <p:nvPr/>
        </p:nvGrpSpPr>
        <p:grpSpPr>
          <a:xfrm>
            <a:off x="480582" y="1195085"/>
            <a:ext cx="6663126" cy="1518284"/>
            <a:chOff x="531542" y="1210325"/>
            <a:chExt cx="6663126" cy="1518284"/>
          </a:xfrm>
        </p:grpSpPr>
        <p:pic>
          <p:nvPicPr>
            <p:cNvPr id="2" name="Picture 1"/>
            <p:cNvPicPr>
              <a:picLocks noChangeAspect="1"/>
            </p:cNvPicPr>
            <p:nvPr/>
          </p:nvPicPr>
          <p:blipFill>
            <a:blip r:embed="rId4"/>
            <a:stretch>
              <a:fillRect/>
            </a:stretch>
          </p:blipFill>
          <p:spPr>
            <a:xfrm>
              <a:off x="531542" y="1210325"/>
              <a:ext cx="2210291" cy="1518284"/>
            </a:xfrm>
            <a:prstGeom prst="rect">
              <a:avLst/>
            </a:prstGeom>
          </p:spPr>
        </p:pic>
        <p:pic>
          <p:nvPicPr>
            <p:cNvPr id="7" name="Picture 6"/>
            <p:cNvPicPr>
              <a:picLocks noChangeAspect="1"/>
            </p:cNvPicPr>
            <p:nvPr/>
          </p:nvPicPr>
          <p:blipFill>
            <a:blip r:embed="rId5"/>
            <a:stretch>
              <a:fillRect/>
            </a:stretch>
          </p:blipFill>
          <p:spPr>
            <a:xfrm>
              <a:off x="2932333" y="1210325"/>
              <a:ext cx="2202345" cy="1518284"/>
            </a:xfrm>
            <a:prstGeom prst="rect">
              <a:avLst/>
            </a:prstGeom>
          </p:spPr>
        </p:pic>
        <p:pic>
          <p:nvPicPr>
            <p:cNvPr id="8" name="Picture 7"/>
            <p:cNvPicPr>
              <a:picLocks noChangeAspect="1"/>
            </p:cNvPicPr>
            <p:nvPr/>
          </p:nvPicPr>
          <p:blipFill>
            <a:blip r:embed="rId6"/>
            <a:stretch>
              <a:fillRect/>
            </a:stretch>
          </p:blipFill>
          <p:spPr>
            <a:xfrm>
              <a:off x="5325178" y="1523799"/>
              <a:ext cx="1869490" cy="891336"/>
            </a:xfrm>
            <a:prstGeom prst="rect">
              <a:avLst/>
            </a:prstGeom>
          </p:spPr>
        </p:pic>
      </p:grpSp>
      <p:grpSp>
        <p:nvGrpSpPr>
          <p:cNvPr id="11" name="Group 10"/>
          <p:cNvGrpSpPr/>
          <p:nvPr/>
        </p:nvGrpSpPr>
        <p:grpSpPr>
          <a:xfrm>
            <a:off x="2571841" y="2728609"/>
            <a:ext cx="6065648" cy="2147453"/>
            <a:chOff x="2594701" y="2728609"/>
            <a:chExt cx="6065648" cy="2147453"/>
          </a:xfrm>
        </p:grpSpPr>
        <p:pic>
          <p:nvPicPr>
            <p:cNvPr id="9" name="Picture 8"/>
            <p:cNvPicPr>
              <a:picLocks noChangeAspect="1"/>
            </p:cNvPicPr>
            <p:nvPr/>
          </p:nvPicPr>
          <p:blipFill>
            <a:blip r:embed="rId7"/>
            <a:stretch>
              <a:fillRect/>
            </a:stretch>
          </p:blipFill>
          <p:spPr>
            <a:xfrm>
              <a:off x="2594701" y="3048902"/>
              <a:ext cx="3619502" cy="1805038"/>
            </a:xfrm>
            <a:prstGeom prst="rect">
              <a:avLst/>
            </a:prstGeom>
          </p:spPr>
        </p:pic>
        <p:pic>
          <p:nvPicPr>
            <p:cNvPr id="10" name="Picture 9"/>
            <p:cNvPicPr>
              <a:picLocks noChangeAspect="1"/>
            </p:cNvPicPr>
            <p:nvPr/>
          </p:nvPicPr>
          <p:blipFill>
            <a:blip r:embed="rId8"/>
            <a:stretch>
              <a:fillRect/>
            </a:stretch>
          </p:blipFill>
          <p:spPr>
            <a:xfrm>
              <a:off x="6932947" y="2728609"/>
              <a:ext cx="1727402" cy="2147453"/>
            </a:xfrm>
            <a:prstGeom prst="rect">
              <a:avLst/>
            </a:prstGeom>
          </p:spPr>
        </p:pic>
      </p:grpSp>
    </p:spTree>
    <p:extLst>
      <p:ext uri="{BB962C8B-B14F-4D97-AF65-F5344CB8AC3E}">
        <p14:creationId xmlns:p14="http://schemas.microsoft.com/office/powerpoint/2010/main" val="1794855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17894031"/>
              </p:ext>
            </p:extLst>
          </p:nvPr>
        </p:nvGraphicFramePr>
        <p:xfrm>
          <a:off x="391993" y="1266273"/>
          <a:ext cx="8358465" cy="3415032"/>
        </p:xfrm>
        <a:graphic>
          <a:graphicData uri="http://schemas.openxmlformats.org/drawingml/2006/table">
            <a:tbl>
              <a:tblPr firstRow="1" bandRow="1">
                <a:tableStyleId>{D80E0CBB-6208-4E6F-B78B-5CE05DEEC5E6}</a:tableStyleId>
              </a:tblPr>
              <a:tblGrid>
                <a:gridCol w="3514072">
                  <a:extLst>
                    <a:ext uri="{9D8B030D-6E8A-4147-A177-3AD203B41FA5}">
                      <a16:colId xmlns:a16="http://schemas.microsoft.com/office/drawing/2014/main" val="1428397831"/>
                    </a:ext>
                  </a:extLst>
                </a:gridCol>
                <a:gridCol w="4844393">
                  <a:extLst>
                    <a:ext uri="{9D8B030D-6E8A-4147-A177-3AD203B41FA5}">
                      <a16:colId xmlns:a16="http://schemas.microsoft.com/office/drawing/2014/main" val="1403522006"/>
                    </a:ext>
                  </a:extLst>
                </a:gridCol>
              </a:tblGrid>
              <a:tr h="853758">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7503304"/>
                  </a:ext>
                </a:extLst>
              </a:tr>
              <a:tr h="853758">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4413819"/>
                  </a:ext>
                </a:extLst>
              </a:tr>
              <a:tr h="853758">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498733"/>
                  </a:ext>
                </a:extLst>
              </a:tr>
              <a:tr h="853758">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573746"/>
                  </a:ext>
                </a:extLst>
              </a:tr>
            </a:tbl>
          </a:graphicData>
        </a:graphic>
      </p:graphicFrame>
      <p:sp>
        <p:nvSpPr>
          <p:cNvPr id="6" name="Rectangle 5"/>
          <p:cNvSpPr/>
          <p:nvPr/>
        </p:nvSpPr>
        <p:spPr>
          <a:xfrm>
            <a:off x="1017695" y="1523305"/>
            <a:ext cx="2316660" cy="369332"/>
          </a:xfrm>
          <a:prstGeom prst="rect">
            <a:avLst/>
          </a:prstGeom>
        </p:spPr>
        <p:txBody>
          <a:bodyPr wrap="none">
            <a:spAutoFit/>
          </a:bodyPr>
          <a:lstStyle/>
          <a:p>
            <a:r>
              <a:rPr lang="fr-FR" sz="1800" b="1" i="1">
                <a:latin typeface="+mj-lt"/>
                <a:ea typeface="Calibri" panose="020F0502020204030204" pitchFamily="34" charset="0"/>
                <a:cs typeface="Times New Roman" panose="02020603050405020304" pitchFamily="18" charset="0"/>
              </a:rPr>
              <a:t>Điện trở và biến trở</a:t>
            </a:r>
            <a:endParaRPr lang="en-US" sz="1800" b="1">
              <a:latin typeface="+mj-lt"/>
            </a:endParaRPr>
          </a:p>
        </p:txBody>
      </p:sp>
      <p:sp>
        <p:nvSpPr>
          <p:cNvPr id="13" name="Rectangle 12"/>
          <p:cNvSpPr/>
          <p:nvPr/>
        </p:nvSpPr>
        <p:spPr>
          <a:xfrm>
            <a:off x="817320" y="2386412"/>
            <a:ext cx="2749471" cy="369332"/>
          </a:xfrm>
          <a:prstGeom prst="rect">
            <a:avLst/>
          </a:prstGeom>
        </p:spPr>
        <p:txBody>
          <a:bodyPr wrap="none">
            <a:spAutoFit/>
          </a:bodyPr>
          <a:lstStyle/>
          <a:p>
            <a:r>
              <a:rPr lang="fr-FR" sz="1800" b="1" i="1">
                <a:latin typeface="+mj-lt"/>
                <a:ea typeface="Calibri" panose="020F0502020204030204" pitchFamily="34" charset="0"/>
                <a:cs typeface="Times New Roman" panose="02020603050405020304" pitchFamily="18" charset="0"/>
              </a:rPr>
              <a:t>Điôt và điôt phát quang</a:t>
            </a:r>
            <a:endParaRPr lang="en-US" sz="1800" b="1">
              <a:latin typeface="+mj-lt"/>
            </a:endParaRPr>
          </a:p>
        </p:txBody>
      </p:sp>
      <p:sp>
        <p:nvSpPr>
          <p:cNvPr id="16" name="Rectangle 15"/>
          <p:cNvSpPr/>
          <p:nvPr/>
        </p:nvSpPr>
        <p:spPr>
          <a:xfrm>
            <a:off x="1836829" y="3226659"/>
            <a:ext cx="543739" cy="369332"/>
          </a:xfrm>
          <a:prstGeom prst="rect">
            <a:avLst/>
          </a:prstGeom>
        </p:spPr>
        <p:txBody>
          <a:bodyPr wrap="none">
            <a:spAutoFit/>
          </a:bodyPr>
          <a:lstStyle/>
          <a:p>
            <a:r>
              <a:rPr lang="fr-FR" sz="1800" b="1" i="1">
                <a:latin typeface="+mj-lt"/>
                <a:ea typeface="Calibri" panose="020F0502020204030204" pitchFamily="34" charset="0"/>
                <a:cs typeface="Times New Roman" panose="02020603050405020304" pitchFamily="18" charset="0"/>
              </a:rPr>
              <a:t>Pin</a:t>
            </a:r>
            <a:endParaRPr lang="en-US" sz="1800" b="1">
              <a:latin typeface="+mj-lt"/>
            </a:endParaRPr>
          </a:p>
        </p:txBody>
      </p:sp>
      <p:sp>
        <p:nvSpPr>
          <p:cNvPr id="17" name="Rectangle 16"/>
          <p:cNvSpPr/>
          <p:nvPr/>
        </p:nvSpPr>
        <p:spPr>
          <a:xfrm>
            <a:off x="1663704" y="4066906"/>
            <a:ext cx="889987" cy="369332"/>
          </a:xfrm>
          <a:prstGeom prst="rect">
            <a:avLst/>
          </a:prstGeom>
        </p:spPr>
        <p:txBody>
          <a:bodyPr wrap="none">
            <a:spAutoFit/>
          </a:bodyPr>
          <a:lstStyle/>
          <a:p>
            <a:r>
              <a:rPr lang="fr-FR" sz="1800" b="1" i="1">
                <a:latin typeface="+mj-lt"/>
                <a:ea typeface="Calibri" panose="020F0502020204030204" pitchFamily="34" charset="0"/>
                <a:cs typeface="Times New Roman" panose="02020603050405020304" pitchFamily="18" charset="0"/>
              </a:rPr>
              <a:t>Oát kế</a:t>
            </a:r>
            <a:endParaRPr lang="en-US" sz="1800" b="1">
              <a:latin typeface="+mj-lt"/>
            </a:endParaRPr>
          </a:p>
        </p:txBody>
      </p:sp>
      <p:sp>
        <p:nvSpPr>
          <p:cNvPr id="21" name="Rectangle 20"/>
          <p:cNvSpPr/>
          <p:nvPr/>
        </p:nvSpPr>
        <p:spPr>
          <a:xfrm>
            <a:off x="4033775" y="1246306"/>
            <a:ext cx="4572000" cy="923330"/>
          </a:xfrm>
          <a:prstGeom prst="rect">
            <a:avLst/>
          </a:prstGeom>
        </p:spPr>
        <p:txBody>
          <a:bodyPr>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Có trị số được biểu diễn bằng các vòng màu hoặc được ghi trên thân </a:t>
            </a:r>
            <a:endParaRPr lang="en-US" sz="1800">
              <a:latin typeface="+mj-lt"/>
            </a:endParaRPr>
          </a:p>
        </p:txBody>
      </p:sp>
      <p:sp>
        <p:nvSpPr>
          <p:cNvPr id="22" name="Rectangle 21"/>
          <p:cNvSpPr/>
          <p:nvPr/>
        </p:nvSpPr>
        <p:spPr>
          <a:xfrm>
            <a:off x="4117890" y="2386412"/>
            <a:ext cx="4403770" cy="369332"/>
          </a:xfrm>
          <a:prstGeom prst="rect">
            <a:avLst/>
          </a:prstGeom>
        </p:spPr>
        <p:txBody>
          <a:bodyPr wrap="none">
            <a:spAutoFit/>
          </a:bodyPr>
          <a:lstStyle/>
          <a:p>
            <a:pPr algn="ctr"/>
            <a:r>
              <a:rPr lang="fr-FR" sz="1800">
                <a:latin typeface="+mj-lt"/>
                <a:ea typeface="Calibri" panose="020F0502020204030204" pitchFamily="34" charset="0"/>
                <a:cs typeface="Times New Roman" panose="02020603050405020304" pitchFamily="18" charset="0"/>
              </a:rPr>
              <a:t>Hoạt động khi dòng điện một chiều đi qua</a:t>
            </a:r>
            <a:endParaRPr lang="en-US" sz="1800">
              <a:latin typeface="+mj-lt"/>
            </a:endParaRPr>
          </a:p>
        </p:txBody>
      </p:sp>
      <p:sp>
        <p:nvSpPr>
          <p:cNvPr id="23" name="Rectangle 22"/>
          <p:cNvSpPr/>
          <p:nvPr/>
        </p:nvSpPr>
        <p:spPr>
          <a:xfrm>
            <a:off x="4247734" y="3226659"/>
            <a:ext cx="4144083" cy="369332"/>
          </a:xfrm>
          <a:prstGeom prst="rect">
            <a:avLst/>
          </a:prstGeom>
        </p:spPr>
        <p:txBody>
          <a:bodyPr wrap="none">
            <a:spAutoFit/>
          </a:bodyPr>
          <a:lstStyle/>
          <a:p>
            <a:pPr algn="ctr"/>
            <a:r>
              <a:rPr lang="fr-FR" sz="1800">
                <a:latin typeface="+mj-lt"/>
                <a:ea typeface="Calibri" panose="020F0502020204030204" pitchFamily="34" charset="0"/>
                <a:cs typeface="Times New Roman" panose="02020603050405020304" pitchFamily="18" charset="0"/>
              </a:rPr>
              <a:t>Cung cấp năng lượng trong mạch điện</a:t>
            </a:r>
            <a:endParaRPr lang="en-US" sz="1800">
              <a:latin typeface="+mj-lt"/>
            </a:endParaRPr>
          </a:p>
        </p:txBody>
      </p:sp>
      <p:sp>
        <p:nvSpPr>
          <p:cNvPr id="24" name="Rectangle 23"/>
          <p:cNvSpPr/>
          <p:nvPr/>
        </p:nvSpPr>
        <p:spPr>
          <a:xfrm>
            <a:off x="4196439" y="4066906"/>
            <a:ext cx="4246675" cy="369332"/>
          </a:xfrm>
          <a:prstGeom prst="rect">
            <a:avLst/>
          </a:prstGeom>
        </p:spPr>
        <p:txBody>
          <a:bodyPr wrap="none">
            <a:spAutoFit/>
          </a:bodyPr>
          <a:lstStyle/>
          <a:p>
            <a:pPr algn="ctr"/>
            <a:r>
              <a:rPr lang="fr-FR" sz="1800">
                <a:latin typeface="+mj-lt"/>
                <a:ea typeface="Calibri" panose="020F0502020204030204" pitchFamily="34" charset="0"/>
                <a:cs typeface="Times New Roman" panose="02020603050405020304" pitchFamily="18" charset="0"/>
              </a:rPr>
              <a:t>Đồng hồ đo công suất điện ở mạch điện</a:t>
            </a:r>
            <a:endParaRPr lang="en-US" sz="1800">
              <a:latin typeface="+mj-lt"/>
            </a:endParaRPr>
          </a:p>
        </p:txBody>
      </p:sp>
      <p:sp>
        <p:nvSpPr>
          <p:cNvPr id="28" name="Google Shape;1610;p28"/>
          <p:cNvSpPr txBox="1">
            <a:spLocks noGrp="1"/>
          </p:cNvSpPr>
          <p:nvPr>
            <p:ph type="title"/>
          </p:nvPr>
        </p:nvSpPr>
        <p:spPr>
          <a:xfrm>
            <a:off x="873354" y="317332"/>
            <a:ext cx="784392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a:t>
            </a:r>
            <a:r>
              <a:rPr lang="en-US" sz="2600">
                <a:solidFill>
                  <a:srgbClr val="C00000"/>
                </a:solidFill>
                <a:latin typeface="+mn-lt"/>
              </a:rPr>
              <a:t>. Một số thiết bị điện cơ bản trong môn KHTN 8</a:t>
            </a:r>
            <a:endParaRPr sz="2600" dirty="0">
              <a:solidFill>
                <a:srgbClr val="C00000"/>
              </a:solidFill>
              <a:latin typeface="+mn-lt"/>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0" y="206408"/>
            <a:ext cx="683624" cy="683624"/>
          </a:xfrm>
          <a:prstGeom prst="rect">
            <a:avLst/>
          </a:prstGeom>
        </p:spPr>
      </p:pic>
    </p:spTree>
    <p:extLst>
      <p:ext uri="{BB962C8B-B14F-4D97-AF65-F5344CB8AC3E}">
        <p14:creationId xmlns:p14="http://schemas.microsoft.com/office/powerpoint/2010/main" val="857035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500"/>
                                        <p:tgtEl>
                                          <p:spTgt spid="16"/>
                                        </p:tgtEl>
                                      </p:cBhvr>
                                    </p:animEffect>
                                  </p:childTnLst>
                                </p:cTn>
                              </p:par>
                            </p:childTnLst>
                          </p:cTn>
                        </p:par>
                        <p:par>
                          <p:cTn id="41" fill="hold">
                            <p:stCondLst>
                              <p:cond delay="500"/>
                            </p:stCondLst>
                            <p:childTnLst>
                              <p:par>
                                <p:cTn id="42" presetID="6" presetClass="entr" presetSubtype="16"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6" grpId="0"/>
      <p:bldP spid="17" grpId="0"/>
      <p:bldP spid="21" grpId="0"/>
      <p:bldP spid="22" grpId="0"/>
      <p:bldP spid="23" grpId="0"/>
      <p:bldP spid="24"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grpSp>
        <p:nvGrpSpPr>
          <p:cNvPr id="1667" name="Google Shape;1667;p29"/>
          <p:cNvGrpSpPr/>
          <p:nvPr/>
        </p:nvGrpSpPr>
        <p:grpSpPr>
          <a:xfrm>
            <a:off x="0" y="3797758"/>
            <a:ext cx="1099899" cy="1360582"/>
            <a:chOff x="163272" y="4191175"/>
            <a:chExt cx="1099899" cy="1360582"/>
          </a:xfrm>
        </p:grpSpPr>
        <p:sp>
          <p:nvSpPr>
            <p:cNvPr id="1668" name="Google Shape;1668;p29"/>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9"/>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9"/>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9"/>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9"/>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9"/>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9"/>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9"/>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9"/>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9"/>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9"/>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9"/>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9"/>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9"/>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9"/>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9"/>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9"/>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9"/>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9"/>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9"/>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9"/>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9"/>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9"/>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9"/>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9"/>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9"/>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9"/>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9"/>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9"/>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9"/>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9"/>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9"/>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9"/>
            <p:cNvSpPr/>
            <p:nvPr/>
          </p:nvSpPr>
          <p:spPr>
            <a:xfrm>
              <a:off x="234515" y="4261498"/>
              <a:ext cx="43325" cy="1290260"/>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9"/>
            <p:cNvSpPr/>
            <p:nvPr/>
          </p:nvSpPr>
          <p:spPr>
            <a:xfrm>
              <a:off x="1152865" y="4271836"/>
              <a:ext cx="42850" cy="1279111"/>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9"/>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9"/>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9"/>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9"/>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9"/>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9"/>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9"/>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9"/>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9"/>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9"/>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9"/>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9"/>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9"/>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9"/>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9"/>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9"/>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9"/>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9"/>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9"/>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3" name="Google Shape;1723;p29"/>
          <p:cNvGrpSpPr/>
          <p:nvPr/>
        </p:nvGrpSpPr>
        <p:grpSpPr>
          <a:xfrm>
            <a:off x="8338489" y="3847826"/>
            <a:ext cx="774644" cy="1290233"/>
            <a:chOff x="-1043000" y="560225"/>
            <a:chExt cx="1943900" cy="3237725"/>
          </a:xfrm>
        </p:grpSpPr>
        <p:sp>
          <p:nvSpPr>
            <p:cNvPr id="1724" name="Google Shape;1724;p29"/>
            <p:cNvSpPr/>
            <p:nvPr/>
          </p:nvSpPr>
          <p:spPr>
            <a:xfrm>
              <a:off x="-1043000" y="1145650"/>
              <a:ext cx="1943900" cy="2651925"/>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9"/>
            <p:cNvSpPr/>
            <p:nvPr/>
          </p:nvSpPr>
          <p:spPr>
            <a:xfrm>
              <a:off x="-1012975" y="1143150"/>
              <a:ext cx="1886350" cy="2654800"/>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9"/>
            <p:cNvSpPr/>
            <p:nvPr/>
          </p:nvSpPr>
          <p:spPr>
            <a:xfrm>
              <a:off x="-899575" y="1144000"/>
              <a:ext cx="1637025" cy="2535150"/>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9"/>
            <p:cNvSpPr/>
            <p:nvPr/>
          </p:nvSpPr>
          <p:spPr>
            <a:xfrm>
              <a:off x="-103175" y="3151250"/>
              <a:ext cx="98425" cy="97600"/>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9"/>
            <p:cNvSpPr/>
            <p:nvPr/>
          </p:nvSpPr>
          <p:spPr>
            <a:xfrm>
              <a:off x="108650" y="3149600"/>
              <a:ext cx="155975" cy="15680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9"/>
            <p:cNvSpPr/>
            <p:nvPr/>
          </p:nvSpPr>
          <p:spPr>
            <a:xfrm>
              <a:off x="-386700" y="561400"/>
              <a:ext cx="684675" cy="845300"/>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9"/>
            <p:cNvSpPr/>
            <p:nvPr/>
          </p:nvSpPr>
          <p:spPr>
            <a:xfrm>
              <a:off x="66125" y="560225"/>
              <a:ext cx="146800" cy="94450"/>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9"/>
            <p:cNvSpPr/>
            <p:nvPr/>
          </p:nvSpPr>
          <p:spPr>
            <a:xfrm>
              <a:off x="-260775" y="692825"/>
              <a:ext cx="94250" cy="94275"/>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9"/>
            <p:cNvSpPr/>
            <p:nvPr/>
          </p:nvSpPr>
          <p:spPr>
            <a:xfrm>
              <a:off x="-82325" y="871825"/>
              <a:ext cx="206000" cy="181600"/>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9"/>
            <p:cNvSpPr/>
            <p:nvPr/>
          </p:nvSpPr>
          <p:spPr>
            <a:xfrm>
              <a:off x="-533475" y="1043925"/>
              <a:ext cx="898175" cy="199325"/>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9"/>
            <p:cNvSpPr/>
            <p:nvPr/>
          </p:nvSpPr>
          <p:spPr>
            <a:xfrm>
              <a:off x="-537650" y="1040575"/>
              <a:ext cx="904850" cy="205175"/>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9"/>
            <p:cNvSpPr/>
            <p:nvPr/>
          </p:nvSpPr>
          <p:spPr>
            <a:xfrm>
              <a:off x="-900400" y="2749300"/>
              <a:ext cx="1636200" cy="92985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9"/>
            <p:cNvSpPr/>
            <p:nvPr/>
          </p:nvSpPr>
          <p:spPr>
            <a:xfrm>
              <a:off x="-538475" y="3360575"/>
              <a:ext cx="133450" cy="133450"/>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9"/>
            <p:cNvSpPr/>
            <p:nvPr/>
          </p:nvSpPr>
          <p:spPr>
            <a:xfrm>
              <a:off x="156175" y="3214150"/>
              <a:ext cx="204350" cy="185575"/>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9"/>
            <p:cNvSpPr/>
            <p:nvPr/>
          </p:nvSpPr>
          <p:spPr>
            <a:xfrm>
              <a:off x="-349175" y="3289700"/>
              <a:ext cx="54225" cy="54225"/>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9"/>
            <p:cNvSpPr/>
            <p:nvPr/>
          </p:nvSpPr>
          <p:spPr>
            <a:xfrm>
              <a:off x="-58975" y="1281575"/>
              <a:ext cx="689700" cy="2238300"/>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9"/>
            <p:cNvSpPr/>
            <p:nvPr/>
          </p:nvSpPr>
          <p:spPr>
            <a:xfrm>
              <a:off x="-737800" y="2062975"/>
              <a:ext cx="314425" cy="1042450"/>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9"/>
            <p:cNvSpPr/>
            <p:nvPr/>
          </p:nvSpPr>
          <p:spPr>
            <a:xfrm>
              <a:off x="-317500" y="1358300"/>
              <a:ext cx="5875" cy="306075"/>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9"/>
            <p:cNvSpPr/>
            <p:nvPr/>
          </p:nvSpPr>
          <p:spPr>
            <a:xfrm>
              <a:off x="-50625" y="2735950"/>
              <a:ext cx="110100" cy="110950"/>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9"/>
            <p:cNvSpPr/>
            <p:nvPr/>
          </p:nvSpPr>
          <p:spPr>
            <a:xfrm>
              <a:off x="-85650" y="2338875"/>
              <a:ext cx="54225" cy="54375"/>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
            <p:cNvSpPr/>
            <p:nvPr/>
          </p:nvSpPr>
          <p:spPr>
            <a:xfrm>
              <a:off x="-464250" y="3674125"/>
              <a:ext cx="915675" cy="6700"/>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73927315-C738-09B5-224E-D3B7080B89BC}"/>
              </a:ext>
            </a:extLst>
          </p:cNvPr>
          <p:cNvSpPr txBox="1"/>
          <p:nvPr/>
        </p:nvSpPr>
        <p:spPr>
          <a:xfrm>
            <a:off x="762066" y="719381"/>
            <a:ext cx="7614870" cy="3697231"/>
          </a:xfrm>
          <a:prstGeom prst="rect">
            <a:avLst/>
          </a:prstGeom>
          <a:noFill/>
        </p:spPr>
        <p:txBody>
          <a:bodyPr wrap="square">
            <a:spAutoFit/>
          </a:bodyPr>
          <a:lstStyle/>
          <a:p>
            <a:pPr algn="ctr">
              <a:lnSpc>
                <a:spcPct val="150000"/>
              </a:lnSpc>
              <a:spcBef>
                <a:spcPts val="100"/>
              </a:spcBef>
              <a:spcAft>
                <a:spcPts val="100"/>
              </a:spcAft>
            </a:pPr>
            <a:r>
              <a:rPr lang="nl-NL" sz="4000" b="1">
                <a:solidFill>
                  <a:schemeClr val="accent2">
                    <a:lumMod val="50000"/>
                  </a:schemeClr>
                </a:solidFill>
                <a:latin typeface="Arial" panose="020B0604020202020204" pitchFamily="34" charset="0"/>
                <a:ea typeface="Times New Roman" panose="02020603050405020304" pitchFamily="18" charset="0"/>
                <a:cs typeface="Arial" panose="020B0604020202020204" pitchFamily="34" charset="0"/>
              </a:rPr>
              <a:t>BÀI MỞ ĐẦU: </a:t>
            </a:r>
          </a:p>
          <a:p>
            <a:pPr algn="ctr">
              <a:lnSpc>
                <a:spcPct val="150000"/>
              </a:lnSpc>
              <a:spcBef>
                <a:spcPts val="100"/>
              </a:spcBef>
              <a:spcAft>
                <a:spcPts val="100"/>
              </a:spcAft>
            </a:pPr>
            <a:r>
              <a:rPr lang="nl-NL" sz="4000" b="1">
                <a:solidFill>
                  <a:schemeClr val="accent2">
                    <a:lumMod val="50000"/>
                  </a:schemeClr>
                </a:solidFill>
                <a:latin typeface="Arial" panose="020B0604020202020204" pitchFamily="34" charset="0"/>
                <a:ea typeface="Times New Roman" panose="02020603050405020304" pitchFamily="18" charset="0"/>
                <a:cs typeface="Arial" panose="020B0604020202020204" pitchFamily="34" charset="0"/>
              </a:rPr>
              <a:t>LÀM QUEN VỚI BỘ DỤNG CỤ, THIẾT BỊ THỰC HÀNH MÔN KHOA HỌC TỰ NHIÊN 8</a:t>
            </a:r>
            <a:endParaRPr lang="en-US" sz="4000" b="1">
              <a:solidFill>
                <a:schemeClr val="accent2">
                  <a:lumMod val="50000"/>
                </a:schemeClr>
              </a:solidFill>
              <a:effectLs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30070222"/>
              </p:ext>
            </p:extLst>
          </p:nvPr>
        </p:nvGraphicFramePr>
        <p:xfrm>
          <a:off x="391993" y="1266273"/>
          <a:ext cx="8358465" cy="3397167"/>
        </p:xfrm>
        <a:graphic>
          <a:graphicData uri="http://schemas.openxmlformats.org/drawingml/2006/table">
            <a:tbl>
              <a:tblPr firstRow="1" bandRow="1">
                <a:tableStyleId>{D80E0CBB-6208-4E6F-B78B-5CE05DEEC5E6}</a:tableStyleId>
              </a:tblPr>
              <a:tblGrid>
                <a:gridCol w="3410387">
                  <a:extLst>
                    <a:ext uri="{9D8B030D-6E8A-4147-A177-3AD203B41FA5}">
                      <a16:colId xmlns:a16="http://schemas.microsoft.com/office/drawing/2014/main" val="1428397831"/>
                    </a:ext>
                  </a:extLst>
                </a:gridCol>
                <a:gridCol w="4948078">
                  <a:extLst>
                    <a:ext uri="{9D8B030D-6E8A-4147-A177-3AD203B41FA5}">
                      <a16:colId xmlns:a16="http://schemas.microsoft.com/office/drawing/2014/main" val="1403522006"/>
                    </a:ext>
                  </a:extLst>
                </a:gridCol>
              </a:tblGrid>
              <a:tr h="1132389">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7503304"/>
                  </a:ext>
                </a:extLst>
              </a:tr>
              <a:tr h="1132389">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4413819"/>
                  </a:ext>
                </a:extLst>
              </a:tr>
              <a:tr h="1132389">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498733"/>
                  </a:ext>
                </a:extLst>
              </a:tr>
            </a:tbl>
          </a:graphicData>
        </a:graphic>
      </p:graphicFrame>
      <p:sp>
        <p:nvSpPr>
          <p:cNvPr id="28" name="Google Shape;1610;p28"/>
          <p:cNvSpPr txBox="1">
            <a:spLocks noGrp="1"/>
          </p:cNvSpPr>
          <p:nvPr>
            <p:ph type="title"/>
          </p:nvPr>
        </p:nvSpPr>
        <p:spPr>
          <a:xfrm>
            <a:off x="873354" y="317332"/>
            <a:ext cx="784392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solidFill>
                  <a:srgbClr val="C00000"/>
                </a:solidFill>
                <a:latin typeface="+mn-lt"/>
              </a:rPr>
              <a:t>1</a:t>
            </a:r>
            <a:r>
              <a:rPr lang="en-US" sz="2600">
                <a:solidFill>
                  <a:srgbClr val="C00000"/>
                </a:solidFill>
                <a:latin typeface="+mn-lt"/>
              </a:rPr>
              <a:t>. Một số thiết bị điện cơ bản trong môn KHTN 8</a:t>
            </a:r>
            <a:endParaRPr sz="2600" dirty="0">
              <a:solidFill>
                <a:srgbClr val="C00000"/>
              </a:solidFill>
              <a:latin typeface="+mn-lt"/>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0" y="206408"/>
            <a:ext cx="683624" cy="683624"/>
          </a:xfrm>
          <a:prstGeom prst="rect">
            <a:avLst/>
          </a:prstGeom>
        </p:spPr>
      </p:pic>
      <p:sp>
        <p:nvSpPr>
          <p:cNvPr id="14" name="Rectangle 13"/>
          <p:cNvSpPr/>
          <p:nvPr/>
        </p:nvSpPr>
        <p:spPr>
          <a:xfrm>
            <a:off x="1468872" y="1671074"/>
            <a:ext cx="1172116" cy="369332"/>
          </a:xfrm>
          <a:prstGeom prst="rect">
            <a:avLst/>
          </a:prstGeom>
        </p:spPr>
        <p:txBody>
          <a:bodyPr wrap="none">
            <a:spAutoFit/>
          </a:bodyPr>
          <a:lstStyle/>
          <a:p>
            <a:r>
              <a:rPr lang="fr-FR" sz="1800" b="1" i="1">
                <a:latin typeface="+mj-lt"/>
                <a:ea typeface="Calibri" panose="020F0502020204030204" pitchFamily="34" charset="0"/>
                <a:cs typeface="Times New Roman" panose="02020603050405020304" pitchFamily="18" charset="0"/>
              </a:rPr>
              <a:t>Công tắc</a:t>
            </a:r>
            <a:endParaRPr lang="en-US" sz="1800" b="1">
              <a:latin typeface="+mj-lt"/>
            </a:endParaRPr>
          </a:p>
        </p:txBody>
      </p:sp>
      <p:sp>
        <p:nvSpPr>
          <p:cNvPr id="15" name="Rectangle 14"/>
          <p:cNvSpPr/>
          <p:nvPr/>
        </p:nvSpPr>
        <p:spPr>
          <a:xfrm>
            <a:off x="1545817" y="2780190"/>
            <a:ext cx="1018227" cy="369332"/>
          </a:xfrm>
          <a:prstGeom prst="rect">
            <a:avLst/>
          </a:prstGeom>
        </p:spPr>
        <p:txBody>
          <a:bodyPr wrap="none">
            <a:spAutoFit/>
          </a:bodyPr>
          <a:lstStyle/>
          <a:p>
            <a:r>
              <a:rPr lang="fr-FR" sz="1800" b="1" i="1">
                <a:latin typeface="+mj-lt"/>
                <a:ea typeface="Calibri" panose="020F0502020204030204" pitchFamily="34" charset="0"/>
                <a:cs typeface="Times New Roman" panose="02020603050405020304" pitchFamily="18" charset="0"/>
              </a:rPr>
              <a:t>Cầu chì</a:t>
            </a:r>
            <a:endParaRPr lang="en-US" sz="1800" b="1">
              <a:latin typeface="+mj-lt"/>
            </a:endParaRPr>
          </a:p>
        </p:txBody>
      </p:sp>
      <p:sp>
        <p:nvSpPr>
          <p:cNvPr id="18" name="Rectangle 17"/>
          <p:cNvSpPr/>
          <p:nvPr/>
        </p:nvSpPr>
        <p:spPr>
          <a:xfrm>
            <a:off x="802783" y="3635716"/>
            <a:ext cx="2504297" cy="923330"/>
          </a:xfrm>
          <a:prstGeom prst="rect">
            <a:avLst/>
          </a:prstGeom>
        </p:spPr>
        <p:txBody>
          <a:bodyPr wrap="square">
            <a:spAutoFit/>
          </a:bodyPr>
          <a:lstStyle/>
          <a:p>
            <a:pPr algn="ctr">
              <a:lnSpc>
                <a:spcPct val="150000"/>
              </a:lnSpc>
            </a:pPr>
            <a:r>
              <a:rPr lang="fr-FR" sz="1800" b="1" i="1">
                <a:latin typeface="+mj-lt"/>
                <a:ea typeface="Calibri" panose="020F0502020204030204" pitchFamily="34" charset="0"/>
                <a:cs typeface="Times New Roman" panose="02020603050405020304" pitchFamily="18" charset="0"/>
              </a:rPr>
              <a:t>Một số đồng hồ đo điện cơ bản</a:t>
            </a:r>
            <a:endParaRPr lang="en-US" sz="1800" b="1">
              <a:latin typeface="+mj-lt"/>
            </a:endParaRPr>
          </a:p>
        </p:txBody>
      </p:sp>
      <p:sp>
        <p:nvSpPr>
          <p:cNvPr id="19" name="Rectangle 18"/>
          <p:cNvSpPr/>
          <p:nvPr/>
        </p:nvSpPr>
        <p:spPr>
          <a:xfrm>
            <a:off x="3839125" y="1394075"/>
            <a:ext cx="4878155" cy="92333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fr-FR" sz="1800">
                <a:latin typeface="+mj-lt"/>
                <a:ea typeface="Calibri" panose="020F0502020204030204" pitchFamily="34" charset="0"/>
                <a:cs typeface="Times New Roman" panose="02020603050405020304" pitchFamily="18" charset="0"/>
              </a:rPr>
              <a:t>Đóng công tắc: cho dòng điện đi qua mạch.</a:t>
            </a:r>
          </a:p>
          <a:p>
            <a:pPr marL="285750" indent="-285750" algn="just">
              <a:lnSpc>
                <a:spcPct val="150000"/>
              </a:lnSpc>
              <a:buFont typeface="Arial" panose="020B0604020202020204" pitchFamily="34" charset="0"/>
              <a:buChar char="•"/>
            </a:pPr>
            <a:r>
              <a:rPr lang="fr-FR" sz="1800">
                <a:latin typeface="+mj-lt"/>
                <a:ea typeface="Calibri" panose="020F0502020204030204" pitchFamily="34" charset="0"/>
                <a:cs typeface="Times New Roman" panose="02020603050405020304" pitchFamily="18" charset="0"/>
              </a:rPr>
              <a:t>Mở công tắc: không cho dòng điện đi qua.</a:t>
            </a:r>
            <a:endParaRPr lang="en-US" sz="1800">
              <a:latin typeface="+mj-lt"/>
            </a:endParaRPr>
          </a:p>
        </p:txBody>
      </p:sp>
      <p:sp>
        <p:nvSpPr>
          <p:cNvPr id="20" name="Rectangle 19"/>
          <p:cNvSpPr/>
          <p:nvPr/>
        </p:nvSpPr>
        <p:spPr>
          <a:xfrm>
            <a:off x="3992202" y="2503191"/>
            <a:ext cx="4572000" cy="923330"/>
          </a:xfrm>
          <a:prstGeom prst="rect">
            <a:avLst/>
          </a:prstGeom>
        </p:spPr>
        <p:txBody>
          <a:bodyPr>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Tự ngắt dòng điện khi dòng điện qua nó lớn tới một giá trị nhất định</a:t>
            </a:r>
            <a:endParaRPr lang="en-US" sz="1800">
              <a:latin typeface="+mj-lt"/>
            </a:endParaRPr>
          </a:p>
        </p:txBody>
      </p:sp>
      <p:sp>
        <p:nvSpPr>
          <p:cNvPr id="25" name="Rectangle 24"/>
          <p:cNvSpPr/>
          <p:nvPr/>
        </p:nvSpPr>
        <p:spPr>
          <a:xfrm>
            <a:off x="5192007" y="3882235"/>
            <a:ext cx="2172390" cy="369332"/>
          </a:xfrm>
          <a:prstGeom prst="rect">
            <a:avLst/>
          </a:prstGeom>
        </p:spPr>
        <p:txBody>
          <a:bodyPr wrap="none">
            <a:spAutoFit/>
          </a:bodyPr>
          <a:lstStyle/>
          <a:p>
            <a:r>
              <a:rPr lang="fr-FR" sz="1800">
                <a:latin typeface="+mj-lt"/>
                <a:ea typeface="Calibri" panose="020F0502020204030204" pitchFamily="34" charset="0"/>
                <a:cs typeface="Times New Roman" panose="02020603050405020304" pitchFamily="18" charset="0"/>
              </a:rPr>
              <a:t>ampe kế, vôn kế,…</a:t>
            </a:r>
            <a:endParaRPr lang="en-US" sz="1800">
              <a:latin typeface="+mj-lt"/>
            </a:endParaRPr>
          </a:p>
        </p:txBody>
      </p:sp>
    </p:spTree>
    <p:extLst>
      <p:ext uri="{BB962C8B-B14F-4D97-AF65-F5344CB8AC3E}">
        <p14:creationId xmlns:p14="http://schemas.microsoft.com/office/powerpoint/2010/main" val="3357198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heckerboard(across)">
                                      <p:cBhvr>
                                        <p:cTn id="16" dur="500"/>
                                        <p:tgtEl>
                                          <p:spTgt spid="15"/>
                                        </p:tgtEl>
                                      </p:cBhvr>
                                    </p:animEffect>
                                  </p:childTnLst>
                                </p:cTn>
                              </p:par>
                            </p:childTnLst>
                          </p:cTn>
                        </p:par>
                        <p:par>
                          <p:cTn id="17" fill="hold">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17" presetClass="entr" presetSubtype="1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P spid="20"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grpSp>
        <p:nvGrpSpPr>
          <p:cNvPr id="20" name="Group 19"/>
          <p:cNvGrpSpPr/>
          <p:nvPr/>
        </p:nvGrpSpPr>
        <p:grpSpPr>
          <a:xfrm>
            <a:off x="529141" y="1100774"/>
            <a:ext cx="3029399" cy="2737251"/>
            <a:chOff x="963742" y="3023679"/>
            <a:chExt cx="6058797" cy="5474501"/>
          </a:xfrm>
        </p:grpSpPr>
        <p:grpSp>
          <p:nvGrpSpPr>
            <p:cNvPr id="21" name="Group 3"/>
            <p:cNvGrpSpPr/>
            <p:nvPr/>
          </p:nvGrpSpPr>
          <p:grpSpPr>
            <a:xfrm>
              <a:off x="963742" y="3466186"/>
              <a:ext cx="6058797" cy="5031994"/>
              <a:chOff x="0" y="-38100"/>
              <a:chExt cx="1356789" cy="932942"/>
            </a:xfrm>
          </p:grpSpPr>
          <p:sp>
            <p:nvSpPr>
              <p:cNvPr id="24" name="Freeform 4"/>
              <p:cNvSpPr/>
              <p:nvPr/>
            </p:nvSpPr>
            <p:spPr>
              <a:xfrm>
                <a:off x="0" y="0"/>
                <a:ext cx="1356789" cy="894842"/>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txBody>
              <a:bodyPr/>
              <a:lstStyle/>
              <a:p>
                <a:endParaRPr lang="en-US"/>
              </a:p>
            </p:txBody>
          </p:sp>
          <p:sp>
            <p:nvSpPr>
              <p:cNvPr id="25" name="TextBox 5"/>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1750"/>
              </a:p>
            </p:txBody>
          </p:sp>
        </p:grpSp>
        <p:sp>
          <p:nvSpPr>
            <p:cNvPr id="22" name="Rectangle 21"/>
            <p:cNvSpPr/>
            <p:nvPr/>
          </p:nvSpPr>
          <p:spPr>
            <a:xfrm>
              <a:off x="1202210" y="4607605"/>
              <a:ext cx="5581857" cy="2954655"/>
            </a:xfrm>
            <a:prstGeom prst="rect">
              <a:avLst/>
            </a:prstGeom>
          </p:spPr>
          <p:txBody>
            <a:bodyPr wrap="square" anchor="ctr">
              <a:spAutoFit/>
            </a:bodyPr>
            <a:lstStyle/>
            <a:p>
              <a:pPr algn="ctr">
                <a:lnSpc>
                  <a:spcPct val="150000"/>
                </a:lnSpc>
              </a:pPr>
              <a:r>
                <a:rPr lang="fr-FR" sz="2000" b="1"/>
                <a:t>Câu hỏi 3 (SGK tr.9). </a:t>
              </a:r>
              <a:r>
                <a:rPr lang="fr-FR" sz="2000"/>
                <a:t>Kể tên một số thiết bị điện trong gia đình em</a:t>
              </a:r>
              <a:endParaRPr lang="en-US" sz="200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8468" y="3023679"/>
              <a:ext cx="1429338" cy="1429338"/>
            </a:xfrm>
            <a:prstGeom prst="rect">
              <a:avLst/>
            </a:prstGeom>
          </p:spPr>
        </p:pic>
      </p:grpSp>
      <p:sp>
        <p:nvSpPr>
          <p:cNvPr id="26" name="Rounded Rectangle 25"/>
          <p:cNvSpPr/>
          <p:nvPr/>
        </p:nvSpPr>
        <p:spPr>
          <a:xfrm>
            <a:off x="4211644" y="600944"/>
            <a:ext cx="4307516" cy="1124987"/>
          </a:xfrm>
          <a:prstGeom prst="roundRect">
            <a:avLst/>
          </a:prstGeom>
          <a:solidFill>
            <a:schemeClr val="bg1"/>
          </a:solidFill>
          <a:ln w="19050">
            <a:solidFill>
              <a:srgbClr val="FFAB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latin typeface="+mj-lt"/>
                <a:ea typeface="Calibri" panose="020F0502020204030204" pitchFamily="34" charset="0"/>
                <a:cs typeface="Times New Roman" panose="02020603050405020304" pitchFamily="18" charset="0"/>
              </a:rPr>
              <a:t>Điện trở, biến trở thường có trong quạt điện, bếp điện,...</a:t>
            </a:r>
            <a:endParaRPr lang="en-US" sz="2000">
              <a:solidFill>
                <a:srgbClr val="000000"/>
              </a:solidFill>
              <a:latin typeface="+mj-lt"/>
              <a:ea typeface="Calibri" panose="020F0502020204030204" pitchFamily="34" charset="0"/>
              <a:cs typeface="Times New Roman" panose="02020603050405020304" pitchFamily="18" charset="0"/>
            </a:endParaRPr>
          </a:p>
        </p:txBody>
      </p:sp>
      <p:sp>
        <p:nvSpPr>
          <p:cNvPr id="31" name="Rounded Rectangle 30"/>
          <p:cNvSpPr/>
          <p:nvPr/>
        </p:nvSpPr>
        <p:spPr>
          <a:xfrm>
            <a:off x="4211644" y="2068907"/>
            <a:ext cx="4307516" cy="1124987"/>
          </a:xfrm>
          <a:prstGeom prst="roundRect">
            <a:avLst/>
          </a:prstGeom>
          <a:solidFill>
            <a:schemeClr val="bg1"/>
          </a:solidFill>
          <a:ln w="19050">
            <a:solidFill>
              <a:srgbClr val="FFAB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latin typeface="+mj-lt"/>
                <a:ea typeface="Calibri" panose="020F0502020204030204" pitchFamily="34" charset="0"/>
                <a:cs typeface="Times New Roman" panose="02020603050405020304" pitchFamily="18" charset="0"/>
              </a:rPr>
              <a:t>Pin thường có trong các thiết bị điều khiển, đồ chơi trẻ em.</a:t>
            </a:r>
            <a:endParaRPr lang="en-US" sz="2000">
              <a:solidFill>
                <a:srgbClr val="000000"/>
              </a:solidFill>
              <a:latin typeface="+mj-lt"/>
              <a:ea typeface="Calibri" panose="020F0502020204030204" pitchFamily="34" charset="0"/>
              <a:cs typeface="Times New Roman" panose="02020603050405020304" pitchFamily="18" charset="0"/>
            </a:endParaRPr>
          </a:p>
        </p:txBody>
      </p:sp>
      <p:sp>
        <p:nvSpPr>
          <p:cNvPr id="32" name="Rounded Rectangle 31"/>
          <p:cNvSpPr/>
          <p:nvPr/>
        </p:nvSpPr>
        <p:spPr>
          <a:xfrm>
            <a:off x="4211644" y="3536870"/>
            <a:ext cx="4307516" cy="1124987"/>
          </a:xfrm>
          <a:prstGeom prst="roundRect">
            <a:avLst/>
          </a:prstGeom>
          <a:solidFill>
            <a:schemeClr val="bg1"/>
          </a:solidFill>
          <a:ln w="19050">
            <a:solidFill>
              <a:srgbClr val="FFAB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latin typeface="+mj-lt"/>
                <a:ea typeface="Calibri" panose="020F0502020204030204" pitchFamily="34" charset="0"/>
                <a:cs typeface="Times New Roman" panose="02020603050405020304" pitchFamily="18" charset="0"/>
              </a:rPr>
              <a:t>Công tắc, cầu chì thường có trong mạch điện.</a:t>
            </a:r>
            <a:endParaRPr lang="en-US" sz="1800">
              <a:solidFill>
                <a:srgbClr val="000000"/>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575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grpSp>
        <p:nvGrpSpPr>
          <p:cNvPr id="28" name="Group 27"/>
          <p:cNvGrpSpPr/>
          <p:nvPr/>
        </p:nvGrpSpPr>
        <p:grpSpPr>
          <a:xfrm>
            <a:off x="909879" y="474993"/>
            <a:ext cx="7136841" cy="923330"/>
            <a:chOff x="2334039" y="686524"/>
            <a:chExt cx="14273681" cy="1846660"/>
          </a:xfrm>
        </p:grpSpPr>
        <p:pic>
          <p:nvPicPr>
            <p:cNvPr id="29" name="Picture 28"/>
            <p:cNvPicPr>
              <a:picLocks noChangeAspect="1"/>
            </p:cNvPicPr>
            <p:nvPr/>
          </p:nvPicPr>
          <p:blipFill>
            <a:blip r:embed="rId3"/>
            <a:stretch>
              <a:fillRect/>
            </a:stretch>
          </p:blipFill>
          <p:spPr>
            <a:xfrm>
              <a:off x="2334039" y="800100"/>
              <a:ext cx="1660494" cy="1733084"/>
            </a:xfrm>
            <a:prstGeom prst="rect">
              <a:avLst/>
            </a:prstGeom>
          </p:spPr>
        </p:pic>
        <p:sp>
          <p:nvSpPr>
            <p:cNvPr id="30" name="Rectangle 29"/>
            <p:cNvSpPr/>
            <p:nvPr/>
          </p:nvSpPr>
          <p:spPr>
            <a:xfrm>
              <a:off x="4228157" y="686524"/>
              <a:ext cx="12379563" cy="1846660"/>
            </a:xfrm>
            <a:prstGeom prst="rect">
              <a:avLst/>
            </a:prstGeom>
          </p:spPr>
          <p:txBody>
            <a:bodyPr wrap="square" anchor="ctr">
              <a:spAutoFit/>
            </a:bodyPr>
            <a:lstStyle/>
            <a:p>
              <a:pPr algn="just">
                <a:lnSpc>
                  <a:spcPct val="150000"/>
                </a:lnSpc>
              </a:pPr>
              <a:r>
                <a:rPr lang="fr-FR" sz="1800" b="1">
                  <a:solidFill>
                    <a:srgbClr val="FF0000"/>
                  </a:solidFill>
                </a:rPr>
                <a:t>Câu hỏi 4 (SGK tr.9). </a:t>
              </a:r>
              <a:r>
                <a:rPr lang="fr-FR" sz="1800"/>
                <a:t>Ngoài đèn LED xanh như ở hình 11, kể ra các đèn LED khác mà em biết.</a:t>
              </a:r>
              <a:endParaRPr lang="en-US" sz="1800"/>
            </a:p>
          </p:txBody>
        </p:sp>
      </p:grpSp>
      <p:grpSp>
        <p:nvGrpSpPr>
          <p:cNvPr id="36" name="Group 35"/>
          <p:cNvGrpSpPr/>
          <p:nvPr/>
        </p:nvGrpSpPr>
        <p:grpSpPr>
          <a:xfrm>
            <a:off x="284957" y="1897379"/>
            <a:ext cx="2762961" cy="2821575"/>
            <a:chOff x="269717" y="1752599"/>
            <a:chExt cx="2762961" cy="2821575"/>
          </a:xfrm>
        </p:grpSpPr>
        <p:pic>
          <p:nvPicPr>
            <p:cNvPr id="8194" name="Picture 2" descr="5+ mẫu đèn tuýp led màu vàng trang trí không gian ấm cúng, sang trọng |  King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717" y="1752599"/>
              <a:ext cx="2762961" cy="22140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Rectangle 34"/>
            <p:cNvSpPr/>
            <p:nvPr/>
          </p:nvSpPr>
          <p:spPr>
            <a:xfrm>
              <a:off x="834306" y="4204842"/>
              <a:ext cx="1633782" cy="369332"/>
            </a:xfrm>
            <a:prstGeom prst="rect">
              <a:avLst/>
            </a:prstGeom>
          </p:spPr>
          <p:txBody>
            <a:bodyPr wrap="none">
              <a:spAutoFit/>
            </a:bodyPr>
            <a:lstStyle/>
            <a:p>
              <a:pPr algn="ctr"/>
              <a:r>
                <a:rPr lang="fr-FR" sz="1800" b="1" i="1">
                  <a:solidFill>
                    <a:srgbClr val="0070C0"/>
                  </a:solidFill>
                  <a:latin typeface="+mj-lt"/>
                  <a:ea typeface="Calibri" panose="020F0502020204030204" pitchFamily="34" charset="0"/>
                </a:rPr>
                <a:t>Đèn tuýp led </a:t>
              </a:r>
              <a:endParaRPr lang="en-US" sz="1800" b="1" i="1">
                <a:solidFill>
                  <a:srgbClr val="0070C0"/>
                </a:solidFill>
                <a:latin typeface="+mj-lt"/>
              </a:endParaRPr>
            </a:p>
          </p:txBody>
        </p:sp>
      </p:grpSp>
      <p:grpSp>
        <p:nvGrpSpPr>
          <p:cNvPr id="37" name="Group 36"/>
          <p:cNvGrpSpPr/>
          <p:nvPr/>
        </p:nvGrpSpPr>
        <p:grpSpPr>
          <a:xfrm>
            <a:off x="3314554" y="1897378"/>
            <a:ext cx="2568086" cy="2821576"/>
            <a:chOff x="3375514" y="1752599"/>
            <a:chExt cx="2568086" cy="2821576"/>
          </a:xfrm>
        </p:grpSpPr>
        <p:pic>
          <p:nvPicPr>
            <p:cNvPr id="8196" name="Picture 4" descr="Hướng dẫn cách lắp đặt đèn led rọi ray hiệu quả nhất 2021"/>
            <p:cNvPicPr>
              <a:picLocks noChangeAspect="1" noChangeArrowheads="1"/>
            </p:cNvPicPr>
            <p:nvPr/>
          </p:nvPicPr>
          <p:blipFill rotWithShape="1">
            <a:blip r:embed="rId5">
              <a:extLst>
                <a:ext uri="{28A0092B-C50C-407E-A947-70E740481C1C}">
                  <a14:useLocalDpi xmlns:a14="http://schemas.microsoft.com/office/drawing/2010/main" val="0"/>
                </a:ext>
              </a:extLst>
            </a:blip>
            <a:srcRect l="34937"/>
            <a:stretch/>
          </p:blipFill>
          <p:spPr bwMode="auto">
            <a:xfrm>
              <a:off x="3375514" y="1752599"/>
              <a:ext cx="2568086" cy="22140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Rectangle 38"/>
            <p:cNvSpPr/>
            <p:nvPr/>
          </p:nvSpPr>
          <p:spPr>
            <a:xfrm>
              <a:off x="3765722" y="4204843"/>
              <a:ext cx="1787670" cy="369332"/>
            </a:xfrm>
            <a:prstGeom prst="rect">
              <a:avLst/>
            </a:prstGeom>
          </p:spPr>
          <p:txBody>
            <a:bodyPr wrap="none">
              <a:spAutoFit/>
            </a:bodyPr>
            <a:lstStyle/>
            <a:p>
              <a:pPr algn="ctr"/>
              <a:r>
                <a:rPr lang="fr-FR" sz="1800" b="1" i="1">
                  <a:solidFill>
                    <a:srgbClr val="0070C0"/>
                  </a:solidFill>
                  <a:latin typeface="+mj-lt"/>
                  <a:ea typeface="Calibri" panose="020F0502020204030204" pitchFamily="34" charset="0"/>
                </a:rPr>
                <a:t>Đèn led rọi ray</a:t>
              </a:r>
              <a:endParaRPr lang="en-US" sz="1800" b="1" i="1">
                <a:solidFill>
                  <a:srgbClr val="0070C0"/>
                </a:solidFill>
                <a:latin typeface="+mj-lt"/>
              </a:endParaRPr>
            </a:p>
          </p:txBody>
        </p:sp>
      </p:grpSp>
      <p:grpSp>
        <p:nvGrpSpPr>
          <p:cNvPr id="38" name="Group 37"/>
          <p:cNvGrpSpPr/>
          <p:nvPr/>
        </p:nvGrpSpPr>
        <p:grpSpPr>
          <a:xfrm>
            <a:off x="6149276" y="1897378"/>
            <a:ext cx="2689036" cy="2821576"/>
            <a:chOff x="6286436" y="1752598"/>
            <a:chExt cx="2689036" cy="2821576"/>
          </a:xfrm>
        </p:grpSpPr>
        <p:pic>
          <p:nvPicPr>
            <p:cNvPr id="8198" name="Picture 6" descr="Đèn Pha LED 30W ánh sáng trắng, Đèn Pha LED 30W, Đèn Pha LED, Đèn LED. – ĐÈN  LED KHAPHAC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286436" y="1752598"/>
              <a:ext cx="2689036" cy="22140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0" name="Rectangle 39"/>
            <p:cNvSpPr/>
            <p:nvPr/>
          </p:nvSpPr>
          <p:spPr>
            <a:xfrm>
              <a:off x="6884596" y="4204842"/>
              <a:ext cx="1492716" cy="369332"/>
            </a:xfrm>
            <a:prstGeom prst="rect">
              <a:avLst/>
            </a:prstGeom>
          </p:spPr>
          <p:txBody>
            <a:bodyPr wrap="none">
              <a:spAutoFit/>
            </a:bodyPr>
            <a:lstStyle/>
            <a:p>
              <a:pPr algn="ctr"/>
              <a:r>
                <a:rPr lang="fr-FR" sz="1800" b="1" i="1">
                  <a:solidFill>
                    <a:srgbClr val="0070C0"/>
                  </a:solidFill>
                  <a:latin typeface="+mj-lt"/>
                  <a:ea typeface="Calibri" panose="020F0502020204030204" pitchFamily="34" charset="0"/>
                </a:rPr>
                <a:t>Đèn pha led</a:t>
              </a:r>
              <a:endParaRPr lang="en-US" sz="1800" b="1" i="1">
                <a:solidFill>
                  <a:srgbClr val="0070C0"/>
                </a:solidFill>
                <a:latin typeface="+mj-lt"/>
              </a:endParaRPr>
            </a:p>
          </p:txBody>
        </p:sp>
      </p:grpSp>
    </p:spTree>
    <p:extLst>
      <p:ext uri="{BB962C8B-B14F-4D97-AF65-F5344CB8AC3E}">
        <p14:creationId xmlns:p14="http://schemas.microsoft.com/office/powerpoint/2010/main" val="404062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heel(4)">
                                      <p:cBhvr>
                                        <p:cTn id="14" dur="500"/>
                                        <p:tgtEl>
                                          <p:spTgt spid="36"/>
                                        </p:tgtEl>
                                      </p:cBhvr>
                                    </p:animEffect>
                                  </p:childTnLst>
                                </p:cTn>
                              </p:par>
                              <p:par>
                                <p:cTn id="15" presetID="21" presetClass="entr" presetSubtype="4"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heel(4)">
                                      <p:cBhvr>
                                        <p:cTn id="17" dur="500"/>
                                        <p:tgtEl>
                                          <p:spTgt spid="37"/>
                                        </p:tgtEl>
                                      </p:cBhvr>
                                    </p:animEffect>
                                  </p:childTnLst>
                                </p:cTn>
                              </p:par>
                              <p:par>
                                <p:cTn id="18" presetID="21" presetClass="entr" presetSubtype="4"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heel(4)">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grpSp>
        <p:nvGrpSpPr>
          <p:cNvPr id="14" name="Group 13"/>
          <p:cNvGrpSpPr/>
          <p:nvPr/>
        </p:nvGrpSpPr>
        <p:grpSpPr>
          <a:xfrm>
            <a:off x="774974" y="399842"/>
            <a:ext cx="7713707" cy="539169"/>
            <a:chOff x="838200" y="715133"/>
            <a:chExt cx="15427414" cy="1078337"/>
          </a:xfrm>
        </p:grpSpPr>
        <p:pic>
          <p:nvPicPr>
            <p:cNvPr id="15" name="Picture 14"/>
            <p:cNvPicPr>
              <a:picLocks noChangeAspect="1"/>
            </p:cNvPicPr>
            <p:nvPr/>
          </p:nvPicPr>
          <p:blipFill>
            <a:blip r:embed="rId3"/>
            <a:stretch>
              <a:fillRect/>
            </a:stretch>
          </p:blipFill>
          <p:spPr>
            <a:xfrm>
              <a:off x="838200" y="715133"/>
              <a:ext cx="1113483" cy="1078337"/>
            </a:xfrm>
            <a:prstGeom prst="rect">
              <a:avLst/>
            </a:prstGeom>
          </p:spPr>
        </p:pic>
        <p:sp>
          <p:nvSpPr>
            <p:cNvPr id="16" name="Rectangle 15"/>
            <p:cNvSpPr/>
            <p:nvPr/>
          </p:nvSpPr>
          <p:spPr>
            <a:xfrm>
              <a:off x="2122894" y="963113"/>
              <a:ext cx="14142720" cy="738663"/>
            </a:xfrm>
            <a:prstGeom prst="rect">
              <a:avLst/>
            </a:prstGeom>
          </p:spPr>
          <p:txBody>
            <a:bodyPr wrap="square">
              <a:spAutoFit/>
            </a:bodyPr>
            <a:lstStyle/>
            <a:p>
              <a:pPr algn="just"/>
              <a:r>
                <a:rPr lang="fr-FR" sz="1800" b="1">
                  <a:solidFill>
                    <a:srgbClr val="FF0000"/>
                  </a:solidFill>
                </a:rPr>
                <a:t>Câu hỏi 5 (SGK tr.9): </a:t>
              </a:r>
              <a:r>
                <a:rPr lang="fr-FR" sz="1800"/>
                <a:t>Nêu tên và mô tả một số loại pin mà em biết.</a:t>
              </a:r>
              <a:endParaRPr lang="en-US" sz="1800">
                <a:solidFill>
                  <a:srgbClr val="002060"/>
                </a:solidFill>
                <a:latin typeface="Arial" panose="020B0604020202020204" pitchFamily="34" charset="0"/>
                <a:cs typeface="Arial" panose="020B0604020202020204" pitchFamily="34" charset="0"/>
              </a:endParaRPr>
            </a:p>
          </p:txBody>
        </p:sp>
      </p:grpSp>
      <p:grpSp>
        <p:nvGrpSpPr>
          <p:cNvPr id="3" name="Group 2"/>
          <p:cNvGrpSpPr/>
          <p:nvPr/>
        </p:nvGrpSpPr>
        <p:grpSpPr>
          <a:xfrm>
            <a:off x="431663" y="1428434"/>
            <a:ext cx="3749040" cy="3353441"/>
            <a:chOff x="690743" y="1399858"/>
            <a:chExt cx="3749040" cy="3353441"/>
          </a:xfrm>
        </p:grpSpPr>
        <p:pic>
          <p:nvPicPr>
            <p:cNvPr id="11266" name="Picture 2" descr="Lốc 6 pin tiểu AA con ó PINACO 1.5V - bongbongdep.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716" y="1399858"/>
              <a:ext cx="2467095" cy="22090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90743" y="3829969"/>
              <a:ext cx="3749040" cy="923330"/>
            </a:xfrm>
            <a:prstGeom prst="rect">
              <a:avLst/>
            </a:prstGeom>
          </p:spPr>
          <p:txBody>
            <a:bodyPr wrap="square">
              <a:spAutoFit/>
            </a:bodyPr>
            <a:lstStyle/>
            <a:p>
              <a:pPr algn="ctr">
                <a:lnSpc>
                  <a:spcPct val="150000"/>
                </a:lnSpc>
              </a:pPr>
              <a:r>
                <a:rPr lang="fr-FR" sz="1800" b="1">
                  <a:solidFill>
                    <a:srgbClr val="00B050"/>
                  </a:solidFill>
                  <a:latin typeface="+mj-lt"/>
                  <a:ea typeface="Calibri" panose="020F0502020204030204" pitchFamily="34" charset="0"/>
                </a:rPr>
                <a:t>Pin tiểu (pin 2A, 3A): </a:t>
              </a:r>
              <a:r>
                <a:rPr lang="fr-FR" sz="1800">
                  <a:latin typeface="+mj-lt"/>
                  <a:ea typeface="Calibri" panose="020F0502020204030204" pitchFamily="34" charset="0"/>
                </a:rPr>
                <a:t>dùng trong các thiết bị điện tử cầm tay</a:t>
              </a:r>
              <a:endParaRPr lang="en-US" sz="1800">
                <a:latin typeface="+mj-lt"/>
              </a:endParaRPr>
            </a:p>
          </p:txBody>
        </p:sp>
      </p:grpSp>
      <p:grpSp>
        <p:nvGrpSpPr>
          <p:cNvPr id="5" name="Group 4"/>
          <p:cNvGrpSpPr/>
          <p:nvPr/>
        </p:nvGrpSpPr>
        <p:grpSpPr>
          <a:xfrm>
            <a:off x="4483243" y="1428434"/>
            <a:ext cx="4130040" cy="3353441"/>
            <a:chOff x="4429903" y="1399858"/>
            <a:chExt cx="4130040" cy="3353441"/>
          </a:xfrm>
        </p:grpSpPr>
        <p:pic>
          <p:nvPicPr>
            <p:cNvPr id="11270" name="Picture 6" descr="Giảm giá Hộp 10 đôi pin trung panasonic 1,5 v r14ut/2s - hàng chính hãng -  BeeCost"/>
            <p:cNvPicPr>
              <a:picLocks noChangeAspect="1" noChangeArrowheads="1"/>
            </p:cNvPicPr>
            <p:nvPr/>
          </p:nvPicPr>
          <p:blipFill rotWithShape="1">
            <a:blip r:embed="rId5">
              <a:extLst>
                <a:ext uri="{28A0092B-C50C-407E-A947-70E740481C1C}">
                  <a14:useLocalDpi xmlns:a14="http://schemas.microsoft.com/office/drawing/2010/main" val="0"/>
                </a:ext>
              </a:extLst>
            </a:blip>
            <a:srcRect t="10835" b="23490"/>
            <a:stretch/>
          </p:blipFill>
          <p:spPr bwMode="auto">
            <a:xfrm>
              <a:off x="4813163" y="1399858"/>
              <a:ext cx="3363521" cy="22090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429903" y="3829969"/>
              <a:ext cx="4130040" cy="923330"/>
            </a:xfrm>
            <a:prstGeom prst="rect">
              <a:avLst/>
            </a:prstGeom>
          </p:spPr>
          <p:txBody>
            <a:bodyPr wrap="square">
              <a:spAutoFit/>
            </a:bodyPr>
            <a:lstStyle/>
            <a:p>
              <a:pPr algn="ctr">
                <a:lnSpc>
                  <a:spcPct val="150000"/>
                </a:lnSpc>
              </a:pPr>
              <a:r>
                <a:rPr lang="fr-FR" sz="1800" b="1">
                  <a:solidFill>
                    <a:srgbClr val="00B050"/>
                  </a:solidFill>
                  <a:latin typeface="+mj-lt"/>
                  <a:ea typeface="Calibri" panose="020F0502020204030204" pitchFamily="34" charset="0"/>
                </a:rPr>
                <a:t>Pin trung (pin C): </a:t>
              </a:r>
              <a:r>
                <a:rPr lang="fr-FR" sz="1800">
                  <a:latin typeface="+mj-lt"/>
                  <a:ea typeface="Calibri" panose="020F0502020204030204" pitchFamily="34" charset="0"/>
                </a:rPr>
                <a:t>thường sử dụng trong đài cát – sét, mồi lửa bếp ga,...</a:t>
              </a:r>
              <a:endParaRPr lang="en-US" sz="1800">
                <a:latin typeface="+mj-lt"/>
              </a:endParaRPr>
            </a:p>
          </p:txBody>
        </p:sp>
      </p:grpSp>
    </p:spTree>
    <p:extLst>
      <p:ext uri="{BB962C8B-B14F-4D97-AF65-F5344CB8AC3E}">
        <p14:creationId xmlns:p14="http://schemas.microsoft.com/office/powerpoint/2010/main" val="967058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grpSp>
        <p:nvGrpSpPr>
          <p:cNvPr id="14" name="Group 13"/>
          <p:cNvGrpSpPr/>
          <p:nvPr/>
        </p:nvGrpSpPr>
        <p:grpSpPr>
          <a:xfrm>
            <a:off x="774974" y="399842"/>
            <a:ext cx="7713707" cy="539169"/>
            <a:chOff x="838200" y="715133"/>
            <a:chExt cx="15427414" cy="1078337"/>
          </a:xfrm>
        </p:grpSpPr>
        <p:pic>
          <p:nvPicPr>
            <p:cNvPr id="15" name="Picture 14"/>
            <p:cNvPicPr>
              <a:picLocks noChangeAspect="1"/>
            </p:cNvPicPr>
            <p:nvPr/>
          </p:nvPicPr>
          <p:blipFill>
            <a:blip r:embed="rId3"/>
            <a:stretch>
              <a:fillRect/>
            </a:stretch>
          </p:blipFill>
          <p:spPr>
            <a:xfrm>
              <a:off x="838200" y="715133"/>
              <a:ext cx="1113483" cy="1078337"/>
            </a:xfrm>
            <a:prstGeom prst="rect">
              <a:avLst/>
            </a:prstGeom>
          </p:spPr>
        </p:pic>
        <p:sp>
          <p:nvSpPr>
            <p:cNvPr id="16" name="Rectangle 15"/>
            <p:cNvSpPr/>
            <p:nvPr/>
          </p:nvSpPr>
          <p:spPr>
            <a:xfrm>
              <a:off x="2122894" y="963113"/>
              <a:ext cx="14142720" cy="738663"/>
            </a:xfrm>
            <a:prstGeom prst="rect">
              <a:avLst/>
            </a:prstGeom>
          </p:spPr>
          <p:txBody>
            <a:bodyPr wrap="square">
              <a:spAutoFit/>
            </a:bodyPr>
            <a:lstStyle/>
            <a:p>
              <a:pPr algn="just"/>
              <a:r>
                <a:rPr lang="fr-FR" sz="1800" b="1">
                  <a:solidFill>
                    <a:srgbClr val="FF0000"/>
                  </a:solidFill>
                </a:rPr>
                <a:t>Câu hỏi 5 (SGK tr.9): </a:t>
              </a:r>
              <a:r>
                <a:rPr lang="fr-FR" sz="1800"/>
                <a:t>Nêu tên và mô tả một số loại pin mà em biết.</a:t>
              </a:r>
              <a:endParaRPr lang="en-US" sz="1800">
                <a:solidFill>
                  <a:srgbClr val="002060"/>
                </a:solidFill>
                <a:latin typeface="Arial" panose="020B0604020202020204" pitchFamily="34" charset="0"/>
                <a:cs typeface="Arial" panose="020B0604020202020204" pitchFamily="34" charset="0"/>
              </a:endParaRPr>
            </a:p>
          </p:txBody>
        </p:sp>
      </p:grpSp>
      <p:grpSp>
        <p:nvGrpSpPr>
          <p:cNvPr id="8" name="Group 7"/>
          <p:cNvGrpSpPr/>
          <p:nvPr/>
        </p:nvGrpSpPr>
        <p:grpSpPr>
          <a:xfrm>
            <a:off x="585802" y="1328261"/>
            <a:ext cx="3749040" cy="3234538"/>
            <a:chOff x="585802" y="1328261"/>
            <a:chExt cx="3749040" cy="3234538"/>
          </a:xfrm>
        </p:grpSpPr>
        <p:sp>
          <p:nvSpPr>
            <p:cNvPr id="2" name="Rectangle 1"/>
            <p:cNvSpPr/>
            <p:nvPr/>
          </p:nvSpPr>
          <p:spPr>
            <a:xfrm>
              <a:off x="585802" y="3639469"/>
              <a:ext cx="3749040" cy="923330"/>
            </a:xfrm>
            <a:prstGeom prst="rect">
              <a:avLst/>
            </a:prstGeom>
          </p:spPr>
          <p:txBody>
            <a:bodyPr wrap="square">
              <a:spAutoFit/>
            </a:bodyPr>
            <a:lstStyle/>
            <a:p>
              <a:pPr algn="ctr">
                <a:lnSpc>
                  <a:spcPct val="150000"/>
                </a:lnSpc>
              </a:pPr>
              <a:r>
                <a:rPr lang="fr-FR" sz="1800" b="1">
                  <a:solidFill>
                    <a:srgbClr val="00B050"/>
                  </a:solidFill>
                </a:rPr>
                <a:t>Pin đại (pin D): </a:t>
              </a:r>
              <a:r>
                <a:rPr lang="fr-FR" sz="1800"/>
                <a:t>pin có dung lượng lớn nhất trong các loại pin hình trụ</a:t>
              </a:r>
              <a:endParaRPr lang="en-US" sz="1800">
                <a:latin typeface="+mj-lt"/>
              </a:endParaRPr>
            </a:p>
          </p:txBody>
        </p:sp>
        <p:pic>
          <p:nvPicPr>
            <p:cNvPr id="12" name="Picture 2" descr="Pin đại D Panasonic giá pin đại, pin đại sạc, size d giá rẻ siêu bề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394" y="1328261"/>
              <a:ext cx="3507856" cy="21586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574471" y="1328261"/>
            <a:ext cx="4130040" cy="3650036"/>
            <a:chOff x="4566851" y="1328261"/>
            <a:chExt cx="4130040" cy="3650036"/>
          </a:xfrm>
        </p:grpSpPr>
        <p:sp>
          <p:nvSpPr>
            <p:cNvPr id="4" name="Rectangle 3"/>
            <p:cNvSpPr/>
            <p:nvPr/>
          </p:nvSpPr>
          <p:spPr>
            <a:xfrm>
              <a:off x="4566851" y="3639469"/>
              <a:ext cx="4130040" cy="1338828"/>
            </a:xfrm>
            <a:prstGeom prst="rect">
              <a:avLst/>
            </a:prstGeom>
          </p:spPr>
          <p:txBody>
            <a:bodyPr wrap="square">
              <a:spAutoFit/>
            </a:bodyPr>
            <a:lstStyle/>
            <a:p>
              <a:pPr algn="ctr">
                <a:lnSpc>
                  <a:spcPct val="150000"/>
                </a:lnSpc>
              </a:pPr>
              <a:r>
                <a:rPr lang="fr-FR" sz="1800" b="1">
                  <a:solidFill>
                    <a:srgbClr val="00B050"/>
                  </a:solidFill>
                </a:rPr>
                <a:t>Pin cúc áo (pin điện tử): </a:t>
              </a:r>
              <a:r>
                <a:rPr lang="fr-FR" sz="1800"/>
                <a:t>pin dẹt, thường trong các thiết bị, vật dụng nhỏ như đồng hồ, đồ chơi</a:t>
              </a:r>
              <a:endParaRPr lang="en-US" sz="1800">
                <a:latin typeface="+mj-lt"/>
              </a:endParaRPr>
            </a:p>
          </p:txBody>
        </p:sp>
        <p:pic>
          <p:nvPicPr>
            <p:cNvPr id="17" name="Picture 4" descr="Pin Cúc Áo là gì? Lưu Ý &amp; Thông Tin Sản phẩm Mới 2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8423" y="1328261"/>
              <a:ext cx="3286897" cy="21580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0639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up)">
                                      <p:cBhvr>
                                        <p:cTn id="15" dur="500"/>
                                        <p:tgtEl>
                                          <p:spTgt spid="8"/>
                                        </p:tgtEl>
                                      </p:cBhvr>
                                    </p:animEffect>
                                  </p:childTnLst>
                                </p:cTn>
                              </p:par>
                              <p:par>
                                <p:cTn id="16" presetID="1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ppt_y</p:attrName>
                                        </p:attrNameLst>
                                      </p:cBhvr>
                                      <p:tavLst>
                                        <p:tav tm="0">
                                          <p:val>
                                            <p:strVal val="#ppt_y+#ppt_h*1.125000"/>
                                          </p:val>
                                        </p:tav>
                                        <p:tav tm="100000">
                                          <p:val>
                                            <p:strVal val="#ppt_y"/>
                                          </p:val>
                                        </p:tav>
                                      </p:tavLst>
                                    </p:anim>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grpSp>
        <p:nvGrpSpPr>
          <p:cNvPr id="20" name="Group 19"/>
          <p:cNvGrpSpPr/>
          <p:nvPr/>
        </p:nvGrpSpPr>
        <p:grpSpPr>
          <a:xfrm>
            <a:off x="2030281" y="135435"/>
            <a:ext cx="5688780" cy="2509783"/>
            <a:chOff x="963742" y="3036105"/>
            <a:chExt cx="11377556" cy="5019566"/>
          </a:xfrm>
        </p:grpSpPr>
        <p:grpSp>
          <p:nvGrpSpPr>
            <p:cNvPr id="21" name="Group 3"/>
            <p:cNvGrpSpPr/>
            <p:nvPr/>
          </p:nvGrpSpPr>
          <p:grpSpPr>
            <a:xfrm>
              <a:off x="963742" y="3466186"/>
              <a:ext cx="11377556" cy="4589485"/>
              <a:chOff x="0" y="-38100"/>
              <a:chExt cx="2547856" cy="850900"/>
            </a:xfrm>
          </p:grpSpPr>
          <p:sp>
            <p:nvSpPr>
              <p:cNvPr id="24" name="Freeform 4"/>
              <p:cNvSpPr/>
              <p:nvPr/>
            </p:nvSpPr>
            <p:spPr>
              <a:xfrm>
                <a:off x="0" y="0"/>
                <a:ext cx="2547856" cy="510068"/>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FFC7BF"/>
              </a:solidFill>
              <a:ln w="19050">
                <a:solidFill>
                  <a:srgbClr val="FFFFFF"/>
                </a:solidFill>
              </a:ln>
            </p:spPr>
            <p:txBody>
              <a:bodyPr/>
              <a:lstStyle/>
              <a:p>
                <a:endParaRPr lang="en-US"/>
              </a:p>
            </p:txBody>
          </p:sp>
          <p:sp>
            <p:nvSpPr>
              <p:cNvPr id="25" name="TextBox 5"/>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1750"/>
              </a:p>
            </p:txBody>
          </p:sp>
        </p:grpSp>
        <p:sp>
          <p:nvSpPr>
            <p:cNvPr id="22" name="Rectangle 21"/>
            <p:cNvSpPr/>
            <p:nvPr/>
          </p:nvSpPr>
          <p:spPr>
            <a:xfrm>
              <a:off x="1207582" y="4123929"/>
              <a:ext cx="10889874" cy="1846660"/>
            </a:xfrm>
            <a:prstGeom prst="rect">
              <a:avLst/>
            </a:prstGeom>
          </p:spPr>
          <p:txBody>
            <a:bodyPr wrap="square" anchor="ctr">
              <a:spAutoFit/>
            </a:bodyPr>
            <a:lstStyle/>
            <a:p>
              <a:pPr algn="ctr">
                <a:lnSpc>
                  <a:spcPct val="150000"/>
                </a:lnSpc>
              </a:pPr>
              <a:r>
                <a:rPr lang="fr-FR" sz="1800" b="1"/>
                <a:t>Câu hỏi 6 (SGK tr.10): </a:t>
              </a:r>
              <a:r>
                <a:rPr lang="fr-FR" sz="1800"/>
                <a:t>Cho biết ở nhà em sử dụng công tắc ở những vị trí nào, thiết bị nào</a:t>
              </a:r>
              <a:endParaRPr lang="en-US" sz="180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460" y="3036105"/>
              <a:ext cx="1429337" cy="1429338"/>
            </a:xfrm>
            <a:prstGeom prst="rect">
              <a:avLst/>
            </a:prstGeom>
          </p:spPr>
        </p:pic>
      </p:grpSp>
      <p:sp>
        <p:nvSpPr>
          <p:cNvPr id="2" name="Rectangle 1"/>
          <p:cNvSpPr/>
          <p:nvPr/>
        </p:nvSpPr>
        <p:spPr>
          <a:xfrm>
            <a:off x="-845820" y="673001"/>
            <a:ext cx="4572000" cy="376834"/>
          </a:xfrm>
          <a:prstGeom prst="rect">
            <a:avLst/>
          </a:prstGeom>
        </p:spPr>
        <p:txBody>
          <a:bodyPr>
            <a:spAutoFit/>
          </a:bodyPr>
          <a:lstStyle/>
          <a:p>
            <a:pPr algn="just">
              <a:lnSpc>
                <a:spcPct val="150000"/>
              </a:lnSpc>
            </a:pPr>
            <a:r>
              <a:rPr lang="fr-FR" b="1">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90CE68DB-47DD-00CF-7A0A-B215ABCEE241}"/>
              </a:ext>
            </a:extLst>
          </p:cNvPr>
          <p:cNvGrpSpPr/>
          <p:nvPr/>
        </p:nvGrpSpPr>
        <p:grpSpPr>
          <a:xfrm>
            <a:off x="407035" y="2231570"/>
            <a:ext cx="8390186" cy="2562617"/>
            <a:chOff x="407035" y="2231570"/>
            <a:chExt cx="8390186" cy="2562617"/>
          </a:xfrm>
        </p:grpSpPr>
        <p:pic>
          <p:nvPicPr>
            <p:cNvPr id="14338" name="Picture 2" descr="Hỏi &amp; Đáp] Đèn LED tắt công tắc đèn vẫn sáng như thế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35" y="2231570"/>
              <a:ext cx="3843926" cy="25626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518141" y="2843465"/>
              <a:ext cx="4279080" cy="1338828"/>
            </a:xfrm>
            <a:prstGeom prst="rect">
              <a:avLst/>
            </a:prstGeom>
          </p:spPr>
          <p:txBody>
            <a:bodyPr wrap="square">
              <a:spAutoFit/>
            </a:bodyPr>
            <a:lstStyle/>
            <a:p>
              <a:pPr algn="just">
                <a:lnSpc>
                  <a:spcPct val="150000"/>
                </a:lnSpc>
              </a:pPr>
              <a:r>
                <a:rPr lang="fr-FR" sz="1800">
                  <a:latin typeface="+mj-lt"/>
                  <a:ea typeface="Calibri" panose="020F0502020204030204" pitchFamily="34" charset="0"/>
                </a:rPr>
                <a:t>Công tắc trong nhà thường lắp các vị trí như hai đầu cầu thang, nơi có bóng đèn điện, quạt điện, bếp điện.</a:t>
              </a:r>
              <a:endParaRPr lang="en-US" sz="1800">
                <a:latin typeface="+mj-lt"/>
              </a:endParaRPr>
            </a:p>
          </p:txBody>
        </p:sp>
      </p:grpSp>
    </p:spTree>
    <p:extLst>
      <p:ext uri="{BB962C8B-B14F-4D97-AF65-F5344CB8AC3E}">
        <p14:creationId xmlns:p14="http://schemas.microsoft.com/office/powerpoint/2010/main" val="224660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 name="Rectangle 1"/>
          <p:cNvSpPr/>
          <p:nvPr/>
        </p:nvSpPr>
        <p:spPr>
          <a:xfrm>
            <a:off x="-845820" y="673001"/>
            <a:ext cx="4572000" cy="376834"/>
          </a:xfrm>
          <a:prstGeom prst="rect">
            <a:avLst/>
          </a:prstGeom>
        </p:spPr>
        <p:txBody>
          <a:bodyPr>
            <a:spAutoFit/>
          </a:bodyPr>
          <a:lstStyle/>
          <a:p>
            <a:pPr algn="just">
              <a:lnSpc>
                <a:spcPct val="150000"/>
              </a:lnSpc>
            </a:pPr>
            <a:r>
              <a:rPr lang="fr-FR" b="1">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4"/>
          <p:cNvGrpSpPr/>
          <p:nvPr/>
        </p:nvGrpSpPr>
        <p:grpSpPr>
          <a:xfrm>
            <a:off x="253505" y="753696"/>
            <a:ext cx="3946243" cy="3691137"/>
            <a:chOff x="642125" y="750646"/>
            <a:chExt cx="3946243" cy="3691137"/>
          </a:xfrm>
        </p:grpSpPr>
        <p:pic>
          <p:nvPicPr>
            <p:cNvPr id="15362" name="Picture 2" descr="Amply bị cháy cầu chì - Nguyên nhân và cách khắc phục nhanh chó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13" y="2064041"/>
              <a:ext cx="3669665" cy="23777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42125" y="750646"/>
              <a:ext cx="3946243" cy="958660"/>
            </a:xfrm>
            <a:prstGeom prst="rect">
              <a:avLst/>
            </a:prstGeom>
          </p:spPr>
          <p:txBody>
            <a:bodyPr wrap="square">
              <a:spAutoFit/>
            </a:bodyPr>
            <a:lstStyle/>
            <a:p>
              <a:pPr algn="ctr">
                <a:lnSpc>
                  <a:spcPct val="150000"/>
                </a:lnSpc>
              </a:pPr>
              <a:r>
                <a:rPr lang="fr-FR" sz="2000" b="1">
                  <a:solidFill>
                    <a:srgbClr val="FF0000"/>
                  </a:solidFill>
                  <a:latin typeface="+mj-lt"/>
                  <a:ea typeface="Times New Roman" panose="02020603050405020304" pitchFamily="18" charset="0"/>
                  <a:cs typeface="Times New Roman" panose="02020603050405020304" pitchFamily="18" charset="0"/>
                </a:rPr>
                <a:t>Câu 7 (SGK tr.10): </a:t>
              </a:r>
              <a:r>
                <a:rPr lang="fr-FR" sz="2000">
                  <a:latin typeface="+mj-lt"/>
                  <a:ea typeface="Times New Roman" panose="02020603050405020304" pitchFamily="18" charset="0"/>
                  <a:cs typeface="Times New Roman" panose="02020603050405020304" pitchFamily="18" charset="0"/>
                </a:rPr>
                <a:t>Các cầu chì thường được đặt ở đâu?</a:t>
              </a:r>
              <a:endParaRPr lang="en-US" sz="2000">
                <a:effectLst/>
                <a:latin typeface="+mj-lt"/>
                <a:ea typeface="Calibri" panose="020F0502020204030204" pitchFamily="34" charset="0"/>
                <a:cs typeface="Times New Roman" panose="02020603050405020304" pitchFamily="18" charset="0"/>
              </a:endParaRPr>
            </a:p>
          </p:txBody>
        </p:sp>
      </p:grpSp>
      <p:grpSp>
        <p:nvGrpSpPr>
          <p:cNvPr id="15" name="Group 14"/>
          <p:cNvGrpSpPr/>
          <p:nvPr/>
        </p:nvGrpSpPr>
        <p:grpSpPr>
          <a:xfrm>
            <a:off x="4442460" y="1477796"/>
            <a:ext cx="4323928" cy="2804644"/>
            <a:chOff x="6353669" y="1491869"/>
            <a:chExt cx="9629693" cy="5609288"/>
          </a:xfrm>
        </p:grpSpPr>
        <p:pic>
          <p:nvPicPr>
            <p:cNvPr id="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6353669" y="1491869"/>
              <a:ext cx="9629693" cy="5609288"/>
            </a:xfrm>
            <a:prstGeom prst="rect">
              <a:avLst/>
            </a:prstGeom>
          </p:spPr>
        </p:pic>
        <p:sp>
          <p:nvSpPr>
            <p:cNvPr id="17" name="Rectangle 16"/>
            <p:cNvSpPr/>
            <p:nvPr/>
          </p:nvSpPr>
          <p:spPr>
            <a:xfrm>
              <a:off x="6863996" y="2262397"/>
              <a:ext cx="8609038" cy="2954656"/>
            </a:xfrm>
            <a:prstGeom prst="rect">
              <a:avLst/>
            </a:prstGeom>
          </p:spPr>
          <p:txBody>
            <a:bodyPr wrap="square" anchor="ctr">
              <a:spAutoFit/>
            </a:bodyPr>
            <a:lstStyle/>
            <a:p>
              <a:pPr algn="just">
                <a:lnSpc>
                  <a:spcPct val="150000"/>
                </a:lnSpc>
              </a:pPr>
              <a:r>
                <a:rPr lang="fr-FR" sz="2000">
                  <a:latin typeface="+mj-lt"/>
                  <a:ea typeface="Calibri" panose="020F0502020204030204" pitchFamily="34" charset="0"/>
                </a:rPr>
                <a:t>Cầu chì thường được mắc sau nguồn điện tổng và ở trước các thiết bị điện trong mạch điện.</a:t>
              </a:r>
              <a:endParaRPr lang="en-US" sz="2000">
                <a:latin typeface="+mj-lt"/>
              </a:endParaRPr>
            </a:p>
          </p:txBody>
        </p:sp>
      </p:grpSp>
    </p:spTree>
    <p:extLst>
      <p:ext uri="{BB962C8B-B14F-4D97-AF65-F5344CB8AC3E}">
        <p14:creationId xmlns:p14="http://schemas.microsoft.com/office/powerpoint/2010/main" val="248551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grpSp>
        <p:nvGrpSpPr>
          <p:cNvPr id="4" name="Group 3">
            <a:extLst>
              <a:ext uri="{FF2B5EF4-FFF2-40B4-BE49-F238E27FC236}">
                <a16:creationId xmlns:a16="http://schemas.microsoft.com/office/drawing/2014/main" id="{F6A81B7B-3EF3-49DE-1BBD-9C6E06E8EF7A}"/>
              </a:ext>
            </a:extLst>
          </p:cNvPr>
          <p:cNvGrpSpPr/>
          <p:nvPr/>
        </p:nvGrpSpPr>
        <p:grpSpPr>
          <a:xfrm>
            <a:off x="795579" y="1661160"/>
            <a:ext cx="3502101" cy="3177540"/>
            <a:chOff x="795579" y="1661160"/>
            <a:chExt cx="3502101" cy="3177540"/>
          </a:xfrm>
        </p:grpSpPr>
        <p:pic>
          <p:nvPicPr>
            <p:cNvPr id="16386" name="Picture 2" descr="Mega Ôm kế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579" y="1661160"/>
              <a:ext cx="3502101" cy="20398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95579" y="3954780"/>
              <a:ext cx="3502101" cy="883920"/>
            </a:xfrm>
            <a:prstGeom prst="rect">
              <a:avLst/>
            </a:prstGeom>
            <a:solidFill>
              <a:schemeClr val="accent4"/>
            </a:solidFill>
            <a:ln>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rgbClr val="000000"/>
                  </a:solidFill>
                </a:rPr>
                <a:t>Ôm kế : đo điện trở của mạch điện hay khối vật chất</a:t>
              </a:r>
              <a:endParaRPr lang="en-US" sz="1800">
                <a:solidFill>
                  <a:srgbClr val="000000"/>
                </a:solidFill>
              </a:endParaRPr>
            </a:p>
          </p:txBody>
        </p:sp>
      </p:grpSp>
      <p:grpSp>
        <p:nvGrpSpPr>
          <p:cNvPr id="5" name="Group 4">
            <a:extLst>
              <a:ext uri="{FF2B5EF4-FFF2-40B4-BE49-F238E27FC236}">
                <a16:creationId xmlns:a16="http://schemas.microsoft.com/office/drawing/2014/main" id="{5E3FC302-8608-6198-3E79-F4D2F4CF1F6B}"/>
              </a:ext>
            </a:extLst>
          </p:cNvPr>
          <p:cNvGrpSpPr/>
          <p:nvPr/>
        </p:nvGrpSpPr>
        <p:grpSpPr>
          <a:xfrm>
            <a:off x="4879975" y="1661160"/>
            <a:ext cx="3509453" cy="3177540"/>
            <a:chOff x="4879975" y="1661160"/>
            <a:chExt cx="3509453" cy="3177540"/>
          </a:xfrm>
        </p:grpSpPr>
        <p:pic>
          <p:nvPicPr>
            <p:cNvPr id="16388" name="Picture 4" descr="Oát kế - loại và ứng dụng, sơ đồ kết nối, tính năng sử dụ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9975" y="1661160"/>
              <a:ext cx="3509453" cy="20398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4879975" y="3954780"/>
              <a:ext cx="3509453" cy="883920"/>
            </a:xfrm>
            <a:prstGeom prst="rect">
              <a:avLst/>
            </a:prstGeom>
            <a:solidFill>
              <a:schemeClr val="accent4"/>
            </a:solidFill>
            <a:ln>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rPr>
                <a:t>Oát kế : đo công suất điện năng </a:t>
              </a:r>
              <a:endParaRPr lang="en-US" sz="1800">
                <a:solidFill>
                  <a:srgbClr val="000000"/>
                </a:solidFill>
              </a:endParaRPr>
            </a:p>
          </p:txBody>
        </p:sp>
      </p:grpSp>
      <p:grpSp>
        <p:nvGrpSpPr>
          <p:cNvPr id="3" name="Group 2"/>
          <p:cNvGrpSpPr/>
          <p:nvPr/>
        </p:nvGrpSpPr>
        <p:grpSpPr>
          <a:xfrm>
            <a:off x="883916" y="325264"/>
            <a:ext cx="7445696" cy="959237"/>
            <a:chOff x="883916" y="310976"/>
            <a:chExt cx="7445696" cy="959237"/>
          </a:xfrm>
        </p:grpSpPr>
        <p:sp>
          <p:nvSpPr>
            <p:cNvPr id="30" name="Rectangle 29"/>
            <p:cNvSpPr/>
            <p:nvPr/>
          </p:nvSpPr>
          <p:spPr>
            <a:xfrm>
              <a:off x="1856937" y="310976"/>
              <a:ext cx="6472675" cy="959237"/>
            </a:xfrm>
            <a:prstGeom prst="rect">
              <a:avLst/>
            </a:prstGeom>
          </p:spPr>
          <p:txBody>
            <a:bodyPr wrap="square" anchor="ctr">
              <a:spAutoFit/>
            </a:bodyPr>
            <a:lstStyle/>
            <a:p>
              <a:pPr algn="just">
                <a:lnSpc>
                  <a:spcPct val="150000"/>
                </a:lnSpc>
              </a:pPr>
              <a:r>
                <a:rPr lang="fr-FR" sz="1800" b="1">
                  <a:solidFill>
                    <a:srgbClr val="FF0000"/>
                  </a:solidFill>
                </a:rPr>
                <a:t>Câu hỏi 8 (SGK tr.10). </a:t>
              </a:r>
              <a:r>
                <a:rPr lang="fr-FR" sz="1800"/>
                <a:t>Nêu một số loại đồng hồ đo điện khác mà em biết. Những đồng hồ đó được dùng khi nào?</a:t>
              </a:r>
              <a:endParaRPr lang="en-US" sz="1800"/>
            </a:p>
          </p:txBody>
        </p:sp>
        <p:pic>
          <p:nvPicPr>
            <p:cNvPr id="1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3916" y="417399"/>
              <a:ext cx="866304" cy="746389"/>
            </a:xfrm>
            <a:prstGeom prst="rect">
              <a:avLst/>
            </a:prstGeom>
          </p:spPr>
        </p:pic>
      </p:grpSp>
    </p:spTree>
    <p:extLst>
      <p:ext uri="{BB962C8B-B14F-4D97-AF65-F5344CB8AC3E}">
        <p14:creationId xmlns:p14="http://schemas.microsoft.com/office/powerpoint/2010/main" val="55587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6" name="Google Shape;1610;p28"/>
          <p:cNvSpPr txBox="1">
            <a:spLocks/>
          </p:cNvSpPr>
          <p:nvPr/>
        </p:nvSpPr>
        <p:spPr>
          <a:xfrm>
            <a:off x="873353" y="324952"/>
            <a:ext cx="761621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1pPr>
            <a:lvl2pPr marR="0" lvl="1"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2pPr>
            <a:lvl3pPr marR="0" lvl="2"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3pPr>
            <a:lvl4pPr marR="0" lvl="3"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4pPr>
            <a:lvl5pPr marR="0" lvl="4"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5pPr>
            <a:lvl6pPr marR="0" lvl="5"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6pPr>
            <a:lvl7pPr marR="0" lvl="6"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7pPr>
            <a:lvl8pPr marR="0" lvl="7"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8pPr>
            <a:lvl9pPr marR="0" lvl="8"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9pPr>
          </a:lstStyle>
          <a:p>
            <a:r>
              <a:rPr lang="en-US" sz="2600">
                <a:solidFill>
                  <a:srgbClr val="C00000"/>
                </a:solidFill>
                <a:latin typeface="+mn-lt"/>
              </a:rPr>
              <a:t>2. Một số lưu ý để sử dụng điện an toàn</a:t>
            </a:r>
            <a:endParaRPr lang="en-US" sz="2600" dirty="0">
              <a:solidFill>
                <a:srgbClr val="C00000"/>
              </a:solidFill>
              <a:latin typeface="+mn-lt"/>
            </a:endParaRPr>
          </a:p>
        </p:txBody>
      </p:sp>
      <p:pic>
        <p:nvPicPr>
          <p:cNvPr id="27" name="Picture 8"/>
          <p:cNvPicPr>
            <a:picLocks noChangeAspect="1"/>
          </p:cNvPicPr>
          <p:nvPr/>
        </p:nvPicPr>
        <p:blipFill>
          <a:blip r:embed="rId3"/>
          <a:srcRect/>
          <a:stretch>
            <a:fillRect/>
          </a:stretch>
        </p:blipFill>
        <p:spPr>
          <a:xfrm>
            <a:off x="388089" y="247612"/>
            <a:ext cx="408401" cy="616455"/>
          </a:xfrm>
          <a:prstGeom prst="rect">
            <a:avLst/>
          </a:prstGeom>
        </p:spPr>
      </p:pic>
      <p:grpSp>
        <p:nvGrpSpPr>
          <p:cNvPr id="42" name="Group 41"/>
          <p:cNvGrpSpPr/>
          <p:nvPr/>
        </p:nvGrpSpPr>
        <p:grpSpPr>
          <a:xfrm>
            <a:off x="472418" y="1310640"/>
            <a:ext cx="2872740" cy="1518434"/>
            <a:chOff x="9387109" y="4462121"/>
            <a:chExt cx="8287247" cy="2200971"/>
          </a:xfrm>
          <a:solidFill>
            <a:schemeClr val="accent1"/>
          </a:solidFill>
        </p:grpSpPr>
        <p:sp>
          <p:nvSpPr>
            <p:cNvPr id="43" name="Rounded Rectangular Callout 42"/>
            <p:cNvSpPr/>
            <p:nvPr/>
          </p:nvSpPr>
          <p:spPr>
            <a:xfrm>
              <a:off x="9387109" y="4462121"/>
              <a:ext cx="8287247" cy="1679024"/>
            </a:xfrm>
            <a:prstGeom prst="wedgeRoundRectCallout">
              <a:avLst>
                <a:gd name="adj1" fmla="val 3527"/>
                <a:gd name="adj2" fmla="val 42667"/>
                <a:gd name="adj3" fmla="val 16667"/>
              </a:avLst>
            </a:prstGeom>
            <a:solidFill>
              <a:srgbClr val="4F81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a:latin typeface="Arial" panose="020B0604020202020204" pitchFamily="34" charset="0"/>
                  <a:cs typeface="Arial" panose="020B0604020202020204" pitchFamily="34" charset="0"/>
                </a:rPr>
                <a:t>HOẠT ĐỘNG NHÓM</a:t>
              </a:r>
              <a:endParaRPr lang="en-US" sz="2000" b="1">
                <a:latin typeface="Arial" panose="020B0604020202020204" pitchFamily="34" charset="0"/>
                <a:cs typeface="Arial" panose="020B0604020202020204" pitchFamily="34" charset="0"/>
              </a:endParaRPr>
            </a:p>
          </p:txBody>
        </p:sp>
        <p:sp>
          <p:nvSpPr>
            <p:cNvPr id="44" name="Isosceles Triangle 43"/>
            <p:cNvSpPr/>
            <p:nvPr/>
          </p:nvSpPr>
          <p:spPr>
            <a:xfrm rot="11823977">
              <a:off x="12956386" y="6038343"/>
              <a:ext cx="1148694" cy="624749"/>
            </a:xfrm>
            <a:prstGeom prst="triangle">
              <a:avLst/>
            </a:prstGeom>
            <a:solidFill>
              <a:srgbClr val="4F81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endParaRPr>
            </a:p>
          </p:txBody>
        </p:sp>
      </p:grpSp>
      <p:pic>
        <p:nvPicPr>
          <p:cNvPr id="45" name="Picture 2"/>
          <p:cNvPicPr>
            <a:picLocks noChangeAspect="1"/>
          </p:cNvPicPr>
          <p:nvPr/>
        </p:nvPicPr>
        <p:blipFill>
          <a:blip r:embed="rId4"/>
          <a:srcRect/>
          <a:stretch>
            <a:fillRect/>
          </a:stretch>
        </p:blipFill>
        <p:spPr>
          <a:xfrm>
            <a:off x="632438" y="2986538"/>
            <a:ext cx="2552700" cy="1964515"/>
          </a:xfrm>
          <a:prstGeom prst="rect">
            <a:avLst/>
          </a:prstGeom>
        </p:spPr>
      </p:pic>
      <p:grpSp>
        <p:nvGrpSpPr>
          <p:cNvPr id="50" name="Group 49"/>
          <p:cNvGrpSpPr/>
          <p:nvPr/>
        </p:nvGrpSpPr>
        <p:grpSpPr>
          <a:xfrm>
            <a:off x="3848100" y="1421684"/>
            <a:ext cx="4776630" cy="3129707"/>
            <a:chOff x="757964" y="-168816"/>
            <a:chExt cx="15799410" cy="9794250"/>
          </a:xfrm>
        </p:grpSpPr>
        <p:pic>
          <p:nvPicPr>
            <p:cNvPr id="51" name="Picture 5"/>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rcRect t="12165" r="50724" b="48490"/>
            <a:stretch>
              <a:fillRect/>
            </a:stretch>
          </p:blipFill>
          <p:spPr>
            <a:xfrm>
              <a:off x="757964" y="633835"/>
              <a:ext cx="15799410" cy="8991599"/>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7"/>
            <a:srcRect/>
            <a:stretch>
              <a:fillRect/>
            </a:stretch>
          </p:blipFill>
          <p:spPr>
            <a:xfrm>
              <a:off x="7796129" y="-168816"/>
              <a:ext cx="1723078" cy="1605301"/>
            </a:xfrm>
            <a:prstGeom prst="rect">
              <a:avLst/>
            </a:prstGeom>
          </p:spPr>
        </p:pic>
      </p:grpSp>
      <p:sp>
        <p:nvSpPr>
          <p:cNvPr id="53" name="Rectangle 52"/>
          <p:cNvSpPr/>
          <p:nvPr/>
        </p:nvSpPr>
        <p:spPr>
          <a:xfrm>
            <a:off x="3973719" y="2191133"/>
            <a:ext cx="4525391" cy="1881990"/>
          </a:xfrm>
          <a:prstGeom prst="rect">
            <a:avLst/>
          </a:prstGeom>
        </p:spPr>
        <p:txBody>
          <a:bodyPr wrap="square">
            <a:spAutoFit/>
          </a:bodyPr>
          <a:lstStyle/>
          <a:p>
            <a:pPr algn="just">
              <a:lnSpc>
                <a:spcPct val="150000"/>
              </a:lnSpc>
            </a:pPr>
            <a:r>
              <a:rPr lang="fr-FR" sz="2000" b="1">
                <a:solidFill>
                  <a:srgbClr val="FF0000"/>
                </a:solidFill>
              </a:rPr>
              <a:t>Nghiên cứu mục II.2 (SGK tr.10, 11): </a:t>
            </a:r>
            <a:r>
              <a:rPr lang="fr-FR" sz="2000"/>
              <a:t>Tìm hiểu một số lưu ý để sử dụng điện an toàn để tránh gây tai nạn nguy hiểm và gây hỏng thiết bị, cháy nổ.  </a:t>
            </a:r>
            <a:endParaRPr lang="en-US" sz="2000"/>
          </a:p>
        </p:txBody>
      </p:sp>
    </p:spTree>
    <p:extLst>
      <p:ext uri="{BB962C8B-B14F-4D97-AF65-F5344CB8AC3E}">
        <p14:creationId xmlns:p14="http://schemas.microsoft.com/office/powerpoint/2010/main" val="3524645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dissolv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6" name="Google Shape;1610;p28"/>
          <p:cNvSpPr txBox="1">
            <a:spLocks/>
          </p:cNvSpPr>
          <p:nvPr/>
        </p:nvSpPr>
        <p:spPr>
          <a:xfrm>
            <a:off x="873353" y="324952"/>
            <a:ext cx="761621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1pPr>
            <a:lvl2pPr marR="0" lvl="1"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2pPr>
            <a:lvl3pPr marR="0" lvl="2"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3pPr>
            <a:lvl4pPr marR="0" lvl="3"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4pPr>
            <a:lvl5pPr marR="0" lvl="4"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5pPr>
            <a:lvl6pPr marR="0" lvl="5"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6pPr>
            <a:lvl7pPr marR="0" lvl="6"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7pPr>
            <a:lvl8pPr marR="0" lvl="7"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8pPr>
            <a:lvl9pPr marR="0" lvl="8"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9pPr>
          </a:lstStyle>
          <a:p>
            <a:r>
              <a:rPr lang="en-US" sz="2600">
                <a:solidFill>
                  <a:srgbClr val="C00000"/>
                </a:solidFill>
                <a:latin typeface="+mn-lt"/>
              </a:rPr>
              <a:t>2. Một số lưu ý để sử dụng điện an toàn</a:t>
            </a:r>
            <a:endParaRPr lang="en-US" sz="2600" dirty="0">
              <a:solidFill>
                <a:srgbClr val="C00000"/>
              </a:solidFill>
              <a:latin typeface="+mn-lt"/>
            </a:endParaRPr>
          </a:p>
        </p:txBody>
      </p:sp>
      <p:pic>
        <p:nvPicPr>
          <p:cNvPr id="27" name="Picture 8"/>
          <p:cNvPicPr>
            <a:picLocks noChangeAspect="1"/>
          </p:cNvPicPr>
          <p:nvPr/>
        </p:nvPicPr>
        <p:blipFill>
          <a:blip r:embed="rId3"/>
          <a:srcRect/>
          <a:stretch>
            <a:fillRect/>
          </a:stretch>
        </p:blipFill>
        <p:spPr>
          <a:xfrm>
            <a:off x="388089" y="247612"/>
            <a:ext cx="408401" cy="616455"/>
          </a:xfrm>
          <a:prstGeom prst="rect">
            <a:avLst/>
          </a:prstGeom>
        </p:spPr>
      </p:pic>
      <p:grpSp>
        <p:nvGrpSpPr>
          <p:cNvPr id="12" name="Group 11"/>
          <p:cNvGrpSpPr/>
          <p:nvPr/>
        </p:nvGrpSpPr>
        <p:grpSpPr>
          <a:xfrm>
            <a:off x="873353" y="1210125"/>
            <a:ext cx="7385925" cy="507831"/>
            <a:chOff x="873353" y="1982466"/>
            <a:chExt cx="7385925" cy="507831"/>
          </a:xfrm>
        </p:grpSpPr>
        <p:pic>
          <p:nvPicPr>
            <p:cNvPr id="13" name="Picture 12"/>
            <p:cNvPicPr>
              <a:picLocks noChangeAspect="1"/>
            </p:cNvPicPr>
            <p:nvPr/>
          </p:nvPicPr>
          <p:blipFill>
            <a:blip r:embed="rId4"/>
            <a:stretch>
              <a:fillRect/>
            </a:stretch>
          </p:blipFill>
          <p:spPr>
            <a:xfrm>
              <a:off x="873353" y="1993129"/>
              <a:ext cx="505964" cy="486504"/>
            </a:xfrm>
            <a:prstGeom prst="rect">
              <a:avLst/>
            </a:prstGeom>
          </p:spPr>
        </p:pic>
        <p:sp>
          <p:nvSpPr>
            <p:cNvPr id="14" name="Rectangle 13"/>
            <p:cNvSpPr/>
            <p:nvPr/>
          </p:nvSpPr>
          <p:spPr>
            <a:xfrm>
              <a:off x="1482160" y="1982466"/>
              <a:ext cx="6777118" cy="507831"/>
            </a:xfrm>
            <a:prstGeom prst="rect">
              <a:avLst/>
            </a:prstGeom>
          </p:spPr>
          <p:txBody>
            <a:bodyPr wrap="square" anchor="ctr">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Đọc kĩ hướng dẫn sử dụng, các quy định trên mỗi thiết bị điện.</a:t>
              </a:r>
              <a:endParaRPr lang="en-US" sz="2000">
                <a:latin typeface="+mj-lt"/>
                <a:ea typeface="Calibri" panose="020F0502020204030204" pitchFamily="34" charset="0"/>
                <a:cs typeface="Times New Roman" panose="02020603050405020304" pitchFamily="18" charset="0"/>
              </a:endParaRPr>
            </a:p>
          </p:txBody>
        </p:sp>
      </p:grpSp>
      <p:grpSp>
        <p:nvGrpSpPr>
          <p:cNvPr id="16" name="Group 15"/>
          <p:cNvGrpSpPr/>
          <p:nvPr/>
        </p:nvGrpSpPr>
        <p:grpSpPr>
          <a:xfrm>
            <a:off x="873353" y="1876902"/>
            <a:ext cx="7385925" cy="872034"/>
            <a:chOff x="873353" y="1800365"/>
            <a:chExt cx="7385925" cy="872034"/>
          </a:xfrm>
        </p:grpSpPr>
        <p:pic>
          <p:nvPicPr>
            <p:cNvPr id="17" name="Picture 16"/>
            <p:cNvPicPr>
              <a:picLocks noChangeAspect="1"/>
            </p:cNvPicPr>
            <p:nvPr/>
          </p:nvPicPr>
          <p:blipFill>
            <a:blip r:embed="rId4"/>
            <a:stretch>
              <a:fillRect/>
            </a:stretch>
          </p:blipFill>
          <p:spPr>
            <a:xfrm>
              <a:off x="873353" y="1993129"/>
              <a:ext cx="505964" cy="486504"/>
            </a:xfrm>
            <a:prstGeom prst="rect">
              <a:avLst/>
            </a:prstGeom>
          </p:spPr>
        </p:pic>
        <p:sp>
          <p:nvSpPr>
            <p:cNvPr id="18" name="Rectangle 17"/>
            <p:cNvSpPr/>
            <p:nvPr/>
          </p:nvSpPr>
          <p:spPr>
            <a:xfrm>
              <a:off x="1482160" y="1800365"/>
              <a:ext cx="6777118" cy="872034"/>
            </a:xfrm>
            <a:prstGeom prst="rect">
              <a:avLst/>
            </a:prstGeom>
          </p:spPr>
          <p:txBody>
            <a:bodyPr wrap="square" anchor="ctr">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Thực hiện đúng các quy định trong nội quy, hướng dẫn an toàn điện tại phòng thí nghiệm hoặc những nơi có sử dụng điện.</a:t>
              </a:r>
              <a:endParaRPr lang="en-US" sz="2000">
                <a:latin typeface="+mj-lt"/>
                <a:ea typeface="Calibri" panose="020F0502020204030204" pitchFamily="34" charset="0"/>
                <a:cs typeface="Times New Roman" panose="02020603050405020304" pitchFamily="18" charset="0"/>
              </a:endParaRPr>
            </a:p>
          </p:txBody>
        </p:sp>
      </p:grpSp>
      <p:grpSp>
        <p:nvGrpSpPr>
          <p:cNvPr id="19" name="Group 18"/>
          <p:cNvGrpSpPr/>
          <p:nvPr/>
        </p:nvGrpSpPr>
        <p:grpSpPr>
          <a:xfrm>
            <a:off x="873353" y="2907882"/>
            <a:ext cx="7385925" cy="872034"/>
            <a:chOff x="873353" y="1800365"/>
            <a:chExt cx="7385925" cy="872034"/>
          </a:xfrm>
        </p:grpSpPr>
        <p:pic>
          <p:nvPicPr>
            <p:cNvPr id="20" name="Picture 19"/>
            <p:cNvPicPr>
              <a:picLocks noChangeAspect="1"/>
            </p:cNvPicPr>
            <p:nvPr/>
          </p:nvPicPr>
          <p:blipFill>
            <a:blip r:embed="rId4"/>
            <a:stretch>
              <a:fillRect/>
            </a:stretch>
          </p:blipFill>
          <p:spPr>
            <a:xfrm>
              <a:off x="873353" y="1993129"/>
              <a:ext cx="505964" cy="486504"/>
            </a:xfrm>
            <a:prstGeom prst="rect">
              <a:avLst/>
            </a:prstGeom>
          </p:spPr>
        </p:pic>
        <p:sp>
          <p:nvSpPr>
            <p:cNvPr id="21" name="Rectangle 20"/>
            <p:cNvSpPr/>
            <p:nvPr/>
          </p:nvSpPr>
          <p:spPr>
            <a:xfrm>
              <a:off x="1482160" y="1800365"/>
              <a:ext cx="6777118" cy="872034"/>
            </a:xfrm>
            <a:prstGeom prst="rect">
              <a:avLst/>
            </a:prstGeom>
          </p:spPr>
          <p:txBody>
            <a:bodyPr wrap="square" anchor="ctr">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Thực hiện lắp ráp các thiết bị điện theo hướng dẫn khi đã ngắt dòng điện trong mạch.</a:t>
              </a:r>
              <a:endParaRPr lang="en-US" sz="2000">
                <a:latin typeface="+mj-lt"/>
                <a:ea typeface="Calibri" panose="020F0502020204030204" pitchFamily="34" charset="0"/>
                <a:cs typeface="Times New Roman" panose="02020603050405020304" pitchFamily="18" charset="0"/>
              </a:endParaRPr>
            </a:p>
          </p:txBody>
        </p:sp>
      </p:grpSp>
      <p:grpSp>
        <p:nvGrpSpPr>
          <p:cNvPr id="22" name="Group 21"/>
          <p:cNvGrpSpPr/>
          <p:nvPr/>
        </p:nvGrpSpPr>
        <p:grpSpPr>
          <a:xfrm>
            <a:off x="873353" y="3938862"/>
            <a:ext cx="7385925" cy="872034"/>
            <a:chOff x="873353" y="1800365"/>
            <a:chExt cx="7385925" cy="872034"/>
          </a:xfrm>
        </p:grpSpPr>
        <p:pic>
          <p:nvPicPr>
            <p:cNvPr id="23" name="Picture 22"/>
            <p:cNvPicPr>
              <a:picLocks noChangeAspect="1"/>
            </p:cNvPicPr>
            <p:nvPr/>
          </p:nvPicPr>
          <p:blipFill>
            <a:blip r:embed="rId4"/>
            <a:stretch>
              <a:fillRect/>
            </a:stretch>
          </p:blipFill>
          <p:spPr>
            <a:xfrm>
              <a:off x="873353" y="1993129"/>
              <a:ext cx="505964" cy="486504"/>
            </a:xfrm>
            <a:prstGeom prst="rect">
              <a:avLst/>
            </a:prstGeom>
          </p:spPr>
        </p:pic>
        <p:sp>
          <p:nvSpPr>
            <p:cNvPr id="24" name="Rectangle 23"/>
            <p:cNvSpPr/>
            <p:nvPr/>
          </p:nvSpPr>
          <p:spPr>
            <a:xfrm>
              <a:off x="1482160" y="1800365"/>
              <a:ext cx="6777118" cy="872034"/>
            </a:xfrm>
            <a:prstGeom prst="rect">
              <a:avLst/>
            </a:prstGeom>
          </p:spPr>
          <p:txBody>
            <a:bodyPr wrap="square" anchor="ctr">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Chỉ được tiến hành thí nghiệm với các thiết bị điện sau khi giáo viên hoặc người phụ trách cho phép.</a:t>
              </a:r>
              <a:endParaRPr lang="en-US" sz="2000">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270562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grpSp>
        <p:nvGrpSpPr>
          <p:cNvPr id="1621" name="Google Shape;1621;p28"/>
          <p:cNvGrpSpPr/>
          <p:nvPr/>
        </p:nvGrpSpPr>
        <p:grpSpPr>
          <a:xfrm>
            <a:off x="6967373" y="2493675"/>
            <a:ext cx="1375664" cy="2289461"/>
            <a:chOff x="8217200" y="3621675"/>
            <a:chExt cx="926810" cy="1542348"/>
          </a:xfrm>
        </p:grpSpPr>
        <p:sp>
          <p:nvSpPr>
            <p:cNvPr id="1622" name="Google Shape;1622;p28"/>
            <p:cNvSpPr/>
            <p:nvPr/>
          </p:nvSpPr>
          <p:spPr>
            <a:xfrm>
              <a:off x="8219869" y="3640824"/>
              <a:ext cx="923701" cy="1520209"/>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8"/>
            <p:cNvSpPr/>
            <p:nvPr/>
          </p:nvSpPr>
          <p:spPr>
            <a:xfrm>
              <a:off x="8217200" y="3640824"/>
              <a:ext cx="926810" cy="152319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8"/>
            <p:cNvSpPr/>
            <p:nvPr/>
          </p:nvSpPr>
          <p:spPr>
            <a:xfrm>
              <a:off x="8280853" y="3724055"/>
              <a:ext cx="801287" cy="1371092"/>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8"/>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8"/>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8"/>
            <p:cNvSpPr/>
            <p:nvPr/>
          </p:nvSpPr>
          <p:spPr>
            <a:xfrm>
              <a:off x="8280853" y="4691323"/>
              <a:ext cx="801287" cy="403793"/>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8"/>
            <p:cNvSpPr/>
            <p:nvPr/>
          </p:nvSpPr>
          <p:spPr>
            <a:xfrm>
              <a:off x="8460243" y="3623009"/>
              <a:ext cx="442934" cy="101062"/>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8"/>
            <p:cNvSpPr/>
            <p:nvPr/>
          </p:nvSpPr>
          <p:spPr>
            <a:xfrm>
              <a:off x="8458015" y="3621675"/>
              <a:ext cx="446057" cy="103744"/>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8"/>
            <p:cNvSpPr/>
            <p:nvPr/>
          </p:nvSpPr>
          <p:spPr>
            <a:xfrm>
              <a:off x="8665455" y="3724055"/>
              <a:ext cx="356125" cy="1127145"/>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8"/>
            <p:cNvSpPr/>
            <p:nvPr/>
          </p:nvSpPr>
          <p:spPr>
            <a:xfrm>
              <a:off x="8888908" y="4633475"/>
              <a:ext cx="194103" cy="409118"/>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8"/>
            <p:cNvSpPr/>
            <p:nvPr/>
          </p:nvSpPr>
          <p:spPr>
            <a:xfrm>
              <a:off x="8562622" y="3801960"/>
              <a:ext cx="3136" cy="458521"/>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8"/>
            <p:cNvSpPr/>
            <p:nvPr/>
          </p:nvSpPr>
          <p:spPr>
            <a:xfrm>
              <a:off x="8531903" y="4822661"/>
              <a:ext cx="56556" cy="56543"/>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8"/>
            <p:cNvSpPr/>
            <p:nvPr/>
          </p:nvSpPr>
          <p:spPr>
            <a:xfrm>
              <a:off x="8719313" y="4822661"/>
              <a:ext cx="56983" cy="56543"/>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8"/>
            <p:cNvSpPr/>
            <p:nvPr/>
          </p:nvSpPr>
          <p:spPr>
            <a:xfrm>
              <a:off x="8596904" y="4901007"/>
              <a:ext cx="27611" cy="27611"/>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6" name="Google Shape;1636;p28"/>
          <p:cNvGrpSpPr/>
          <p:nvPr/>
        </p:nvGrpSpPr>
        <p:grpSpPr>
          <a:xfrm>
            <a:off x="6576793" y="3863091"/>
            <a:ext cx="969560" cy="872589"/>
            <a:chOff x="2632875" y="4002475"/>
            <a:chExt cx="1316800" cy="1185100"/>
          </a:xfrm>
        </p:grpSpPr>
        <p:sp>
          <p:nvSpPr>
            <p:cNvPr id="1637" name="Google Shape;1637;p28"/>
            <p:cNvSpPr/>
            <p:nvPr/>
          </p:nvSpPr>
          <p:spPr>
            <a:xfrm>
              <a:off x="3403425" y="4206775"/>
              <a:ext cx="201850" cy="201850"/>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8"/>
            <p:cNvSpPr/>
            <p:nvPr/>
          </p:nvSpPr>
          <p:spPr>
            <a:xfrm>
              <a:off x="3455150" y="4019125"/>
              <a:ext cx="100075" cy="1001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8"/>
            <p:cNvSpPr/>
            <p:nvPr/>
          </p:nvSpPr>
          <p:spPr>
            <a:xfrm>
              <a:off x="2632875" y="4055850"/>
              <a:ext cx="1316800" cy="1128325"/>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8"/>
            <p:cNvSpPr/>
            <p:nvPr/>
          </p:nvSpPr>
          <p:spPr>
            <a:xfrm>
              <a:off x="2642050" y="4054175"/>
              <a:ext cx="1295125" cy="1133400"/>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8"/>
            <p:cNvSpPr/>
            <p:nvPr/>
          </p:nvSpPr>
          <p:spPr>
            <a:xfrm>
              <a:off x="2716275" y="4086700"/>
              <a:ext cx="1147525" cy="1020750"/>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8"/>
            <p:cNvSpPr/>
            <p:nvPr/>
          </p:nvSpPr>
          <p:spPr>
            <a:xfrm>
              <a:off x="2745475" y="4330450"/>
              <a:ext cx="1089125" cy="342850"/>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8"/>
            <p:cNvSpPr/>
            <p:nvPr/>
          </p:nvSpPr>
          <p:spPr>
            <a:xfrm>
              <a:off x="2717100" y="4719650"/>
              <a:ext cx="1146700" cy="387800"/>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8"/>
            <p:cNvSpPr/>
            <p:nvPr/>
          </p:nvSpPr>
          <p:spPr>
            <a:xfrm>
              <a:off x="2803850" y="4004150"/>
              <a:ext cx="974875" cy="79250"/>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8"/>
            <p:cNvSpPr/>
            <p:nvPr/>
          </p:nvSpPr>
          <p:spPr>
            <a:xfrm>
              <a:off x="2803000" y="4002475"/>
              <a:ext cx="977400" cy="83425"/>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8"/>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8"/>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8"/>
            <p:cNvSpPr/>
            <p:nvPr/>
          </p:nvSpPr>
          <p:spPr>
            <a:xfrm>
              <a:off x="3014825" y="4475300"/>
              <a:ext cx="408650" cy="6700"/>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8"/>
            <p:cNvSpPr/>
            <p:nvPr/>
          </p:nvSpPr>
          <p:spPr>
            <a:xfrm>
              <a:off x="3014825" y="4716325"/>
              <a:ext cx="408650" cy="6700"/>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8"/>
            <p:cNvSpPr/>
            <p:nvPr/>
          </p:nvSpPr>
          <p:spPr>
            <a:xfrm>
              <a:off x="3014825" y="4977350"/>
              <a:ext cx="408650" cy="5850"/>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8"/>
            <p:cNvSpPr/>
            <p:nvPr/>
          </p:nvSpPr>
          <p:spPr>
            <a:xfrm>
              <a:off x="3014825" y="4252650"/>
              <a:ext cx="408650" cy="5875"/>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8"/>
            <p:cNvSpPr/>
            <p:nvPr/>
          </p:nvSpPr>
          <p:spPr>
            <a:xfrm>
              <a:off x="3014000" y="4365225"/>
              <a:ext cx="236025" cy="5875"/>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8"/>
            <p:cNvSpPr/>
            <p:nvPr/>
          </p:nvSpPr>
          <p:spPr>
            <a:xfrm>
              <a:off x="3014000" y="4593725"/>
              <a:ext cx="236025" cy="5875"/>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8"/>
            <p:cNvSpPr/>
            <p:nvPr/>
          </p:nvSpPr>
          <p:spPr>
            <a:xfrm>
              <a:off x="3014000" y="4842250"/>
              <a:ext cx="236025" cy="6700"/>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8"/>
            <p:cNvSpPr/>
            <p:nvPr/>
          </p:nvSpPr>
          <p:spPr>
            <a:xfrm>
              <a:off x="3423450" y="4083375"/>
              <a:ext cx="366125" cy="1028250"/>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8"/>
            <p:cNvSpPr/>
            <p:nvPr/>
          </p:nvSpPr>
          <p:spPr>
            <a:xfrm>
              <a:off x="2896400" y="5108275"/>
              <a:ext cx="763075" cy="667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8"/>
            <p:cNvSpPr/>
            <p:nvPr/>
          </p:nvSpPr>
          <p:spPr>
            <a:xfrm>
              <a:off x="3350075" y="4892275"/>
              <a:ext cx="54225" cy="54225"/>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8"/>
            <p:cNvSpPr/>
            <p:nvPr/>
          </p:nvSpPr>
          <p:spPr>
            <a:xfrm>
              <a:off x="2904750" y="4928925"/>
              <a:ext cx="54225" cy="54275"/>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8"/>
            <p:cNvSpPr/>
            <p:nvPr/>
          </p:nvSpPr>
          <p:spPr>
            <a:xfrm>
              <a:off x="3474325" y="4955650"/>
              <a:ext cx="97600" cy="98425"/>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8"/>
            <p:cNvSpPr/>
            <p:nvPr/>
          </p:nvSpPr>
          <p:spPr>
            <a:xfrm>
              <a:off x="3280025" y="4887275"/>
              <a:ext cx="33375" cy="333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8"/>
            <p:cNvSpPr/>
            <p:nvPr/>
          </p:nvSpPr>
          <p:spPr>
            <a:xfrm>
              <a:off x="3753675" y="4821400"/>
              <a:ext cx="33400" cy="333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16">
            <a:extLst>
              <a:ext uri="{FF2B5EF4-FFF2-40B4-BE49-F238E27FC236}">
                <a16:creationId xmlns:a16="http://schemas.microsoft.com/office/drawing/2014/main" id="{47A0C0CE-7771-4715-40C6-74E99FAB7784}"/>
              </a:ext>
            </a:extLst>
          </p:cNvPr>
          <p:cNvSpPr txBox="1"/>
          <p:nvPr/>
        </p:nvSpPr>
        <p:spPr>
          <a:xfrm>
            <a:off x="2434856" y="595462"/>
            <a:ext cx="4267200" cy="509948"/>
          </a:xfrm>
          <a:prstGeom prst="rect">
            <a:avLst/>
          </a:prstGeom>
        </p:spPr>
        <p:txBody>
          <a:bodyPr wrap="square" lIns="0" tIns="0" rIns="0" bIns="0" rtlCol="0" anchor="t">
            <a:spAutoFit/>
          </a:bodyPr>
          <a:lstStyle/>
          <a:p>
            <a:pPr algn="ctr" defTabSz="457200">
              <a:lnSpc>
                <a:spcPts val="4320"/>
              </a:lnSpc>
              <a:buClrTx/>
            </a:pPr>
            <a:r>
              <a:rPr lang="en-US" sz="3300" b="1" kern="1200" dirty="0">
                <a:solidFill>
                  <a:schemeClr val="tx1">
                    <a:lumMod val="90000"/>
                    <a:lumOff val="10000"/>
                  </a:schemeClr>
                </a:solidFill>
                <a:latin typeface="Arial" panose="020B0604020202020204" pitchFamily="34" charset="0"/>
                <a:ea typeface="+mn-ea"/>
                <a:cs typeface="Arial" panose="020B0604020202020204" pitchFamily="34" charset="0"/>
              </a:rPr>
              <a:t>NỘI DUNG BÀI HỌC</a:t>
            </a:r>
          </a:p>
        </p:txBody>
      </p:sp>
      <p:grpSp>
        <p:nvGrpSpPr>
          <p:cNvPr id="30" name="Group 29">
            <a:extLst>
              <a:ext uri="{FF2B5EF4-FFF2-40B4-BE49-F238E27FC236}">
                <a16:creationId xmlns:a16="http://schemas.microsoft.com/office/drawing/2014/main" id="{2E62D315-6907-73B2-A8FB-2F91FDA50E22}"/>
              </a:ext>
            </a:extLst>
          </p:cNvPr>
          <p:cNvGrpSpPr/>
          <p:nvPr/>
        </p:nvGrpSpPr>
        <p:grpSpPr>
          <a:xfrm>
            <a:off x="984739" y="1344483"/>
            <a:ext cx="5376984" cy="1131848"/>
            <a:chOff x="984739" y="1219439"/>
            <a:chExt cx="5376984" cy="1131848"/>
          </a:xfrm>
        </p:grpSpPr>
        <p:sp>
          <p:nvSpPr>
            <p:cNvPr id="25" name="Rectangle 24">
              <a:extLst>
                <a:ext uri="{FF2B5EF4-FFF2-40B4-BE49-F238E27FC236}">
                  <a16:creationId xmlns:a16="http://schemas.microsoft.com/office/drawing/2014/main" id="{C1909D98-301D-4B86-5C81-5C45D0A21053}"/>
                </a:ext>
              </a:extLst>
            </p:cNvPr>
            <p:cNvSpPr/>
            <p:nvPr/>
          </p:nvSpPr>
          <p:spPr>
            <a:xfrm>
              <a:off x="984739" y="1484923"/>
              <a:ext cx="640080" cy="6400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01</a:t>
              </a:r>
            </a:p>
          </p:txBody>
        </p:sp>
        <p:sp>
          <p:nvSpPr>
            <p:cNvPr id="29" name="TextBox 28">
              <a:extLst>
                <a:ext uri="{FF2B5EF4-FFF2-40B4-BE49-F238E27FC236}">
                  <a16:creationId xmlns:a16="http://schemas.microsoft.com/office/drawing/2014/main" id="{026A7508-CC49-088F-1DAD-29A584511EEE}"/>
                </a:ext>
              </a:extLst>
            </p:cNvPr>
            <p:cNvSpPr txBox="1"/>
            <p:nvPr/>
          </p:nvSpPr>
          <p:spPr>
            <a:xfrm>
              <a:off x="1867293" y="1219439"/>
              <a:ext cx="4494430" cy="1131848"/>
            </a:xfrm>
            <a:prstGeom prst="rect">
              <a:avLst/>
            </a:prstGeom>
            <a:noFill/>
          </p:spPr>
          <p:txBody>
            <a:bodyPr wrap="square">
              <a:spAutoFit/>
            </a:bodyPr>
            <a:lstStyle/>
            <a:p>
              <a:pPr algn="just">
                <a:lnSpc>
                  <a:spcPct val="150000"/>
                </a:lnSpc>
              </a:pPr>
              <a:r>
                <a:rPr lang="nl-NL" sz="2400">
                  <a:latin typeface="+mj-lt"/>
                  <a:ea typeface="Calibri" panose="020F0502020204030204" pitchFamily="34" charset="0"/>
                </a:rPr>
                <a:t>M</a:t>
              </a:r>
              <a:r>
                <a:rPr lang="nl-NL" sz="2400">
                  <a:effectLst/>
                  <a:latin typeface="+mj-lt"/>
                  <a:ea typeface="Calibri" panose="020F0502020204030204" pitchFamily="34" charset="0"/>
                </a:rPr>
                <a:t>ột số dụng cụ và hóa chất trong môn khoa học tự nhiên 8</a:t>
              </a:r>
              <a:endParaRPr lang="en-US" sz="2400">
                <a:latin typeface="+mj-lt"/>
              </a:endParaRPr>
            </a:p>
          </p:txBody>
        </p:sp>
      </p:grpSp>
      <p:grpSp>
        <p:nvGrpSpPr>
          <p:cNvPr id="31" name="Group 30">
            <a:extLst>
              <a:ext uri="{FF2B5EF4-FFF2-40B4-BE49-F238E27FC236}">
                <a16:creationId xmlns:a16="http://schemas.microsoft.com/office/drawing/2014/main" id="{5B3FC4A4-67A9-D225-06BD-F0F035247954}"/>
              </a:ext>
            </a:extLst>
          </p:cNvPr>
          <p:cNvGrpSpPr/>
          <p:nvPr/>
        </p:nvGrpSpPr>
        <p:grpSpPr>
          <a:xfrm>
            <a:off x="984739" y="2750654"/>
            <a:ext cx="5786087" cy="703290"/>
            <a:chOff x="984739" y="1421713"/>
            <a:chExt cx="5786087" cy="703290"/>
          </a:xfrm>
        </p:grpSpPr>
        <p:sp>
          <p:nvSpPr>
            <p:cNvPr id="1600" name="Rectangle 1599">
              <a:extLst>
                <a:ext uri="{FF2B5EF4-FFF2-40B4-BE49-F238E27FC236}">
                  <a16:creationId xmlns:a16="http://schemas.microsoft.com/office/drawing/2014/main" id="{2F8C9DAB-3703-FBAD-9660-11233B853E73}"/>
                </a:ext>
              </a:extLst>
            </p:cNvPr>
            <p:cNvSpPr/>
            <p:nvPr/>
          </p:nvSpPr>
          <p:spPr>
            <a:xfrm>
              <a:off x="984739" y="1484923"/>
              <a:ext cx="640080" cy="6400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02</a:t>
              </a:r>
            </a:p>
          </p:txBody>
        </p:sp>
        <p:sp>
          <p:nvSpPr>
            <p:cNvPr id="1601" name="TextBox 1600">
              <a:extLst>
                <a:ext uri="{FF2B5EF4-FFF2-40B4-BE49-F238E27FC236}">
                  <a16:creationId xmlns:a16="http://schemas.microsoft.com/office/drawing/2014/main" id="{BEE8FB7E-CB9B-197B-0CEC-17E1A937262F}"/>
                </a:ext>
              </a:extLst>
            </p:cNvPr>
            <p:cNvSpPr txBox="1"/>
            <p:nvPr/>
          </p:nvSpPr>
          <p:spPr>
            <a:xfrm>
              <a:off x="1867293" y="1421713"/>
              <a:ext cx="4903533" cy="577850"/>
            </a:xfrm>
            <a:prstGeom prst="rect">
              <a:avLst/>
            </a:prstGeom>
            <a:noFill/>
          </p:spPr>
          <p:txBody>
            <a:bodyPr wrap="square">
              <a:spAutoFit/>
            </a:bodyPr>
            <a:lstStyle/>
            <a:p>
              <a:pPr algn="just">
                <a:lnSpc>
                  <a:spcPct val="150000"/>
                </a:lnSpc>
              </a:pPr>
              <a:r>
                <a:rPr lang="nl-NL" sz="2400">
                  <a:latin typeface="+mj-lt"/>
                  <a:ea typeface="Calibri" panose="020F0502020204030204" pitchFamily="34" charset="0"/>
                </a:rPr>
                <a:t>Quy tắc sử dụng hóa chất an toàn</a:t>
              </a:r>
              <a:endParaRPr lang="en-US" sz="2400">
                <a:latin typeface="+mj-lt"/>
              </a:endParaRPr>
            </a:p>
          </p:txBody>
        </p:sp>
      </p:grpSp>
      <p:grpSp>
        <p:nvGrpSpPr>
          <p:cNvPr id="1602" name="Group 1601">
            <a:extLst>
              <a:ext uri="{FF2B5EF4-FFF2-40B4-BE49-F238E27FC236}">
                <a16:creationId xmlns:a16="http://schemas.microsoft.com/office/drawing/2014/main" id="{A5245D37-575D-C31E-1BD3-FD9EA94BBCEA}"/>
              </a:ext>
            </a:extLst>
          </p:cNvPr>
          <p:cNvGrpSpPr/>
          <p:nvPr/>
        </p:nvGrpSpPr>
        <p:grpSpPr>
          <a:xfrm>
            <a:off x="986586" y="3824448"/>
            <a:ext cx="2952369" cy="703290"/>
            <a:chOff x="984739" y="1421713"/>
            <a:chExt cx="2952369" cy="703290"/>
          </a:xfrm>
        </p:grpSpPr>
        <p:sp>
          <p:nvSpPr>
            <p:cNvPr id="1603" name="Rectangle 1602">
              <a:extLst>
                <a:ext uri="{FF2B5EF4-FFF2-40B4-BE49-F238E27FC236}">
                  <a16:creationId xmlns:a16="http://schemas.microsoft.com/office/drawing/2014/main" id="{AA7A8DDF-658F-46E0-CF09-92C3CA4E29A9}"/>
                </a:ext>
              </a:extLst>
            </p:cNvPr>
            <p:cNvSpPr/>
            <p:nvPr/>
          </p:nvSpPr>
          <p:spPr>
            <a:xfrm>
              <a:off x="984739" y="1484923"/>
              <a:ext cx="640080" cy="6400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03</a:t>
              </a:r>
            </a:p>
          </p:txBody>
        </p:sp>
        <p:sp>
          <p:nvSpPr>
            <p:cNvPr id="1604" name="TextBox 1603">
              <a:extLst>
                <a:ext uri="{FF2B5EF4-FFF2-40B4-BE49-F238E27FC236}">
                  <a16:creationId xmlns:a16="http://schemas.microsoft.com/office/drawing/2014/main" id="{B98226F0-29D9-044F-51B0-67D84609115B}"/>
                </a:ext>
              </a:extLst>
            </p:cNvPr>
            <p:cNvSpPr txBox="1"/>
            <p:nvPr/>
          </p:nvSpPr>
          <p:spPr>
            <a:xfrm>
              <a:off x="1867294" y="1421713"/>
              <a:ext cx="2069814" cy="577850"/>
            </a:xfrm>
            <a:prstGeom prst="rect">
              <a:avLst/>
            </a:prstGeom>
            <a:noFill/>
          </p:spPr>
          <p:txBody>
            <a:bodyPr wrap="square">
              <a:spAutoFit/>
            </a:bodyPr>
            <a:lstStyle/>
            <a:p>
              <a:pPr algn="just">
                <a:lnSpc>
                  <a:spcPct val="150000"/>
                </a:lnSpc>
              </a:pPr>
              <a:r>
                <a:rPr lang="nl-NL" sz="2400">
                  <a:latin typeface="+mj-lt"/>
                  <a:ea typeface="Calibri" panose="020F0502020204030204" pitchFamily="34" charset="0"/>
                </a:rPr>
                <a:t>Thiết bị điện</a:t>
              </a:r>
              <a:endParaRPr lang="en-US" sz="2400">
                <a:latin typeface="+mj-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02"/>
                                        </p:tgtEl>
                                        <p:attrNameLst>
                                          <p:attrName>style.visibility</p:attrName>
                                        </p:attrNameLst>
                                      </p:cBhvr>
                                      <p:to>
                                        <p:strVal val="visible"/>
                                      </p:to>
                                    </p:set>
                                    <p:animEffect transition="in" filter="wipe(left)">
                                      <p:cBhvr>
                                        <p:cTn id="17" dur="500"/>
                                        <p:tgtEl>
                                          <p:spTgt spid="1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4" name="TextBox 3">
            <a:extLst>
              <a:ext uri="{FF2B5EF4-FFF2-40B4-BE49-F238E27FC236}">
                <a16:creationId xmlns:a16="http://schemas.microsoft.com/office/drawing/2014/main" id="{900A8AFC-8050-DC10-EDAA-1375205C8B0A}"/>
              </a:ext>
            </a:extLst>
          </p:cNvPr>
          <p:cNvSpPr txBox="1"/>
          <p:nvPr/>
        </p:nvSpPr>
        <p:spPr>
          <a:xfrm>
            <a:off x="571497" y="2203450"/>
            <a:ext cx="8001000" cy="1553054"/>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đội và thi đua nhau trả lời, khoanh tròn vào đáp án đặt trước câu trả lời đúng. Đội nào trả lời được đúng và nhanh nhất sẽ là đội chiến thắng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5" name="TextBox 11">
            <a:extLst>
              <a:ext uri="{FF2B5EF4-FFF2-40B4-BE49-F238E27FC236}">
                <a16:creationId xmlns:a16="http://schemas.microsoft.com/office/drawing/2014/main" id="{194E5548-B028-4541-1077-1C149041D83B}"/>
              </a:ext>
            </a:extLst>
          </p:cNvPr>
          <p:cNvSpPr txBox="1"/>
          <p:nvPr/>
        </p:nvSpPr>
        <p:spPr>
          <a:xfrm>
            <a:off x="1081544" y="1450015"/>
            <a:ext cx="6980905" cy="492443"/>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3200" b="1" i="0" u="none" strike="noStrike" kern="1200" cap="none" spc="0" normalizeH="0" baseline="0" noProof="0">
                <a:ln>
                  <a:noFill/>
                </a:ln>
                <a:solidFill>
                  <a:schemeClr val="accent2">
                    <a:lumMod val="50000"/>
                  </a:schemeClr>
                </a:solidFill>
                <a:effectLst/>
                <a:uLnTx/>
                <a:uFillTx/>
                <a:latin typeface="Arial" panose="020B0604020202020204" pitchFamily="34" charset="0"/>
                <a:ea typeface="+mn-ea"/>
                <a:cs typeface="Arial" panose="020B0604020202020204" pitchFamily="34" charset="0"/>
                <a:sym typeface="Arial"/>
              </a:rPr>
              <a:t>TRÒ CHƠI HÓA</a:t>
            </a:r>
            <a:r>
              <a:rPr kumimoji="0" lang="en-US" sz="3200" b="1" i="0" u="none" strike="noStrike" kern="1200" cap="none" spc="0" normalizeH="0" noProof="0">
                <a:ln>
                  <a:noFill/>
                </a:ln>
                <a:solidFill>
                  <a:schemeClr val="accent2">
                    <a:lumMod val="50000"/>
                  </a:schemeClr>
                </a:solidFill>
                <a:effectLst/>
                <a:uLnTx/>
                <a:uFillTx/>
                <a:latin typeface="Arial" panose="020B0604020202020204" pitchFamily="34" charset="0"/>
                <a:ea typeface="+mn-ea"/>
                <a:cs typeface="Arial" panose="020B0604020202020204" pitchFamily="34" charset="0"/>
                <a:sym typeface="Arial"/>
              </a:rPr>
              <a:t> HỌC</a:t>
            </a:r>
            <a:endParaRPr kumimoji="0" lang="en-US" sz="32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9" name="Picture 28">
            <a:hlinkClick r:id="rId3" action="ppaction://hlinksldjump"/>
            <a:extLst>
              <a:ext uri="{FF2B5EF4-FFF2-40B4-BE49-F238E27FC236}">
                <a16:creationId xmlns:a16="http://schemas.microsoft.com/office/drawing/2014/main" id="{ED7DE415-D4DF-0698-5C61-EADBA3C69DFB}"/>
              </a:ext>
            </a:extLst>
          </p:cNvPr>
          <p:cNvPicPr>
            <a:picLocks noChangeAspect="1"/>
          </p:cNvPicPr>
          <p:nvPr/>
        </p:nvPicPr>
        <p:blipFill>
          <a:blip r:embed="rId4"/>
          <a:stretch>
            <a:fillRect/>
          </a:stretch>
        </p:blipFill>
        <p:spPr>
          <a:xfrm>
            <a:off x="1317667" y="444062"/>
            <a:ext cx="999831" cy="1816765"/>
          </a:xfrm>
          <a:prstGeom prst="rect">
            <a:avLst/>
          </a:prstGeom>
        </p:spPr>
      </p:pic>
      <p:pic>
        <p:nvPicPr>
          <p:cNvPr id="30" name="Picture 29">
            <a:hlinkClick r:id="rId5" action="ppaction://hlinksldjump"/>
            <a:extLst>
              <a:ext uri="{FF2B5EF4-FFF2-40B4-BE49-F238E27FC236}">
                <a16:creationId xmlns:a16="http://schemas.microsoft.com/office/drawing/2014/main" id="{54F6656B-7A39-A550-A069-8CE232F6534C}"/>
              </a:ext>
            </a:extLst>
          </p:cNvPr>
          <p:cNvPicPr>
            <a:picLocks noChangeAspect="1"/>
          </p:cNvPicPr>
          <p:nvPr/>
        </p:nvPicPr>
        <p:blipFill>
          <a:blip r:embed="rId6"/>
          <a:stretch>
            <a:fillRect/>
          </a:stretch>
        </p:blipFill>
        <p:spPr>
          <a:xfrm>
            <a:off x="3415215" y="447109"/>
            <a:ext cx="810838" cy="1810669"/>
          </a:xfrm>
          <a:prstGeom prst="rect">
            <a:avLst/>
          </a:prstGeom>
        </p:spPr>
      </p:pic>
      <p:pic>
        <p:nvPicPr>
          <p:cNvPr id="31" name="Picture 30">
            <a:hlinkClick r:id="rId7" action="ppaction://hlinksldjump"/>
            <a:extLst>
              <a:ext uri="{FF2B5EF4-FFF2-40B4-BE49-F238E27FC236}">
                <a16:creationId xmlns:a16="http://schemas.microsoft.com/office/drawing/2014/main" id="{0C20A770-4515-6035-9178-0978A9BE4F82}"/>
              </a:ext>
            </a:extLst>
          </p:cNvPr>
          <p:cNvPicPr>
            <a:picLocks noChangeAspect="1"/>
          </p:cNvPicPr>
          <p:nvPr/>
        </p:nvPicPr>
        <p:blipFill>
          <a:blip r:embed="rId8"/>
          <a:stretch>
            <a:fillRect/>
          </a:stretch>
        </p:blipFill>
        <p:spPr>
          <a:xfrm>
            <a:off x="5250259" y="444062"/>
            <a:ext cx="847417" cy="1780186"/>
          </a:xfrm>
          <a:prstGeom prst="rect">
            <a:avLst/>
          </a:prstGeom>
        </p:spPr>
      </p:pic>
      <p:pic>
        <p:nvPicPr>
          <p:cNvPr id="2272" name="Picture 2271">
            <a:hlinkClick r:id="rId9" action="ppaction://hlinksldjump"/>
            <a:extLst>
              <a:ext uri="{FF2B5EF4-FFF2-40B4-BE49-F238E27FC236}">
                <a16:creationId xmlns:a16="http://schemas.microsoft.com/office/drawing/2014/main" id="{5C92C9DB-38F2-581A-A1CB-72E21A703E2F}"/>
              </a:ext>
            </a:extLst>
          </p:cNvPr>
          <p:cNvPicPr>
            <a:picLocks noChangeAspect="1"/>
          </p:cNvPicPr>
          <p:nvPr/>
        </p:nvPicPr>
        <p:blipFill>
          <a:blip r:embed="rId10"/>
          <a:stretch>
            <a:fillRect/>
          </a:stretch>
        </p:blipFill>
        <p:spPr>
          <a:xfrm>
            <a:off x="7158814" y="352614"/>
            <a:ext cx="938865" cy="2054530"/>
          </a:xfrm>
          <a:prstGeom prst="rect">
            <a:avLst/>
          </a:prstGeom>
        </p:spPr>
      </p:pic>
      <p:pic>
        <p:nvPicPr>
          <p:cNvPr id="2273" name="Picture 2272">
            <a:hlinkClick r:id="rId11" action="ppaction://hlinksldjump"/>
            <a:extLst>
              <a:ext uri="{FF2B5EF4-FFF2-40B4-BE49-F238E27FC236}">
                <a16:creationId xmlns:a16="http://schemas.microsoft.com/office/drawing/2014/main" id="{8F824AEE-58DA-077F-EA45-0726CD07236F}"/>
              </a:ext>
            </a:extLst>
          </p:cNvPr>
          <p:cNvPicPr>
            <a:picLocks noChangeAspect="1"/>
          </p:cNvPicPr>
          <p:nvPr/>
        </p:nvPicPr>
        <p:blipFill>
          <a:blip r:embed="rId12"/>
          <a:stretch>
            <a:fillRect/>
          </a:stretch>
        </p:blipFill>
        <p:spPr>
          <a:xfrm>
            <a:off x="5250259" y="2571750"/>
            <a:ext cx="969348" cy="1761897"/>
          </a:xfrm>
          <a:prstGeom prst="rect">
            <a:avLst/>
          </a:prstGeom>
        </p:spPr>
      </p:pic>
      <p:pic>
        <p:nvPicPr>
          <p:cNvPr id="2274" name="Picture 2273">
            <a:hlinkClick r:id="rId13" action="ppaction://hlinksldjump"/>
            <a:extLst>
              <a:ext uri="{FF2B5EF4-FFF2-40B4-BE49-F238E27FC236}">
                <a16:creationId xmlns:a16="http://schemas.microsoft.com/office/drawing/2014/main" id="{1B7C5BBA-FAA8-3C6B-486E-9503A42CD0BC}"/>
              </a:ext>
            </a:extLst>
          </p:cNvPr>
          <p:cNvPicPr>
            <a:picLocks noChangeAspect="1"/>
          </p:cNvPicPr>
          <p:nvPr/>
        </p:nvPicPr>
        <p:blipFill>
          <a:blip r:embed="rId14"/>
          <a:stretch>
            <a:fillRect/>
          </a:stretch>
        </p:blipFill>
        <p:spPr>
          <a:xfrm>
            <a:off x="1283214" y="2641810"/>
            <a:ext cx="993734" cy="1847248"/>
          </a:xfrm>
          <a:prstGeom prst="rect">
            <a:avLst/>
          </a:prstGeom>
        </p:spPr>
      </p:pic>
      <p:pic>
        <p:nvPicPr>
          <p:cNvPr id="2275" name="Picture 2274">
            <a:hlinkClick r:id="rId15" action="ppaction://hlinksldjump"/>
            <a:extLst>
              <a:ext uri="{FF2B5EF4-FFF2-40B4-BE49-F238E27FC236}">
                <a16:creationId xmlns:a16="http://schemas.microsoft.com/office/drawing/2014/main" id="{E5C62065-6FAE-F653-EA3F-468411781294}"/>
              </a:ext>
            </a:extLst>
          </p:cNvPr>
          <p:cNvPicPr>
            <a:picLocks noChangeAspect="1"/>
          </p:cNvPicPr>
          <p:nvPr/>
        </p:nvPicPr>
        <p:blipFill>
          <a:blip r:embed="rId16"/>
          <a:stretch>
            <a:fillRect/>
          </a:stretch>
        </p:blipFill>
        <p:spPr>
          <a:xfrm>
            <a:off x="3141797" y="2571750"/>
            <a:ext cx="1140051" cy="1963082"/>
          </a:xfrm>
          <a:prstGeom prst="rect">
            <a:avLst/>
          </a:prstGeom>
        </p:spPr>
      </p:pic>
      <p:pic>
        <p:nvPicPr>
          <p:cNvPr id="2276" name="Picture 2275">
            <a:hlinkClick r:id="rId17" action="ppaction://hlinksldjump"/>
            <a:extLst>
              <a:ext uri="{FF2B5EF4-FFF2-40B4-BE49-F238E27FC236}">
                <a16:creationId xmlns:a16="http://schemas.microsoft.com/office/drawing/2014/main" id="{A956CB38-6817-3C81-66C4-7D34C65BECB1}"/>
              </a:ext>
            </a:extLst>
          </p:cNvPr>
          <p:cNvPicPr>
            <a:picLocks noChangeAspect="1"/>
          </p:cNvPicPr>
          <p:nvPr/>
        </p:nvPicPr>
        <p:blipFill>
          <a:blip r:embed="rId18"/>
          <a:stretch>
            <a:fillRect/>
          </a:stretch>
        </p:blipFill>
        <p:spPr>
          <a:xfrm>
            <a:off x="7290278" y="2641810"/>
            <a:ext cx="823031" cy="1725318"/>
          </a:xfrm>
          <a:prstGeom prst="rect">
            <a:avLst/>
          </a:prstGeom>
        </p:spPr>
      </p:pic>
      <p:sp>
        <p:nvSpPr>
          <p:cNvPr id="2277" name="Multiplication Sign 2276">
            <a:hlinkClick r:id="rId19" action="ppaction://hlinksldjump"/>
            <a:extLst>
              <a:ext uri="{FF2B5EF4-FFF2-40B4-BE49-F238E27FC236}">
                <a16:creationId xmlns:a16="http://schemas.microsoft.com/office/drawing/2014/main" id="{1F46F015-2F7A-DC94-4F27-B853C4C640B8}"/>
              </a:ext>
            </a:extLst>
          </p:cNvPr>
          <p:cNvSpPr/>
          <p:nvPr/>
        </p:nvSpPr>
        <p:spPr>
          <a:xfrm>
            <a:off x="8357937" y="-104586"/>
            <a:ext cx="914400" cy="914400"/>
          </a:xfrm>
          <a:prstGeom prst="mathMultiply">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9"/>
                                        </p:tgtEl>
                                        <p:attrNameLst>
                                          <p:attrName>r</p:attrName>
                                        </p:attrNameLst>
                                      </p:cBhvr>
                                    </p:animRot>
                                    <p:animRot by="-240000">
                                      <p:cBhvr>
                                        <p:cTn id="7" dur="400" fill="hold">
                                          <p:stCondLst>
                                            <p:cond delay="400"/>
                                          </p:stCondLst>
                                        </p:cTn>
                                        <p:tgtEl>
                                          <p:spTgt spid="29"/>
                                        </p:tgtEl>
                                        <p:attrNameLst>
                                          <p:attrName>r</p:attrName>
                                        </p:attrNameLst>
                                      </p:cBhvr>
                                    </p:animRot>
                                    <p:animRot by="240000">
                                      <p:cBhvr>
                                        <p:cTn id="8" dur="400" fill="hold">
                                          <p:stCondLst>
                                            <p:cond delay="800"/>
                                          </p:stCondLst>
                                        </p:cTn>
                                        <p:tgtEl>
                                          <p:spTgt spid="29"/>
                                        </p:tgtEl>
                                        <p:attrNameLst>
                                          <p:attrName>r</p:attrName>
                                        </p:attrNameLst>
                                      </p:cBhvr>
                                    </p:animRot>
                                    <p:animRot by="-240000">
                                      <p:cBhvr>
                                        <p:cTn id="9" dur="400" fill="hold">
                                          <p:stCondLst>
                                            <p:cond delay="1200"/>
                                          </p:stCondLst>
                                        </p:cTn>
                                        <p:tgtEl>
                                          <p:spTgt spid="29"/>
                                        </p:tgtEl>
                                        <p:attrNameLst>
                                          <p:attrName>r</p:attrName>
                                        </p:attrNameLst>
                                      </p:cBhvr>
                                    </p:animRot>
                                    <p:animRot by="120000">
                                      <p:cBhvr>
                                        <p:cTn id="10" dur="400" fill="hold">
                                          <p:stCondLst>
                                            <p:cond delay="1600"/>
                                          </p:stCondLst>
                                        </p:cTn>
                                        <p:tgtEl>
                                          <p:spTgt spid="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0"/>
                                        </p:tgtEl>
                                        <p:attrNameLst>
                                          <p:attrName>r</p:attrName>
                                        </p:attrNameLst>
                                      </p:cBhvr>
                                    </p:animRot>
                                    <p:animRot by="-240000">
                                      <p:cBhvr>
                                        <p:cTn id="13" dur="400" fill="hold">
                                          <p:stCondLst>
                                            <p:cond delay="400"/>
                                          </p:stCondLst>
                                        </p:cTn>
                                        <p:tgtEl>
                                          <p:spTgt spid="30"/>
                                        </p:tgtEl>
                                        <p:attrNameLst>
                                          <p:attrName>r</p:attrName>
                                        </p:attrNameLst>
                                      </p:cBhvr>
                                    </p:animRot>
                                    <p:animRot by="240000">
                                      <p:cBhvr>
                                        <p:cTn id="14" dur="400" fill="hold">
                                          <p:stCondLst>
                                            <p:cond delay="800"/>
                                          </p:stCondLst>
                                        </p:cTn>
                                        <p:tgtEl>
                                          <p:spTgt spid="30"/>
                                        </p:tgtEl>
                                        <p:attrNameLst>
                                          <p:attrName>r</p:attrName>
                                        </p:attrNameLst>
                                      </p:cBhvr>
                                    </p:animRot>
                                    <p:animRot by="-240000">
                                      <p:cBhvr>
                                        <p:cTn id="15" dur="400" fill="hold">
                                          <p:stCondLst>
                                            <p:cond delay="1200"/>
                                          </p:stCondLst>
                                        </p:cTn>
                                        <p:tgtEl>
                                          <p:spTgt spid="30"/>
                                        </p:tgtEl>
                                        <p:attrNameLst>
                                          <p:attrName>r</p:attrName>
                                        </p:attrNameLst>
                                      </p:cBhvr>
                                    </p:animRot>
                                    <p:animRot by="120000">
                                      <p:cBhvr>
                                        <p:cTn id="16" dur="400" fill="hold">
                                          <p:stCondLst>
                                            <p:cond delay="1600"/>
                                          </p:stCondLst>
                                        </p:cTn>
                                        <p:tgtEl>
                                          <p:spTgt spid="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2272"/>
                                        </p:tgtEl>
                                        <p:attrNameLst>
                                          <p:attrName>r</p:attrName>
                                        </p:attrNameLst>
                                      </p:cBhvr>
                                    </p:animRot>
                                    <p:animRot by="-240000">
                                      <p:cBhvr>
                                        <p:cTn id="25" dur="400" fill="hold">
                                          <p:stCondLst>
                                            <p:cond delay="400"/>
                                          </p:stCondLst>
                                        </p:cTn>
                                        <p:tgtEl>
                                          <p:spTgt spid="2272"/>
                                        </p:tgtEl>
                                        <p:attrNameLst>
                                          <p:attrName>r</p:attrName>
                                        </p:attrNameLst>
                                      </p:cBhvr>
                                    </p:animRot>
                                    <p:animRot by="240000">
                                      <p:cBhvr>
                                        <p:cTn id="26" dur="400" fill="hold">
                                          <p:stCondLst>
                                            <p:cond delay="800"/>
                                          </p:stCondLst>
                                        </p:cTn>
                                        <p:tgtEl>
                                          <p:spTgt spid="2272"/>
                                        </p:tgtEl>
                                        <p:attrNameLst>
                                          <p:attrName>r</p:attrName>
                                        </p:attrNameLst>
                                      </p:cBhvr>
                                    </p:animRot>
                                    <p:animRot by="-240000">
                                      <p:cBhvr>
                                        <p:cTn id="27" dur="400" fill="hold">
                                          <p:stCondLst>
                                            <p:cond delay="1200"/>
                                          </p:stCondLst>
                                        </p:cTn>
                                        <p:tgtEl>
                                          <p:spTgt spid="2272"/>
                                        </p:tgtEl>
                                        <p:attrNameLst>
                                          <p:attrName>r</p:attrName>
                                        </p:attrNameLst>
                                      </p:cBhvr>
                                    </p:animRot>
                                    <p:animRot by="120000">
                                      <p:cBhvr>
                                        <p:cTn id="28" dur="400" fill="hold">
                                          <p:stCondLst>
                                            <p:cond delay="1600"/>
                                          </p:stCondLst>
                                        </p:cTn>
                                        <p:tgtEl>
                                          <p:spTgt spid="227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2273"/>
                                        </p:tgtEl>
                                        <p:attrNameLst>
                                          <p:attrName>r</p:attrName>
                                        </p:attrNameLst>
                                      </p:cBhvr>
                                    </p:animRot>
                                    <p:animRot by="-240000">
                                      <p:cBhvr>
                                        <p:cTn id="31" dur="400" fill="hold">
                                          <p:stCondLst>
                                            <p:cond delay="400"/>
                                          </p:stCondLst>
                                        </p:cTn>
                                        <p:tgtEl>
                                          <p:spTgt spid="2273"/>
                                        </p:tgtEl>
                                        <p:attrNameLst>
                                          <p:attrName>r</p:attrName>
                                        </p:attrNameLst>
                                      </p:cBhvr>
                                    </p:animRot>
                                    <p:animRot by="240000">
                                      <p:cBhvr>
                                        <p:cTn id="32" dur="400" fill="hold">
                                          <p:stCondLst>
                                            <p:cond delay="800"/>
                                          </p:stCondLst>
                                        </p:cTn>
                                        <p:tgtEl>
                                          <p:spTgt spid="2273"/>
                                        </p:tgtEl>
                                        <p:attrNameLst>
                                          <p:attrName>r</p:attrName>
                                        </p:attrNameLst>
                                      </p:cBhvr>
                                    </p:animRot>
                                    <p:animRot by="-240000">
                                      <p:cBhvr>
                                        <p:cTn id="33" dur="400" fill="hold">
                                          <p:stCondLst>
                                            <p:cond delay="1200"/>
                                          </p:stCondLst>
                                        </p:cTn>
                                        <p:tgtEl>
                                          <p:spTgt spid="2273"/>
                                        </p:tgtEl>
                                        <p:attrNameLst>
                                          <p:attrName>r</p:attrName>
                                        </p:attrNameLst>
                                      </p:cBhvr>
                                    </p:animRot>
                                    <p:animRot by="120000">
                                      <p:cBhvr>
                                        <p:cTn id="34" dur="400" fill="hold">
                                          <p:stCondLst>
                                            <p:cond delay="1600"/>
                                          </p:stCondLst>
                                        </p:cTn>
                                        <p:tgtEl>
                                          <p:spTgt spid="227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274"/>
                                        </p:tgtEl>
                                        <p:attrNameLst>
                                          <p:attrName>r</p:attrName>
                                        </p:attrNameLst>
                                      </p:cBhvr>
                                    </p:animRot>
                                    <p:animRot by="-240000">
                                      <p:cBhvr>
                                        <p:cTn id="37" dur="400" fill="hold">
                                          <p:stCondLst>
                                            <p:cond delay="400"/>
                                          </p:stCondLst>
                                        </p:cTn>
                                        <p:tgtEl>
                                          <p:spTgt spid="2274"/>
                                        </p:tgtEl>
                                        <p:attrNameLst>
                                          <p:attrName>r</p:attrName>
                                        </p:attrNameLst>
                                      </p:cBhvr>
                                    </p:animRot>
                                    <p:animRot by="240000">
                                      <p:cBhvr>
                                        <p:cTn id="38" dur="400" fill="hold">
                                          <p:stCondLst>
                                            <p:cond delay="800"/>
                                          </p:stCondLst>
                                        </p:cTn>
                                        <p:tgtEl>
                                          <p:spTgt spid="2274"/>
                                        </p:tgtEl>
                                        <p:attrNameLst>
                                          <p:attrName>r</p:attrName>
                                        </p:attrNameLst>
                                      </p:cBhvr>
                                    </p:animRot>
                                    <p:animRot by="-240000">
                                      <p:cBhvr>
                                        <p:cTn id="39" dur="400" fill="hold">
                                          <p:stCondLst>
                                            <p:cond delay="1200"/>
                                          </p:stCondLst>
                                        </p:cTn>
                                        <p:tgtEl>
                                          <p:spTgt spid="2274"/>
                                        </p:tgtEl>
                                        <p:attrNameLst>
                                          <p:attrName>r</p:attrName>
                                        </p:attrNameLst>
                                      </p:cBhvr>
                                    </p:animRot>
                                    <p:animRot by="120000">
                                      <p:cBhvr>
                                        <p:cTn id="40" dur="400" fill="hold">
                                          <p:stCondLst>
                                            <p:cond delay="1600"/>
                                          </p:stCondLst>
                                        </p:cTn>
                                        <p:tgtEl>
                                          <p:spTgt spid="227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2275"/>
                                        </p:tgtEl>
                                        <p:attrNameLst>
                                          <p:attrName>r</p:attrName>
                                        </p:attrNameLst>
                                      </p:cBhvr>
                                    </p:animRot>
                                    <p:animRot by="-240000">
                                      <p:cBhvr>
                                        <p:cTn id="43" dur="400" fill="hold">
                                          <p:stCondLst>
                                            <p:cond delay="400"/>
                                          </p:stCondLst>
                                        </p:cTn>
                                        <p:tgtEl>
                                          <p:spTgt spid="2275"/>
                                        </p:tgtEl>
                                        <p:attrNameLst>
                                          <p:attrName>r</p:attrName>
                                        </p:attrNameLst>
                                      </p:cBhvr>
                                    </p:animRot>
                                    <p:animRot by="240000">
                                      <p:cBhvr>
                                        <p:cTn id="44" dur="400" fill="hold">
                                          <p:stCondLst>
                                            <p:cond delay="800"/>
                                          </p:stCondLst>
                                        </p:cTn>
                                        <p:tgtEl>
                                          <p:spTgt spid="2275"/>
                                        </p:tgtEl>
                                        <p:attrNameLst>
                                          <p:attrName>r</p:attrName>
                                        </p:attrNameLst>
                                      </p:cBhvr>
                                    </p:animRot>
                                    <p:animRot by="-240000">
                                      <p:cBhvr>
                                        <p:cTn id="45" dur="400" fill="hold">
                                          <p:stCondLst>
                                            <p:cond delay="1200"/>
                                          </p:stCondLst>
                                        </p:cTn>
                                        <p:tgtEl>
                                          <p:spTgt spid="2275"/>
                                        </p:tgtEl>
                                        <p:attrNameLst>
                                          <p:attrName>r</p:attrName>
                                        </p:attrNameLst>
                                      </p:cBhvr>
                                    </p:animRot>
                                    <p:animRot by="120000">
                                      <p:cBhvr>
                                        <p:cTn id="46" dur="400" fill="hold">
                                          <p:stCondLst>
                                            <p:cond delay="1600"/>
                                          </p:stCondLst>
                                        </p:cTn>
                                        <p:tgtEl>
                                          <p:spTgt spid="227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2276"/>
                                        </p:tgtEl>
                                        <p:attrNameLst>
                                          <p:attrName>r</p:attrName>
                                        </p:attrNameLst>
                                      </p:cBhvr>
                                    </p:animRot>
                                    <p:animRot by="-240000">
                                      <p:cBhvr>
                                        <p:cTn id="49" dur="400" fill="hold">
                                          <p:stCondLst>
                                            <p:cond delay="400"/>
                                          </p:stCondLst>
                                        </p:cTn>
                                        <p:tgtEl>
                                          <p:spTgt spid="2276"/>
                                        </p:tgtEl>
                                        <p:attrNameLst>
                                          <p:attrName>r</p:attrName>
                                        </p:attrNameLst>
                                      </p:cBhvr>
                                    </p:animRot>
                                    <p:animRot by="240000">
                                      <p:cBhvr>
                                        <p:cTn id="50" dur="400" fill="hold">
                                          <p:stCondLst>
                                            <p:cond delay="800"/>
                                          </p:stCondLst>
                                        </p:cTn>
                                        <p:tgtEl>
                                          <p:spTgt spid="2276"/>
                                        </p:tgtEl>
                                        <p:attrNameLst>
                                          <p:attrName>r</p:attrName>
                                        </p:attrNameLst>
                                      </p:cBhvr>
                                    </p:animRot>
                                    <p:animRot by="-240000">
                                      <p:cBhvr>
                                        <p:cTn id="51" dur="400" fill="hold">
                                          <p:stCondLst>
                                            <p:cond delay="1200"/>
                                          </p:stCondLst>
                                        </p:cTn>
                                        <p:tgtEl>
                                          <p:spTgt spid="2276"/>
                                        </p:tgtEl>
                                        <p:attrNameLst>
                                          <p:attrName>r</p:attrName>
                                        </p:attrNameLst>
                                      </p:cBhvr>
                                    </p:animRot>
                                    <p:animRot by="120000">
                                      <p:cBhvr>
                                        <p:cTn id="52" dur="400" fill="hold">
                                          <p:stCondLst>
                                            <p:cond delay="1600"/>
                                          </p:stCondLst>
                                        </p:cTn>
                                        <p:tgtEl>
                                          <p:spTgt spid="22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9"/>
                    </p:tgtEl>
                  </p:cond>
                </p:stCondLst>
                <p:endSync evt="end" delay="0">
                  <p:rtn val="all"/>
                </p:endSync>
                <p:childTnLst>
                  <p:par>
                    <p:cTn id="54" fill="hold">
                      <p:stCondLst>
                        <p:cond delay="0"/>
                      </p:stCondLst>
                      <p:childTnLst>
                        <p:par>
                          <p:cTn id="55" fill="hold">
                            <p:stCondLst>
                              <p:cond delay="0"/>
                            </p:stCondLst>
                            <p:childTnLst>
                              <p:par>
                                <p:cTn id="56" presetID="23" presetClass="exit" presetSubtype="32" fill="hold" nodeType="clickEffect">
                                  <p:stCondLst>
                                    <p:cond delay="0"/>
                                  </p:stCondLst>
                                  <p:childTnLst>
                                    <p:anim calcmode="lin" valueType="num">
                                      <p:cBhvr>
                                        <p:cTn id="57" dur="500"/>
                                        <p:tgtEl>
                                          <p:spTgt spid="29"/>
                                        </p:tgtEl>
                                        <p:attrNameLst>
                                          <p:attrName>ppt_w</p:attrName>
                                        </p:attrNameLst>
                                      </p:cBhvr>
                                      <p:tavLst>
                                        <p:tav tm="0">
                                          <p:val>
                                            <p:strVal val="ppt_w"/>
                                          </p:val>
                                        </p:tav>
                                        <p:tav tm="100000">
                                          <p:val>
                                            <p:fltVal val="0"/>
                                          </p:val>
                                        </p:tav>
                                      </p:tavLst>
                                    </p:anim>
                                    <p:anim calcmode="lin" valueType="num">
                                      <p:cBhvr>
                                        <p:cTn id="58" dur="500"/>
                                        <p:tgtEl>
                                          <p:spTgt spid="29"/>
                                        </p:tgtEl>
                                        <p:attrNameLst>
                                          <p:attrName>ppt_h</p:attrName>
                                        </p:attrNameLst>
                                      </p:cBhvr>
                                      <p:tavLst>
                                        <p:tav tm="0">
                                          <p:val>
                                            <p:strVal val="ppt_h"/>
                                          </p:val>
                                        </p:tav>
                                        <p:tav tm="100000">
                                          <p:val>
                                            <p:fltVal val="0"/>
                                          </p:val>
                                        </p:tav>
                                      </p:tavLst>
                                    </p:anim>
                                    <p:set>
                                      <p:cBhvr>
                                        <p:cTn id="5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0" restart="whenNotActive" fill="hold" evtFilter="cancelBubble" nodeType="interactiveSeq">
                <p:stCondLst>
                  <p:cond evt="onClick" delay="0">
                    <p:tgtEl>
                      <p:spTgt spid="30"/>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nodeType="clickEffect">
                                  <p:stCondLst>
                                    <p:cond delay="0"/>
                                  </p:stCondLst>
                                  <p:childTnLst>
                                    <p:anim calcmode="lin" valueType="num">
                                      <p:cBhvr>
                                        <p:cTn id="64" dur="500"/>
                                        <p:tgtEl>
                                          <p:spTgt spid="30"/>
                                        </p:tgtEl>
                                        <p:attrNameLst>
                                          <p:attrName>ppt_w</p:attrName>
                                        </p:attrNameLst>
                                      </p:cBhvr>
                                      <p:tavLst>
                                        <p:tav tm="0">
                                          <p:val>
                                            <p:strVal val="ppt_w"/>
                                          </p:val>
                                        </p:tav>
                                        <p:tav tm="100000">
                                          <p:val>
                                            <p:fltVal val="0"/>
                                          </p:val>
                                        </p:tav>
                                      </p:tavLst>
                                    </p:anim>
                                    <p:anim calcmode="lin" valueType="num">
                                      <p:cBhvr>
                                        <p:cTn id="65" dur="500"/>
                                        <p:tgtEl>
                                          <p:spTgt spid="30"/>
                                        </p:tgtEl>
                                        <p:attrNameLst>
                                          <p:attrName>ppt_h</p:attrName>
                                        </p:attrNameLst>
                                      </p:cBhvr>
                                      <p:tavLst>
                                        <p:tav tm="0">
                                          <p:val>
                                            <p:strVal val="ppt_h"/>
                                          </p:val>
                                        </p:tav>
                                        <p:tav tm="100000">
                                          <p:val>
                                            <p:fltVal val="0"/>
                                          </p:val>
                                        </p:tav>
                                      </p:tavLst>
                                    </p:anim>
                                    <p:set>
                                      <p:cBhvr>
                                        <p:cTn id="6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31"/>
                    </p:tgtEl>
                  </p:cond>
                </p:stCondLst>
                <p:endSync evt="end" delay="0">
                  <p:rtn val="all"/>
                </p:endSync>
                <p:childTnLst>
                  <p:par>
                    <p:cTn id="68" fill="hold">
                      <p:stCondLst>
                        <p:cond delay="0"/>
                      </p:stCondLst>
                      <p:childTnLst>
                        <p:par>
                          <p:cTn id="69" fill="hold">
                            <p:stCondLst>
                              <p:cond delay="0"/>
                            </p:stCondLst>
                            <p:childTnLst>
                              <p:par>
                                <p:cTn id="70" presetID="23" presetClass="exit" presetSubtype="32" fill="hold" nodeType="clickEffect">
                                  <p:stCondLst>
                                    <p:cond delay="0"/>
                                  </p:stCondLst>
                                  <p:childTnLst>
                                    <p:anim calcmode="lin" valueType="num">
                                      <p:cBhvr>
                                        <p:cTn id="71" dur="500"/>
                                        <p:tgtEl>
                                          <p:spTgt spid="31"/>
                                        </p:tgtEl>
                                        <p:attrNameLst>
                                          <p:attrName>ppt_w</p:attrName>
                                        </p:attrNameLst>
                                      </p:cBhvr>
                                      <p:tavLst>
                                        <p:tav tm="0">
                                          <p:val>
                                            <p:strVal val="ppt_w"/>
                                          </p:val>
                                        </p:tav>
                                        <p:tav tm="100000">
                                          <p:val>
                                            <p:fltVal val="0"/>
                                          </p:val>
                                        </p:tav>
                                      </p:tavLst>
                                    </p:anim>
                                    <p:anim calcmode="lin" valueType="num">
                                      <p:cBhvr>
                                        <p:cTn id="72" dur="500"/>
                                        <p:tgtEl>
                                          <p:spTgt spid="31"/>
                                        </p:tgtEl>
                                        <p:attrNameLst>
                                          <p:attrName>ppt_h</p:attrName>
                                        </p:attrNameLst>
                                      </p:cBhvr>
                                      <p:tavLst>
                                        <p:tav tm="0">
                                          <p:val>
                                            <p:strVal val="ppt_h"/>
                                          </p:val>
                                        </p:tav>
                                        <p:tav tm="100000">
                                          <p:val>
                                            <p:fltVal val="0"/>
                                          </p:val>
                                        </p:tav>
                                      </p:tavLst>
                                    </p:anim>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2272"/>
                    </p:tgtEl>
                  </p:cond>
                </p:stCondLst>
                <p:endSync evt="end" delay="0">
                  <p:rtn val="all"/>
                </p:endSync>
                <p:childTnLst>
                  <p:par>
                    <p:cTn id="75" fill="hold">
                      <p:stCondLst>
                        <p:cond delay="0"/>
                      </p:stCondLst>
                      <p:childTnLst>
                        <p:par>
                          <p:cTn id="76" fill="hold">
                            <p:stCondLst>
                              <p:cond delay="0"/>
                            </p:stCondLst>
                            <p:childTnLst>
                              <p:par>
                                <p:cTn id="77" presetID="23" presetClass="exit" presetSubtype="32" fill="hold" nodeType="clickEffect">
                                  <p:stCondLst>
                                    <p:cond delay="0"/>
                                  </p:stCondLst>
                                  <p:childTnLst>
                                    <p:anim calcmode="lin" valueType="num">
                                      <p:cBhvr>
                                        <p:cTn id="78" dur="500"/>
                                        <p:tgtEl>
                                          <p:spTgt spid="2272"/>
                                        </p:tgtEl>
                                        <p:attrNameLst>
                                          <p:attrName>ppt_w</p:attrName>
                                        </p:attrNameLst>
                                      </p:cBhvr>
                                      <p:tavLst>
                                        <p:tav tm="0">
                                          <p:val>
                                            <p:strVal val="ppt_w"/>
                                          </p:val>
                                        </p:tav>
                                        <p:tav tm="100000">
                                          <p:val>
                                            <p:fltVal val="0"/>
                                          </p:val>
                                        </p:tav>
                                      </p:tavLst>
                                    </p:anim>
                                    <p:anim calcmode="lin" valueType="num">
                                      <p:cBhvr>
                                        <p:cTn id="79" dur="500"/>
                                        <p:tgtEl>
                                          <p:spTgt spid="2272"/>
                                        </p:tgtEl>
                                        <p:attrNameLst>
                                          <p:attrName>ppt_h</p:attrName>
                                        </p:attrNameLst>
                                      </p:cBhvr>
                                      <p:tavLst>
                                        <p:tav tm="0">
                                          <p:val>
                                            <p:strVal val="ppt_h"/>
                                          </p:val>
                                        </p:tav>
                                        <p:tav tm="100000">
                                          <p:val>
                                            <p:fltVal val="0"/>
                                          </p:val>
                                        </p:tav>
                                      </p:tavLst>
                                    </p:anim>
                                    <p:set>
                                      <p:cBhvr>
                                        <p:cTn id="80" dur="1" fill="hold">
                                          <p:stCondLst>
                                            <p:cond delay="499"/>
                                          </p:stCondLst>
                                        </p:cTn>
                                        <p:tgtEl>
                                          <p:spTgt spid="2272"/>
                                        </p:tgtEl>
                                        <p:attrNameLst>
                                          <p:attrName>style.visibility</p:attrName>
                                        </p:attrNameLst>
                                      </p:cBhvr>
                                      <p:to>
                                        <p:strVal val="hidden"/>
                                      </p:to>
                                    </p:set>
                                  </p:childTnLst>
                                </p:cTn>
                              </p:par>
                            </p:childTnLst>
                          </p:cTn>
                        </p:par>
                      </p:childTnLst>
                    </p:cTn>
                  </p:par>
                </p:childTnLst>
              </p:cTn>
              <p:nextCondLst>
                <p:cond evt="onClick" delay="0">
                  <p:tgtEl>
                    <p:spTgt spid="2272"/>
                  </p:tgtEl>
                </p:cond>
              </p:nextCondLst>
            </p:seq>
            <p:seq concurrent="1" nextAc="seek">
              <p:cTn id="81" restart="whenNotActive" fill="hold" evtFilter="cancelBubble" nodeType="interactiveSeq">
                <p:stCondLst>
                  <p:cond evt="onClick" delay="0">
                    <p:tgtEl>
                      <p:spTgt spid="2273"/>
                    </p:tgtEl>
                  </p:cond>
                </p:stCondLst>
                <p:endSync evt="end" delay="0">
                  <p:rtn val="all"/>
                </p:endSync>
                <p:childTnLst>
                  <p:par>
                    <p:cTn id="82" fill="hold">
                      <p:stCondLst>
                        <p:cond delay="0"/>
                      </p:stCondLst>
                      <p:childTnLst>
                        <p:par>
                          <p:cTn id="83" fill="hold">
                            <p:stCondLst>
                              <p:cond delay="0"/>
                            </p:stCondLst>
                            <p:childTnLst>
                              <p:par>
                                <p:cTn id="84" presetID="23" presetClass="exit" presetSubtype="32" fill="hold" nodeType="clickEffect">
                                  <p:stCondLst>
                                    <p:cond delay="0"/>
                                  </p:stCondLst>
                                  <p:childTnLst>
                                    <p:anim calcmode="lin" valueType="num">
                                      <p:cBhvr>
                                        <p:cTn id="85" dur="500"/>
                                        <p:tgtEl>
                                          <p:spTgt spid="2273"/>
                                        </p:tgtEl>
                                        <p:attrNameLst>
                                          <p:attrName>ppt_w</p:attrName>
                                        </p:attrNameLst>
                                      </p:cBhvr>
                                      <p:tavLst>
                                        <p:tav tm="0">
                                          <p:val>
                                            <p:strVal val="ppt_w"/>
                                          </p:val>
                                        </p:tav>
                                        <p:tav tm="100000">
                                          <p:val>
                                            <p:fltVal val="0"/>
                                          </p:val>
                                        </p:tav>
                                      </p:tavLst>
                                    </p:anim>
                                    <p:anim calcmode="lin" valueType="num">
                                      <p:cBhvr>
                                        <p:cTn id="86" dur="500"/>
                                        <p:tgtEl>
                                          <p:spTgt spid="2273"/>
                                        </p:tgtEl>
                                        <p:attrNameLst>
                                          <p:attrName>ppt_h</p:attrName>
                                        </p:attrNameLst>
                                      </p:cBhvr>
                                      <p:tavLst>
                                        <p:tav tm="0">
                                          <p:val>
                                            <p:strVal val="ppt_h"/>
                                          </p:val>
                                        </p:tav>
                                        <p:tav tm="100000">
                                          <p:val>
                                            <p:fltVal val="0"/>
                                          </p:val>
                                        </p:tav>
                                      </p:tavLst>
                                    </p:anim>
                                    <p:set>
                                      <p:cBhvr>
                                        <p:cTn id="87" dur="1" fill="hold">
                                          <p:stCondLst>
                                            <p:cond delay="499"/>
                                          </p:stCondLst>
                                        </p:cTn>
                                        <p:tgtEl>
                                          <p:spTgt spid="2273"/>
                                        </p:tgtEl>
                                        <p:attrNameLst>
                                          <p:attrName>style.visibility</p:attrName>
                                        </p:attrNameLst>
                                      </p:cBhvr>
                                      <p:to>
                                        <p:strVal val="hidden"/>
                                      </p:to>
                                    </p:set>
                                  </p:childTnLst>
                                </p:cTn>
                              </p:par>
                            </p:childTnLst>
                          </p:cTn>
                        </p:par>
                      </p:childTnLst>
                    </p:cTn>
                  </p:par>
                </p:childTnLst>
              </p:cTn>
              <p:nextCondLst>
                <p:cond evt="onClick" delay="0">
                  <p:tgtEl>
                    <p:spTgt spid="2273"/>
                  </p:tgtEl>
                </p:cond>
              </p:nextCondLst>
            </p:seq>
            <p:seq concurrent="1" nextAc="seek">
              <p:cTn id="88" restart="whenNotActive" fill="hold" evtFilter="cancelBubble" nodeType="interactiveSeq">
                <p:stCondLst>
                  <p:cond evt="onClick" delay="0">
                    <p:tgtEl>
                      <p:spTgt spid="2274"/>
                    </p:tgtEl>
                  </p:cond>
                </p:stCondLst>
                <p:endSync evt="end" delay="0">
                  <p:rtn val="all"/>
                </p:endSync>
                <p:childTnLst>
                  <p:par>
                    <p:cTn id="89" fill="hold">
                      <p:stCondLst>
                        <p:cond delay="0"/>
                      </p:stCondLst>
                      <p:childTnLst>
                        <p:par>
                          <p:cTn id="90" fill="hold">
                            <p:stCondLst>
                              <p:cond delay="0"/>
                            </p:stCondLst>
                            <p:childTnLst>
                              <p:par>
                                <p:cTn id="91" presetID="23" presetClass="exit" presetSubtype="32" fill="hold" nodeType="clickEffect">
                                  <p:stCondLst>
                                    <p:cond delay="0"/>
                                  </p:stCondLst>
                                  <p:childTnLst>
                                    <p:anim calcmode="lin" valueType="num">
                                      <p:cBhvr>
                                        <p:cTn id="92" dur="500"/>
                                        <p:tgtEl>
                                          <p:spTgt spid="2274"/>
                                        </p:tgtEl>
                                        <p:attrNameLst>
                                          <p:attrName>ppt_w</p:attrName>
                                        </p:attrNameLst>
                                      </p:cBhvr>
                                      <p:tavLst>
                                        <p:tav tm="0">
                                          <p:val>
                                            <p:strVal val="ppt_w"/>
                                          </p:val>
                                        </p:tav>
                                        <p:tav tm="100000">
                                          <p:val>
                                            <p:fltVal val="0"/>
                                          </p:val>
                                        </p:tav>
                                      </p:tavLst>
                                    </p:anim>
                                    <p:anim calcmode="lin" valueType="num">
                                      <p:cBhvr>
                                        <p:cTn id="93" dur="500"/>
                                        <p:tgtEl>
                                          <p:spTgt spid="2274"/>
                                        </p:tgtEl>
                                        <p:attrNameLst>
                                          <p:attrName>ppt_h</p:attrName>
                                        </p:attrNameLst>
                                      </p:cBhvr>
                                      <p:tavLst>
                                        <p:tav tm="0">
                                          <p:val>
                                            <p:strVal val="ppt_h"/>
                                          </p:val>
                                        </p:tav>
                                        <p:tav tm="100000">
                                          <p:val>
                                            <p:fltVal val="0"/>
                                          </p:val>
                                        </p:tav>
                                      </p:tavLst>
                                    </p:anim>
                                    <p:set>
                                      <p:cBhvr>
                                        <p:cTn id="94" dur="1" fill="hold">
                                          <p:stCondLst>
                                            <p:cond delay="499"/>
                                          </p:stCondLst>
                                        </p:cTn>
                                        <p:tgtEl>
                                          <p:spTgt spid="2274"/>
                                        </p:tgtEl>
                                        <p:attrNameLst>
                                          <p:attrName>style.visibility</p:attrName>
                                        </p:attrNameLst>
                                      </p:cBhvr>
                                      <p:to>
                                        <p:strVal val="hidden"/>
                                      </p:to>
                                    </p:set>
                                  </p:childTnLst>
                                </p:cTn>
                              </p:par>
                            </p:childTnLst>
                          </p:cTn>
                        </p:par>
                      </p:childTnLst>
                    </p:cTn>
                  </p:par>
                </p:childTnLst>
              </p:cTn>
              <p:nextCondLst>
                <p:cond evt="onClick" delay="0">
                  <p:tgtEl>
                    <p:spTgt spid="2274"/>
                  </p:tgtEl>
                </p:cond>
              </p:nextCondLst>
            </p:seq>
            <p:seq concurrent="1" nextAc="seek">
              <p:cTn id="95" restart="whenNotActive" fill="hold" evtFilter="cancelBubble" nodeType="interactiveSeq">
                <p:stCondLst>
                  <p:cond evt="onClick" delay="0">
                    <p:tgtEl>
                      <p:spTgt spid="2275"/>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2275"/>
                                        </p:tgtEl>
                                        <p:attrNameLst>
                                          <p:attrName>ppt_w</p:attrName>
                                        </p:attrNameLst>
                                      </p:cBhvr>
                                      <p:tavLst>
                                        <p:tav tm="0">
                                          <p:val>
                                            <p:strVal val="ppt_w"/>
                                          </p:val>
                                        </p:tav>
                                        <p:tav tm="100000">
                                          <p:val>
                                            <p:fltVal val="0"/>
                                          </p:val>
                                        </p:tav>
                                      </p:tavLst>
                                    </p:anim>
                                    <p:anim calcmode="lin" valueType="num">
                                      <p:cBhvr>
                                        <p:cTn id="100" dur="500"/>
                                        <p:tgtEl>
                                          <p:spTgt spid="2275"/>
                                        </p:tgtEl>
                                        <p:attrNameLst>
                                          <p:attrName>ppt_h</p:attrName>
                                        </p:attrNameLst>
                                      </p:cBhvr>
                                      <p:tavLst>
                                        <p:tav tm="0">
                                          <p:val>
                                            <p:strVal val="ppt_h"/>
                                          </p:val>
                                        </p:tav>
                                        <p:tav tm="100000">
                                          <p:val>
                                            <p:fltVal val="0"/>
                                          </p:val>
                                        </p:tav>
                                      </p:tavLst>
                                    </p:anim>
                                    <p:set>
                                      <p:cBhvr>
                                        <p:cTn id="101" dur="1" fill="hold">
                                          <p:stCondLst>
                                            <p:cond delay="499"/>
                                          </p:stCondLst>
                                        </p:cTn>
                                        <p:tgtEl>
                                          <p:spTgt spid="2275"/>
                                        </p:tgtEl>
                                        <p:attrNameLst>
                                          <p:attrName>style.visibility</p:attrName>
                                        </p:attrNameLst>
                                      </p:cBhvr>
                                      <p:to>
                                        <p:strVal val="hidden"/>
                                      </p:to>
                                    </p:set>
                                  </p:childTnLst>
                                </p:cTn>
                              </p:par>
                            </p:childTnLst>
                          </p:cTn>
                        </p:par>
                      </p:childTnLst>
                    </p:cTn>
                  </p:par>
                </p:childTnLst>
              </p:cTn>
              <p:nextCondLst>
                <p:cond evt="onClick" delay="0">
                  <p:tgtEl>
                    <p:spTgt spid="2275"/>
                  </p:tgtEl>
                </p:cond>
              </p:nextCondLst>
            </p:seq>
            <p:seq concurrent="1" nextAc="seek">
              <p:cTn id="102" restart="whenNotActive" fill="hold" evtFilter="cancelBubble" nodeType="interactiveSeq">
                <p:stCondLst>
                  <p:cond evt="onClick" delay="0">
                    <p:tgtEl>
                      <p:spTgt spid="2276"/>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2276"/>
                                        </p:tgtEl>
                                        <p:attrNameLst>
                                          <p:attrName>ppt_w</p:attrName>
                                        </p:attrNameLst>
                                      </p:cBhvr>
                                      <p:tavLst>
                                        <p:tav tm="0">
                                          <p:val>
                                            <p:strVal val="ppt_w"/>
                                          </p:val>
                                        </p:tav>
                                        <p:tav tm="100000">
                                          <p:val>
                                            <p:fltVal val="0"/>
                                          </p:val>
                                        </p:tav>
                                      </p:tavLst>
                                    </p:anim>
                                    <p:anim calcmode="lin" valueType="num">
                                      <p:cBhvr>
                                        <p:cTn id="107" dur="500"/>
                                        <p:tgtEl>
                                          <p:spTgt spid="2276"/>
                                        </p:tgtEl>
                                        <p:attrNameLst>
                                          <p:attrName>ppt_h</p:attrName>
                                        </p:attrNameLst>
                                      </p:cBhvr>
                                      <p:tavLst>
                                        <p:tav tm="0">
                                          <p:val>
                                            <p:strVal val="ppt_h"/>
                                          </p:val>
                                        </p:tav>
                                        <p:tav tm="100000">
                                          <p:val>
                                            <p:fltVal val="0"/>
                                          </p:val>
                                        </p:tav>
                                      </p:tavLst>
                                    </p:anim>
                                    <p:set>
                                      <p:cBhvr>
                                        <p:cTn id="108" dur="1" fill="hold">
                                          <p:stCondLst>
                                            <p:cond delay="499"/>
                                          </p:stCondLst>
                                        </p:cTn>
                                        <p:tgtEl>
                                          <p:spTgt spid="2276"/>
                                        </p:tgtEl>
                                        <p:attrNameLst>
                                          <p:attrName>style.visibility</p:attrName>
                                        </p:attrNameLst>
                                      </p:cBhvr>
                                      <p:to>
                                        <p:strVal val="hidden"/>
                                      </p:to>
                                    </p:set>
                                  </p:childTnLst>
                                </p:cTn>
                              </p:par>
                            </p:childTnLst>
                          </p:cTn>
                        </p:par>
                      </p:childTnLst>
                    </p:cTn>
                  </p:par>
                </p:childTnLst>
              </p:cTn>
              <p:nextCondLst>
                <p:cond evt="onClick" delay="0">
                  <p:tgtEl>
                    <p:spTgt spid="227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Đáp án sai 2">
            <a:extLst>
              <a:ext uri="{FF2B5EF4-FFF2-40B4-BE49-F238E27FC236}">
                <a16:creationId xmlns:a16="http://schemas.microsoft.com/office/drawing/2014/main" id="{F36D0655-05EF-F953-67D1-D37FB2740479}"/>
              </a:ext>
            </a:extLst>
          </p:cNvPr>
          <p:cNvSpPr/>
          <p:nvPr/>
        </p:nvSpPr>
        <p:spPr>
          <a:xfrm>
            <a:off x="4662404" y="2197460"/>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C</a:t>
            </a: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latin typeface="Arial" panose="020B0604020202020204" pitchFamily="34" charset="0"/>
                <a:cs typeface="Arial" panose="020B0604020202020204" pitchFamily="34" charset="0"/>
              </a:rPr>
              <a:t>đun nóng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82982" y="2528125"/>
            <a:ext cx="637592" cy="568036"/>
          </a:xfrm>
          <a:prstGeom prst="rect">
            <a:avLst/>
          </a:prstGeom>
        </p:spPr>
      </p:pic>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1</a:t>
            </a: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200" kern="1200" noProof="1">
                <a:solidFill>
                  <a:prstClr val="black"/>
                </a:solidFill>
                <a:cs typeface="Arial" panose="020B0604020202020204" pitchFamily="34" charset="0"/>
              </a:rPr>
              <a:t>Các ống đong, cốc chia vạch,... là dụng cụ dùng để</a:t>
            </a:r>
            <a:r>
              <a:rPr lang="en-US" sz="2200" kern="1200" noProof="1">
                <a:solidFill>
                  <a:prstClr val="black"/>
                </a:solidFill>
                <a:cs typeface="Arial" panose="020B0604020202020204" pitchFamily="34" charset="0"/>
              </a:rPr>
              <a:t> làm gì?</a:t>
            </a:r>
            <a:endParaRPr kumimoji="0" lang="vi-VN" sz="2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706967" y="3601071"/>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B</a:t>
            </a: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latin typeface="Arial" panose="020B0604020202020204" pitchFamily="34" charset="0"/>
                <a:cs typeface="Arial" panose="020B0604020202020204" pitchFamily="34" charset="0"/>
              </a:rPr>
              <a:t>đo thể tích</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000" kern="1200" noProof="1">
                <a:solidFill>
                  <a:prstClr val="black"/>
                </a:solidFill>
                <a:latin typeface="Arial" panose="020B0604020202020204" pitchFamily="34" charset="0"/>
                <a:cs typeface="Arial" panose="020B0604020202020204" pitchFamily="34" charset="0"/>
              </a:rPr>
              <a:t>đựng hóa chất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lấy</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hóa chất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32155" y="3991072"/>
            <a:ext cx="639785" cy="556871"/>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26919" y="-477951"/>
            <a:ext cx="365523" cy="365523"/>
          </a:xfrm>
          <a:prstGeom prst="rect">
            <a:avLst/>
          </a:prstGeom>
        </p:spPr>
      </p:pic>
      <p:pic>
        <p:nvPicPr>
          <p:cNvPr id="17" name="Picture 16">
            <a:hlinkClick r:id="rId12" action="ppaction://hlinksldjump"/>
            <a:extLst>
              <a:ext uri="{FF2B5EF4-FFF2-40B4-BE49-F238E27FC236}">
                <a16:creationId xmlns:a16="http://schemas.microsoft.com/office/drawing/2014/main" id="{1CAECF8D-92E1-A9C0-2D16-7A0447FACC5B}"/>
              </a:ext>
            </a:extLst>
          </p:cNvPr>
          <p:cNvPicPr>
            <a:picLocks noChangeAspect="1"/>
          </p:cNvPicPr>
          <p:nvPr/>
        </p:nvPicPr>
        <p:blipFill>
          <a:blip r:embed="rId13"/>
          <a:stretch>
            <a:fillRect/>
          </a:stretch>
        </p:blipFill>
        <p:spPr>
          <a:xfrm>
            <a:off x="8117894" y="4081114"/>
            <a:ext cx="999893" cy="1062386"/>
          </a:xfrm>
          <a:prstGeom prst="rect">
            <a:avLst/>
          </a:prstGeom>
        </p:spPr>
      </p:pic>
    </p:spTree>
    <p:extLst>
      <p:ext uri="{BB962C8B-B14F-4D97-AF65-F5344CB8AC3E}">
        <p14:creationId xmlns:p14="http://schemas.microsoft.com/office/powerpoint/2010/main" val="1029214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92D05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7"/>
                                        </p:tgtEl>
                                      </p:cBhvr>
                                    </p:cmd>
                                  </p:childTnLst>
                                </p:cTn>
                              </p:par>
                              <p:par>
                                <p:cTn id="26" presetID="1" presetClass="entr" presetSubtype="0" fill="hold" nodeType="withEffect">
                                  <p:stCondLst>
                                    <p:cond delay="0"/>
                                  </p:stCondLst>
                                  <p:childTnLst>
                                    <p:set>
                                      <p:cBhvr>
                                        <p:cTn id="27" dur="1" fill="hold">
                                          <p:stCondLst>
                                            <p:cond delay="9"/>
                                          </p:stCondLst>
                                        </p:cTn>
                                        <p:tgtEl>
                                          <p:spTgt spid="8"/>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4"/>
                                        </p:tgtEl>
                                        <p:attrNameLst>
                                          <p:attrName>fillcolor</p:attrName>
                                        </p:attrNameLst>
                                      </p:cBhvr>
                                      <p:to>
                                        <a:srgbClr val="D99694"/>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2"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D99694"/>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6"/>
                                        </p:tgtEl>
                                        <p:attrNameLst>
                                          <p:attrName>fillcolor</p:attrName>
                                        </p:attrNameLst>
                                      </p:cBhvr>
                                      <p:to>
                                        <a:srgbClr val="D99694"/>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5" grpId="0" animBg="1"/>
      <p:bldP spid="5" grpId="1" animBg="1"/>
      <p:bldP spid="3" grpId="0" animBg="1"/>
      <p:bldP spid="3" grpId="1" animBg="1"/>
      <p:bldP spid="4" grpId="0" animBg="1"/>
      <p:bldP spid="4" grpId="1" animBg="1"/>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2</a:t>
            </a: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200" kern="1200" noProof="1">
                <a:solidFill>
                  <a:prstClr val="black"/>
                </a:solidFill>
                <a:cs typeface="Arial" panose="020B0604020202020204" pitchFamily="34" charset="0"/>
              </a:rPr>
              <a:t>Công dụng của b</a:t>
            </a:r>
            <a:r>
              <a:rPr lang="vi-VN" sz="2200" kern="1200" noProof="1">
                <a:solidFill>
                  <a:prstClr val="black"/>
                </a:solidFill>
                <a:cs typeface="Arial" panose="020B0604020202020204" pitchFamily="34" charset="0"/>
              </a:rPr>
              <a:t>át sứ là </a:t>
            </a:r>
            <a:r>
              <a:rPr lang="en-US" sz="2200" kern="1200" noProof="1">
                <a:solidFill>
                  <a:prstClr val="black"/>
                </a:solidFill>
                <a:cs typeface="Arial" panose="020B0604020202020204" pitchFamily="34" charset="0"/>
              </a:rPr>
              <a:t>gì?</a:t>
            </a:r>
            <a:endParaRPr kumimoji="0" lang="vi-VN" sz="2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62404" y="22017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latin typeface="Arial" panose="020B0604020202020204" pitchFamily="34" charset="0"/>
                <a:cs typeface="Arial" panose="020B0604020202020204" pitchFamily="34" charset="0"/>
              </a:rPr>
              <a:t>đựng khi trộn các hóa chất rắn với nhau.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000" kern="1200" noProof="1">
                <a:solidFill>
                  <a:prstClr val="black"/>
                </a:solidFill>
                <a:latin typeface="Arial" panose="020B0604020202020204" pitchFamily="34" charset="0"/>
                <a:cs typeface="Arial" panose="020B0604020202020204" pitchFamily="34" charset="0"/>
              </a:rPr>
              <a:t>đun nóng các hóa chất rắn với nhau.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706967" y="36114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000" kern="1200" noProof="1">
                <a:solidFill>
                  <a:prstClr val="black"/>
                </a:solidFill>
                <a:latin typeface="Arial" panose="020B0604020202020204" pitchFamily="34" charset="0"/>
                <a:cs typeface="Arial" panose="020B0604020202020204" pitchFamily="34" charset="0"/>
              </a:rPr>
              <a:t>đựng khi trộn các hóa chất lỏng với nhau.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000" kern="1200" noProof="1">
                <a:solidFill>
                  <a:prstClr val="black"/>
                </a:solidFill>
                <a:latin typeface="Arial" panose="020B0604020202020204" pitchFamily="34" charset="0"/>
                <a:cs typeface="Arial" panose="020B0604020202020204" pitchFamily="34" charset="0"/>
              </a:rPr>
              <a:t>đun nóng các hóa chất lỏng với nhau.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51"/>
            <a:ext cx="365523" cy="365523"/>
          </a:xfrm>
          <a:prstGeom prst="rect">
            <a:avLst/>
          </a:prstGeom>
        </p:spPr>
      </p:pic>
      <p:pic>
        <p:nvPicPr>
          <p:cNvPr id="15" name="Picture 14">
            <a:hlinkClick r:id="rId12" action="ppaction://hlinksldjump"/>
            <a:extLst>
              <a:ext uri="{FF2B5EF4-FFF2-40B4-BE49-F238E27FC236}">
                <a16:creationId xmlns:a16="http://schemas.microsoft.com/office/drawing/2014/main" id="{C0919EF9-7614-8D8F-A4D4-387DB8EA3AF1}"/>
              </a:ext>
            </a:extLst>
          </p:cNvPr>
          <p:cNvPicPr>
            <a:picLocks noChangeAspect="1"/>
          </p:cNvPicPr>
          <p:nvPr/>
        </p:nvPicPr>
        <p:blipFill>
          <a:blip r:embed="rId13"/>
          <a:stretch>
            <a:fillRect/>
          </a:stretch>
        </p:blipFill>
        <p:spPr>
          <a:xfrm>
            <a:off x="8117894" y="4081114"/>
            <a:ext cx="999893" cy="1062386"/>
          </a:xfrm>
          <a:prstGeom prst="rect">
            <a:avLst/>
          </a:prstGeom>
        </p:spPr>
      </p:pic>
    </p:spTree>
    <p:extLst>
      <p:ext uri="{BB962C8B-B14F-4D97-AF65-F5344CB8AC3E}">
        <p14:creationId xmlns:p14="http://schemas.microsoft.com/office/powerpoint/2010/main" val="4193401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92D05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7"/>
                                        </p:tgtEl>
                                      </p:cBhvr>
                                    </p:cmd>
                                  </p:childTnLst>
                                </p:cTn>
                              </p:par>
                              <p:par>
                                <p:cTn id="26" presetID="1" presetClass="entr" presetSubtype="0" fill="hold" nodeType="withEffect">
                                  <p:stCondLst>
                                    <p:cond delay="0"/>
                                  </p:stCondLst>
                                  <p:childTnLst>
                                    <p:set>
                                      <p:cBhvr>
                                        <p:cTn id="27" dur="1" fill="hold">
                                          <p:stCondLst>
                                            <p:cond delay="9"/>
                                          </p:stCondLst>
                                        </p:cTn>
                                        <p:tgtEl>
                                          <p:spTgt spid="8"/>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4"/>
                                        </p:tgtEl>
                                        <p:attrNameLst>
                                          <p:attrName>fillcolor</p:attrName>
                                        </p:attrNameLst>
                                      </p:cBhvr>
                                      <p:to>
                                        <a:srgbClr val="D99694"/>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2"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D99694"/>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6"/>
                                        </p:tgtEl>
                                        <p:attrNameLst>
                                          <p:attrName>fillcolor</p:attrName>
                                        </p:attrNameLst>
                                      </p:cBhvr>
                                      <p:to>
                                        <a:srgbClr val="D99694"/>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3" name="Câu hỏi">
            <a:extLst>
              <a:ext uri="{FF2B5EF4-FFF2-40B4-BE49-F238E27FC236}">
                <a16:creationId xmlns:a16="http://schemas.microsoft.com/office/drawing/2014/main" id="{E8F7334B-1DF2-2961-7C96-10D5E5C6F58A}"/>
              </a:ext>
            </a:extLst>
          </p:cNvPr>
          <p:cNvSpPr/>
          <p:nvPr/>
        </p:nvSpPr>
        <p:spPr>
          <a:xfrm>
            <a:off x="910936" y="415639"/>
            <a:ext cx="7322128" cy="1496291"/>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3</a:t>
            </a: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200" kern="1200" noProof="1">
                <a:solidFill>
                  <a:prstClr val="black"/>
                </a:solidFill>
                <a:latin typeface="Arial"/>
                <a:cs typeface="Arial" panose="020B0604020202020204" pitchFamily="34" charset="0"/>
              </a:rPr>
              <a:t>Dụng cụ dùng để lấy từng lượng nhỏ chất rắn dạng bột cho vào dụng cụ thí nghiệm là</a:t>
            </a:r>
            <a:r>
              <a:rPr lang="en-US" sz="2200" kern="1200" noProof="1">
                <a:solidFill>
                  <a:prstClr val="black"/>
                </a:solidFill>
                <a:latin typeface="Arial"/>
                <a:cs typeface="Arial" panose="020B0604020202020204" pitchFamily="34" charset="0"/>
              </a:rPr>
              <a:t>:</a:t>
            </a:r>
            <a:endParaRPr kumimoji="0" lang="vi-VN" sz="2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Đáp án đúng">
            <a:extLst>
              <a:ext uri="{FF2B5EF4-FFF2-40B4-BE49-F238E27FC236}">
                <a16:creationId xmlns:a16="http://schemas.microsoft.com/office/drawing/2014/main" id="{8E2F2B43-3044-F764-BE87-6B9CECCCBBEC}"/>
              </a:ext>
            </a:extLst>
          </p:cNvPr>
          <p:cNvSpPr/>
          <p:nvPr/>
        </p:nvSpPr>
        <p:spPr>
          <a:xfrm>
            <a:off x="910936" y="2175510"/>
            <a:ext cx="3401292"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2000" kern="1200" noProof="1">
                <a:solidFill>
                  <a:prstClr val="black"/>
                </a:solidFill>
                <a:cs typeface="Arial" panose="020B0604020202020204" pitchFamily="34" charset="0"/>
              </a:rPr>
              <a:t>thìa thủy tinh</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Đáp án sai 1">
            <a:extLst>
              <a:ext uri="{FF2B5EF4-FFF2-40B4-BE49-F238E27FC236}">
                <a16:creationId xmlns:a16="http://schemas.microsoft.com/office/drawing/2014/main" id="{3B1AA22F-A02B-25B5-CF07-7B627B51C0D8}"/>
              </a:ext>
            </a:extLst>
          </p:cNvPr>
          <p:cNvSpPr/>
          <p:nvPr/>
        </p:nvSpPr>
        <p:spPr>
          <a:xfrm>
            <a:off x="910936" y="3562350"/>
            <a:ext cx="3401292"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2000" kern="1200" noProof="1">
                <a:solidFill>
                  <a:prstClr val="black"/>
                </a:solidFill>
                <a:cs typeface="Arial" panose="020B0604020202020204" pitchFamily="34" charset="0"/>
              </a:rPr>
              <a:t>đũa thủy tinh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Đáp án sai 2">
            <a:extLst>
              <a:ext uri="{FF2B5EF4-FFF2-40B4-BE49-F238E27FC236}">
                <a16:creationId xmlns:a16="http://schemas.microsoft.com/office/drawing/2014/main" id="{1778C788-85B9-3596-2467-E1EBAB4C9226}"/>
              </a:ext>
            </a:extLst>
          </p:cNvPr>
          <p:cNvSpPr/>
          <p:nvPr/>
        </p:nvSpPr>
        <p:spPr>
          <a:xfrm>
            <a:off x="4831773" y="2175510"/>
            <a:ext cx="3401292"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2000" kern="1200" noProof="1">
                <a:solidFill>
                  <a:prstClr val="black"/>
                </a:solidFill>
                <a:cs typeface="Arial" panose="020B0604020202020204" pitchFamily="34" charset="0"/>
              </a:rPr>
              <a:t>bát sứ</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Đáp án sai 3">
            <a:extLst>
              <a:ext uri="{FF2B5EF4-FFF2-40B4-BE49-F238E27FC236}">
                <a16:creationId xmlns:a16="http://schemas.microsoft.com/office/drawing/2014/main" id="{D525D25A-D89E-2359-2DD4-6064A2789FBC}"/>
              </a:ext>
            </a:extLst>
          </p:cNvPr>
          <p:cNvSpPr/>
          <p:nvPr/>
        </p:nvSpPr>
        <p:spPr>
          <a:xfrm>
            <a:off x="4831772" y="3562350"/>
            <a:ext cx="3401292"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lưới</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thép</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Correct sound effect and wrong sound effect (mp3cut.net)">
            <a:hlinkClick r:id="" action="ppaction://media"/>
            <a:extLst>
              <a:ext uri="{FF2B5EF4-FFF2-40B4-BE49-F238E27FC236}">
                <a16:creationId xmlns:a16="http://schemas.microsoft.com/office/drawing/2014/main" id="{D7F7F963-A0B5-C301-2C64-69CF271534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51"/>
            <a:ext cx="365523" cy="365523"/>
          </a:xfrm>
          <a:prstGeom prst="rect">
            <a:avLst/>
          </a:prstGeom>
        </p:spPr>
      </p:pic>
      <p:pic>
        <p:nvPicPr>
          <p:cNvPr id="19" name="Picture 5">
            <a:extLst>
              <a:ext uri="{FF2B5EF4-FFF2-40B4-BE49-F238E27FC236}">
                <a16:creationId xmlns:a16="http://schemas.microsoft.com/office/drawing/2014/main" id="{E0316B5F-E810-035A-F116-91FD7D7E5D7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2324" y="2598460"/>
            <a:ext cx="639785" cy="556871"/>
          </a:xfrm>
          <a:prstGeom prst="rect">
            <a:avLst/>
          </a:prstGeom>
        </p:spPr>
      </p:pic>
      <p:pic>
        <p:nvPicPr>
          <p:cNvPr id="20" name="Picture 10">
            <a:extLst>
              <a:ext uri="{FF2B5EF4-FFF2-40B4-BE49-F238E27FC236}">
                <a16:creationId xmlns:a16="http://schemas.microsoft.com/office/drawing/2014/main" id="{EEC6DE05-854C-CECC-E350-05DD015497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5472" y="2581621"/>
            <a:ext cx="637592" cy="568036"/>
          </a:xfrm>
          <a:prstGeom prst="rect">
            <a:avLst/>
          </a:prstGeom>
        </p:spPr>
      </p:pic>
      <p:pic>
        <p:nvPicPr>
          <p:cNvPr id="21" name="Picture 10">
            <a:extLst>
              <a:ext uri="{FF2B5EF4-FFF2-40B4-BE49-F238E27FC236}">
                <a16:creationId xmlns:a16="http://schemas.microsoft.com/office/drawing/2014/main" id="{5355F114-4EDE-6120-031D-7CD93B9DA5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5472" y="3979718"/>
            <a:ext cx="637592" cy="568036"/>
          </a:xfrm>
          <a:prstGeom prst="rect">
            <a:avLst/>
          </a:prstGeom>
        </p:spPr>
      </p:pic>
      <p:pic>
        <p:nvPicPr>
          <p:cNvPr id="22" name="Picture 10">
            <a:extLst>
              <a:ext uri="{FF2B5EF4-FFF2-40B4-BE49-F238E27FC236}">
                <a16:creationId xmlns:a16="http://schemas.microsoft.com/office/drawing/2014/main" id="{21099FB3-F926-BD75-29A4-CA42BF8280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14517" y="3979718"/>
            <a:ext cx="637592" cy="568036"/>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237A9125-23EC-28BF-934B-03B4EAFAE9C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51"/>
            <a:ext cx="365523" cy="365523"/>
          </a:xfrm>
          <a:prstGeom prst="rect">
            <a:avLst/>
          </a:prstGeom>
        </p:spPr>
      </p:pic>
      <p:pic>
        <p:nvPicPr>
          <p:cNvPr id="4" name="Picture 3">
            <a:hlinkClick r:id="rId12" action="ppaction://hlinksldjump"/>
            <a:extLst>
              <a:ext uri="{FF2B5EF4-FFF2-40B4-BE49-F238E27FC236}">
                <a16:creationId xmlns:a16="http://schemas.microsoft.com/office/drawing/2014/main" id="{6CB91435-F990-A9B4-7264-FCFEA6293BE1}"/>
              </a:ext>
            </a:extLst>
          </p:cNvPr>
          <p:cNvPicPr>
            <a:picLocks noChangeAspect="1"/>
          </p:cNvPicPr>
          <p:nvPr/>
        </p:nvPicPr>
        <p:blipFill>
          <a:blip r:embed="rId13"/>
          <a:stretch>
            <a:fillRect/>
          </a:stretch>
        </p:blipFill>
        <p:spPr>
          <a:xfrm>
            <a:off x="8117894" y="4081114"/>
            <a:ext cx="999893" cy="1062386"/>
          </a:xfrm>
          <a:prstGeom prst="rect">
            <a:avLst/>
          </a:prstGeom>
        </p:spPr>
      </p:pic>
    </p:spTree>
    <p:extLst>
      <p:ext uri="{BB962C8B-B14F-4D97-AF65-F5344CB8AC3E}">
        <p14:creationId xmlns:p14="http://schemas.microsoft.com/office/powerpoint/2010/main" val="2501615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strips(down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14"/>
                                        </p:tgtEl>
                                        <p:attrNameLst>
                                          <p:attrName>fillcolor</p:attrName>
                                        </p:attrNameLst>
                                      </p:cBhvr>
                                      <p:to>
                                        <a:srgbClr val="92D050"/>
                                      </p:to>
                                    </p:animClr>
                                    <p:set>
                                      <p:cBhvr>
                                        <p:cTn id="22" dur="500" fill="hold"/>
                                        <p:tgtEl>
                                          <p:spTgt spid="14"/>
                                        </p:tgtEl>
                                        <p:attrNameLst>
                                          <p:attrName>fill.type</p:attrName>
                                        </p:attrNameLst>
                                      </p:cBhvr>
                                      <p:to>
                                        <p:strVal val="solid"/>
                                      </p:to>
                                    </p:set>
                                    <p:set>
                                      <p:cBhvr>
                                        <p:cTn id="23" dur="500" fill="hold"/>
                                        <p:tgtEl>
                                          <p:spTgt spid="14"/>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18"/>
                                        </p:tgtEl>
                                      </p:cBhvr>
                                    </p:cmd>
                                  </p:childTnLst>
                                </p:cTn>
                              </p:par>
                              <p:par>
                                <p:cTn id="26" presetID="1" presetClass="entr" presetSubtype="0" fill="hold" nodeType="withEffect">
                                  <p:stCondLst>
                                    <p:cond delay="0"/>
                                  </p:stCondLst>
                                  <p:childTnLst>
                                    <p:set>
                                      <p:cBhvr>
                                        <p:cTn id="27" dur="1" fill="hold">
                                          <p:stCondLst>
                                            <p:cond delay="9"/>
                                          </p:stCondLst>
                                        </p:cTn>
                                        <p:tgtEl>
                                          <p:spTgt spid="19"/>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5"/>
                                        </p:tgtEl>
                                        <p:attrNameLst>
                                          <p:attrName>fillcolor</p:attrName>
                                        </p:attrNameLst>
                                      </p:cBhvr>
                                      <p:to>
                                        <a:srgbClr val="D99694"/>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2" fill="hold"/>
                                        <p:tgtEl>
                                          <p:spTgt spid="23"/>
                                        </p:tgtEl>
                                      </p:cBhvr>
                                    </p:cmd>
                                  </p:childTnLst>
                                </p:cTn>
                              </p:par>
                              <p:par>
                                <p:cTn id="40" presetID="1"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6"/>
                                        </p:tgtEl>
                                        <p:attrNameLst>
                                          <p:attrName>fillcolor</p:attrName>
                                        </p:attrNameLst>
                                      </p:cBhvr>
                                      <p:to>
                                        <a:srgbClr val="D99694"/>
                                      </p:to>
                                    </p:animClr>
                                    <p:set>
                                      <p:cBhvr>
                                        <p:cTn id="50" dur="500" fill="hold"/>
                                        <p:tgtEl>
                                          <p:spTgt spid="16"/>
                                        </p:tgtEl>
                                        <p:attrNameLst>
                                          <p:attrName>fill.type</p:attrName>
                                        </p:attrNameLst>
                                      </p:cBhvr>
                                      <p:to>
                                        <p:strVal val="solid"/>
                                      </p:to>
                                    </p:set>
                                    <p:set>
                                      <p:cBhvr>
                                        <p:cTn id="51" dur="500" fill="hold"/>
                                        <p:tgtEl>
                                          <p:spTgt spid="16"/>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23"/>
                                        </p:tgtEl>
                                      </p:cBhvr>
                                    </p:cmd>
                                  </p:childTnLst>
                                </p:cTn>
                              </p:par>
                              <p:par>
                                <p:cTn id="54" presetID="1" presetClass="entr" presetSubtype="0" fill="hold" nodeType="withEffect">
                                  <p:stCondLst>
                                    <p:cond delay="0"/>
                                  </p:stCondLst>
                                  <p:childTnLst>
                                    <p:set>
                                      <p:cBhvr>
                                        <p:cTn id="55" dur="1" fill="hold">
                                          <p:stCondLst>
                                            <p:cond delay="9"/>
                                          </p:stCondLst>
                                        </p:cTn>
                                        <p:tgtEl>
                                          <p:spTgt spid="20"/>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6"/>
                                        </p:tgtEl>
                                      </p:cBhvr>
                                    </p:animEffect>
                                    <p:animScale>
                                      <p:cBhvr>
                                        <p:cTn id="5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7"/>
                                        </p:tgtEl>
                                        <p:attrNameLst>
                                          <p:attrName>fillcolor</p:attrName>
                                        </p:attrNameLst>
                                      </p:cBhvr>
                                      <p:to>
                                        <a:srgbClr val="D99694"/>
                                      </p:to>
                                    </p:animClr>
                                    <p:set>
                                      <p:cBhvr>
                                        <p:cTn id="64" dur="500" fill="hold"/>
                                        <p:tgtEl>
                                          <p:spTgt spid="17"/>
                                        </p:tgtEl>
                                        <p:attrNameLst>
                                          <p:attrName>fill.type</p:attrName>
                                        </p:attrNameLst>
                                      </p:cBhvr>
                                      <p:to>
                                        <p:strVal val="solid"/>
                                      </p:to>
                                    </p:set>
                                    <p:set>
                                      <p:cBhvr>
                                        <p:cTn id="65" dur="500" fill="hold"/>
                                        <p:tgtEl>
                                          <p:spTgt spid="17"/>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23"/>
                                        </p:tgtEl>
                                      </p:cBhvr>
                                    </p:cmd>
                                  </p:childTnLst>
                                </p:cTn>
                              </p:par>
                              <p:par>
                                <p:cTn id="68" presetID="1" presetClass="entr" presetSubtype="0" fill="hold" nodeType="withEffect">
                                  <p:stCondLst>
                                    <p:cond delay="0"/>
                                  </p:stCondLst>
                                  <p:childTnLst>
                                    <p:set>
                                      <p:cBhvr>
                                        <p:cTn id="69" dur="1" fill="hold">
                                          <p:stCondLst>
                                            <p:cond delay="9"/>
                                          </p:stCondLst>
                                        </p:cTn>
                                        <p:tgtEl>
                                          <p:spTgt spid="21"/>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7"/>
                                        </p:tgtEl>
                                      </p:cBhvr>
                                    </p:animEffect>
                                    <p:animScale>
                                      <p:cBhvr>
                                        <p:cTn id="72"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18"/>
                </p:tgtEl>
              </p:cMediaNode>
            </p:audio>
            <p:audio>
              <p:cMediaNode vol="80000">
                <p:cTn id="74" fill="hold" display="0">
                  <p:stCondLst>
                    <p:cond delay="indefinite"/>
                  </p:stCondLst>
                  <p:endCondLst>
                    <p:cond evt="onStopAudio" delay="0">
                      <p:tgtEl>
                        <p:sldTgt/>
                      </p:tgtEl>
                    </p:cond>
                  </p:endCondLst>
                </p:cTn>
                <p:tgtEl>
                  <p:spTgt spid="23"/>
                </p:tgtEl>
              </p:cMediaNode>
            </p:audio>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0F839E4-5932-8FFC-C73D-9D0030649872}"/>
              </a:ext>
            </a:extLst>
          </p:cNvPr>
          <p:cNvSpPr/>
          <p:nvPr/>
        </p:nvSpPr>
        <p:spPr>
          <a:xfrm>
            <a:off x="910936" y="590550"/>
            <a:ext cx="7322128" cy="1276804"/>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4</a:t>
            </a:r>
            <a:r>
              <a:rPr kumimoji="0" lang="en-US"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200" kern="1200" noProof="1">
                <a:solidFill>
                  <a:prstClr val="black"/>
                </a:solidFill>
                <a:cs typeface="Arial" panose="020B0604020202020204" pitchFamily="34" charset="0"/>
              </a:rPr>
              <a:t>Khi dùng bộ giá thí nghiệm để kẹp ống nghiệm, cần lưu ý </a:t>
            </a:r>
            <a:r>
              <a:rPr lang="en-US" sz="2200" kern="1200" noProof="1">
                <a:solidFill>
                  <a:prstClr val="black"/>
                </a:solidFill>
                <a:cs typeface="Arial" panose="020B0604020202020204" pitchFamily="34" charset="0"/>
              </a:rPr>
              <a:t>điều gì?</a:t>
            </a:r>
            <a:r>
              <a:rPr lang="vi-VN" sz="2200" kern="1200" noProof="1">
                <a:solidFill>
                  <a:prstClr val="black"/>
                </a:solidFill>
                <a:cs typeface="Arial" panose="020B0604020202020204" pitchFamily="34" charset="0"/>
              </a:rPr>
              <a:t> (tính từ miệng ống nghiệm xuống)</a:t>
            </a:r>
            <a:endParaRPr kumimoji="0" lang="vi-VN" sz="2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ED696-E725-FF91-191F-97B43644DB5A}"/>
              </a:ext>
            </a:extLst>
          </p:cNvPr>
          <p:cNvSpPr/>
          <p:nvPr/>
        </p:nvSpPr>
        <p:spPr>
          <a:xfrm>
            <a:off x="4639733" y="3395926"/>
            <a:ext cx="3762664"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000" kern="1200" noProof="1">
                <a:solidFill>
                  <a:prstClr val="black"/>
                </a:solidFill>
                <a:latin typeface="Arial" panose="020B0604020202020204" pitchFamily="34" charset="0"/>
                <a:cs typeface="Arial" panose="020B0604020202020204" pitchFamily="34" charset="0"/>
              </a:rPr>
              <a:t>kẹp 1/3 ống nghiệm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841A200B-9A34-73CC-2D56-92F3FDE0398A}"/>
              </a:ext>
            </a:extLst>
          </p:cNvPr>
          <p:cNvSpPr/>
          <p:nvPr/>
        </p:nvSpPr>
        <p:spPr>
          <a:xfrm>
            <a:off x="718897" y="2001467"/>
            <a:ext cx="3762664"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000" kern="1200" noProof="1">
                <a:solidFill>
                  <a:prstClr val="black"/>
                </a:solidFill>
                <a:latin typeface="Arial" panose="020B0604020202020204" pitchFamily="34" charset="0"/>
                <a:cs typeface="Arial" panose="020B0604020202020204" pitchFamily="34" charset="0"/>
              </a:rPr>
              <a:t>kẹp 1/2 ống nghiệm.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74A6FE97-6448-5BF0-CBD9-B4F2717D97F0}"/>
              </a:ext>
            </a:extLst>
          </p:cNvPr>
          <p:cNvSpPr/>
          <p:nvPr/>
        </p:nvSpPr>
        <p:spPr>
          <a:xfrm>
            <a:off x="718897" y="3395926"/>
            <a:ext cx="3762664"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000" kern="1200" noProof="1">
                <a:solidFill>
                  <a:prstClr val="black"/>
                </a:solidFill>
                <a:latin typeface="Arial" panose="020B0604020202020204" pitchFamily="34" charset="0"/>
                <a:cs typeface="Arial" panose="020B0604020202020204" pitchFamily="34" charset="0"/>
              </a:rPr>
              <a:t>kẹp 2/3 ống nghiệm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DCCE19E0-ADEC-31CC-7BC2-28A9828F34D1}"/>
              </a:ext>
            </a:extLst>
          </p:cNvPr>
          <p:cNvSpPr/>
          <p:nvPr/>
        </p:nvSpPr>
        <p:spPr>
          <a:xfrm>
            <a:off x="4639733" y="2001466"/>
            <a:ext cx="3762664"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latin typeface="Arial" panose="020B0604020202020204" pitchFamily="34" charset="0"/>
                <a:cs typeface="Arial" panose="020B0604020202020204" pitchFamily="34" charset="0"/>
              </a:rPr>
              <a:t>kẹp 1/4 ống nghiệm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3035728A-2BD1-AC51-2727-230A573248A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71672" y="3734710"/>
            <a:ext cx="639785" cy="556871"/>
          </a:xfrm>
          <a:prstGeom prst="rect">
            <a:avLst/>
          </a:prstGeom>
        </p:spPr>
      </p:pic>
      <p:pic>
        <p:nvPicPr>
          <p:cNvPr id="9" name="Picture 10">
            <a:extLst>
              <a:ext uri="{FF2B5EF4-FFF2-40B4-BE49-F238E27FC236}">
                <a16:creationId xmlns:a16="http://schemas.microsoft.com/office/drawing/2014/main" id="{8C42094C-9F42-83E4-130E-19089ED6A4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14518" y="3723545"/>
            <a:ext cx="637592" cy="568036"/>
          </a:xfrm>
          <a:prstGeom prst="rect">
            <a:avLst/>
          </a:prstGeom>
        </p:spPr>
      </p:pic>
      <p:pic>
        <p:nvPicPr>
          <p:cNvPr id="10" name="Picture 10">
            <a:extLst>
              <a:ext uri="{FF2B5EF4-FFF2-40B4-BE49-F238E27FC236}">
                <a16:creationId xmlns:a16="http://schemas.microsoft.com/office/drawing/2014/main" id="{27AA659E-4E1E-6334-8261-021FCDA0888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71672" y="2286314"/>
            <a:ext cx="637592" cy="568036"/>
          </a:xfrm>
          <a:prstGeom prst="rect">
            <a:avLst/>
          </a:prstGeom>
        </p:spPr>
      </p:pic>
      <p:pic>
        <p:nvPicPr>
          <p:cNvPr id="11" name="Picture 10">
            <a:extLst>
              <a:ext uri="{FF2B5EF4-FFF2-40B4-BE49-F238E27FC236}">
                <a16:creationId xmlns:a16="http://schemas.microsoft.com/office/drawing/2014/main" id="{EED2EB7D-644D-64D2-5C82-2834D4D374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14518" y="220495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51"/>
            <a:ext cx="365523" cy="365523"/>
          </a:xfrm>
          <a:prstGeom prst="rect">
            <a:avLst/>
          </a:prstGeom>
        </p:spPr>
      </p:pic>
      <p:pic>
        <p:nvPicPr>
          <p:cNvPr id="15" name="Picture 14">
            <a:hlinkClick r:id="rId12" action="ppaction://hlinksldjump"/>
            <a:extLst>
              <a:ext uri="{FF2B5EF4-FFF2-40B4-BE49-F238E27FC236}">
                <a16:creationId xmlns:a16="http://schemas.microsoft.com/office/drawing/2014/main" id="{2AE034E4-9DF2-E275-0E87-26FB33110A1C}"/>
              </a:ext>
            </a:extLst>
          </p:cNvPr>
          <p:cNvPicPr>
            <a:picLocks noChangeAspect="1"/>
          </p:cNvPicPr>
          <p:nvPr/>
        </p:nvPicPr>
        <p:blipFill>
          <a:blip r:embed="rId13"/>
          <a:stretch>
            <a:fillRect/>
          </a:stretch>
        </p:blipFill>
        <p:spPr>
          <a:xfrm>
            <a:off x="8117894" y="4081114"/>
            <a:ext cx="999893" cy="1062386"/>
          </a:xfrm>
          <a:prstGeom prst="rect">
            <a:avLst/>
          </a:prstGeom>
        </p:spPr>
      </p:pic>
    </p:spTree>
    <p:extLst>
      <p:ext uri="{BB962C8B-B14F-4D97-AF65-F5344CB8AC3E}">
        <p14:creationId xmlns:p14="http://schemas.microsoft.com/office/powerpoint/2010/main" val="2991166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92D05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7"/>
                                        </p:tgtEl>
                                      </p:cBhvr>
                                    </p:cmd>
                                  </p:childTnLst>
                                </p:cTn>
                              </p:par>
                              <p:par>
                                <p:cTn id="26" presetID="1" presetClass="entr" presetSubtype="0" fill="hold" nodeType="withEffect">
                                  <p:stCondLst>
                                    <p:cond delay="0"/>
                                  </p:stCondLst>
                                  <p:childTnLst>
                                    <p:set>
                                      <p:cBhvr>
                                        <p:cTn id="27" dur="1" fill="hold">
                                          <p:stCondLst>
                                            <p:cond delay="9"/>
                                          </p:stCondLst>
                                        </p:cTn>
                                        <p:tgtEl>
                                          <p:spTgt spid="8"/>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4"/>
                                        </p:tgtEl>
                                        <p:attrNameLst>
                                          <p:attrName>fillcolor</p:attrName>
                                        </p:attrNameLst>
                                      </p:cBhvr>
                                      <p:to>
                                        <a:srgbClr val="D99694"/>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2"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D99694"/>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6"/>
                                        </p:tgtEl>
                                        <p:attrNameLst>
                                          <p:attrName>fillcolor</p:attrName>
                                        </p:attrNameLst>
                                      </p:cBhvr>
                                      <p:to>
                                        <a:srgbClr val="D99694"/>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5</a:t>
            </a: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fr-FR" sz="2200" kern="1200" noProof="1">
                <a:solidFill>
                  <a:prstClr val="black"/>
                </a:solidFill>
                <a:cs typeface="Arial" panose="020B0604020202020204" pitchFamily="34" charset="0"/>
              </a:rPr>
              <a:t>C</a:t>
            </a:r>
            <a:r>
              <a:rPr lang="fr-FR" sz="2200" kern="1200" baseline="-25000" noProof="1">
                <a:solidFill>
                  <a:prstClr val="black"/>
                </a:solidFill>
                <a:cs typeface="Arial" panose="020B0604020202020204" pitchFamily="34" charset="0"/>
              </a:rPr>
              <a:t>2</a:t>
            </a:r>
            <a:r>
              <a:rPr lang="fr-FR" sz="2200" kern="1200" noProof="1">
                <a:solidFill>
                  <a:prstClr val="black"/>
                </a:solidFill>
                <a:cs typeface="Arial" panose="020B0604020202020204" pitchFamily="34" charset="0"/>
              </a:rPr>
              <a:t>H</a:t>
            </a:r>
            <a:r>
              <a:rPr lang="fr-FR" sz="2200" kern="1200" baseline="-25000" noProof="1">
                <a:solidFill>
                  <a:prstClr val="black"/>
                </a:solidFill>
                <a:cs typeface="Arial" panose="020B0604020202020204" pitchFamily="34" charset="0"/>
              </a:rPr>
              <a:t>5</a:t>
            </a:r>
            <a:r>
              <a:rPr lang="fr-FR" sz="2200" kern="1200" noProof="1">
                <a:solidFill>
                  <a:prstClr val="black"/>
                </a:solidFill>
                <a:cs typeface="Arial" panose="020B0604020202020204" pitchFamily="34" charset="0"/>
              </a:rPr>
              <a:t>OH (cồn) là hóa chất dạng gì?</a:t>
            </a:r>
            <a:endParaRPr kumimoji="0" lang="vi-VN" sz="2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62404" y="22017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Hóa</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chất </a:t>
            </a:r>
            <a:r>
              <a:rPr lang="en-US" sz="2000" kern="1200" noProof="1">
                <a:solidFill>
                  <a:prstClr val="black"/>
                </a:solidFill>
                <a:latin typeface="Arial" panose="020B0604020202020204" pitchFamily="34" charset="0"/>
                <a:cs typeface="Arial" panose="020B0604020202020204" pitchFamily="34" charset="0"/>
              </a:rPr>
              <a:t>dễ cháy nổ</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Hóa</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chất </a:t>
            </a:r>
            <a:r>
              <a:rPr lang="en-US" sz="2000" kern="1200" noProof="1">
                <a:solidFill>
                  <a:prstClr val="black"/>
                </a:solidFill>
                <a:latin typeface="Arial" panose="020B0604020202020204" pitchFamily="34" charset="0"/>
                <a:cs typeface="Arial" panose="020B0604020202020204" pitchFamily="34" charset="0"/>
              </a:rPr>
              <a:t>lỏng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706967" y="36114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Hóa</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chất </a:t>
            </a:r>
            <a:r>
              <a:rPr lang="en-US" sz="2000" kern="1200" noProof="1">
                <a:solidFill>
                  <a:prstClr val="black"/>
                </a:solidFill>
                <a:latin typeface="Arial" panose="020B0604020202020204" pitchFamily="34" charset="0"/>
                <a:cs typeface="Arial" panose="020B0604020202020204" pitchFamily="34" charset="0"/>
              </a:rPr>
              <a:t>rắn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Hóa</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chất </a:t>
            </a:r>
            <a:r>
              <a:rPr lang="en-US" sz="2000" kern="1200" noProof="1">
                <a:solidFill>
                  <a:prstClr val="black"/>
                </a:solidFill>
                <a:latin typeface="Arial" panose="020B0604020202020204" pitchFamily="34" charset="0"/>
                <a:cs typeface="Arial" panose="020B0604020202020204" pitchFamily="34" charset="0"/>
              </a:rPr>
              <a:t>nguy hiểm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51"/>
            <a:ext cx="365523" cy="365523"/>
          </a:xfrm>
          <a:prstGeom prst="rect">
            <a:avLst/>
          </a:prstGeom>
        </p:spPr>
      </p:pic>
      <p:pic>
        <p:nvPicPr>
          <p:cNvPr id="13" name="Picture 12">
            <a:hlinkClick r:id="rId12" action="ppaction://hlinksldjump"/>
            <a:extLst>
              <a:ext uri="{FF2B5EF4-FFF2-40B4-BE49-F238E27FC236}">
                <a16:creationId xmlns:a16="http://schemas.microsoft.com/office/drawing/2014/main" id="{A9E63C43-146C-C3DA-34BE-C3B7DE7D51EE}"/>
              </a:ext>
            </a:extLst>
          </p:cNvPr>
          <p:cNvPicPr>
            <a:picLocks noChangeAspect="1"/>
          </p:cNvPicPr>
          <p:nvPr/>
        </p:nvPicPr>
        <p:blipFill>
          <a:blip r:embed="rId13"/>
          <a:stretch>
            <a:fillRect/>
          </a:stretch>
        </p:blipFill>
        <p:spPr>
          <a:xfrm>
            <a:off x="8117894" y="4081114"/>
            <a:ext cx="999893" cy="1062386"/>
          </a:xfrm>
          <a:prstGeom prst="rect">
            <a:avLst/>
          </a:prstGeom>
        </p:spPr>
      </p:pic>
    </p:spTree>
    <p:extLst>
      <p:ext uri="{BB962C8B-B14F-4D97-AF65-F5344CB8AC3E}">
        <p14:creationId xmlns:p14="http://schemas.microsoft.com/office/powerpoint/2010/main" val="3741066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92D05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7"/>
                                        </p:tgtEl>
                                      </p:cBhvr>
                                    </p:cmd>
                                  </p:childTnLst>
                                </p:cTn>
                              </p:par>
                              <p:par>
                                <p:cTn id="26" presetID="1" presetClass="entr" presetSubtype="0" fill="hold" nodeType="withEffect">
                                  <p:stCondLst>
                                    <p:cond delay="0"/>
                                  </p:stCondLst>
                                  <p:childTnLst>
                                    <p:set>
                                      <p:cBhvr>
                                        <p:cTn id="27" dur="1" fill="hold">
                                          <p:stCondLst>
                                            <p:cond delay="9"/>
                                          </p:stCondLst>
                                        </p:cTn>
                                        <p:tgtEl>
                                          <p:spTgt spid="8"/>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4"/>
                                        </p:tgtEl>
                                        <p:attrNameLst>
                                          <p:attrName>fillcolor</p:attrName>
                                        </p:attrNameLst>
                                      </p:cBhvr>
                                      <p:to>
                                        <a:srgbClr val="D99694"/>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2"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D99694"/>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6"/>
                                        </p:tgtEl>
                                        <p:attrNameLst>
                                          <p:attrName>fillcolor</p:attrName>
                                        </p:attrNameLst>
                                      </p:cBhvr>
                                      <p:to>
                                        <a:srgbClr val="D99694"/>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6</a:t>
            </a: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200" kern="1200" noProof="1">
                <a:solidFill>
                  <a:prstClr val="black"/>
                </a:solidFill>
                <a:cs typeface="Arial" panose="020B0604020202020204" pitchFamily="34" charset="0"/>
              </a:rPr>
              <a:t>Dùng kẹp gắp hóa chất cho trượt nhẹ nhàng theo thành ống nghiệm là thao tác </a:t>
            </a:r>
            <a:r>
              <a:rPr lang="en-US" sz="2200" kern="1200" noProof="1">
                <a:solidFill>
                  <a:prstClr val="black"/>
                </a:solidFill>
                <a:cs typeface="Arial" panose="020B0604020202020204" pitchFamily="34" charset="0"/>
              </a:rPr>
              <a:t>của:</a:t>
            </a:r>
            <a:endParaRPr kumimoji="0" lang="vi-VN" sz="2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62404" y="22017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latin typeface="Arial" panose="020B0604020202020204" pitchFamily="34" charset="0"/>
                <a:cs typeface="Arial" panose="020B0604020202020204" pitchFamily="34" charset="0"/>
              </a:rPr>
              <a:t>lấy hóa chất dạng miếng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000" kern="1200" noProof="1">
                <a:solidFill>
                  <a:prstClr val="black"/>
                </a:solidFill>
                <a:latin typeface="Arial" panose="020B0604020202020204" pitchFamily="34" charset="0"/>
                <a:cs typeface="Arial" panose="020B0604020202020204" pitchFamily="34" charset="0"/>
              </a:rPr>
              <a:t>đun hóa chất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706967" y="36114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000" kern="1200" noProof="1">
                <a:solidFill>
                  <a:prstClr val="black"/>
                </a:solidFill>
                <a:latin typeface="Arial" panose="020B0604020202020204" pitchFamily="34" charset="0"/>
                <a:cs typeface="Arial" panose="020B0604020202020204" pitchFamily="34" charset="0"/>
              </a:rPr>
              <a:t>lấy hóa chất lỏng vào ống nghiệm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000" kern="1200" noProof="1">
                <a:solidFill>
                  <a:prstClr val="black"/>
                </a:solidFill>
                <a:latin typeface="Arial" panose="020B0604020202020204" pitchFamily="34" charset="0"/>
                <a:cs typeface="Arial" panose="020B0604020202020204" pitchFamily="34" charset="0"/>
              </a:rPr>
              <a:t>lấy hóa chất dạng bột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51"/>
            <a:ext cx="365523" cy="365523"/>
          </a:xfrm>
          <a:prstGeom prst="rect">
            <a:avLst/>
          </a:prstGeom>
        </p:spPr>
      </p:pic>
      <p:pic>
        <p:nvPicPr>
          <p:cNvPr id="13" name="Picture 12">
            <a:hlinkClick r:id="rId12" action="ppaction://hlinksldjump"/>
            <a:extLst>
              <a:ext uri="{FF2B5EF4-FFF2-40B4-BE49-F238E27FC236}">
                <a16:creationId xmlns:a16="http://schemas.microsoft.com/office/drawing/2014/main" id="{20C28F91-583E-3D43-CB71-C385C7452932}"/>
              </a:ext>
            </a:extLst>
          </p:cNvPr>
          <p:cNvPicPr>
            <a:picLocks noChangeAspect="1"/>
          </p:cNvPicPr>
          <p:nvPr/>
        </p:nvPicPr>
        <p:blipFill>
          <a:blip r:embed="rId13"/>
          <a:stretch>
            <a:fillRect/>
          </a:stretch>
        </p:blipFill>
        <p:spPr>
          <a:xfrm>
            <a:off x="8117894" y="4081114"/>
            <a:ext cx="999893" cy="1062386"/>
          </a:xfrm>
          <a:prstGeom prst="rect">
            <a:avLst/>
          </a:prstGeom>
        </p:spPr>
      </p:pic>
    </p:spTree>
    <p:extLst>
      <p:ext uri="{BB962C8B-B14F-4D97-AF65-F5344CB8AC3E}">
        <p14:creationId xmlns:p14="http://schemas.microsoft.com/office/powerpoint/2010/main" val="3300921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92D05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7"/>
                                        </p:tgtEl>
                                      </p:cBhvr>
                                    </p:cmd>
                                  </p:childTnLst>
                                </p:cTn>
                              </p:par>
                              <p:par>
                                <p:cTn id="26" presetID="1" presetClass="entr" presetSubtype="0" fill="hold" nodeType="withEffect">
                                  <p:stCondLst>
                                    <p:cond delay="0"/>
                                  </p:stCondLst>
                                  <p:childTnLst>
                                    <p:set>
                                      <p:cBhvr>
                                        <p:cTn id="27" dur="1" fill="hold">
                                          <p:stCondLst>
                                            <p:cond delay="9"/>
                                          </p:stCondLst>
                                        </p:cTn>
                                        <p:tgtEl>
                                          <p:spTgt spid="8"/>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4"/>
                                        </p:tgtEl>
                                        <p:attrNameLst>
                                          <p:attrName>fillcolor</p:attrName>
                                        </p:attrNameLst>
                                      </p:cBhvr>
                                      <p:to>
                                        <a:srgbClr val="D99694"/>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2"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D99694"/>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6"/>
                                        </p:tgtEl>
                                        <p:attrNameLst>
                                          <p:attrName>fillcolor</p:attrName>
                                        </p:attrNameLst>
                                      </p:cBhvr>
                                      <p:to>
                                        <a:srgbClr val="D99694"/>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Đáp án sai 2">
            <a:extLst>
              <a:ext uri="{FF2B5EF4-FFF2-40B4-BE49-F238E27FC236}">
                <a16:creationId xmlns:a16="http://schemas.microsoft.com/office/drawing/2014/main" id="{F36D0655-05EF-F953-67D1-D37FB2740479}"/>
              </a:ext>
            </a:extLst>
          </p:cNvPr>
          <p:cNvSpPr/>
          <p:nvPr/>
        </p:nvSpPr>
        <p:spPr>
          <a:xfrm>
            <a:off x="4662404" y="2197460"/>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C</a:t>
            </a: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latin typeface="Arial" panose="020B0604020202020204" pitchFamily="34" charset="0"/>
                <a:cs typeface="Arial" panose="020B0604020202020204" pitchFamily="34" charset="0"/>
              </a:rPr>
              <a:t>Không sử dụng hóa chất nếu không có nhãn mác hoặc nhãn mác bị mờ</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82982" y="2528125"/>
            <a:ext cx="637592" cy="568036"/>
          </a:xfrm>
          <a:prstGeom prst="rect">
            <a:avLst/>
          </a:prstGeom>
        </p:spPr>
      </p:pic>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7</a:t>
            </a: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200" kern="1200" noProof="1">
                <a:solidFill>
                  <a:prstClr val="black"/>
                </a:solidFill>
                <a:cs typeface="Arial" panose="020B0604020202020204" pitchFamily="34" charset="0"/>
              </a:rPr>
              <a:t>Việc nào dưới đây không được làm trong phòng thí nghiệm?</a:t>
            </a:r>
            <a:endParaRPr kumimoji="0" lang="vi-VN" sz="2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706967" y="3601071"/>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B</a:t>
            </a: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latin typeface="Arial" panose="020B0604020202020204" pitchFamily="34" charset="0"/>
                <a:cs typeface="Arial" panose="020B0604020202020204" pitchFamily="34" charset="0"/>
              </a:rPr>
              <a:t>Nghiêng hai đèn cồn vào nhau để lấy lửa.</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000" kern="1200" noProof="1">
                <a:solidFill>
                  <a:prstClr val="black"/>
                </a:solidFill>
                <a:latin typeface="Arial" panose="020B0604020202020204" pitchFamily="34" charset="0"/>
                <a:cs typeface="Arial" panose="020B0604020202020204" pitchFamily="34" charset="0"/>
              </a:rPr>
              <a:t>Đậy kín các lọ đựng sau khi lấy hóa chất.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Tuân thủ đúng quy định và hướng dẫn của thầy, cô giáo khi tiến hành thí nghiệm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32155" y="3991072"/>
            <a:ext cx="639785" cy="556871"/>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26919" y="-477951"/>
            <a:ext cx="365523" cy="365523"/>
          </a:xfrm>
          <a:prstGeom prst="rect">
            <a:avLst/>
          </a:prstGeom>
        </p:spPr>
      </p:pic>
      <p:pic>
        <p:nvPicPr>
          <p:cNvPr id="13" name="Picture 12">
            <a:hlinkClick r:id="rId12" action="ppaction://hlinksldjump"/>
            <a:extLst>
              <a:ext uri="{FF2B5EF4-FFF2-40B4-BE49-F238E27FC236}">
                <a16:creationId xmlns:a16="http://schemas.microsoft.com/office/drawing/2014/main" id="{F86685B9-BC01-036C-7705-FE9DFD4AED14}"/>
              </a:ext>
            </a:extLst>
          </p:cNvPr>
          <p:cNvPicPr>
            <a:picLocks noChangeAspect="1"/>
          </p:cNvPicPr>
          <p:nvPr/>
        </p:nvPicPr>
        <p:blipFill>
          <a:blip r:embed="rId13"/>
          <a:stretch>
            <a:fillRect/>
          </a:stretch>
        </p:blipFill>
        <p:spPr>
          <a:xfrm>
            <a:off x="8117894" y="4081114"/>
            <a:ext cx="999893" cy="1062386"/>
          </a:xfrm>
          <a:prstGeom prst="rect">
            <a:avLst/>
          </a:prstGeom>
        </p:spPr>
      </p:pic>
    </p:spTree>
    <p:extLst>
      <p:ext uri="{BB962C8B-B14F-4D97-AF65-F5344CB8AC3E}">
        <p14:creationId xmlns:p14="http://schemas.microsoft.com/office/powerpoint/2010/main" val="3236049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92D05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7"/>
                                        </p:tgtEl>
                                      </p:cBhvr>
                                    </p:cmd>
                                  </p:childTnLst>
                                </p:cTn>
                              </p:par>
                              <p:par>
                                <p:cTn id="26" presetID="1" presetClass="entr" presetSubtype="0" fill="hold" nodeType="withEffect">
                                  <p:stCondLst>
                                    <p:cond delay="0"/>
                                  </p:stCondLst>
                                  <p:childTnLst>
                                    <p:set>
                                      <p:cBhvr>
                                        <p:cTn id="27" dur="1" fill="hold">
                                          <p:stCondLst>
                                            <p:cond delay="9"/>
                                          </p:stCondLst>
                                        </p:cTn>
                                        <p:tgtEl>
                                          <p:spTgt spid="8"/>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4"/>
                                        </p:tgtEl>
                                        <p:attrNameLst>
                                          <p:attrName>fillcolor</p:attrName>
                                        </p:attrNameLst>
                                      </p:cBhvr>
                                      <p:to>
                                        <a:srgbClr val="D99694"/>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2"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D99694"/>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6"/>
                                        </p:tgtEl>
                                        <p:attrNameLst>
                                          <p:attrName>fillcolor</p:attrName>
                                        </p:attrNameLst>
                                      </p:cBhvr>
                                      <p:to>
                                        <a:srgbClr val="D99694"/>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5" grpId="0" animBg="1"/>
      <p:bldP spid="5" grpId="1" animBg="1"/>
      <p:bldP spid="3" grpId="0" animBg="1"/>
      <p:bldP spid="3" grpId="1" animBg="1"/>
      <p:bldP spid="4" grpId="0" animBg="1"/>
      <p:bldP spid="4" grpId="1" animBg="1"/>
      <p:bldP spid="6" grpId="0" animBg="1"/>
      <p:bldP spid="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7</a:t>
            </a:r>
            <a:r>
              <a:rPr kumimoji="0" lang="vi-VN" sz="22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200" kern="1200" noProof="1">
                <a:solidFill>
                  <a:prstClr val="black"/>
                </a:solidFill>
                <a:cs typeface="Arial" panose="020B0604020202020204" pitchFamily="34" charset="0"/>
              </a:rPr>
              <a:t>Thiết bị sẽ hoạt động khi dòng điện đi qua nó theo một chiều là:</a:t>
            </a:r>
            <a:endParaRPr kumimoji="0" lang="vi-VN" sz="2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62404" y="22017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latin typeface="Arial" panose="020B0604020202020204" pitchFamily="34" charset="0"/>
                <a:cs typeface="Arial" panose="020B0604020202020204" pitchFamily="34" charset="0"/>
              </a:rPr>
              <a:t>Điôt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000" kern="1200" noProof="1">
                <a:solidFill>
                  <a:prstClr val="black"/>
                </a:solidFill>
                <a:latin typeface="Arial" panose="020B0604020202020204" pitchFamily="34" charset="0"/>
                <a:cs typeface="Arial" panose="020B0604020202020204" pitchFamily="34" charset="0"/>
              </a:rPr>
              <a:t>Pin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706967" y="36114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000" kern="1200" noProof="1">
                <a:solidFill>
                  <a:prstClr val="black"/>
                </a:solidFill>
                <a:latin typeface="Arial" panose="020B0604020202020204" pitchFamily="34" charset="0"/>
                <a:cs typeface="Arial" panose="020B0604020202020204" pitchFamily="34" charset="0"/>
              </a:rPr>
              <a:t>Điện trở</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000" kern="1200" noProof="1">
                <a:solidFill>
                  <a:prstClr val="black"/>
                </a:solidFill>
                <a:latin typeface="Arial" panose="020B0604020202020204" pitchFamily="34" charset="0"/>
                <a:cs typeface="Arial" panose="020B0604020202020204" pitchFamily="34" charset="0"/>
              </a:rPr>
              <a:t>Oát kế</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51"/>
            <a:ext cx="365523" cy="365523"/>
          </a:xfrm>
          <a:prstGeom prst="rect">
            <a:avLst/>
          </a:prstGeom>
        </p:spPr>
      </p:pic>
      <p:pic>
        <p:nvPicPr>
          <p:cNvPr id="14" name="Picture 13">
            <a:hlinkClick r:id="rId12" action="ppaction://hlinksldjump"/>
            <a:extLst>
              <a:ext uri="{FF2B5EF4-FFF2-40B4-BE49-F238E27FC236}">
                <a16:creationId xmlns:a16="http://schemas.microsoft.com/office/drawing/2014/main" id="{FA297CE4-A1B2-0508-573D-3B097DC97412}"/>
              </a:ext>
            </a:extLst>
          </p:cNvPr>
          <p:cNvPicPr>
            <a:picLocks noChangeAspect="1"/>
          </p:cNvPicPr>
          <p:nvPr/>
        </p:nvPicPr>
        <p:blipFill>
          <a:blip r:embed="rId13"/>
          <a:stretch>
            <a:fillRect/>
          </a:stretch>
        </p:blipFill>
        <p:spPr>
          <a:xfrm>
            <a:off x="8117894" y="4081114"/>
            <a:ext cx="999893" cy="1062386"/>
          </a:xfrm>
          <a:prstGeom prst="rect">
            <a:avLst/>
          </a:prstGeom>
        </p:spPr>
      </p:pic>
    </p:spTree>
    <p:extLst>
      <p:ext uri="{BB962C8B-B14F-4D97-AF65-F5344CB8AC3E}">
        <p14:creationId xmlns:p14="http://schemas.microsoft.com/office/powerpoint/2010/main" val="620603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92D05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7"/>
                                        </p:tgtEl>
                                      </p:cBhvr>
                                    </p:cmd>
                                  </p:childTnLst>
                                </p:cTn>
                              </p:par>
                              <p:par>
                                <p:cTn id="26" presetID="1" presetClass="entr" presetSubtype="0" fill="hold" nodeType="withEffect">
                                  <p:stCondLst>
                                    <p:cond delay="0"/>
                                  </p:stCondLst>
                                  <p:childTnLst>
                                    <p:set>
                                      <p:cBhvr>
                                        <p:cTn id="27" dur="1" fill="hold">
                                          <p:stCondLst>
                                            <p:cond delay="9"/>
                                          </p:stCondLst>
                                        </p:cTn>
                                        <p:tgtEl>
                                          <p:spTgt spid="8"/>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4"/>
                                        </p:tgtEl>
                                        <p:attrNameLst>
                                          <p:attrName>fillcolor</p:attrName>
                                        </p:attrNameLst>
                                      </p:cBhvr>
                                      <p:to>
                                        <a:srgbClr val="D99694"/>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2" fill="hold"/>
                                        <p:tgtEl>
                                          <p:spTgt spid="12"/>
                                        </p:tgtEl>
                                      </p:cBhvr>
                                    </p:cmd>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5"/>
                                        </p:tgtEl>
                                        <p:attrNameLst>
                                          <p:attrName>fillcolor</p:attrName>
                                        </p:attrNameLst>
                                      </p:cBhvr>
                                      <p:to>
                                        <a:srgbClr val="D99694"/>
                                      </p:to>
                                    </p:animClr>
                                    <p:set>
                                      <p:cBhvr>
                                        <p:cTn id="50" dur="500" fill="hold"/>
                                        <p:tgtEl>
                                          <p:spTgt spid="5"/>
                                        </p:tgtEl>
                                        <p:attrNameLst>
                                          <p:attrName>fill.type</p:attrName>
                                        </p:attrNameLst>
                                      </p:cBhvr>
                                      <p:to>
                                        <p:strVal val="solid"/>
                                      </p:to>
                                    </p:set>
                                    <p:set>
                                      <p:cBhvr>
                                        <p:cTn id="51" dur="500" fill="hold"/>
                                        <p:tgtEl>
                                          <p:spTgt spid="5"/>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12"/>
                                        </p:tgtEl>
                                      </p:cBhvr>
                                    </p:cmd>
                                  </p:childTnLst>
                                </p:cTn>
                              </p:par>
                              <p:par>
                                <p:cTn id="54" presetID="1" presetClass="entr" presetSubtype="0" fill="hold" nodeType="withEffect">
                                  <p:stCondLst>
                                    <p:cond delay="0"/>
                                  </p:stCondLst>
                                  <p:childTnLst>
                                    <p:set>
                                      <p:cBhvr>
                                        <p:cTn id="55" dur="1" fill="hold">
                                          <p:stCondLst>
                                            <p:cond delay="9"/>
                                          </p:stCondLst>
                                        </p:cTn>
                                        <p:tgtEl>
                                          <p:spTgt spid="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6"/>
                                        </p:tgtEl>
                                        <p:attrNameLst>
                                          <p:attrName>fillcolor</p:attrName>
                                        </p:attrNameLst>
                                      </p:cBhvr>
                                      <p:to>
                                        <a:srgbClr val="D99694"/>
                                      </p:to>
                                    </p:animClr>
                                    <p:set>
                                      <p:cBhvr>
                                        <p:cTn id="64" dur="500" fill="hold"/>
                                        <p:tgtEl>
                                          <p:spTgt spid="6"/>
                                        </p:tgtEl>
                                        <p:attrNameLst>
                                          <p:attrName>fill.type</p:attrName>
                                        </p:attrNameLst>
                                      </p:cBhvr>
                                      <p:to>
                                        <p:strVal val="solid"/>
                                      </p:to>
                                    </p:set>
                                    <p:set>
                                      <p:cBhvr>
                                        <p:cTn id="65" dur="500" fill="hold"/>
                                        <p:tgtEl>
                                          <p:spTgt spid="6"/>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10"/>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1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grpSp>
        <p:nvGrpSpPr>
          <p:cNvPr id="1751" name="Google Shape;1751;p30"/>
          <p:cNvGrpSpPr/>
          <p:nvPr/>
        </p:nvGrpSpPr>
        <p:grpSpPr>
          <a:xfrm>
            <a:off x="5021580" y="1341119"/>
            <a:ext cx="4133232" cy="3270707"/>
            <a:chOff x="3776425" y="-3021050"/>
            <a:chExt cx="4654350" cy="3700275"/>
          </a:xfrm>
        </p:grpSpPr>
        <p:sp>
          <p:nvSpPr>
            <p:cNvPr id="1752" name="Google Shape;1752;p30"/>
            <p:cNvSpPr/>
            <p:nvPr/>
          </p:nvSpPr>
          <p:spPr>
            <a:xfrm flipH="1">
              <a:off x="3776425" y="-397900"/>
              <a:ext cx="1252325" cy="1072975"/>
            </a:xfrm>
            <a:custGeom>
              <a:avLst/>
              <a:gdLst/>
              <a:ahLst/>
              <a:cxnLst/>
              <a:rect l="l" t="t" r="r" b="b"/>
              <a:pathLst>
                <a:path w="50093" h="42919" extrusionOk="0">
                  <a:moveTo>
                    <a:pt x="8451" y="0"/>
                  </a:moveTo>
                  <a:cubicBezTo>
                    <a:pt x="8451" y="243"/>
                    <a:pt x="6293" y="10426"/>
                    <a:pt x="4104" y="20821"/>
                  </a:cubicBezTo>
                  <a:cubicBezTo>
                    <a:pt x="2828" y="26779"/>
                    <a:pt x="1551" y="32767"/>
                    <a:pt x="639" y="37022"/>
                  </a:cubicBezTo>
                  <a:cubicBezTo>
                    <a:pt x="1" y="40061"/>
                    <a:pt x="2311" y="42919"/>
                    <a:pt x="5381" y="42919"/>
                  </a:cubicBezTo>
                  <a:lnTo>
                    <a:pt x="44743" y="42919"/>
                  </a:lnTo>
                  <a:cubicBezTo>
                    <a:pt x="47813" y="42919"/>
                    <a:pt x="50093" y="40122"/>
                    <a:pt x="49485" y="37113"/>
                  </a:cubicBezTo>
                  <a:lnTo>
                    <a:pt x="419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0"/>
            <p:cNvSpPr/>
            <p:nvPr/>
          </p:nvSpPr>
          <p:spPr>
            <a:xfrm flipH="1">
              <a:off x="3786300" y="-400200"/>
              <a:ext cx="1234850" cy="1079425"/>
            </a:xfrm>
            <a:custGeom>
              <a:avLst/>
              <a:gdLst/>
              <a:ahLst/>
              <a:cxnLst/>
              <a:rect l="l" t="t" r="r" b="b"/>
              <a:pathLst>
                <a:path w="49394" h="43177" extrusionOk="0">
                  <a:moveTo>
                    <a:pt x="41643" y="1"/>
                  </a:moveTo>
                  <a:cubicBezTo>
                    <a:pt x="31460" y="1"/>
                    <a:pt x="23041" y="31"/>
                    <a:pt x="17235" y="31"/>
                  </a:cubicBezTo>
                  <a:cubicBezTo>
                    <a:pt x="14317" y="92"/>
                    <a:pt x="12068" y="92"/>
                    <a:pt x="10518" y="92"/>
                  </a:cubicBezTo>
                  <a:lnTo>
                    <a:pt x="8147" y="92"/>
                  </a:lnTo>
                  <a:cubicBezTo>
                    <a:pt x="8147" y="92"/>
                    <a:pt x="8360" y="92"/>
                    <a:pt x="8755" y="153"/>
                  </a:cubicBezTo>
                  <a:lnTo>
                    <a:pt x="10548" y="153"/>
                  </a:lnTo>
                  <a:cubicBezTo>
                    <a:pt x="12098" y="183"/>
                    <a:pt x="14348" y="183"/>
                    <a:pt x="17266" y="183"/>
                  </a:cubicBezTo>
                  <a:cubicBezTo>
                    <a:pt x="23088" y="183"/>
                    <a:pt x="31421" y="244"/>
                    <a:pt x="41570" y="244"/>
                  </a:cubicBezTo>
                  <a:lnTo>
                    <a:pt x="41570" y="244"/>
                  </a:lnTo>
                  <a:cubicBezTo>
                    <a:pt x="42933" y="6909"/>
                    <a:pt x="44447" y="14446"/>
                    <a:pt x="46111" y="22585"/>
                  </a:cubicBezTo>
                  <a:cubicBezTo>
                    <a:pt x="46962" y="26627"/>
                    <a:pt x="47813" y="30852"/>
                    <a:pt x="48695" y="35229"/>
                  </a:cubicBezTo>
                  <a:cubicBezTo>
                    <a:pt x="48816" y="35746"/>
                    <a:pt x="48938" y="36324"/>
                    <a:pt x="49029" y="36871"/>
                  </a:cubicBezTo>
                  <a:cubicBezTo>
                    <a:pt x="49151" y="37387"/>
                    <a:pt x="49242" y="37935"/>
                    <a:pt x="49181" y="38482"/>
                  </a:cubicBezTo>
                  <a:cubicBezTo>
                    <a:pt x="49181" y="39029"/>
                    <a:pt x="49029" y="39606"/>
                    <a:pt x="48816" y="40093"/>
                  </a:cubicBezTo>
                  <a:cubicBezTo>
                    <a:pt x="48573" y="40579"/>
                    <a:pt x="48269" y="41035"/>
                    <a:pt x="47904" y="41460"/>
                  </a:cubicBezTo>
                  <a:cubicBezTo>
                    <a:pt x="47509" y="41825"/>
                    <a:pt x="47053" y="42190"/>
                    <a:pt x="46567" y="42433"/>
                  </a:cubicBezTo>
                  <a:cubicBezTo>
                    <a:pt x="46081" y="42676"/>
                    <a:pt x="45534" y="42828"/>
                    <a:pt x="44986" y="42889"/>
                  </a:cubicBezTo>
                  <a:cubicBezTo>
                    <a:pt x="44658" y="42944"/>
                    <a:pt x="44308" y="42955"/>
                    <a:pt x="43956" y="42955"/>
                  </a:cubicBezTo>
                  <a:cubicBezTo>
                    <a:pt x="43721" y="42955"/>
                    <a:pt x="43485" y="42950"/>
                    <a:pt x="43254" y="42950"/>
                  </a:cubicBezTo>
                  <a:lnTo>
                    <a:pt x="5533" y="42950"/>
                  </a:lnTo>
                  <a:cubicBezTo>
                    <a:pt x="5432" y="42955"/>
                    <a:pt x="5332" y="42957"/>
                    <a:pt x="5232" y="42957"/>
                  </a:cubicBezTo>
                  <a:cubicBezTo>
                    <a:pt x="4123" y="42957"/>
                    <a:pt x="3056" y="42646"/>
                    <a:pt x="2220" y="41977"/>
                  </a:cubicBezTo>
                  <a:cubicBezTo>
                    <a:pt x="1733" y="41643"/>
                    <a:pt x="1369" y="41217"/>
                    <a:pt x="1065" y="40731"/>
                  </a:cubicBezTo>
                  <a:cubicBezTo>
                    <a:pt x="761" y="40245"/>
                    <a:pt x="518" y="39698"/>
                    <a:pt x="396" y="39181"/>
                  </a:cubicBezTo>
                  <a:cubicBezTo>
                    <a:pt x="305" y="38603"/>
                    <a:pt x="305" y="38026"/>
                    <a:pt x="366" y="37509"/>
                  </a:cubicBezTo>
                  <a:cubicBezTo>
                    <a:pt x="457" y="36962"/>
                    <a:pt x="578" y="36415"/>
                    <a:pt x="700" y="35868"/>
                  </a:cubicBezTo>
                  <a:cubicBezTo>
                    <a:pt x="1612" y="31552"/>
                    <a:pt x="2463" y="27539"/>
                    <a:pt x="3253" y="23861"/>
                  </a:cubicBezTo>
                  <a:cubicBezTo>
                    <a:pt x="4773" y="16506"/>
                    <a:pt x="6019" y="10579"/>
                    <a:pt x="6901" y="6475"/>
                  </a:cubicBezTo>
                  <a:cubicBezTo>
                    <a:pt x="7326" y="4408"/>
                    <a:pt x="7630" y="2828"/>
                    <a:pt x="7843" y="1703"/>
                  </a:cubicBezTo>
                  <a:cubicBezTo>
                    <a:pt x="7934" y="1186"/>
                    <a:pt x="8056" y="761"/>
                    <a:pt x="8086" y="487"/>
                  </a:cubicBezTo>
                  <a:cubicBezTo>
                    <a:pt x="8147" y="244"/>
                    <a:pt x="8147" y="92"/>
                    <a:pt x="8147" y="92"/>
                  </a:cubicBezTo>
                  <a:lnTo>
                    <a:pt x="8147" y="92"/>
                  </a:lnTo>
                  <a:cubicBezTo>
                    <a:pt x="8116" y="244"/>
                    <a:pt x="7995" y="700"/>
                    <a:pt x="7721" y="1825"/>
                  </a:cubicBezTo>
                  <a:cubicBezTo>
                    <a:pt x="7509" y="2889"/>
                    <a:pt x="7174" y="4499"/>
                    <a:pt x="6749" y="6536"/>
                  </a:cubicBezTo>
                  <a:cubicBezTo>
                    <a:pt x="5867" y="10639"/>
                    <a:pt x="4591" y="16567"/>
                    <a:pt x="3010" y="23892"/>
                  </a:cubicBezTo>
                  <a:cubicBezTo>
                    <a:pt x="2220" y="27600"/>
                    <a:pt x="1338" y="31582"/>
                    <a:pt x="426" y="35898"/>
                  </a:cubicBezTo>
                  <a:cubicBezTo>
                    <a:pt x="335" y="36445"/>
                    <a:pt x="183" y="36962"/>
                    <a:pt x="92" y="37539"/>
                  </a:cubicBezTo>
                  <a:cubicBezTo>
                    <a:pt x="1" y="38117"/>
                    <a:pt x="31" y="38695"/>
                    <a:pt x="122" y="39242"/>
                  </a:cubicBezTo>
                  <a:cubicBezTo>
                    <a:pt x="244" y="39819"/>
                    <a:pt x="487" y="40397"/>
                    <a:pt x="791" y="40883"/>
                  </a:cubicBezTo>
                  <a:cubicBezTo>
                    <a:pt x="1125" y="41369"/>
                    <a:pt x="1551" y="41795"/>
                    <a:pt x="2007" y="42160"/>
                  </a:cubicBezTo>
                  <a:cubicBezTo>
                    <a:pt x="2854" y="42815"/>
                    <a:pt x="3947" y="43176"/>
                    <a:pt x="5042" y="43176"/>
                  </a:cubicBezTo>
                  <a:cubicBezTo>
                    <a:pt x="5165" y="43176"/>
                    <a:pt x="5288" y="43172"/>
                    <a:pt x="5411" y="43163"/>
                  </a:cubicBezTo>
                  <a:lnTo>
                    <a:pt x="43132" y="43163"/>
                  </a:lnTo>
                  <a:cubicBezTo>
                    <a:pt x="43710" y="43163"/>
                    <a:pt x="44287" y="43163"/>
                    <a:pt x="44895" y="43132"/>
                  </a:cubicBezTo>
                  <a:cubicBezTo>
                    <a:pt x="45473" y="43041"/>
                    <a:pt x="46050" y="42889"/>
                    <a:pt x="46567" y="42616"/>
                  </a:cubicBezTo>
                  <a:cubicBezTo>
                    <a:pt x="47084" y="42372"/>
                    <a:pt x="47540" y="42038"/>
                    <a:pt x="47965" y="41612"/>
                  </a:cubicBezTo>
                  <a:cubicBezTo>
                    <a:pt x="48391" y="41187"/>
                    <a:pt x="48695" y="40701"/>
                    <a:pt x="48908" y="40153"/>
                  </a:cubicBezTo>
                  <a:cubicBezTo>
                    <a:pt x="49151" y="39637"/>
                    <a:pt x="49303" y="39059"/>
                    <a:pt x="49333" y="38482"/>
                  </a:cubicBezTo>
                  <a:cubicBezTo>
                    <a:pt x="49394" y="37935"/>
                    <a:pt x="49303" y="37296"/>
                    <a:pt x="49181" y="36780"/>
                  </a:cubicBezTo>
                  <a:cubicBezTo>
                    <a:pt x="49090" y="36232"/>
                    <a:pt x="48968" y="35685"/>
                    <a:pt x="48847" y="35138"/>
                  </a:cubicBezTo>
                  <a:cubicBezTo>
                    <a:pt x="47965" y="30822"/>
                    <a:pt x="47114" y="26567"/>
                    <a:pt x="46263" y="22494"/>
                  </a:cubicBezTo>
                  <a:cubicBezTo>
                    <a:pt x="44591" y="14317"/>
                    <a:pt x="43072" y="6779"/>
                    <a:pt x="41704" y="62"/>
                  </a:cubicBezTo>
                  <a:lnTo>
                    <a:pt x="41704" y="1"/>
                  </a:ln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0"/>
            <p:cNvSpPr/>
            <p:nvPr/>
          </p:nvSpPr>
          <p:spPr>
            <a:xfrm flipH="1">
              <a:off x="7264325" y="-2822475"/>
              <a:ext cx="330575" cy="407075"/>
            </a:xfrm>
            <a:custGeom>
              <a:avLst/>
              <a:gdLst/>
              <a:ahLst/>
              <a:cxnLst/>
              <a:rect l="l" t="t" r="r" b="b"/>
              <a:pathLst>
                <a:path w="13223" h="16283" extrusionOk="0">
                  <a:moveTo>
                    <a:pt x="7770" y="1"/>
                  </a:moveTo>
                  <a:cubicBezTo>
                    <a:pt x="5790" y="1"/>
                    <a:pt x="3225" y="178"/>
                    <a:pt x="1" y="720"/>
                  </a:cubicBezTo>
                  <a:lnTo>
                    <a:pt x="1429" y="16283"/>
                  </a:lnTo>
                  <a:lnTo>
                    <a:pt x="10730" y="16283"/>
                  </a:lnTo>
                  <a:lnTo>
                    <a:pt x="13223" y="629"/>
                  </a:lnTo>
                  <a:lnTo>
                    <a:pt x="13223" y="629"/>
                  </a:lnTo>
                  <a:cubicBezTo>
                    <a:pt x="13222" y="629"/>
                    <a:pt x="13222" y="630"/>
                    <a:pt x="13221" y="630"/>
                  </a:cubicBezTo>
                  <a:cubicBezTo>
                    <a:pt x="13152" y="630"/>
                    <a:pt x="11500" y="1"/>
                    <a:pt x="7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0"/>
            <p:cNvSpPr/>
            <p:nvPr/>
          </p:nvSpPr>
          <p:spPr>
            <a:xfrm flipH="1">
              <a:off x="7306125" y="-2823475"/>
              <a:ext cx="69925" cy="46400"/>
            </a:xfrm>
            <a:custGeom>
              <a:avLst/>
              <a:gdLst/>
              <a:ahLst/>
              <a:cxnLst/>
              <a:rect l="l" t="t" r="r" b="b"/>
              <a:pathLst>
                <a:path w="2797" h="1856" extrusionOk="0">
                  <a:moveTo>
                    <a:pt x="153" y="0"/>
                  </a:moveTo>
                  <a:lnTo>
                    <a:pt x="153" y="0"/>
                  </a:lnTo>
                  <a:cubicBezTo>
                    <a:pt x="1" y="517"/>
                    <a:pt x="213" y="1186"/>
                    <a:pt x="608" y="1520"/>
                  </a:cubicBezTo>
                  <a:cubicBezTo>
                    <a:pt x="834" y="1746"/>
                    <a:pt x="1153" y="1855"/>
                    <a:pt x="1472" y="1855"/>
                  </a:cubicBezTo>
                  <a:cubicBezTo>
                    <a:pt x="1668" y="1855"/>
                    <a:pt x="1863" y="1814"/>
                    <a:pt x="2037" y="1733"/>
                  </a:cubicBezTo>
                  <a:cubicBezTo>
                    <a:pt x="2493" y="1490"/>
                    <a:pt x="2797" y="852"/>
                    <a:pt x="2767" y="304"/>
                  </a:cubicBezTo>
                  <a:lnTo>
                    <a:pt x="153" y="0"/>
                  </a:lnTo>
                  <a:close/>
                </a:path>
              </a:pathLst>
            </a:custGeom>
            <a:solidFill>
              <a:srgbClr val="263238">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0"/>
            <p:cNvSpPr/>
            <p:nvPr/>
          </p:nvSpPr>
          <p:spPr>
            <a:xfrm flipH="1">
              <a:off x="7488500" y="-2759650"/>
              <a:ext cx="45600" cy="45625"/>
            </a:xfrm>
            <a:custGeom>
              <a:avLst/>
              <a:gdLst/>
              <a:ahLst/>
              <a:cxnLst/>
              <a:rect l="l" t="t" r="r" b="b"/>
              <a:pathLst>
                <a:path w="1824" h="1825" extrusionOk="0">
                  <a:moveTo>
                    <a:pt x="912" y="1"/>
                  </a:moveTo>
                  <a:cubicBezTo>
                    <a:pt x="426" y="1"/>
                    <a:pt x="0" y="396"/>
                    <a:pt x="0" y="913"/>
                  </a:cubicBezTo>
                  <a:cubicBezTo>
                    <a:pt x="0" y="1429"/>
                    <a:pt x="426" y="1824"/>
                    <a:pt x="912" y="1824"/>
                  </a:cubicBezTo>
                  <a:cubicBezTo>
                    <a:pt x="1429" y="1824"/>
                    <a:pt x="1824" y="1429"/>
                    <a:pt x="1824" y="913"/>
                  </a:cubicBezTo>
                  <a:cubicBezTo>
                    <a:pt x="1824" y="396"/>
                    <a:pt x="1429" y="1"/>
                    <a:pt x="912" y="1"/>
                  </a:cubicBezTo>
                  <a:close/>
                </a:path>
              </a:pathLst>
            </a:custGeom>
            <a:solidFill>
              <a:srgbClr val="263238">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0"/>
            <p:cNvSpPr/>
            <p:nvPr/>
          </p:nvSpPr>
          <p:spPr>
            <a:xfrm flipH="1">
              <a:off x="7354750" y="-2673025"/>
              <a:ext cx="87400" cy="87425"/>
            </a:xfrm>
            <a:custGeom>
              <a:avLst/>
              <a:gdLst/>
              <a:ahLst/>
              <a:cxnLst/>
              <a:rect l="l" t="t" r="r" b="b"/>
              <a:pathLst>
                <a:path w="3496" h="3497" extrusionOk="0">
                  <a:moveTo>
                    <a:pt x="1763" y="1"/>
                  </a:moveTo>
                  <a:cubicBezTo>
                    <a:pt x="790" y="1"/>
                    <a:pt x="0" y="761"/>
                    <a:pt x="0" y="1733"/>
                  </a:cubicBezTo>
                  <a:cubicBezTo>
                    <a:pt x="0" y="2706"/>
                    <a:pt x="790" y="3496"/>
                    <a:pt x="1763" y="3496"/>
                  </a:cubicBezTo>
                  <a:cubicBezTo>
                    <a:pt x="2736" y="3496"/>
                    <a:pt x="3496" y="2706"/>
                    <a:pt x="3496" y="1733"/>
                  </a:cubicBezTo>
                  <a:cubicBezTo>
                    <a:pt x="3496" y="761"/>
                    <a:pt x="2736" y="1"/>
                    <a:pt x="1763" y="1"/>
                  </a:cubicBezTo>
                  <a:close/>
                </a:path>
              </a:pathLst>
            </a:custGeom>
            <a:solidFill>
              <a:srgbClr val="263238">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0"/>
            <p:cNvSpPr/>
            <p:nvPr/>
          </p:nvSpPr>
          <p:spPr>
            <a:xfrm flipH="1">
              <a:off x="6439075" y="-2435925"/>
              <a:ext cx="785000" cy="122350"/>
            </a:xfrm>
            <a:custGeom>
              <a:avLst/>
              <a:gdLst/>
              <a:ahLst/>
              <a:cxnLst/>
              <a:rect l="l" t="t" r="r" b="b"/>
              <a:pathLst>
                <a:path w="31400" h="4894" extrusionOk="0">
                  <a:moveTo>
                    <a:pt x="1" y="0"/>
                  </a:moveTo>
                  <a:lnTo>
                    <a:pt x="1" y="4894"/>
                  </a:lnTo>
                  <a:lnTo>
                    <a:pt x="31399" y="4894"/>
                  </a:lnTo>
                  <a:lnTo>
                    <a:pt x="31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0"/>
            <p:cNvSpPr/>
            <p:nvPr/>
          </p:nvSpPr>
          <p:spPr>
            <a:xfrm flipH="1">
              <a:off x="6706550" y="-2478475"/>
              <a:ext cx="1456000" cy="1354900"/>
            </a:xfrm>
            <a:custGeom>
              <a:avLst/>
              <a:gdLst/>
              <a:ahLst/>
              <a:cxnLst/>
              <a:rect l="l" t="t" r="r" b="b"/>
              <a:pathLst>
                <a:path w="58240" h="54196" extrusionOk="0">
                  <a:moveTo>
                    <a:pt x="21552" y="0"/>
                  </a:moveTo>
                  <a:lnTo>
                    <a:pt x="21552" y="7447"/>
                  </a:lnTo>
                  <a:lnTo>
                    <a:pt x="2433" y="43922"/>
                  </a:lnTo>
                  <a:cubicBezTo>
                    <a:pt x="1" y="48603"/>
                    <a:pt x="3375" y="54195"/>
                    <a:pt x="8633" y="54195"/>
                  </a:cubicBezTo>
                  <a:lnTo>
                    <a:pt x="49576" y="54195"/>
                  </a:lnTo>
                  <a:cubicBezTo>
                    <a:pt x="54865" y="54195"/>
                    <a:pt x="58239" y="48572"/>
                    <a:pt x="55777" y="43891"/>
                  </a:cubicBezTo>
                  <a:lnTo>
                    <a:pt x="36689" y="8085"/>
                  </a:lnTo>
                  <a:lnTo>
                    <a:pt x="366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0"/>
            <p:cNvSpPr/>
            <p:nvPr/>
          </p:nvSpPr>
          <p:spPr>
            <a:xfrm flipH="1">
              <a:off x="6736950" y="-2481525"/>
              <a:ext cx="1395200" cy="1359475"/>
            </a:xfrm>
            <a:custGeom>
              <a:avLst/>
              <a:gdLst/>
              <a:ahLst/>
              <a:cxnLst/>
              <a:rect l="l" t="t" r="r" b="b"/>
              <a:pathLst>
                <a:path w="55808" h="54379" extrusionOk="0">
                  <a:moveTo>
                    <a:pt x="35412" y="304"/>
                  </a:moveTo>
                  <a:lnTo>
                    <a:pt x="35412" y="8329"/>
                  </a:lnTo>
                  <a:lnTo>
                    <a:pt x="54531" y="44135"/>
                  </a:lnTo>
                  <a:cubicBezTo>
                    <a:pt x="55655" y="46293"/>
                    <a:pt x="55595" y="48846"/>
                    <a:pt x="54318" y="50913"/>
                  </a:cubicBezTo>
                  <a:cubicBezTo>
                    <a:pt x="53072" y="53010"/>
                    <a:pt x="50883" y="54257"/>
                    <a:pt x="48391" y="54257"/>
                  </a:cubicBezTo>
                  <a:lnTo>
                    <a:pt x="7448" y="54257"/>
                  </a:lnTo>
                  <a:cubicBezTo>
                    <a:pt x="5016" y="54257"/>
                    <a:pt x="2767" y="53010"/>
                    <a:pt x="1521" y="50913"/>
                  </a:cubicBezTo>
                  <a:cubicBezTo>
                    <a:pt x="274" y="48846"/>
                    <a:pt x="183" y="46293"/>
                    <a:pt x="1338" y="44135"/>
                  </a:cubicBezTo>
                  <a:lnTo>
                    <a:pt x="20427" y="7630"/>
                  </a:lnTo>
                  <a:lnTo>
                    <a:pt x="20427" y="7599"/>
                  </a:lnTo>
                  <a:lnTo>
                    <a:pt x="20427" y="304"/>
                  </a:lnTo>
                  <a:close/>
                  <a:moveTo>
                    <a:pt x="20244" y="0"/>
                  </a:moveTo>
                  <a:lnTo>
                    <a:pt x="20244" y="7539"/>
                  </a:lnTo>
                  <a:lnTo>
                    <a:pt x="1125" y="43983"/>
                  </a:lnTo>
                  <a:cubicBezTo>
                    <a:pt x="1" y="46202"/>
                    <a:pt x="62" y="48846"/>
                    <a:pt x="1369" y="50974"/>
                  </a:cubicBezTo>
                  <a:cubicBezTo>
                    <a:pt x="2645" y="53102"/>
                    <a:pt x="4925" y="54378"/>
                    <a:pt x="7448" y="54378"/>
                  </a:cubicBezTo>
                  <a:lnTo>
                    <a:pt x="48391" y="54378"/>
                  </a:lnTo>
                  <a:cubicBezTo>
                    <a:pt x="50914" y="54378"/>
                    <a:pt x="53193" y="53071"/>
                    <a:pt x="54440" y="50913"/>
                  </a:cubicBezTo>
                  <a:cubicBezTo>
                    <a:pt x="55747" y="48755"/>
                    <a:pt x="55807" y="46141"/>
                    <a:pt x="54622" y="43922"/>
                  </a:cubicBezTo>
                  <a:lnTo>
                    <a:pt x="35564" y="8177"/>
                  </a:lnTo>
                  <a:lnTo>
                    <a:pt x="3556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0"/>
            <p:cNvSpPr/>
            <p:nvPr/>
          </p:nvSpPr>
          <p:spPr>
            <a:xfrm flipH="1">
              <a:off x="6779500" y="-2374375"/>
              <a:ext cx="1309325" cy="1190000"/>
            </a:xfrm>
            <a:custGeom>
              <a:avLst/>
              <a:gdLst/>
              <a:ahLst/>
              <a:cxnLst/>
              <a:rect l="l" t="t" r="r" b="b"/>
              <a:pathLst>
                <a:path w="52373" h="47600" extrusionOk="0">
                  <a:moveTo>
                    <a:pt x="20639" y="0"/>
                  </a:moveTo>
                  <a:lnTo>
                    <a:pt x="20639" y="31"/>
                  </a:lnTo>
                  <a:lnTo>
                    <a:pt x="20578" y="3101"/>
                  </a:lnTo>
                  <a:lnTo>
                    <a:pt x="1642" y="40670"/>
                  </a:lnTo>
                  <a:cubicBezTo>
                    <a:pt x="0" y="43831"/>
                    <a:pt x="2280" y="47600"/>
                    <a:pt x="5836" y="47600"/>
                  </a:cubicBezTo>
                  <a:lnTo>
                    <a:pt x="46506" y="47600"/>
                  </a:lnTo>
                  <a:cubicBezTo>
                    <a:pt x="50092" y="47600"/>
                    <a:pt x="52372" y="43800"/>
                    <a:pt x="50700" y="40639"/>
                  </a:cubicBezTo>
                  <a:lnTo>
                    <a:pt x="32068" y="3101"/>
                  </a:lnTo>
                  <a:lnTo>
                    <a:pt x="3194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0"/>
            <p:cNvSpPr/>
            <p:nvPr/>
          </p:nvSpPr>
          <p:spPr>
            <a:xfrm flipH="1">
              <a:off x="6779500" y="-1801425"/>
              <a:ext cx="1309325" cy="617050"/>
            </a:xfrm>
            <a:custGeom>
              <a:avLst/>
              <a:gdLst/>
              <a:ahLst/>
              <a:cxnLst/>
              <a:rect l="l" t="t" r="r" b="b"/>
              <a:pathLst>
                <a:path w="52373" h="24682" extrusionOk="0">
                  <a:moveTo>
                    <a:pt x="10578" y="0"/>
                  </a:moveTo>
                  <a:lnTo>
                    <a:pt x="1642" y="17752"/>
                  </a:lnTo>
                  <a:cubicBezTo>
                    <a:pt x="0" y="20913"/>
                    <a:pt x="2280" y="24682"/>
                    <a:pt x="5836" y="24682"/>
                  </a:cubicBezTo>
                  <a:lnTo>
                    <a:pt x="46506" y="24682"/>
                  </a:lnTo>
                  <a:cubicBezTo>
                    <a:pt x="50092" y="24682"/>
                    <a:pt x="52372" y="20882"/>
                    <a:pt x="50700" y="17721"/>
                  </a:cubicBezTo>
                  <a:lnTo>
                    <a:pt x="41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0"/>
            <p:cNvSpPr/>
            <p:nvPr/>
          </p:nvSpPr>
          <p:spPr>
            <a:xfrm flipH="1">
              <a:off x="7165525" y="-2556000"/>
              <a:ext cx="538800" cy="104125"/>
            </a:xfrm>
            <a:custGeom>
              <a:avLst/>
              <a:gdLst/>
              <a:ahLst/>
              <a:cxnLst/>
              <a:rect l="l" t="t" r="r" b="b"/>
              <a:pathLst>
                <a:path w="21552" h="4165" extrusionOk="0">
                  <a:moveTo>
                    <a:pt x="2098" y="1"/>
                  </a:moveTo>
                  <a:cubicBezTo>
                    <a:pt x="973" y="1"/>
                    <a:pt x="1" y="943"/>
                    <a:pt x="1" y="2068"/>
                  </a:cubicBezTo>
                  <a:cubicBezTo>
                    <a:pt x="1" y="3223"/>
                    <a:pt x="973" y="4165"/>
                    <a:pt x="2098" y="4165"/>
                  </a:cubicBezTo>
                  <a:lnTo>
                    <a:pt x="19454" y="4165"/>
                  </a:lnTo>
                  <a:cubicBezTo>
                    <a:pt x="20609" y="4165"/>
                    <a:pt x="21551" y="3253"/>
                    <a:pt x="21551" y="2068"/>
                  </a:cubicBezTo>
                  <a:cubicBezTo>
                    <a:pt x="21551" y="943"/>
                    <a:pt x="20609" y="1"/>
                    <a:pt x="19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0"/>
            <p:cNvSpPr/>
            <p:nvPr/>
          </p:nvSpPr>
          <p:spPr>
            <a:xfrm flipH="1">
              <a:off x="7165525" y="-2558275"/>
              <a:ext cx="540325" cy="106400"/>
            </a:xfrm>
            <a:custGeom>
              <a:avLst/>
              <a:gdLst/>
              <a:ahLst/>
              <a:cxnLst/>
              <a:rect l="l" t="t" r="r" b="b"/>
              <a:pathLst>
                <a:path w="21613" h="4256" extrusionOk="0">
                  <a:moveTo>
                    <a:pt x="2098" y="0"/>
                  </a:moveTo>
                  <a:cubicBezTo>
                    <a:pt x="1885" y="0"/>
                    <a:pt x="1673" y="0"/>
                    <a:pt x="1490" y="92"/>
                  </a:cubicBezTo>
                  <a:cubicBezTo>
                    <a:pt x="1277" y="152"/>
                    <a:pt x="1095" y="244"/>
                    <a:pt x="913" y="335"/>
                  </a:cubicBezTo>
                  <a:cubicBezTo>
                    <a:pt x="761" y="456"/>
                    <a:pt x="609" y="608"/>
                    <a:pt x="457" y="760"/>
                  </a:cubicBezTo>
                  <a:cubicBezTo>
                    <a:pt x="335" y="912"/>
                    <a:pt x="244" y="1095"/>
                    <a:pt x="153" y="1308"/>
                  </a:cubicBezTo>
                  <a:cubicBezTo>
                    <a:pt x="62" y="1490"/>
                    <a:pt x="31" y="1703"/>
                    <a:pt x="1" y="1915"/>
                  </a:cubicBezTo>
                  <a:cubicBezTo>
                    <a:pt x="1" y="2098"/>
                    <a:pt x="1" y="2311"/>
                    <a:pt x="31" y="2523"/>
                  </a:cubicBezTo>
                  <a:cubicBezTo>
                    <a:pt x="122" y="2918"/>
                    <a:pt x="305" y="3283"/>
                    <a:pt x="578" y="3587"/>
                  </a:cubicBezTo>
                  <a:cubicBezTo>
                    <a:pt x="670" y="3739"/>
                    <a:pt x="882" y="3830"/>
                    <a:pt x="1034" y="3952"/>
                  </a:cubicBezTo>
                  <a:cubicBezTo>
                    <a:pt x="1186" y="4074"/>
                    <a:pt x="1369" y="4134"/>
                    <a:pt x="1551" y="4195"/>
                  </a:cubicBezTo>
                  <a:cubicBezTo>
                    <a:pt x="1764" y="4225"/>
                    <a:pt x="1946" y="4256"/>
                    <a:pt x="2129" y="4256"/>
                  </a:cubicBezTo>
                  <a:lnTo>
                    <a:pt x="19515" y="4256"/>
                  </a:lnTo>
                  <a:cubicBezTo>
                    <a:pt x="19515" y="4256"/>
                    <a:pt x="19484" y="4256"/>
                    <a:pt x="19484" y="4134"/>
                  </a:cubicBezTo>
                  <a:lnTo>
                    <a:pt x="2767" y="4134"/>
                  </a:lnTo>
                  <a:cubicBezTo>
                    <a:pt x="2584" y="4134"/>
                    <a:pt x="2394" y="4149"/>
                    <a:pt x="2208" y="4149"/>
                  </a:cubicBezTo>
                  <a:cubicBezTo>
                    <a:pt x="2022" y="4149"/>
                    <a:pt x="1840" y="4134"/>
                    <a:pt x="1673" y="4074"/>
                  </a:cubicBezTo>
                  <a:cubicBezTo>
                    <a:pt x="1490" y="4043"/>
                    <a:pt x="1277" y="3952"/>
                    <a:pt x="1125" y="3830"/>
                  </a:cubicBezTo>
                  <a:cubicBezTo>
                    <a:pt x="973" y="3770"/>
                    <a:pt x="821" y="3648"/>
                    <a:pt x="730" y="3496"/>
                  </a:cubicBezTo>
                  <a:cubicBezTo>
                    <a:pt x="457" y="3192"/>
                    <a:pt x="305" y="2858"/>
                    <a:pt x="214" y="2463"/>
                  </a:cubicBezTo>
                  <a:cubicBezTo>
                    <a:pt x="183" y="2280"/>
                    <a:pt x="183" y="2098"/>
                    <a:pt x="183" y="1915"/>
                  </a:cubicBezTo>
                  <a:cubicBezTo>
                    <a:pt x="214" y="1703"/>
                    <a:pt x="274" y="1520"/>
                    <a:pt x="335" y="1338"/>
                  </a:cubicBezTo>
                  <a:cubicBezTo>
                    <a:pt x="426" y="1186"/>
                    <a:pt x="518" y="1004"/>
                    <a:pt x="639" y="852"/>
                  </a:cubicBezTo>
                  <a:cubicBezTo>
                    <a:pt x="791" y="730"/>
                    <a:pt x="943" y="578"/>
                    <a:pt x="1095" y="456"/>
                  </a:cubicBezTo>
                  <a:cubicBezTo>
                    <a:pt x="1247" y="335"/>
                    <a:pt x="1429" y="274"/>
                    <a:pt x="1642" y="183"/>
                  </a:cubicBezTo>
                  <a:cubicBezTo>
                    <a:pt x="1825" y="152"/>
                    <a:pt x="2037" y="122"/>
                    <a:pt x="2250" y="122"/>
                  </a:cubicBezTo>
                  <a:lnTo>
                    <a:pt x="19120" y="122"/>
                  </a:lnTo>
                  <a:cubicBezTo>
                    <a:pt x="19363" y="122"/>
                    <a:pt x="19636" y="122"/>
                    <a:pt x="19910" y="152"/>
                  </a:cubicBezTo>
                  <a:cubicBezTo>
                    <a:pt x="20123" y="183"/>
                    <a:pt x="20396" y="274"/>
                    <a:pt x="20579" y="396"/>
                  </a:cubicBezTo>
                  <a:cubicBezTo>
                    <a:pt x="20638" y="425"/>
                    <a:pt x="20695" y="459"/>
                    <a:pt x="20750" y="495"/>
                  </a:cubicBezTo>
                  <a:lnTo>
                    <a:pt x="20750" y="495"/>
                  </a:lnTo>
                  <a:cubicBezTo>
                    <a:pt x="20666" y="425"/>
                    <a:pt x="20579" y="361"/>
                    <a:pt x="20488" y="304"/>
                  </a:cubicBezTo>
                  <a:cubicBezTo>
                    <a:pt x="20244" y="152"/>
                    <a:pt x="20032" y="92"/>
                    <a:pt x="19758" y="31"/>
                  </a:cubicBezTo>
                  <a:cubicBezTo>
                    <a:pt x="19484" y="0"/>
                    <a:pt x="19211" y="0"/>
                    <a:pt x="18968" y="0"/>
                  </a:cubicBezTo>
                  <a:close/>
                  <a:moveTo>
                    <a:pt x="20750" y="495"/>
                  </a:moveTo>
                  <a:cubicBezTo>
                    <a:pt x="21029" y="730"/>
                    <a:pt x="21259" y="1034"/>
                    <a:pt x="21399" y="1338"/>
                  </a:cubicBezTo>
                  <a:cubicBezTo>
                    <a:pt x="21460" y="1520"/>
                    <a:pt x="21521" y="1763"/>
                    <a:pt x="21551" y="1946"/>
                  </a:cubicBezTo>
                  <a:cubicBezTo>
                    <a:pt x="21551" y="2128"/>
                    <a:pt x="21551" y="2311"/>
                    <a:pt x="21521" y="2523"/>
                  </a:cubicBezTo>
                  <a:cubicBezTo>
                    <a:pt x="21430" y="2888"/>
                    <a:pt x="21278" y="3192"/>
                    <a:pt x="21095" y="3435"/>
                  </a:cubicBezTo>
                  <a:cubicBezTo>
                    <a:pt x="20700" y="3922"/>
                    <a:pt x="20214" y="4074"/>
                    <a:pt x="19910" y="4134"/>
                  </a:cubicBezTo>
                  <a:cubicBezTo>
                    <a:pt x="19758" y="4195"/>
                    <a:pt x="19636" y="4195"/>
                    <a:pt x="19576" y="4195"/>
                  </a:cubicBezTo>
                  <a:cubicBezTo>
                    <a:pt x="19576" y="4256"/>
                    <a:pt x="19515" y="4256"/>
                    <a:pt x="19515" y="4256"/>
                  </a:cubicBezTo>
                  <a:cubicBezTo>
                    <a:pt x="19515" y="4256"/>
                    <a:pt x="19697" y="4256"/>
                    <a:pt x="20032" y="4195"/>
                  </a:cubicBezTo>
                  <a:cubicBezTo>
                    <a:pt x="20336" y="4104"/>
                    <a:pt x="20791" y="3922"/>
                    <a:pt x="21156" y="3466"/>
                  </a:cubicBezTo>
                  <a:cubicBezTo>
                    <a:pt x="21369" y="3222"/>
                    <a:pt x="21521" y="2918"/>
                    <a:pt x="21582" y="2554"/>
                  </a:cubicBezTo>
                  <a:cubicBezTo>
                    <a:pt x="21612" y="2371"/>
                    <a:pt x="21612" y="2159"/>
                    <a:pt x="21612" y="1976"/>
                  </a:cubicBezTo>
                  <a:cubicBezTo>
                    <a:pt x="21582" y="1794"/>
                    <a:pt x="21551" y="1611"/>
                    <a:pt x="21460" y="1368"/>
                  </a:cubicBezTo>
                  <a:cubicBezTo>
                    <a:pt x="21329" y="1055"/>
                    <a:pt x="21086" y="718"/>
                    <a:pt x="20750" y="4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flipH="1">
              <a:off x="7224050" y="-2451125"/>
              <a:ext cx="410375" cy="154275"/>
            </a:xfrm>
            <a:custGeom>
              <a:avLst/>
              <a:gdLst/>
              <a:ahLst/>
              <a:cxnLst/>
              <a:rect l="l" t="t" r="r" b="b"/>
              <a:pathLst>
                <a:path w="16415" h="6171" extrusionOk="0">
                  <a:moveTo>
                    <a:pt x="1" y="0"/>
                  </a:moveTo>
                  <a:lnTo>
                    <a:pt x="1" y="6171"/>
                  </a:lnTo>
                  <a:lnTo>
                    <a:pt x="16415" y="6171"/>
                  </a:lnTo>
                  <a:lnTo>
                    <a:pt x="164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flipH="1">
              <a:off x="7040900" y="-1853100"/>
              <a:ext cx="782725" cy="104125"/>
            </a:xfrm>
            <a:custGeom>
              <a:avLst/>
              <a:gdLst/>
              <a:ahLst/>
              <a:cxnLst/>
              <a:rect l="l" t="t" r="r" b="b"/>
              <a:pathLst>
                <a:path w="31309" h="4165" extrusionOk="0">
                  <a:moveTo>
                    <a:pt x="15654" y="1"/>
                  </a:moveTo>
                  <a:cubicBezTo>
                    <a:pt x="7022" y="1"/>
                    <a:pt x="0" y="943"/>
                    <a:pt x="0" y="2067"/>
                  </a:cubicBezTo>
                  <a:cubicBezTo>
                    <a:pt x="0" y="3223"/>
                    <a:pt x="7022" y="4165"/>
                    <a:pt x="15654" y="4165"/>
                  </a:cubicBezTo>
                  <a:cubicBezTo>
                    <a:pt x="24287" y="4165"/>
                    <a:pt x="31308" y="3223"/>
                    <a:pt x="31308" y="2067"/>
                  </a:cubicBezTo>
                  <a:cubicBezTo>
                    <a:pt x="31308" y="943"/>
                    <a:pt x="24287" y="1"/>
                    <a:pt x="15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flipH="1">
              <a:off x="7040900" y="-1853100"/>
              <a:ext cx="782725" cy="104125"/>
            </a:xfrm>
            <a:custGeom>
              <a:avLst/>
              <a:gdLst/>
              <a:ahLst/>
              <a:cxnLst/>
              <a:rect l="l" t="t" r="r" b="b"/>
              <a:pathLst>
                <a:path w="31309" h="4165" extrusionOk="0">
                  <a:moveTo>
                    <a:pt x="15654" y="1"/>
                  </a:moveTo>
                  <a:cubicBezTo>
                    <a:pt x="7022" y="1"/>
                    <a:pt x="0" y="943"/>
                    <a:pt x="0" y="2067"/>
                  </a:cubicBezTo>
                  <a:cubicBezTo>
                    <a:pt x="0" y="3223"/>
                    <a:pt x="7022" y="4165"/>
                    <a:pt x="15654" y="4165"/>
                  </a:cubicBezTo>
                  <a:cubicBezTo>
                    <a:pt x="24287" y="4165"/>
                    <a:pt x="31308" y="3223"/>
                    <a:pt x="31308" y="2067"/>
                  </a:cubicBezTo>
                  <a:cubicBezTo>
                    <a:pt x="31308" y="943"/>
                    <a:pt x="24287" y="1"/>
                    <a:pt x="15654"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flipH="1">
              <a:off x="6893500" y="-2296875"/>
              <a:ext cx="509900" cy="876950"/>
            </a:xfrm>
            <a:custGeom>
              <a:avLst/>
              <a:gdLst/>
              <a:ahLst/>
              <a:cxnLst/>
              <a:rect l="l" t="t" r="r" b="b"/>
              <a:pathLst>
                <a:path w="20396" h="35078" extrusionOk="0">
                  <a:moveTo>
                    <a:pt x="183" y="1"/>
                  </a:moveTo>
                  <a:cubicBezTo>
                    <a:pt x="0" y="1"/>
                    <a:pt x="6627" y="34682"/>
                    <a:pt x="8025" y="34955"/>
                  </a:cubicBezTo>
                  <a:cubicBezTo>
                    <a:pt x="8501" y="35047"/>
                    <a:pt x="10034" y="35077"/>
                    <a:pt x="11867" y="35077"/>
                  </a:cubicBezTo>
                  <a:cubicBezTo>
                    <a:pt x="15532" y="35077"/>
                    <a:pt x="20396" y="34955"/>
                    <a:pt x="20396" y="34955"/>
                  </a:cubicBezTo>
                  <a:lnTo>
                    <a:pt x="3769"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flipH="1">
              <a:off x="6747600" y="-1271025"/>
              <a:ext cx="1372375" cy="147450"/>
            </a:xfrm>
            <a:custGeom>
              <a:avLst/>
              <a:gdLst/>
              <a:ahLst/>
              <a:cxnLst/>
              <a:rect l="l" t="t" r="r" b="b"/>
              <a:pathLst>
                <a:path w="54895" h="5898" extrusionOk="0">
                  <a:moveTo>
                    <a:pt x="0" y="1"/>
                  </a:moveTo>
                  <a:cubicBezTo>
                    <a:pt x="334" y="2797"/>
                    <a:pt x="3435" y="5897"/>
                    <a:pt x="6566" y="5897"/>
                  </a:cubicBezTo>
                  <a:lnTo>
                    <a:pt x="48421" y="5897"/>
                  </a:lnTo>
                  <a:cubicBezTo>
                    <a:pt x="52129" y="5776"/>
                    <a:pt x="54652" y="1824"/>
                    <a:pt x="54895" y="1"/>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flipH="1">
              <a:off x="7701250" y="-2048400"/>
              <a:ext cx="212800" cy="425575"/>
            </a:xfrm>
            <a:custGeom>
              <a:avLst/>
              <a:gdLst/>
              <a:ahLst/>
              <a:cxnLst/>
              <a:rect l="l" t="t" r="r" b="b"/>
              <a:pathLst>
                <a:path w="8512" h="17023" extrusionOk="0">
                  <a:moveTo>
                    <a:pt x="8511" y="1"/>
                  </a:moveTo>
                  <a:cubicBezTo>
                    <a:pt x="8481" y="62"/>
                    <a:pt x="8481" y="92"/>
                    <a:pt x="8450" y="123"/>
                  </a:cubicBezTo>
                  <a:cubicBezTo>
                    <a:pt x="8359" y="244"/>
                    <a:pt x="8298" y="396"/>
                    <a:pt x="8177" y="609"/>
                  </a:cubicBezTo>
                  <a:cubicBezTo>
                    <a:pt x="7964" y="1034"/>
                    <a:pt x="7660" y="1673"/>
                    <a:pt x="7265" y="2433"/>
                  </a:cubicBezTo>
                  <a:cubicBezTo>
                    <a:pt x="6505" y="4013"/>
                    <a:pt x="5411" y="6080"/>
                    <a:pt x="4195" y="8451"/>
                  </a:cubicBezTo>
                  <a:cubicBezTo>
                    <a:pt x="2979" y="10791"/>
                    <a:pt x="1915" y="12919"/>
                    <a:pt x="1155" y="14500"/>
                  </a:cubicBezTo>
                  <a:cubicBezTo>
                    <a:pt x="760" y="15290"/>
                    <a:pt x="456" y="15898"/>
                    <a:pt x="274" y="16354"/>
                  </a:cubicBezTo>
                  <a:cubicBezTo>
                    <a:pt x="152" y="16536"/>
                    <a:pt x="92" y="16718"/>
                    <a:pt x="61" y="16840"/>
                  </a:cubicBezTo>
                  <a:cubicBezTo>
                    <a:pt x="61" y="16931"/>
                    <a:pt x="0" y="16962"/>
                    <a:pt x="0" y="16992"/>
                  </a:cubicBezTo>
                  <a:lnTo>
                    <a:pt x="0" y="17022"/>
                  </a:lnTo>
                  <a:cubicBezTo>
                    <a:pt x="0" y="17022"/>
                    <a:pt x="61" y="17022"/>
                    <a:pt x="61" y="16992"/>
                  </a:cubicBezTo>
                  <a:cubicBezTo>
                    <a:pt x="92" y="16992"/>
                    <a:pt x="92" y="16931"/>
                    <a:pt x="122" y="16870"/>
                  </a:cubicBezTo>
                  <a:cubicBezTo>
                    <a:pt x="152" y="16779"/>
                    <a:pt x="244" y="16627"/>
                    <a:pt x="365" y="16384"/>
                  </a:cubicBezTo>
                  <a:cubicBezTo>
                    <a:pt x="548" y="15959"/>
                    <a:pt x="851" y="15320"/>
                    <a:pt x="1216" y="14560"/>
                  </a:cubicBezTo>
                  <a:cubicBezTo>
                    <a:pt x="1976" y="13041"/>
                    <a:pt x="3101" y="10913"/>
                    <a:pt x="4317" y="8572"/>
                  </a:cubicBezTo>
                  <a:cubicBezTo>
                    <a:pt x="5472" y="6232"/>
                    <a:pt x="6596" y="4104"/>
                    <a:pt x="7356" y="2554"/>
                  </a:cubicBezTo>
                  <a:cubicBezTo>
                    <a:pt x="7721" y="1764"/>
                    <a:pt x="8025" y="1156"/>
                    <a:pt x="8207" y="700"/>
                  </a:cubicBezTo>
                  <a:cubicBezTo>
                    <a:pt x="8298" y="518"/>
                    <a:pt x="8420" y="305"/>
                    <a:pt x="8450" y="214"/>
                  </a:cubicBezTo>
                  <a:cubicBezTo>
                    <a:pt x="8481" y="153"/>
                    <a:pt x="8511" y="123"/>
                    <a:pt x="8511" y="92"/>
                  </a:cubicBezTo>
                  <a:lnTo>
                    <a:pt x="8511" y="62"/>
                  </a:lnTo>
                  <a:lnTo>
                    <a:pt x="85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flipH="1">
              <a:off x="7467975" y="-2296875"/>
              <a:ext cx="507625" cy="903525"/>
            </a:xfrm>
            <a:custGeom>
              <a:avLst/>
              <a:gdLst/>
              <a:ahLst/>
              <a:cxnLst/>
              <a:rect l="l" t="t" r="r" b="b"/>
              <a:pathLst>
                <a:path w="20305" h="36141" extrusionOk="0">
                  <a:moveTo>
                    <a:pt x="17022" y="1"/>
                  </a:moveTo>
                  <a:cubicBezTo>
                    <a:pt x="16748" y="639"/>
                    <a:pt x="0" y="36141"/>
                    <a:pt x="0" y="36141"/>
                  </a:cubicBezTo>
                  <a:lnTo>
                    <a:pt x="6718" y="36141"/>
                  </a:lnTo>
                  <a:lnTo>
                    <a:pt x="20305"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flipH="1">
              <a:off x="7622225" y="-1487000"/>
              <a:ext cx="50175" cy="46875"/>
            </a:xfrm>
            <a:custGeom>
              <a:avLst/>
              <a:gdLst/>
              <a:ahLst/>
              <a:cxnLst/>
              <a:rect l="l" t="t" r="r" b="b"/>
              <a:pathLst>
                <a:path w="2007" h="1875" extrusionOk="0">
                  <a:moveTo>
                    <a:pt x="988" y="1"/>
                  </a:moveTo>
                  <a:cubicBezTo>
                    <a:pt x="539" y="1"/>
                    <a:pt x="117" y="351"/>
                    <a:pt x="61" y="858"/>
                  </a:cubicBezTo>
                  <a:cubicBezTo>
                    <a:pt x="0" y="1345"/>
                    <a:pt x="365" y="1831"/>
                    <a:pt x="912" y="1861"/>
                  </a:cubicBezTo>
                  <a:cubicBezTo>
                    <a:pt x="959" y="1870"/>
                    <a:pt x="1007" y="1875"/>
                    <a:pt x="1054" y="1875"/>
                  </a:cubicBezTo>
                  <a:cubicBezTo>
                    <a:pt x="1489" y="1875"/>
                    <a:pt x="1891" y="1507"/>
                    <a:pt x="1946" y="1041"/>
                  </a:cubicBezTo>
                  <a:cubicBezTo>
                    <a:pt x="2006" y="494"/>
                    <a:pt x="1642" y="38"/>
                    <a:pt x="1094" y="7"/>
                  </a:cubicBezTo>
                  <a:cubicBezTo>
                    <a:pt x="1059" y="3"/>
                    <a:pt x="1024" y="1"/>
                    <a:pt x="98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flipH="1">
              <a:off x="7290925" y="-1581225"/>
              <a:ext cx="50175" cy="46900"/>
            </a:xfrm>
            <a:custGeom>
              <a:avLst/>
              <a:gdLst/>
              <a:ahLst/>
              <a:cxnLst/>
              <a:rect l="l" t="t" r="r" b="b"/>
              <a:pathLst>
                <a:path w="2007" h="1876" extrusionOk="0">
                  <a:moveTo>
                    <a:pt x="989" y="1"/>
                  </a:moveTo>
                  <a:cubicBezTo>
                    <a:pt x="540" y="1"/>
                    <a:pt x="120" y="351"/>
                    <a:pt x="92" y="858"/>
                  </a:cubicBezTo>
                  <a:cubicBezTo>
                    <a:pt x="1" y="1345"/>
                    <a:pt x="396" y="1831"/>
                    <a:pt x="913" y="1861"/>
                  </a:cubicBezTo>
                  <a:cubicBezTo>
                    <a:pt x="963" y="1871"/>
                    <a:pt x="1013" y="1875"/>
                    <a:pt x="1064" y="1875"/>
                  </a:cubicBezTo>
                  <a:cubicBezTo>
                    <a:pt x="1500" y="1875"/>
                    <a:pt x="1919" y="1531"/>
                    <a:pt x="1946" y="1041"/>
                  </a:cubicBezTo>
                  <a:cubicBezTo>
                    <a:pt x="2007" y="524"/>
                    <a:pt x="1642" y="68"/>
                    <a:pt x="1095" y="7"/>
                  </a:cubicBezTo>
                  <a:cubicBezTo>
                    <a:pt x="1060" y="3"/>
                    <a:pt x="1024" y="1"/>
                    <a:pt x="98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flipH="1">
              <a:off x="7580425" y="-1563575"/>
              <a:ext cx="28150" cy="28125"/>
            </a:xfrm>
            <a:custGeom>
              <a:avLst/>
              <a:gdLst/>
              <a:ahLst/>
              <a:cxnLst/>
              <a:rect l="l" t="t" r="r" b="b"/>
              <a:pathLst>
                <a:path w="1126" h="1125" extrusionOk="0">
                  <a:moveTo>
                    <a:pt x="548" y="0"/>
                  </a:moveTo>
                  <a:cubicBezTo>
                    <a:pt x="244" y="0"/>
                    <a:pt x="0" y="243"/>
                    <a:pt x="0" y="578"/>
                  </a:cubicBezTo>
                  <a:cubicBezTo>
                    <a:pt x="0" y="882"/>
                    <a:pt x="244" y="1125"/>
                    <a:pt x="548" y="1125"/>
                  </a:cubicBezTo>
                  <a:cubicBezTo>
                    <a:pt x="882" y="1125"/>
                    <a:pt x="1125" y="882"/>
                    <a:pt x="1125" y="578"/>
                  </a:cubicBezTo>
                  <a:cubicBezTo>
                    <a:pt x="1125" y="243"/>
                    <a:pt x="882" y="0"/>
                    <a:pt x="54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flipH="1">
              <a:off x="7253675" y="-1495200"/>
              <a:ext cx="28150" cy="28150"/>
            </a:xfrm>
            <a:custGeom>
              <a:avLst/>
              <a:gdLst/>
              <a:ahLst/>
              <a:cxnLst/>
              <a:rect l="l" t="t" r="r" b="b"/>
              <a:pathLst>
                <a:path w="1126" h="1126" extrusionOk="0">
                  <a:moveTo>
                    <a:pt x="548" y="1"/>
                  </a:moveTo>
                  <a:cubicBezTo>
                    <a:pt x="244" y="1"/>
                    <a:pt x="1" y="274"/>
                    <a:pt x="1" y="578"/>
                  </a:cubicBezTo>
                  <a:cubicBezTo>
                    <a:pt x="1" y="882"/>
                    <a:pt x="244" y="1126"/>
                    <a:pt x="548" y="1126"/>
                  </a:cubicBezTo>
                  <a:cubicBezTo>
                    <a:pt x="852" y="1126"/>
                    <a:pt x="1125" y="882"/>
                    <a:pt x="1125" y="578"/>
                  </a:cubicBezTo>
                  <a:cubicBezTo>
                    <a:pt x="1125" y="274"/>
                    <a:pt x="852" y="1"/>
                    <a:pt x="54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flipH="1">
              <a:off x="7394250" y="-1691250"/>
              <a:ext cx="28150" cy="28900"/>
            </a:xfrm>
            <a:custGeom>
              <a:avLst/>
              <a:gdLst/>
              <a:ahLst/>
              <a:cxnLst/>
              <a:rect l="l" t="t" r="r" b="b"/>
              <a:pathLst>
                <a:path w="1126" h="1156" extrusionOk="0">
                  <a:moveTo>
                    <a:pt x="548" y="1"/>
                  </a:moveTo>
                  <a:cubicBezTo>
                    <a:pt x="244" y="1"/>
                    <a:pt x="0" y="274"/>
                    <a:pt x="0" y="578"/>
                  </a:cubicBezTo>
                  <a:cubicBezTo>
                    <a:pt x="0" y="882"/>
                    <a:pt x="244" y="1156"/>
                    <a:pt x="548" y="1156"/>
                  </a:cubicBezTo>
                  <a:cubicBezTo>
                    <a:pt x="851" y="1156"/>
                    <a:pt x="1125" y="882"/>
                    <a:pt x="1125" y="578"/>
                  </a:cubicBezTo>
                  <a:cubicBezTo>
                    <a:pt x="1125" y="274"/>
                    <a:pt x="851" y="1"/>
                    <a:pt x="54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flipH="1">
              <a:off x="7494575" y="-1394875"/>
              <a:ext cx="44100" cy="44100"/>
            </a:xfrm>
            <a:custGeom>
              <a:avLst/>
              <a:gdLst/>
              <a:ahLst/>
              <a:cxnLst/>
              <a:rect l="l" t="t" r="r" b="b"/>
              <a:pathLst>
                <a:path w="1764" h="1764" extrusionOk="0">
                  <a:moveTo>
                    <a:pt x="882" y="0"/>
                  </a:moveTo>
                  <a:cubicBezTo>
                    <a:pt x="396" y="0"/>
                    <a:pt x="1" y="395"/>
                    <a:pt x="1" y="882"/>
                  </a:cubicBezTo>
                  <a:cubicBezTo>
                    <a:pt x="1" y="1368"/>
                    <a:pt x="396" y="1763"/>
                    <a:pt x="882" y="1763"/>
                  </a:cubicBezTo>
                  <a:cubicBezTo>
                    <a:pt x="1369" y="1763"/>
                    <a:pt x="1764" y="1368"/>
                    <a:pt x="1764" y="882"/>
                  </a:cubicBezTo>
                  <a:cubicBezTo>
                    <a:pt x="1764" y="426"/>
                    <a:pt x="1369" y="0"/>
                    <a:pt x="882"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flipH="1">
              <a:off x="7515850" y="-2521050"/>
              <a:ext cx="129950" cy="31950"/>
            </a:xfrm>
            <a:custGeom>
              <a:avLst/>
              <a:gdLst/>
              <a:ahLst/>
              <a:cxnLst/>
              <a:rect l="l" t="t" r="r" b="b"/>
              <a:pathLst>
                <a:path w="5198" h="1278" extrusionOk="0">
                  <a:moveTo>
                    <a:pt x="638" y="1"/>
                  </a:moveTo>
                  <a:cubicBezTo>
                    <a:pt x="304" y="1"/>
                    <a:pt x="0" y="305"/>
                    <a:pt x="0" y="639"/>
                  </a:cubicBezTo>
                  <a:cubicBezTo>
                    <a:pt x="0" y="974"/>
                    <a:pt x="304" y="1277"/>
                    <a:pt x="638" y="1277"/>
                  </a:cubicBezTo>
                  <a:lnTo>
                    <a:pt x="4559" y="1277"/>
                  </a:lnTo>
                  <a:cubicBezTo>
                    <a:pt x="4894" y="1277"/>
                    <a:pt x="5198" y="974"/>
                    <a:pt x="5198" y="639"/>
                  </a:cubicBezTo>
                  <a:cubicBezTo>
                    <a:pt x="5198" y="305"/>
                    <a:pt x="4894" y="1"/>
                    <a:pt x="4559" y="1"/>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flipH="1">
              <a:off x="7465700" y="-2518000"/>
              <a:ext cx="30400" cy="30425"/>
            </a:xfrm>
            <a:custGeom>
              <a:avLst/>
              <a:gdLst/>
              <a:ahLst/>
              <a:cxnLst/>
              <a:rect l="l" t="t" r="r" b="b"/>
              <a:pathLst>
                <a:path w="1216" h="1217" extrusionOk="0">
                  <a:moveTo>
                    <a:pt x="608" y="0"/>
                  </a:moveTo>
                  <a:cubicBezTo>
                    <a:pt x="274" y="0"/>
                    <a:pt x="0" y="244"/>
                    <a:pt x="0" y="608"/>
                  </a:cubicBezTo>
                  <a:cubicBezTo>
                    <a:pt x="0" y="943"/>
                    <a:pt x="274" y="1216"/>
                    <a:pt x="608" y="1216"/>
                  </a:cubicBezTo>
                  <a:cubicBezTo>
                    <a:pt x="942" y="1216"/>
                    <a:pt x="1216" y="943"/>
                    <a:pt x="1216" y="608"/>
                  </a:cubicBezTo>
                  <a:cubicBezTo>
                    <a:pt x="1216" y="244"/>
                    <a:pt x="942" y="0"/>
                    <a:pt x="608" y="0"/>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flipH="1">
              <a:off x="3848600" y="-369800"/>
              <a:ext cx="1090475" cy="971175"/>
            </a:xfrm>
            <a:custGeom>
              <a:avLst/>
              <a:gdLst/>
              <a:ahLst/>
              <a:cxnLst/>
              <a:rect l="l" t="t" r="r" b="b"/>
              <a:pathLst>
                <a:path w="43619" h="38847" extrusionOk="0">
                  <a:moveTo>
                    <a:pt x="7417" y="1"/>
                  </a:moveTo>
                  <a:lnTo>
                    <a:pt x="7417" y="31"/>
                  </a:lnTo>
                  <a:cubicBezTo>
                    <a:pt x="7417" y="426"/>
                    <a:pt x="2250" y="26931"/>
                    <a:pt x="365" y="35746"/>
                  </a:cubicBezTo>
                  <a:cubicBezTo>
                    <a:pt x="1" y="37357"/>
                    <a:pt x="1216" y="38846"/>
                    <a:pt x="2827" y="38846"/>
                  </a:cubicBezTo>
                  <a:lnTo>
                    <a:pt x="41004" y="38846"/>
                  </a:lnTo>
                  <a:cubicBezTo>
                    <a:pt x="42494" y="38846"/>
                    <a:pt x="43618" y="37479"/>
                    <a:pt x="43314" y="35989"/>
                  </a:cubicBezTo>
                  <a:lnTo>
                    <a:pt x="36263"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flipH="1">
              <a:off x="3848600" y="-78500"/>
              <a:ext cx="1090475" cy="679875"/>
            </a:xfrm>
            <a:custGeom>
              <a:avLst/>
              <a:gdLst/>
              <a:ahLst/>
              <a:cxnLst/>
              <a:rect l="l" t="t" r="r" b="b"/>
              <a:pathLst>
                <a:path w="43619" h="27195" extrusionOk="0">
                  <a:moveTo>
                    <a:pt x="30540" y="0"/>
                  </a:moveTo>
                  <a:cubicBezTo>
                    <a:pt x="28194" y="0"/>
                    <a:pt x="25503" y="21"/>
                    <a:pt x="22706" y="81"/>
                  </a:cubicBezTo>
                  <a:cubicBezTo>
                    <a:pt x="19900" y="152"/>
                    <a:pt x="17022" y="176"/>
                    <a:pt x="14433" y="176"/>
                  </a:cubicBezTo>
                  <a:cubicBezTo>
                    <a:pt x="9254" y="176"/>
                    <a:pt x="5229" y="81"/>
                    <a:pt x="5229" y="81"/>
                  </a:cubicBezTo>
                  <a:cubicBezTo>
                    <a:pt x="4469" y="3972"/>
                    <a:pt x="852" y="21814"/>
                    <a:pt x="365" y="24094"/>
                  </a:cubicBezTo>
                  <a:cubicBezTo>
                    <a:pt x="1" y="25705"/>
                    <a:pt x="1186" y="27194"/>
                    <a:pt x="2827" y="27194"/>
                  </a:cubicBezTo>
                  <a:lnTo>
                    <a:pt x="41004" y="27194"/>
                  </a:lnTo>
                  <a:cubicBezTo>
                    <a:pt x="42494" y="27194"/>
                    <a:pt x="43618" y="25827"/>
                    <a:pt x="43314" y="24337"/>
                  </a:cubicBezTo>
                  <a:lnTo>
                    <a:pt x="41491" y="15066"/>
                  </a:lnTo>
                  <a:lnTo>
                    <a:pt x="38542" y="81"/>
                  </a:lnTo>
                  <a:cubicBezTo>
                    <a:pt x="38542" y="81"/>
                    <a:pt x="35233" y="0"/>
                    <a:pt x="30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flipH="1">
              <a:off x="4042375" y="600700"/>
              <a:ext cx="725725" cy="2200"/>
            </a:xfrm>
            <a:custGeom>
              <a:avLst/>
              <a:gdLst/>
              <a:ahLst/>
              <a:cxnLst/>
              <a:rect l="l" t="t" r="r" b="b"/>
              <a:pathLst>
                <a:path w="29029" h="88" extrusionOk="0">
                  <a:moveTo>
                    <a:pt x="21401" y="0"/>
                  </a:moveTo>
                  <a:cubicBezTo>
                    <a:pt x="19357" y="0"/>
                    <a:pt x="17018" y="7"/>
                    <a:pt x="14530" y="26"/>
                  </a:cubicBezTo>
                  <a:cubicBezTo>
                    <a:pt x="6505" y="26"/>
                    <a:pt x="1" y="57"/>
                    <a:pt x="1" y="57"/>
                  </a:cubicBezTo>
                  <a:cubicBezTo>
                    <a:pt x="1" y="57"/>
                    <a:pt x="6505" y="87"/>
                    <a:pt x="14530" y="87"/>
                  </a:cubicBezTo>
                  <a:cubicBezTo>
                    <a:pt x="22554" y="87"/>
                    <a:pt x="29028" y="87"/>
                    <a:pt x="29028" y="57"/>
                  </a:cubicBezTo>
                  <a:cubicBezTo>
                    <a:pt x="29028" y="36"/>
                    <a:pt x="25947" y="0"/>
                    <a:pt x="214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flipH="1">
              <a:off x="4285550" y="396925"/>
              <a:ext cx="53200" cy="53225"/>
            </a:xfrm>
            <a:custGeom>
              <a:avLst/>
              <a:gdLst/>
              <a:ahLst/>
              <a:cxnLst/>
              <a:rect l="l" t="t" r="r" b="b"/>
              <a:pathLst>
                <a:path w="2128" h="2129" extrusionOk="0">
                  <a:moveTo>
                    <a:pt x="1064" y="1"/>
                  </a:moveTo>
                  <a:cubicBezTo>
                    <a:pt x="456" y="1"/>
                    <a:pt x="0" y="487"/>
                    <a:pt x="0" y="1065"/>
                  </a:cubicBezTo>
                  <a:cubicBezTo>
                    <a:pt x="0" y="1673"/>
                    <a:pt x="456" y="2129"/>
                    <a:pt x="1064" y="2129"/>
                  </a:cubicBezTo>
                  <a:cubicBezTo>
                    <a:pt x="1672" y="2129"/>
                    <a:pt x="2128" y="1642"/>
                    <a:pt x="2128" y="1065"/>
                  </a:cubicBezTo>
                  <a:cubicBezTo>
                    <a:pt x="2128" y="487"/>
                    <a:pt x="1672" y="1"/>
                    <a:pt x="1064"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flipH="1">
              <a:off x="4708800" y="431900"/>
              <a:ext cx="51700" cy="51675"/>
            </a:xfrm>
            <a:custGeom>
              <a:avLst/>
              <a:gdLst/>
              <a:ahLst/>
              <a:cxnLst/>
              <a:rect l="l" t="t" r="r" b="b"/>
              <a:pathLst>
                <a:path w="2068" h="2067" extrusionOk="0">
                  <a:moveTo>
                    <a:pt x="1034" y="0"/>
                  </a:moveTo>
                  <a:cubicBezTo>
                    <a:pt x="456" y="0"/>
                    <a:pt x="1" y="456"/>
                    <a:pt x="1" y="1034"/>
                  </a:cubicBezTo>
                  <a:cubicBezTo>
                    <a:pt x="1" y="1611"/>
                    <a:pt x="456" y="2067"/>
                    <a:pt x="1034" y="2067"/>
                  </a:cubicBezTo>
                  <a:cubicBezTo>
                    <a:pt x="1612" y="2067"/>
                    <a:pt x="2067" y="1611"/>
                    <a:pt x="2067" y="1034"/>
                  </a:cubicBezTo>
                  <a:cubicBezTo>
                    <a:pt x="2067" y="456"/>
                    <a:pt x="1612"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flipH="1">
              <a:off x="4125975" y="457725"/>
              <a:ext cx="92725" cy="92725"/>
            </a:xfrm>
            <a:custGeom>
              <a:avLst/>
              <a:gdLst/>
              <a:ahLst/>
              <a:cxnLst/>
              <a:rect l="l" t="t" r="r" b="b"/>
              <a:pathLst>
                <a:path w="3709" h="3709" extrusionOk="0">
                  <a:moveTo>
                    <a:pt x="1855" y="1"/>
                  </a:moveTo>
                  <a:cubicBezTo>
                    <a:pt x="821" y="1"/>
                    <a:pt x="1" y="821"/>
                    <a:pt x="1" y="1855"/>
                  </a:cubicBezTo>
                  <a:cubicBezTo>
                    <a:pt x="1" y="2888"/>
                    <a:pt x="821" y="3709"/>
                    <a:pt x="1855" y="3709"/>
                  </a:cubicBezTo>
                  <a:cubicBezTo>
                    <a:pt x="2888" y="3709"/>
                    <a:pt x="3709" y="2888"/>
                    <a:pt x="3709" y="1855"/>
                  </a:cubicBezTo>
                  <a:cubicBezTo>
                    <a:pt x="3709" y="821"/>
                    <a:pt x="2888" y="1"/>
                    <a:pt x="18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flipH="1">
              <a:off x="4371400" y="392375"/>
              <a:ext cx="32700" cy="31950"/>
            </a:xfrm>
            <a:custGeom>
              <a:avLst/>
              <a:gdLst/>
              <a:ahLst/>
              <a:cxnLst/>
              <a:rect l="l" t="t" r="r" b="b"/>
              <a:pathLst>
                <a:path w="1308" h="1278" extrusionOk="0">
                  <a:moveTo>
                    <a:pt x="638" y="1"/>
                  </a:moveTo>
                  <a:cubicBezTo>
                    <a:pt x="274" y="1"/>
                    <a:pt x="0" y="304"/>
                    <a:pt x="0" y="639"/>
                  </a:cubicBezTo>
                  <a:cubicBezTo>
                    <a:pt x="0" y="1004"/>
                    <a:pt x="304" y="1277"/>
                    <a:pt x="638" y="1277"/>
                  </a:cubicBezTo>
                  <a:cubicBezTo>
                    <a:pt x="1034" y="1277"/>
                    <a:pt x="1307" y="973"/>
                    <a:pt x="1307" y="639"/>
                  </a:cubicBezTo>
                  <a:cubicBezTo>
                    <a:pt x="1307" y="304"/>
                    <a:pt x="1034" y="1"/>
                    <a:pt x="63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flipH="1">
              <a:off x="3921550" y="330075"/>
              <a:ext cx="31950" cy="32700"/>
            </a:xfrm>
            <a:custGeom>
              <a:avLst/>
              <a:gdLst/>
              <a:ahLst/>
              <a:cxnLst/>
              <a:rect l="l" t="t" r="r" b="b"/>
              <a:pathLst>
                <a:path w="1278" h="1308" extrusionOk="0">
                  <a:moveTo>
                    <a:pt x="639" y="0"/>
                  </a:moveTo>
                  <a:cubicBezTo>
                    <a:pt x="244" y="0"/>
                    <a:pt x="1" y="304"/>
                    <a:pt x="1" y="669"/>
                  </a:cubicBezTo>
                  <a:cubicBezTo>
                    <a:pt x="1" y="1034"/>
                    <a:pt x="305" y="1307"/>
                    <a:pt x="639" y="1307"/>
                  </a:cubicBezTo>
                  <a:cubicBezTo>
                    <a:pt x="1004" y="1307"/>
                    <a:pt x="1277" y="1003"/>
                    <a:pt x="1277" y="669"/>
                  </a:cubicBezTo>
                  <a:cubicBezTo>
                    <a:pt x="1277" y="304"/>
                    <a:pt x="973" y="0"/>
                    <a:pt x="63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flipH="1">
              <a:off x="3922325" y="-445025"/>
              <a:ext cx="952150" cy="72225"/>
            </a:xfrm>
            <a:custGeom>
              <a:avLst/>
              <a:gdLst/>
              <a:ahLst/>
              <a:cxnLst/>
              <a:rect l="l" t="t" r="r" b="b"/>
              <a:pathLst>
                <a:path w="38086" h="2889" extrusionOk="0">
                  <a:moveTo>
                    <a:pt x="1520" y="1"/>
                  </a:moveTo>
                  <a:cubicBezTo>
                    <a:pt x="699" y="1"/>
                    <a:pt x="0" y="639"/>
                    <a:pt x="0" y="1460"/>
                  </a:cubicBezTo>
                  <a:cubicBezTo>
                    <a:pt x="0" y="2250"/>
                    <a:pt x="699" y="2888"/>
                    <a:pt x="1520" y="2888"/>
                  </a:cubicBezTo>
                  <a:lnTo>
                    <a:pt x="36536" y="2888"/>
                  </a:lnTo>
                  <a:cubicBezTo>
                    <a:pt x="37387" y="2888"/>
                    <a:pt x="38086" y="2250"/>
                    <a:pt x="38056" y="1460"/>
                  </a:cubicBezTo>
                  <a:cubicBezTo>
                    <a:pt x="38056" y="639"/>
                    <a:pt x="37357" y="1"/>
                    <a:pt x="36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flipH="1">
              <a:off x="3921550" y="-447425"/>
              <a:ext cx="956725" cy="76900"/>
            </a:xfrm>
            <a:custGeom>
              <a:avLst/>
              <a:gdLst/>
              <a:ahLst/>
              <a:cxnLst/>
              <a:rect l="l" t="t" r="r" b="b"/>
              <a:pathLst>
                <a:path w="38269" h="3076" extrusionOk="0">
                  <a:moveTo>
                    <a:pt x="38086" y="2072"/>
                  </a:moveTo>
                  <a:cubicBezTo>
                    <a:pt x="37974" y="2341"/>
                    <a:pt x="37797" y="2527"/>
                    <a:pt x="37626" y="2655"/>
                  </a:cubicBezTo>
                  <a:lnTo>
                    <a:pt x="37626" y="2655"/>
                  </a:lnTo>
                  <a:cubicBezTo>
                    <a:pt x="37811" y="2524"/>
                    <a:pt x="37979" y="2351"/>
                    <a:pt x="38086" y="2072"/>
                  </a:cubicBezTo>
                  <a:close/>
                  <a:moveTo>
                    <a:pt x="37626" y="2655"/>
                  </a:moveTo>
                  <a:cubicBezTo>
                    <a:pt x="37548" y="2709"/>
                    <a:pt x="37468" y="2757"/>
                    <a:pt x="37387" y="2802"/>
                  </a:cubicBezTo>
                  <a:cubicBezTo>
                    <a:pt x="37201" y="2908"/>
                    <a:pt x="36992" y="2945"/>
                    <a:pt x="36861" y="2973"/>
                  </a:cubicBezTo>
                  <a:lnTo>
                    <a:pt x="36861" y="2973"/>
                  </a:lnTo>
                  <a:cubicBezTo>
                    <a:pt x="36994" y="2962"/>
                    <a:pt x="37198" y="2921"/>
                    <a:pt x="37448" y="2771"/>
                  </a:cubicBezTo>
                  <a:cubicBezTo>
                    <a:pt x="37504" y="2739"/>
                    <a:pt x="37565" y="2701"/>
                    <a:pt x="37626" y="2655"/>
                  </a:cubicBezTo>
                  <a:close/>
                  <a:moveTo>
                    <a:pt x="36861" y="2973"/>
                  </a:moveTo>
                  <a:cubicBezTo>
                    <a:pt x="36750" y="2982"/>
                    <a:pt x="36688" y="2970"/>
                    <a:pt x="36688" y="2984"/>
                  </a:cubicBezTo>
                  <a:lnTo>
                    <a:pt x="36809" y="2984"/>
                  </a:lnTo>
                  <a:cubicBezTo>
                    <a:pt x="36825" y="2980"/>
                    <a:pt x="36842" y="2977"/>
                    <a:pt x="36861" y="2973"/>
                  </a:cubicBezTo>
                  <a:close/>
                  <a:moveTo>
                    <a:pt x="1561" y="1"/>
                  </a:moveTo>
                  <a:cubicBezTo>
                    <a:pt x="873" y="1"/>
                    <a:pt x="236" y="529"/>
                    <a:pt x="91" y="1221"/>
                  </a:cubicBezTo>
                  <a:cubicBezTo>
                    <a:pt x="0" y="1586"/>
                    <a:pt x="31" y="1981"/>
                    <a:pt x="243" y="2285"/>
                  </a:cubicBezTo>
                  <a:cubicBezTo>
                    <a:pt x="426" y="2589"/>
                    <a:pt x="699" y="2802"/>
                    <a:pt x="1034" y="2954"/>
                  </a:cubicBezTo>
                  <a:cubicBezTo>
                    <a:pt x="1216" y="3045"/>
                    <a:pt x="1368" y="3075"/>
                    <a:pt x="1550" y="3075"/>
                  </a:cubicBezTo>
                  <a:lnTo>
                    <a:pt x="12432" y="3075"/>
                  </a:lnTo>
                  <a:cubicBezTo>
                    <a:pt x="17174" y="3045"/>
                    <a:pt x="21429" y="3045"/>
                    <a:pt x="25046" y="3045"/>
                  </a:cubicBezTo>
                  <a:cubicBezTo>
                    <a:pt x="28663" y="2984"/>
                    <a:pt x="31551" y="2984"/>
                    <a:pt x="33557" y="2984"/>
                  </a:cubicBezTo>
                  <a:lnTo>
                    <a:pt x="36688" y="2984"/>
                  </a:lnTo>
                  <a:cubicBezTo>
                    <a:pt x="36688" y="2984"/>
                    <a:pt x="36597" y="2984"/>
                    <a:pt x="36475" y="2954"/>
                  </a:cubicBezTo>
                  <a:lnTo>
                    <a:pt x="33557" y="2954"/>
                  </a:lnTo>
                  <a:cubicBezTo>
                    <a:pt x="31551" y="2954"/>
                    <a:pt x="28633" y="2923"/>
                    <a:pt x="25046" y="2923"/>
                  </a:cubicBezTo>
                  <a:cubicBezTo>
                    <a:pt x="21429" y="2893"/>
                    <a:pt x="17174" y="2893"/>
                    <a:pt x="12432" y="2893"/>
                  </a:cubicBezTo>
                  <a:lnTo>
                    <a:pt x="1581" y="2893"/>
                  </a:lnTo>
                  <a:cubicBezTo>
                    <a:pt x="1429" y="2893"/>
                    <a:pt x="1246" y="2832"/>
                    <a:pt x="1125" y="2771"/>
                  </a:cubicBezTo>
                  <a:cubicBezTo>
                    <a:pt x="851" y="2650"/>
                    <a:pt x="578" y="2407"/>
                    <a:pt x="426" y="2163"/>
                  </a:cubicBezTo>
                  <a:cubicBezTo>
                    <a:pt x="243" y="1890"/>
                    <a:pt x="213" y="1556"/>
                    <a:pt x="274" y="1252"/>
                  </a:cubicBezTo>
                  <a:cubicBezTo>
                    <a:pt x="395" y="644"/>
                    <a:pt x="1034" y="188"/>
                    <a:pt x="1672" y="188"/>
                  </a:cubicBezTo>
                  <a:cubicBezTo>
                    <a:pt x="12614" y="127"/>
                    <a:pt x="22554" y="127"/>
                    <a:pt x="29727" y="127"/>
                  </a:cubicBezTo>
                  <a:lnTo>
                    <a:pt x="36566" y="127"/>
                  </a:lnTo>
                  <a:cubicBezTo>
                    <a:pt x="36594" y="126"/>
                    <a:pt x="36622" y="125"/>
                    <a:pt x="36650" y="125"/>
                  </a:cubicBezTo>
                  <a:cubicBezTo>
                    <a:pt x="37221" y="125"/>
                    <a:pt x="37704" y="420"/>
                    <a:pt x="37964" y="826"/>
                  </a:cubicBezTo>
                  <a:cubicBezTo>
                    <a:pt x="38238" y="1252"/>
                    <a:pt x="38238" y="1738"/>
                    <a:pt x="38086" y="2072"/>
                  </a:cubicBezTo>
                  <a:cubicBezTo>
                    <a:pt x="38268" y="1738"/>
                    <a:pt x="38268" y="1252"/>
                    <a:pt x="37995" y="796"/>
                  </a:cubicBezTo>
                  <a:cubicBezTo>
                    <a:pt x="37733" y="359"/>
                    <a:pt x="37248" y="34"/>
                    <a:pt x="36647" y="34"/>
                  </a:cubicBezTo>
                  <a:cubicBezTo>
                    <a:pt x="36620" y="34"/>
                    <a:pt x="36593" y="35"/>
                    <a:pt x="36566" y="36"/>
                  </a:cubicBezTo>
                  <a:lnTo>
                    <a:pt x="29727" y="36"/>
                  </a:lnTo>
                  <a:cubicBezTo>
                    <a:pt x="22523" y="36"/>
                    <a:pt x="12614" y="5"/>
                    <a:pt x="1672" y="5"/>
                  </a:cubicBezTo>
                  <a:cubicBezTo>
                    <a:pt x="1635" y="2"/>
                    <a:pt x="1598" y="1"/>
                    <a:pt x="1561" y="1"/>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flipH="1">
              <a:off x="6372975" y="-3021050"/>
              <a:ext cx="98050" cy="3696125"/>
            </a:xfrm>
            <a:custGeom>
              <a:avLst/>
              <a:gdLst/>
              <a:ahLst/>
              <a:cxnLst/>
              <a:rect l="l" t="t" r="r" b="b"/>
              <a:pathLst>
                <a:path w="3922" h="147845" extrusionOk="0">
                  <a:moveTo>
                    <a:pt x="1" y="1"/>
                  </a:moveTo>
                  <a:lnTo>
                    <a:pt x="1" y="147845"/>
                  </a:lnTo>
                  <a:lnTo>
                    <a:pt x="3922" y="147845"/>
                  </a:lnTo>
                  <a:lnTo>
                    <a:pt x="39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flipH="1">
              <a:off x="6354725" y="-2443525"/>
              <a:ext cx="138325" cy="137550"/>
            </a:xfrm>
            <a:custGeom>
              <a:avLst/>
              <a:gdLst/>
              <a:ahLst/>
              <a:cxnLst/>
              <a:rect l="l" t="t" r="r" b="b"/>
              <a:pathLst>
                <a:path w="5533" h="5502" extrusionOk="0">
                  <a:moveTo>
                    <a:pt x="0" y="0"/>
                  </a:moveTo>
                  <a:lnTo>
                    <a:pt x="0" y="5502"/>
                  </a:lnTo>
                  <a:lnTo>
                    <a:pt x="5532" y="5502"/>
                  </a:lnTo>
                  <a:lnTo>
                    <a:pt x="55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flipH="1">
              <a:off x="5735425" y="-1442750"/>
              <a:ext cx="631475" cy="93475"/>
            </a:xfrm>
            <a:custGeom>
              <a:avLst/>
              <a:gdLst/>
              <a:ahLst/>
              <a:cxnLst/>
              <a:rect l="l" t="t" r="r" b="b"/>
              <a:pathLst>
                <a:path w="25259" h="3739" extrusionOk="0">
                  <a:moveTo>
                    <a:pt x="0" y="0"/>
                  </a:moveTo>
                  <a:lnTo>
                    <a:pt x="0" y="3739"/>
                  </a:lnTo>
                  <a:lnTo>
                    <a:pt x="25259" y="3739"/>
                  </a:lnTo>
                  <a:lnTo>
                    <a:pt x="252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flipH="1">
              <a:off x="6344850" y="-1457950"/>
              <a:ext cx="138325" cy="137550"/>
            </a:xfrm>
            <a:custGeom>
              <a:avLst/>
              <a:gdLst/>
              <a:ahLst/>
              <a:cxnLst/>
              <a:rect l="l" t="t" r="r" b="b"/>
              <a:pathLst>
                <a:path w="5533" h="5502" extrusionOk="0">
                  <a:moveTo>
                    <a:pt x="0" y="0"/>
                  </a:moveTo>
                  <a:lnTo>
                    <a:pt x="0" y="5502"/>
                  </a:lnTo>
                  <a:lnTo>
                    <a:pt x="5533" y="5502"/>
                  </a:lnTo>
                  <a:lnTo>
                    <a:pt x="55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flipH="1">
              <a:off x="5041625" y="-1492150"/>
              <a:ext cx="1080600" cy="1352625"/>
            </a:xfrm>
            <a:custGeom>
              <a:avLst/>
              <a:gdLst/>
              <a:ahLst/>
              <a:cxnLst/>
              <a:rect l="l" t="t" r="r" b="b"/>
              <a:pathLst>
                <a:path w="43224" h="54105" extrusionOk="0">
                  <a:moveTo>
                    <a:pt x="17296" y="0"/>
                  </a:moveTo>
                  <a:cubicBezTo>
                    <a:pt x="17296" y="335"/>
                    <a:pt x="19119" y="17721"/>
                    <a:pt x="15472" y="23375"/>
                  </a:cubicBezTo>
                  <a:cubicBezTo>
                    <a:pt x="11794" y="29059"/>
                    <a:pt x="0" y="31430"/>
                    <a:pt x="1064" y="39910"/>
                  </a:cubicBezTo>
                  <a:cubicBezTo>
                    <a:pt x="2035" y="47824"/>
                    <a:pt x="10053" y="54105"/>
                    <a:pt x="21529" y="54105"/>
                  </a:cubicBezTo>
                  <a:cubicBezTo>
                    <a:pt x="21556" y="54105"/>
                    <a:pt x="21584" y="54105"/>
                    <a:pt x="21612" y="54105"/>
                  </a:cubicBezTo>
                  <a:cubicBezTo>
                    <a:pt x="21639" y="54105"/>
                    <a:pt x="21667" y="54105"/>
                    <a:pt x="21694" y="54105"/>
                  </a:cubicBezTo>
                  <a:cubicBezTo>
                    <a:pt x="33170" y="54105"/>
                    <a:pt x="41189" y="47794"/>
                    <a:pt x="42159" y="39910"/>
                  </a:cubicBezTo>
                  <a:cubicBezTo>
                    <a:pt x="43223" y="31399"/>
                    <a:pt x="31430" y="29059"/>
                    <a:pt x="27721" y="23375"/>
                  </a:cubicBezTo>
                  <a:cubicBezTo>
                    <a:pt x="24074" y="17721"/>
                    <a:pt x="25989" y="335"/>
                    <a:pt x="25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flipH="1">
              <a:off x="5065200" y="-1493675"/>
              <a:ext cx="1035750" cy="1356100"/>
            </a:xfrm>
            <a:custGeom>
              <a:avLst/>
              <a:gdLst/>
              <a:ahLst/>
              <a:cxnLst/>
              <a:rect l="l" t="t" r="r" b="b"/>
              <a:pathLst>
                <a:path w="41430" h="54244" extrusionOk="0">
                  <a:moveTo>
                    <a:pt x="26870" y="23436"/>
                  </a:moveTo>
                  <a:lnTo>
                    <a:pt x="27113" y="23800"/>
                  </a:lnTo>
                  <a:cubicBezTo>
                    <a:pt x="27144" y="23831"/>
                    <a:pt x="27174" y="23892"/>
                    <a:pt x="27235" y="23983"/>
                  </a:cubicBezTo>
                  <a:cubicBezTo>
                    <a:pt x="27265" y="24044"/>
                    <a:pt x="27326" y="24135"/>
                    <a:pt x="27417" y="24196"/>
                  </a:cubicBezTo>
                  <a:cubicBezTo>
                    <a:pt x="27539" y="24348"/>
                    <a:pt x="27691" y="24560"/>
                    <a:pt x="27873" y="24743"/>
                  </a:cubicBezTo>
                  <a:cubicBezTo>
                    <a:pt x="28542" y="25503"/>
                    <a:pt x="29728" y="26536"/>
                    <a:pt x="31369" y="27630"/>
                  </a:cubicBezTo>
                  <a:cubicBezTo>
                    <a:pt x="32159" y="28208"/>
                    <a:pt x="33101" y="28816"/>
                    <a:pt x="34105" y="29454"/>
                  </a:cubicBezTo>
                  <a:cubicBezTo>
                    <a:pt x="35077" y="30153"/>
                    <a:pt x="36202" y="30852"/>
                    <a:pt x="37296" y="31764"/>
                  </a:cubicBezTo>
                  <a:cubicBezTo>
                    <a:pt x="37813" y="32220"/>
                    <a:pt x="38390" y="32737"/>
                    <a:pt x="38877" y="33253"/>
                  </a:cubicBezTo>
                  <a:cubicBezTo>
                    <a:pt x="39424" y="33770"/>
                    <a:pt x="39910" y="34408"/>
                    <a:pt x="40275" y="35108"/>
                  </a:cubicBezTo>
                  <a:cubicBezTo>
                    <a:pt x="40532" y="35530"/>
                    <a:pt x="40745" y="35975"/>
                    <a:pt x="40913" y="36441"/>
                  </a:cubicBezTo>
                  <a:lnTo>
                    <a:pt x="40913" y="36441"/>
                  </a:lnTo>
                  <a:cubicBezTo>
                    <a:pt x="40743" y="35939"/>
                    <a:pt x="40528" y="35474"/>
                    <a:pt x="40275" y="35047"/>
                  </a:cubicBezTo>
                  <a:cubicBezTo>
                    <a:pt x="39910" y="34348"/>
                    <a:pt x="39424" y="33740"/>
                    <a:pt x="38877" y="33223"/>
                  </a:cubicBezTo>
                  <a:cubicBezTo>
                    <a:pt x="38360" y="32676"/>
                    <a:pt x="37813" y="32190"/>
                    <a:pt x="37296" y="31734"/>
                  </a:cubicBezTo>
                  <a:cubicBezTo>
                    <a:pt x="36171" y="30822"/>
                    <a:pt x="35108" y="30092"/>
                    <a:pt x="34105" y="29424"/>
                  </a:cubicBezTo>
                  <a:cubicBezTo>
                    <a:pt x="33101" y="28725"/>
                    <a:pt x="32159" y="28117"/>
                    <a:pt x="31369" y="27569"/>
                  </a:cubicBezTo>
                  <a:cubicBezTo>
                    <a:pt x="29728" y="26414"/>
                    <a:pt x="28542" y="25411"/>
                    <a:pt x="27873" y="24621"/>
                  </a:cubicBezTo>
                  <a:cubicBezTo>
                    <a:pt x="27691" y="24439"/>
                    <a:pt x="27539" y="24256"/>
                    <a:pt x="27417" y="24104"/>
                  </a:cubicBezTo>
                  <a:cubicBezTo>
                    <a:pt x="27326" y="24013"/>
                    <a:pt x="27296" y="23952"/>
                    <a:pt x="27235" y="23861"/>
                  </a:cubicBezTo>
                  <a:cubicBezTo>
                    <a:pt x="27174" y="23800"/>
                    <a:pt x="27144" y="23770"/>
                    <a:pt x="27113" y="23679"/>
                  </a:cubicBezTo>
                  <a:cubicBezTo>
                    <a:pt x="26962" y="23557"/>
                    <a:pt x="26870" y="23436"/>
                    <a:pt x="26870" y="23436"/>
                  </a:cubicBezTo>
                  <a:close/>
                  <a:moveTo>
                    <a:pt x="16445" y="1"/>
                  </a:moveTo>
                  <a:lnTo>
                    <a:pt x="16445" y="31"/>
                  </a:lnTo>
                  <a:cubicBezTo>
                    <a:pt x="16445" y="40"/>
                    <a:pt x="16446" y="49"/>
                    <a:pt x="16447" y="58"/>
                  </a:cubicBezTo>
                  <a:lnTo>
                    <a:pt x="16447" y="58"/>
                  </a:lnTo>
                  <a:lnTo>
                    <a:pt x="16445" y="61"/>
                  </a:lnTo>
                  <a:lnTo>
                    <a:pt x="16447" y="61"/>
                  </a:lnTo>
                  <a:cubicBezTo>
                    <a:pt x="16689" y="3304"/>
                    <a:pt x="16931" y="6668"/>
                    <a:pt x="16901" y="10214"/>
                  </a:cubicBezTo>
                  <a:cubicBezTo>
                    <a:pt x="16840" y="12007"/>
                    <a:pt x="16809" y="13831"/>
                    <a:pt x="16627" y="15685"/>
                  </a:cubicBezTo>
                  <a:cubicBezTo>
                    <a:pt x="16445" y="17569"/>
                    <a:pt x="16171" y="19454"/>
                    <a:pt x="15563" y="21278"/>
                  </a:cubicBezTo>
                  <a:cubicBezTo>
                    <a:pt x="15259" y="22189"/>
                    <a:pt x="14834" y="23071"/>
                    <a:pt x="14256" y="23861"/>
                  </a:cubicBezTo>
                  <a:cubicBezTo>
                    <a:pt x="13709" y="24652"/>
                    <a:pt x="12979" y="25351"/>
                    <a:pt x="12220" y="25989"/>
                  </a:cubicBezTo>
                  <a:cubicBezTo>
                    <a:pt x="10669" y="27235"/>
                    <a:pt x="8937" y="28360"/>
                    <a:pt x="7235" y="29484"/>
                  </a:cubicBezTo>
                  <a:cubicBezTo>
                    <a:pt x="6353" y="30062"/>
                    <a:pt x="5533" y="30639"/>
                    <a:pt x="4681" y="31278"/>
                  </a:cubicBezTo>
                  <a:cubicBezTo>
                    <a:pt x="3891" y="31916"/>
                    <a:pt x="3101" y="32615"/>
                    <a:pt x="2371" y="33405"/>
                  </a:cubicBezTo>
                  <a:cubicBezTo>
                    <a:pt x="1642" y="34196"/>
                    <a:pt x="1034" y="35077"/>
                    <a:pt x="608" y="36050"/>
                  </a:cubicBezTo>
                  <a:cubicBezTo>
                    <a:pt x="213" y="37053"/>
                    <a:pt x="1" y="38147"/>
                    <a:pt x="61" y="39211"/>
                  </a:cubicBezTo>
                  <a:cubicBezTo>
                    <a:pt x="92" y="39910"/>
                    <a:pt x="183" y="40579"/>
                    <a:pt x="304" y="41217"/>
                  </a:cubicBezTo>
                  <a:cubicBezTo>
                    <a:pt x="396" y="41582"/>
                    <a:pt x="517" y="41886"/>
                    <a:pt x="578" y="42220"/>
                  </a:cubicBezTo>
                  <a:lnTo>
                    <a:pt x="730" y="42706"/>
                  </a:lnTo>
                  <a:lnTo>
                    <a:pt x="821" y="42950"/>
                  </a:lnTo>
                  <a:lnTo>
                    <a:pt x="882" y="43162"/>
                  </a:lnTo>
                  <a:lnTo>
                    <a:pt x="1064" y="43618"/>
                  </a:lnTo>
                  <a:lnTo>
                    <a:pt x="1308" y="44074"/>
                  </a:lnTo>
                  <a:lnTo>
                    <a:pt x="1520" y="44530"/>
                  </a:lnTo>
                  <a:lnTo>
                    <a:pt x="1763" y="44986"/>
                  </a:lnTo>
                  <a:lnTo>
                    <a:pt x="2037" y="45412"/>
                  </a:lnTo>
                  <a:lnTo>
                    <a:pt x="2128" y="45624"/>
                  </a:lnTo>
                  <a:lnTo>
                    <a:pt x="2280" y="45837"/>
                  </a:lnTo>
                  <a:lnTo>
                    <a:pt x="2554" y="46263"/>
                  </a:lnTo>
                  <a:lnTo>
                    <a:pt x="2858" y="46628"/>
                  </a:lnTo>
                  <a:cubicBezTo>
                    <a:pt x="3648" y="47691"/>
                    <a:pt x="4621" y="48603"/>
                    <a:pt x="5593" y="49424"/>
                  </a:cubicBezTo>
                  <a:cubicBezTo>
                    <a:pt x="6596" y="50275"/>
                    <a:pt x="7691" y="51004"/>
                    <a:pt x="8815" y="51582"/>
                  </a:cubicBezTo>
                  <a:cubicBezTo>
                    <a:pt x="11095" y="52737"/>
                    <a:pt x="13527" y="53497"/>
                    <a:pt x="15958" y="53892"/>
                  </a:cubicBezTo>
                  <a:cubicBezTo>
                    <a:pt x="17579" y="54135"/>
                    <a:pt x="19187" y="54243"/>
                    <a:pt x="20781" y="54243"/>
                  </a:cubicBezTo>
                  <a:cubicBezTo>
                    <a:pt x="21578" y="54243"/>
                    <a:pt x="22372" y="54216"/>
                    <a:pt x="23162" y="54166"/>
                  </a:cubicBezTo>
                  <a:cubicBezTo>
                    <a:pt x="25472" y="53953"/>
                    <a:pt x="27752" y="53467"/>
                    <a:pt x="29849" y="52737"/>
                  </a:cubicBezTo>
                  <a:cubicBezTo>
                    <a:pt x="31977" y="52038"/>
                    <a:pt x="33892" y="51004"/>
                    <a:pt x="35533" y="49697"/>
                  </a:cubicBezTo>
                  <a:cubicBezTo>
                    <a:pt x="37174" y="48421"/>
                    <a:pt x="38542" y="46901"/>
                    <a:pt x="39515" y="45229"/>
                  </a:cubicBezTo>
                  <a:cubicBezTo>
                    <a:pt x="40518" y="43558"/>
                    <a:pt x="41096" y="41734"/>
                    <a:pt x="41308" y="39971"/>
                  </a:cubicBezTo>
                  <a:cubicBezTo>
                    <a:pt x="41430" y="39120"/>
                    <a:pt x="41399" y="38238"/>
                    <a:pt x="41187" y="37387"/>
                  </a:cubicBezTo>
                  <a:cubicBezTo>
                    <a:pt x="41115" y="37062"/>
                    <a:pt x="41023" y="36747"/>
                    <a:pt x="40913" y="36441"/>
                  </a:cubicBezTo>
                  <a:lnTo>
                    <a:pt x="40913" y="36441"/>
                  </a:lnTo>
                  <a:cubicBezTo>
                    <a:pt x="41009" y="36725"/>
                    <a:pt x="41091" y="37020"/>
                    <a:pt x="41156" y="37326"/>
                  </a:cubicBezTo>
                  <a:cubicBezTo>
                    <a:pt x="41339" y="38147"/>
                    <a:pt x="41399" y="39029"/>
                    <a:pt x="41278" y="39910"/>
                  </a:cubicBezTo>
                  <a:cubicBezTo>
                    <a:pt x="41035" y="41643"/>
                    <a:pt x="40488" y="43436"/>
                    <a:pt x="39485" y="45108"/>
                  </a:cubicBezTo>
                  <a:cubicBezTo>
                    <a:pt x="38512" y="46749"/>
                    <a:pt x="37144" y="48299"/>
                    <a:pt x="35503" y="49545"/>
                  </a:cubicBezTo>
                  <a:cubicBezTo>
                    <a:pt x="33861" y="50852"/>
                    <a:pt x="31916" y="51886"/>
                    <a:pt x="29849" y="52585"/>
                  </a:cubicBezTo>
                  <a:cubicBezTo>
                    <a:pt x="27752" y="53315"/>
                    <a:pt x="25472" y="53801"/>
                    <a:pt x="23162" y="53953"/>
                  </a:cubicBezTo>
                  <a:cubicBezTo>
                    <a:pt x="22317" y="54029"/>
                    <a:pt x="21468" y="54066"/>
                    <a:pt x="20616" y="54066"/>
                  </a:cubicBezTo>
                  <a:cubicBezTo>
                    <a:pt x="19076" y="54066"/>
                    <a:pt x="17523" y="53944"/>
                    <a:pt x="15958" y="53710"/>
                  </a:cubicBezTo>
                  <a:cubicBezTo>
                    <a:pt x="13527" y="53284"/>
                    <a:pt x="11156" y="52555"/>
                    <a:pt x="8876" y="51369"/>
                  </a:cubicBezTo>
                  <a:cubicBezTo>
                    <a:pt x="7721" y="50822"/>
                    <a:pt x="6627" y="50123"/>
                    <a:pt x="5624" y="49302"/>
                  </a:cubicBezTo>
                  <a:cubicBezTo>
                    <a:pt x="4621" y="48451"/>
                    <a:pt x="3709" y="47539"/>
                    <a:pt x="2888" y="46476"/>
                  </a:cubicBezTo>
                  <a:lnTo>
                    <a:pt x="2584" y="46111"/>
                  </a:lnTo>
                  <a:lnTo>
                    <a:pt x="2341" y="45685"/>
                  </a:lnTo>
                  <a:lnTo>
                    <a:pt x="2189" y="45503"/>
                  </a:lnTo>
                  <a:lnTo>
                    <a:pt x="2067" y="45260"/>
                  </a:lnTo>
                  <a:lnTo>
                    <a:pt x="1794" y="44834"/>
                  </a:lnTo>
                  <a:lnTo>
                    <a:pt x="1581" y="44378"/>
                  </a:lnTo>
                  <a:lnTo>
                    <a:pt x="1338" y="43922"/>
                  </a:lnTo>
                  <a:lnTo>
                    <a:pt x="1156" y="43466"/>
                  </a:lnTo>
                  <a:lnTo>
                    <a:pt x="973" y="43010"/>
                  </a:lnTo>
                  <a:lnTo>
                    <a:pt x="882" y="42798"/>
                  </a:lnTo>
                  <a:lnTo>
                    <a:pt x="821" y="42555"/>
                  </a:lnTo>
                  <a:lnTo>
                    <a:pt x="669" y="42068"/>
                  </a:lnTo>
                  <a:cubicBezTo>
                    <a:pt x="548" y="41734"/>
                    <a:pt x="487" y="41430"/>
                    <a:pt x="396" y="41065"/>
                  </a:cubicBezTo>
                  <a:cubicBezTo>
                    <a:pt x="244" y="40427"/>
                    <a:pt x="183" y="39789"/>
                    <a:pt x="122" y="39089"/>
                  </a:cubicBezTo>
                  <a:cubicBezTo>
                    <a:pt x="92" y="38026"/>
                    <a:pt x="274" y="36962"/>
                    <a:pt x="700" y="35989"/>
                  </a:cubicBezTo>
                  <a:cubicBezTo>
                    <a:pt x="1095" y="35047"/>
                    <a:pt x="1703" y="34135"/>
                    <a:pt x="2402" y="33375"/>
                  </a:cubicBezTo>
                  <a:cubicBezTo>
                    <a:pt x="3131" y="32615"/>
                    <a:pt x="3891" y="31916"/>
                    <a:pt x="4742" y="31278"/>
                  </a:cubicBezTo>
                  <a:cubicBezTo>
                    <a:pt x="5563" y="30670"/>
                    <a:pt x="6444" y="30062"/>
                    <a:pt x="7265" y="29484"/>
                  </a:cubicBezTo>
                  <a:cubicBezTo>
                    <a:pt x="8998" y="28360"/>
                    <a:pt x="10730" y="27296"/>
                    <a:pt x="12250" y="25989"/>
                  </a:cubicBezTo>
                  <a:cubicBezTo>
                    <a:pt x="13010" y="25351"/>
                    <a:pt x="13739" y="24652"/>
                    <a:pt x="14317" y="23861"/>
                  </a:cubicBezTo>
                  <a:cubicBezTo>
                    <a:pt x="14925" y="23071"/>
                    <a:pt x="15290" y="22159"/>
                    <a:pt x="15594" y="21247"/>
                  </a:cubicBezTo>
                  <a:cubicBezTo>
                    <a:pt x="16201" y="19423"/>
                    <a:pt x="16475" y="17509"/>
                    <a:pt x="16657" y="15654"/>
                  </a:cubicBezTo>
                  <a:cubicBezTo>
                    <a:pt x="16840" y="13800"/>
                    <a:pt x="16931" y="11977"/>
                    <a:pt x="16931" y="10183"/>
                  </a:cubicBezTo>
                  <a:cubicBezTo>
                    <a:pt x="16931" y="6650"/>
                    <a:pt x="16751" y="3236"/>
                    <a:pt x="16480" y="61"/>
                  </a:cubicBezTo>
                  <a:lnTo>
                    <a:pt x="25071" y="61"/>
                  </a:lnTo>
                  <a:cubicBezTo>
                    <a:pt x="24408" y="7359"/>
                    <a:pt x="24440" y="13325"/>
                    <a:pt x="25016" y="17357"/>
                  </a:cubicBezTo>
                  <a:cubicBezTo>
                    <a:pt x="25168" y="18390"/>
                    <a:pt x="25320" y="19302"/>
                    <a:pt x="25503" y="20062"/>
                  </a:cubicBezTo>
                  <a:cubicBezTo>
                    <a:pt x="25624" y="20457"/>
                    <a:pt x="25715" y="20822"/>
                    <a:pt x="25806" y="21126"/>
                  </a:cubicBezTo>
                  <a:cubicBezTo>
                    <a:pt x="25837" y="21278"/>
                    <a:pt x="25928" y="21430"/>
                    <a:pt x="25958" y="21582"/>
                  </a:cubicBezTo>
                  <a:cubicBezTo>
                    <a:pt x="25989" y="21734"/>
                    <a:pt x="26080" y="21886"/>
                    <a:pt x="26110" y="22007"/>
                  </a:cubicBezTo>
                  <a:cubicBezTo>
                    <a:pt x="26232" y="22281"/>
                    <a:pt x="26354" y="22463"/>
                    <a:pt x="26414" y="22645"/>
                  </a:cubicBezTo>
                  <a:cubicBezTo>
                    <a:pt x="26475" y="22767"/>
                    <a:pt x="26506" y="22858"/>
                    <a:pt x="26536" y="22919"/>
                  </a:cubicBezTo>
                  <a:cubicBezTo>
                    <a:pt x="26566" y="23010"/>
                    <a:pt x="26597" y="23041"/>
                    <a:pt x="26658" y="23101"/>
                  </a:cubicBezTo>
                  <a:lnTo>
                    <a:pt x="26870" y="23436"/>
                  </a:lnTo>
                  <a:cubicBezTo>
                    <a:pt x="26870" y="23436"/>
                    <a:pt x="26840" y="23345"/>
                    <a:pt x="26718" y="23101"/>
                  </a:cubicBezTo>
                  <a:cubicBezTo>
                    <a:pt x="26688" y="23071"/>
                    <a:pt x="26658" y="22980"/>
                    <a:pt x="26627" y="22919"/>
                  </a:cubicBezTo>
                  <a:cubicBezTo>
                    <a:pt x="26566" y="22828"/>
                    <a:pt x="26536" y="22737"/>
                    <a:pt x="26506" y="22645"/>
                  </a:cubicBezTo>
                  <a:cubicBezTo>
                    <a:pt x="26414" y="22463"/>
                    <a:pt x="26323" y="22281"/>
                    <a:pt x="26232" y="22007"/>
                  </a:cubicBezTo>
                  <a:cubicBezTo>
                    <a:pt x="26202" y="21855"/>
                    <a:pt x="26110" y="21734"/>
                    <a:pt x="26080" y="21582"/>
                  </a:cubicBezTo>
                  <a:cubicBezTo>
                    <a:pt x="26050" y="21430"/>
                    <a:pt x="25958" y="21278"/>
                    <a:pt x="25928" y="21126"/>
                  </a:cubicBezTo>
                  <a:cubicBezTo>
                    <a:pt x="25806" y="20791"/>
                    <a:pt x="25746" y="20457"/>
                    <a:pt x="25624" y="20062"/>
                  </a:cubicBezTo>
                  <a:cubicBezTo>
                    <a:pt x="25442" y="19271"/>
                    <a:pt x="25290" y="18390"/>
                    <a:pt x="25138" y="17357"/>
                  </a:cubicBezTo>
                  <a:cubicBezTo>
                    <a:pt x="24560" y="13314"/>
                    <a:pt x="24530" y="7326"/>
                    <a:pt x="25199" y="31"/>
                  </a:cubicBezTo>
                  <a:lnTo>
                    <a:pt x="25199"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flipH="1">
              <a:off x="5416250" y="-1544575"/>
              <a:ext cx="334400" cy="104125"/>
            </a:xfrm>
            <a:custGeom>
              <a:avLst/>
              <a:gdLst/>
              <a:ahLst/>
              <a:cxnLst/>
              <a:rect l="l" t="t" r="r" b="b"/>
              <a:pathLst>
                <a:path w="13376" h="4165" extrusionOk="0">
                  <a:moveTo>
                    <a:pt x="2068" y="0"/>
                  </a:moveTo>
                  <a:cubicBezTo>
                    <a:pt x="943" y="0"/>
                    <a:pt x="1" y="942"/>
                    <a:pt x="1" y="2097"/>
                  </a:cubicBezTo>
                  <a:cubicBezTo>
                    <a:pt x="1" y="3222"/>
                    <a:pt x="943" y="4164"/>
                    <a:pt x="2068" y="4164"/>
                  </a:cubicBezTo>
                  <a:lnTo>
                    <a:pt x="11278" y="4164"/>
                  </a:lnTo>
                  <a:cubicBezTo>
                    <a:pt x="12402" y="4164"/>
                    <a:pt x="13314" y="3222"/>
                    <a:pt x="13375" y="2097"/>
                  </a:cubicBezTo>
                  <a:cubicBezTo>
                    <a:pt x="13375" y="942"/>
                    <a:pt x="12402" y="0"/>
                    <a:pt x="11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flipH="1">
              <a:off x="5108500" y="-1440475"/>
              <a:ext cx="949900" cy="1250050"/>
            </a:xfrm>
            <a:custGeom>
              <a:avLst/>
              <a:gdLst/>
              <a:ahLst/>
              <a:cxnLst/>
              <a:rect l="l" t="t" r="r" b="b"/>
              <a:pathLst>
                <a:path w="37996" h="50002" extrusionOk="0">
                  <a:moveTo>
                    <a:pt x="16080" y="0"/>
                  </a:moveTo>
                  <a:cubicBezTo>
                    <a:pt x="16475" y="0"/>
                    <a:pt x="17904" y="17204"/>
                    <a:pt x="14682" y="22189"/>
                  </a:cubicBezTo>
                  <a:cubicBezTo>
                    <a:pt x="11460" y="27174"/>
                    <a:pt x="1" y="30062"/>
                    <a:pt x="943" y="37539"/>
                  </a:cubicBezTo>
                  <a:cubicBezTo>
                    <a:pt x="1822" y="44480"/>
                    <a:pt x="8838" y="50001"/>
                    <a:pt x="18915" y="50001"/>
                  </a:cubicBezTo>
                  <a:cubicBezTo>
                    <a:pt x="18943" y="50001"/>
                    <a:pt x="18970" y="50001"/>
                    <a:pt x="18998" y="50001"/>
                  </a:cubicBezTo>
                  <a:cubicBezTo>
                    <a:pt x="19053" y="50001"/>
                    <a:pt x="19107" y="50002"/>
                    <a:pt x="19162" y="50002"/>
                  </a:cubicBezTo>
                  <a:cubicBezTo>
                    <a:pt x="29166" y="50002"/>
                    <a:pt x="36176" y="44462"/>
                    <a:pt x="37023" y="37539"/>
                  </a:cubicBezTo>
                  <a:cubicBezTo>
                    <a:pt x="37995" y="30062"/>
                    <a:pt x="27995" y="27721"/>
                    <a:pt x="24378" y="23040"/>
                  </a:cubicBezTo>
                  <a:cubicBezTo>
                    <a:pt x="20396" y="17903"/>
                    <a:pt x="22098" y="304"/>
                    <a:pt x="22098" y="0"/>
                  </a:cubicBez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flipH="1">
              <a:off x="5125225" y="-760525"/>
              <a:ext cx="917225" cy="570100"/>
            </a:xfrm>
            <a:custGeom>
              <a:avLst/>
              <a:gdLst/>
              <a:ahLst/>
              <a:cxnLst/>
              <a:rect l="l" t="t" r="r" b="b"/>
              <a:pathLst>
                <a:path w="36689" h="22804" extrusionOk="0">
                  <a:moveTo>
                    <a:pt x="21947" y="1009"/>
                  </a:moveTo>
                  <a:cubicBezTo>
                    <a:pt x="23406" y="1009"/>
                    <a:pt x="24530" y="2134"/>
                    <a:pt x="24530" y="3593"/>
                  </a:cubicBezTo>
                  <a:cubicBezTo>
                    <a:pt x="24530" y="5022"/>
                    <a:pt x="23406" y="6177"/>
                    <a:pt x="21947" y="6177"/>
                  </a:cubicBezTo>
                  <a:cubicBezTo>
                    <a:pt x="20518" y="6177"/>
                    <a:pt x="19363" y="5022"/>
                    <a:pt x="19363" y="3593"/>
                  </a:cubicBezTo>
                  <a:cubicBezTo>
                    <a:pt x="19363" y="2134"/>
                    <a:pt x="20518" y="1009"/>
                    <a:pt x="21947" y="1009"/>
                  </a:cubicBezTo>
                  <a:close/>
                  <a:moveTo>
                    <a:pt x="15108" y="3897"/>
                  </a:moveTo>
                  <a:cubicBezTo>
                    <a:pt x="15837" y="3897"/>
                    <a:pt x="16415" y="4475"/>
                    <a:pt x="16415" y="5174"/>
                  </a:cubicBezTo>
                  <a:cubicBezTo>
                    <a:pt x="16415" y="5873"/>
                    <a:pt x="15837" y="6481"/>
                    <a:pt x="15108" y="6481"/>
                  </a:cubicBezTo>
                  <a:cubicBezTo>
                    <a:pt x="14409" y="6481"/>
                    <a:pt x="13831" y="5903"/>
                    <a:pt x="13831" y="5174"/>
                  </a:cubicBezTo>
                  <a:cubicBezTo>
                    <a:pt x="13831" y="4475"/>
                    <a:pt x="14409" y="3897"/>
                    <a:pt x="15108" y="3897"/>
                  </a:cubicBezTo>
                  <a:close/>
                  <a:moveTo>
                    <a:pt x="28573" y="3988"/>
                  </a:moveTo>
                  <a:cubicBezTo>
                    <a:pt x="29485" y="3988"/>
                    <a:pt x="30214" y="4718"/>
                    <a:pt x="30214" y="5630"/>
                  </a:cubicBezTo>
                  <a:cubicBezTo>
                    <a:pt x="30245" y="6511"/>
                    <a:pt x="29485" y="7271"/>
                    <a:pt x="28573" y="7271"/>
                  </a:cubicBezTo>
                  <a:cubicBezTo>
                    <a:pt x="27661" y="7271"/>
                    <a:pt x="26932" y="6541"/>
                    <a:pt x="26932" y="5630"/>
                  </a:cubicBezTo>
                  <a:cubicBezTo>
                    <a:pt x="26932" y="4718"/>
                    <a:pt x="27661" y="3988"/>
                    <a:pt x="28573" y="3988"/>
                  </a:cubicBezTo>
                  <a:close/>
                  <a:moveTo>
                    <a:pt x="9424" y="2560"/>
                  </a:moveTo>
                  <a:cubicBezTo>
                    <a:pt x="10852" y="2560"/>
                    <a:pt x="12007" y="3684"/>
                    <a:pt x="12007" y="5143"/>
                  </a:cubicBezTo>
                  <a:cubicBezTo>
                    <a:pt x="12007" y="6602"/>
                    <a:pt x="10822" y="7727"/>
                    <a:pt x="9424" y="7727"/>
                  </a:cubicBezTo>
                  <a:cubicBezTo>
                    <a:pt x="8025" y="7727"/>
                    <a:pt x="6840" y="6602"/>
                    <a:pt x="6840" y="5143"/>
                  </a:cubicBezTo>
                  <a:cubicBezTo>
                    <a:pt x="6840" y="3684"/>
                    <a:pt x="7965" y="2560"/>
                    <a:pt x="9424" y="2560"/>
                  </a:cubicBezTo>
                  <a:close/>
                  <a:moveTo>
                    <a:pt x="18086" y="5174"/>
                  </a:moveTo>
                  <a:cubicBezTo>
                    <a:pt x="18786" y="5174"/>
                    <a:pt x="19363" y="5751"/>
                    <a:pt x="19363" y="6481"/>
                  </a:cubicBezTo>
                  <a:cubicBezTo>
                    <a:pt x="19363" y="7210"/>
                    <a:pt x="18786" y="7757"/>
                    <a:pt x="18086" y="7757"/>
                  </a:cubicBezTo>
                  <a:cubicBezTo>
                    <a:pt x="17357" y="7757"/>
                    <a:pt x="16779" y="7210"/>
                    <a:pt x="16779" y="6481"/>
                  </a:cubicBezTo>
                  <a:cubicBezTo>
                    <a:pt x="16779" y="5751"/>
                    <a:pt x="17357" y="5174"/>
                    <a:pt x="18086" y="5174"/>
                  </a:cubicBezTo>
                  <a:close/>
                  <a:moveTo>
                    <a:pt x="21955" y="0"/>
                  </a:moveTo>
                  <a:cubicBezTo>
                    <a:pt x="21882" y="0"/>
                    <a:pt x="21808" y="2"/>
                    <a:pt x="21734" y="6"/>
                  </a:cubicBezTo>
                  <a:cubicBezTo>
                    <a:pt x="19515" y="128"/>
                    <a:pt x="17600" y="1982"/>
                    <a:pt x="17357" y="4201"/>
                  </a:cubicBezTo>
                  <a:cubicBezTo>
                    <a:pt x="16914" y="3374"/>
                    <a:pt x="16040" y="2862"/>
                    <a:pt x="15126" y="2862"/>
                  </a:cubicBezTo>
                  <a:cubicBezTo>
                    <a:pt x="15099" y="2862"/>
                    <a:pt x="15073" y="2863"/>
                    <a:pt x="15047" y="2864"/>
                  </a:cubicBezTo>
                  <a:cubicBezTo>
                    <a:pt x="14074" y="2894"/>
                    <a:pt x="13223" y="3502"/>
                    <a:pt x="12798" y="4353"/>
                  </a:cubicBezTo>
                  <a:cubicBezTo>
                    <a:pt x="12463" y="2772"/>
                    <a:pt x="10943" y="1557"/>
                    <a:pt x="9363" y="1557"/>
                  </a:cubicBezTo>
                  <a:cubicBezTo>
                    <a:pt x="9343" y="1556"/>
                    <a:pt x="9323" y="1556"/>
                    <a:pt x="9303" y="1556"/>
                  </a:cubicBezTo>
                  <a:cubicBezTo>
                    <a:pt x="7744" y="1556"/>
                    <a:pt x="6257" y="2731"/>
                    <a:pt x="5837" y="4231"/>
                  </a:cubicBezTo>
                  <a:cubicBezTo>
                    <a:pt x="5409" y="3946"/>
                    <a:pt x="4898" y="3811"/>
                    <a:pt x="4382" y="3811"/>
                  </a:cubicBezTo>
                  <a:cubicBezTo>
                    <a:pt x="3470" y="3811"/>
                    <a:pt x="2543" y="4234"/>
                    <a:pt x="2038" y="4991"/>
                  </a:cubicBezTo>
                  <a:lnTo>
                    <a:pt x="1916" y="4991"/>
                  </a:lnTo>
                  <a:cubicBezTo>
                    <a:pt x="700" y="6511"/>
                    <a:pt x="1" y="8274"/>
                    <a:pt x="244" y="10341"/>
                  </a:cubicBezTo>
                  <a:cubicBezTo>
                    <a:pt x="1123" y="17282"/>
                    <a:pt x="8169" y="22803"/>
                    <a:pt x="18216" y="22803"/>
                  </a:cubicBezTo>
                  <a:cubicBezTo>
                    <a:pt x="18244" y="22803"/>
                    <a:pt x="18272" y="22803"/>
                    <a:pt x="18299" y="22803"/>
                  </a:cubicBezTo>
                  <a:cubicBezTo>
                    <a:pt x="18354" y="22803"/>
                    <a:pt x="18409" y="22804"/>
                    <a:pt x="18463" y="22804"/>
                  </a:cubicBezTo>
                  <a:cubicBezTo>
                    <a:pt x="28497" y="22804"/>
                    <a:pt x="35478" y="17264"/>
                    <a:pt x="36354" y="10341"/>
                  </a:cubicBezTo>
                  <a:cubicBezTo>
                    <a:pt x="36689" y="8517"/>
                    <a:pt x="35929" y="6177"/>
                    <a:pt x="34774" y="4991"/>
                  </a:cubicBezTo>
                  <a:lnTo>
                    <a:pt x="34409" y="4991"/>
                  </a:lnTo>
                  <a:cubicBezTo>
                    <a:pt x="33849" y="4292"/>
                    <a:pt x="32935" y="3895"/>
                    <a:pt x="32011" y="3895"/>
                  </a:cubicBezTo>
                  <a:cubicBezTo>
                    <a:pt x="31530" y="3895"/>
                    <a:pt x="31047" y="4002"/>
                    <a:pt x="30609" y="4231"/>
                  </a:cubicBezTo>
                  <a:cubicBezTo>
                    <a:pt x="30275" y="3472"/>
                    <a:pt x="29515" y="2955"/>
                    <a:pt x="28695" y="2833"/>
                  </a:cubicBezTo>
                  <a:cubicBezTo>
                    <a:pt x="28591" y="2818"/>
                    <a:pt x="28488" y="2811"/>
                    <a:pt x="28386" y="2811"/>
                  </a:cubicBezTo>
                  <a:cubicBezTo>
                    <a:pt x="27648" y="2811"/>
                    <a:pt x="26956" y="3184"/>
                    <a:pt x="26476" y="3745"/>
                  </a:cubicBezTo>
                  <a:cubicBezTo>
                    <a:pt x="26064" y="1660"/>
                    <a:pt x="24064" y="0"/>
                    <a:pt x="21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0"/>
            <p:cNvSpPr/>
            <p:nvPr/>
          </p:nvSpPr>
          <p:spPr>
            <a:xfrm flipH="1">
              <a:off x="5696650" y="-480150"/>
              <a:ext cx="50200" cy="46875"/>
            </a:xfrm>
            <a:custGeom>
              <a:avLst/>
              <a:gdLst/>
              <a:ahLst/>
              <a:cxnLst/>
              <a:rect l="l" t="t" r="r" b="b"/>
              <a:pathLst>
                <a:path w="2008" h="1875" extrusionOk="0">
                  <a:moveTo>
                    <a:pt x="988" y="1"/>
                  </a:moveTo>
                  <a:cubicBezTo>
                    <a:pt x="536" y="1"/>
                    <a:pt x="90" y="351"/>
                    <a:pt x="62" y="858"/>
                  </a:cubicBezTo>
                  <a:cubicBezTo>
                    <a:pt x="1" y="1345"/>
                    <a:pt x="366" y="1831"/>
                    <a:pt x="913" y="1862"/>
                  </a:cubicBezTo>
                  <a:cubicBezTo>
                    <a:pt x="960" y="1870"/>
                    <a:pt x="1007" y="1875"/>
                    <a:pt x="1054" y="1875"/>
                  </a:cubicBezTo>
                  <a:cubicBezTo>
                    <a:pt x="1489" y="1875"/>
                    <a:pt x="1888" y="1507"/>
                    <a:pt x="1916" y="1041"/>
                  </a:cubicBezTo>
                  <a:cubicBezTo>
                    <a:pt x="2007" y="494"/>
                    <a:pt x="1612" y="38"/>
                    <a:pt x="1095" y="7"/>
                  </a:cubicBezTo>
                  <a:cubicBezTo>
                    <a:pt x="1060" y="3"/>
                    <a:pt x="1024" y="1"/>
                    <a:pt x="98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0"/>
            <p:cNvSpPr/>
            <p:nvPr/>
          </p:nvSpPr>
          <p:spPr>
            <a:xfrm flipH="1">
              <a:off x="5697425" y="-608450"/>
              <a:ext cx="38025" cy="36600"/>
            </a:xfrm>
            <a:custGeom>
              <a:avLst/>
              <a:gdLst/>
              <a:ahLst/>
              <a:cxnLst/>
              <a:rect l="l" t="t" r="r" b="b"/>
              <a:pathLst>
                <a:path w="1521" h="1464" extrusionOk="0">
                  <a:moveTo>
                    <a:pt x="763" y="0"/>
                  </a:moveTo>
                  <a:cubicBezTo>
                    <a:pt x="366" y="0"/>
                    <a:pt x="60" y="293"/>
                    <a:pt x="31" y="641"/>
                  </a:cubicBezTo>
                  <a:cubicBezTo>
                    <a:pt x="1" y="1066"/>
                    <a:pt x="305" y="1401"/>
                    <a:pt x="670" y="1462"/>
                  </a:cubicBezTo>
                  <a:cubicBezTo>
                    <a:pt x="689" y="1463"/>
                    <a:pt x="709" y="1464"/>
                    <a:pt x="728" y="1464"/>
                  </a:cubicBezTo>
                  <a:cubicBezTo>
                    <a:pt x="1125" y="1464"/>
                    <a:pt x="1431" y="1171"/>
                    <a:pt x="1460" y="823"/>
                  </a:cubicBezTo>
                  <a:cubicBezTo>
                    <a:pt x="1521" y="428"/>
                    <a:pt x="1247" y="63"/>
                    <a:pt x="822" y="3"/>
                  </a:cubicBezTo>
                  <a:cubicBezTo>
                    <a:pt x="802" y="1"/>
                    <a:pt x="782" y="0"/>
                    <a:pt x="7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flipH="1">
              <a:off x="5623700" y="-590250"/>
              <a:ext cx="25875" cy="23175"/>
            </a:xfrm>
            <a:custGeom>
              <a:avLst/>
              <a:gdLst/>
              <a:ahLst/>
              <a:cxnLst/>
              <a:rect l="l" t="t" r="r" b="b"/>
              <a:pathLst>
                <a:path w="1035" h="927" extrusionOk="0">
                  <a:moveTo>
                    <a:pt x="506" y="0"/>
                  </a:moveTo>
                  <a:cubicBezTo>
                    <a:pt x="371" y="0"/>
                    <a:pt x="241" y="62"/>
                    <a:pt x="153" y="186"/>
                  </a:cubicBezTo>
                  <a:cubicBezTo>
                    <a:pt x="1" y="430"/>
                    <a:pt x="31" y="703"/>
                    <a:pt x="274" y="855"/>
                  </a:cubicBezTo>
                  <a:cubicBezTo>
                    <a:pt x="356" y="902"/>
                    <a:pt x="447" y="926"/>
                    <a:pt x="537" y="926"/>
                  </a:cubicBezTo>
                  <a:cubicBezTo>
                    <a:pt x="680" y="926"/>
                    <a:pt x="819" y="864"/>
                    <a:pt x="912" y="734"/>
                  </a:cubicBezTo>
                  <a:cubicBezTo>
                    <a:pt x="1034" y="490"/>
                    <a:pt x="1004" y="186"/>
                    <a:pt x="791" y="95"/>
                  </a:cubicBezTo>
                  <a:cubicBezTo>
                    <a:pt x="702" y="32"/>
                    <a:pt x="603" y="0"/>
                    <a:pt x="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flipH="1">
              <a:off x="5885875" y="-602650"/>
              <a:ext cx="50175" cy="47025"/>
            </a:xfrm>
            <a:custGeom>
              <a:avLst/>
              <a:gdLst/>
              <a:ahLst/>
              <a:cxnLst/>
              <a:rect l="l" t="t" r="r" b="b"/>
              <a:pathLst>
                <a:path w="2007" h="1881" extrusionOk="0">
                  <a:moveTo>
                    <a:pt x="953" y="1"/>
                  </a:moveTo>
                  <a:cubicBezTo>
                    <a:pt x="518" y="1"/>
                    <a:pt x="116" y="368"/>
                    <a:pt x="61" y="834"/>
                  </a:cubicBezTo>
                  <a:cubicBezTo>
                    <a:pt x="0" y="1351"/>
                    <a:pt x="365" y="1837"/>
                    <a:pt x="912" y="1868"/>
                  </a:cubicBezTo>
                  <a:cubicBezTo>
                    <a:pt x="960" y="1877"/>
                    <a:pt x="1007" y="1881"/>
                    <a:pt x="1054" y="1881"/>
                  </a:cubicBezTo>
                  <a:cubicBezTo>
                    <a:pt x="1489" y="1881"/>
                    <a:pt x="1891" y="1514"/>
                    <a:pt x="1946" y="1047"/>
                  </a:cubicBezTo>
                  <a:cubicBezTo>
                    <a:pt x="2007" y="530"/>
                    <a:pt x="1611" y="44"/>
                    <a:pt x="1095" y="14"/>
                  </a:cubicBezTo>
                  <a:cubicBezTo>
                    <a:pt x="1047" y="5"/>
                    <a:pt x="1000" y="1"/>
                    <a:pt x="953"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flipH="1">
              <a:off x="5494525" y="-426875"/>
              <a:ext cx="85150" cy="80875"/>
            </a:xfrm>
            <a:custGeom>
              <a:avLst/>
              <a:gdLst/>
              <a:ahLst/>
              <a:cxnLst/>
              <a:rect l="l" t="t" r="r" b="b"/>
              <a:pathLst>
                <a:path w="3406" h="3235" extrusionOk="0">
                  <a:moveTo>
                    <a:pt x="1739" y="0"/>
                  </a:moveTo>
                  <a:cubicBezTo>
                    <a:pt x="903" y="0"/>
                    <a:pt x="149" y="620"/>
                    <a:pt x="62" y="1463"/>
                  </a:cubicBezTo>
                  <a:cubicBezTo>
                    <a:pt x="1" y="2314"/>
                    <a:pt x="639" y="3165"/>
                    <a:pt x="1521" y="3226"/>
                  </a:cubicBezTo>
                  <a:cubicBezTo>
                    <a:pt x="1575" y="3232"/>
                    <a:pt x="1629" y="3235"/>
                    <a:pt x="1684" y="3235"/>
                  </a:cubicBezTo>
                  <a:cubicBezTo>
                    <a:pt x="2477" y="3235"/>
                    <a:pt x="3227" y="2623"/>
                    <a:pt x="3284" y="1797"/>
                  </a:cubicBezTo>
                  <a:cubicBezTo>
                    <a:pt x="3405" y="916"/>
                    <a:pt x="2767" y="126"/>
                    <a:pt x="1855" y="4"/>
                  </a:cubicBezTo>
                  <a:cubicBezTo>
                    <a:pt x="1816" y="1"/>
                    <a:pt x="1777" y="0"/>
                    <a:pt x="173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flipH="1">
              <a:off x="5583450" y="-488400"/>
              <a:ext cx="41800" cy="39800"/>
            </a:xfrm>
            <a:custGeom>
              <a:avLst/>
              <a:gdLst/>
              <a:ahLst/>
              <a:cxnLst/>
              <a:rect l="l" t="t" r="r" b="b"/>
              <a:pathLst>
                <a:path w="1672" h="1592" extrusionOk="0">
                  <a:moveTo>
                    <a:pt x="853" y="1"/>
                  </a:moveTo>
                  <a:cubicBezTo>
                    <a:pt x="448" y="1"/>
                    <a:pt x="60" y="298"/>
                    <a:pt x="31" y="733"/>
                  </a:cubicBezTo>
                  <a:cubicBezTo>
                    <a:pt x="0" y="1128"/>
                    <a:pt x="304" y="1553"/>
                    <a:pt x="760" y="1584"/>
                  </a:cubicBezTo>
                  <a:cubicBezTo>
                    <a:pt x="794" y="1589"/>
                    <a:pt x="828" y="1591"/>
                    <a:pt x="862" y="1591"/>
                  </a:cubicBezTo>
                  <a:cubicBezTo>
                    <a:pt x="1225" y="1591"/>
                    <a:pt x="1583" y="1301"/>
                    <a:pt x="1611" y="885"/>
                  </a:cubicBezTo>
                  <a:cubicBezTo>
                    <a:pt x="1672" y="429"/>
                    <a:pt x="1338" y="33"/>
                    <a:pt x="912" y="3"/>
                  </a:cubicBezTo>
                  <a:cubicBezTo>
                    <a:pt x="893" y="2"/>
                    <a:pt x="873" y="1"/>
                    <a:pt x="853"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flipH="1">
              <a:off x="5213375" y="-1440475"/>
              <a:ext cx="383000" cy="1041075"/>
            </a:xfrm>
            <a:custGeom>
              <a:avLst/>
              <a:gdLst/>
              <a:ahLst/>
              <a:cxnLst/>
              <a:rect l="l" t="t" r="r" b="b"/>
              <a:pathLst>
                <a:path w="15320" h="41643" extrusionOk="0">
                  <a:moveTo>
                    <a:pt x="0" y="0"/>
                  </a:moveTo>
                  <a:lnTo>
                    <a:pt x="0" y="0"/>
                  </a:lnTo>
                  <a:cubicBezTo>
                    <a:pt x="0" y="0"/>
                    <a:pt x="213" y="21186"/>
                    <a:pt x="1003" y="23405"/>
                  </a:cubicBezTo>
                  <a:cubicBezTo>
                    <a:pt x="2432" y="27387"/>
                    <a:pt x="7204" y="34043"/>
                    <a:pt x="7204" y="41642"/>
                  </a:cubicBezTo>
                  <a:lnTo>
                    <a:pt x="14742" y="40031"/>
                  </a:lnTo>
                  <a:cubicBezTo>
                    <a:pt x="14742" y="40031"/>
                    <a:pt x="15320" y="33922"/>
                    <a:pt x="5228" y="24712"/>
                  </a:cubicBezTo>
                  <a:cubicBezTo>
                    <a:pt x="5168" y="24651"/>
                    <a:pt x="5137" y="24590"/>
                    <a:pt x="5076" y="24560"/>
                  </a:cubicBezTo>
                  <a:cubicBezTo>
                    <a:pt x="3496" y="22797"/>
                    <a:pt x="2584" y="20548"/>
                    <a:pt x="2402" y="18207"/>
                  </a:cubicBezTo>
                  <a:cubicBezTo>
                    <a:pt x="2371" y="16809"/>
                    <a:pt x="2280" y="15168"/>
                    <a:pt x="2250" y="13648"/>
                  </a:cubicBezTo>
                  <a:lnTo>
                    <a:pt x="2189"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flipH="1">
              <a:off x="5675375" y="-750500"/>
              <a:ext cx="43350" cy="43350"/>
            </a:xfrm>
            <a:custGeom>
              <a:avLst/>
              <a:gdLst/>
              <a:ahLst/>
              <a:cxnLst/>
              <a:rect l="l" t="t" r="r" b="b"/>
              <a:pathLst>
                <a:path w="1734" h="1734" extrusionOk="0">
                  <a:moveTo>
                    <a:pt x="882" y="1"/>
                  </a:moveTo>
                  <a:cubicBezTo>
                    <a:pt x="396" y="1"/>
                    <a:pt x="1" y="396"/>
                    <a:pt x="1" y="882"/>
                  </a:cubicBezTo>
                  <a:cubicBezTo>
                    <a:pt x="1" y="1338"/>
                    <a:pt x="396" y="1733"/>
                    <a:pt x="882" y="1733"/>
                  </a:cubicBezTo>
                  <a:cubicBezTo>
                    <a:pt x="1368" y="1733"/>
                    <a:pt x="1733" y="1338"/>
                    <a:pt x="1733" y="882"/>
                  </a:cubicBezTo>
                  <a:cubicBezTo>
                    <a:pt x="1733" y="396"/>
                    <a:pt x="1368" y="1"/>
                    <a:pt x="88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flipH="1">
              <a:off x="5621425" y="-831800"/>
              <a:ext cx="63100" cy="63100"/>
            </a:xfrm>
            <a:custGeom>
              <a:avLst/>
              <a:gdLst/>
              <a:ahLst/>
              <a:cxnLst/>
              <a:rect l="l" t="t" r="r" b="b"/>
              <a:pathLst>
                <a:path w="2524" h="2524" extrusionOk="0">
                  <a:moveTo>
                    <a:pt x="1247" y="0"/>
                  </a:moveTo>
                  <a:cubicBezTo>
                    <a:pt x="578" y="0"/>
                    <a:pt x="0" y="578"/>
                    <a:pt x="0" y="1277"/>
                  </a:cubicBezTo>
                  <a:cubicBezTo>
                    <a:pt x="0" y="1946"/>
                    <a:pt x="578" y="2523"/>
                    <a:pt x="1247" y="2523"/>
                  </a:cubicBezTo>
                  <a:cubicBezTo>
                    <a:pt x="1946" y="2523"/>
                    <a:pt x="2523" y="1946"/>
                    <a:pt x="2523" y="1277"/>
                  </a:cubicBezTo>
                  <a:cubicBezTo>
                    <a:pt x="2523" y="578"/>
                    <a:pt x="1946" y="0"/>
                    <a:pt x="124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flipH="1">
              <a:off x="5955775" y="-606875"/>
              <a:ext cx="82100" cy="270550"/>
            </a:xfrm>
            <a:custGeom>
              <a:avLst/>
              <a:gdLst/>
              <a:ahLst/>
              <a:cxnLst/>
              <a:rect l="l" t="t" r="r" b="b"/>
              <a:pathLst>
                <a:path w="3284" h="10822" extrusionOk="0">
                  <a:moveTo>
                    <a:pt x="1064" y="0"/>
                  </a:moveTo>
                  <a:cubicBezTo>
                    <a:pt x="1064" y="0"/>
                    <a:pt x="1034" y="31"/>
                    <a:pt x="973" y="92"/>
                  </a:cubicBezTo>
                  <a:cubicBezTo>
                    <a:pt x="943" y="183"/>
                    <a:pt x="882" y="244"/>
                    <a:pt x="791" y="395"/>
                  </a:cubicBezTo>
                  <a:cubicBezTo>
                    <a:pt x="639" y="669"/>
                    <a:pt x="487" y="1064"/>
                    <a:pt x="335" y="1581"/>
                  </a:cubicBezTo>
                  <a:cubicBezTo>
                    <a:pt x="31" y="2614"/>
                    <a:pt x="0" y="4134"/>
                    <a:pt x="426" y="5715"/>
                  </a:cubicBezTo>
                  <a:cubicBezTo>
                    <a:pt x="608" y="6535"/>
                    <a:pt x="882" y="7234"/>
                    <a:pt x="1216" y="7903"/>
                  </a:cubicBezTo>
                  <a:cubicBezTo>
                    <a:pt x="1520" y="8541"/>
                    <a:pt x="1885" y="9058"/>
                    <a:pt x="2219" y="9484"/>
                  </a:cubicBezTo>
                  <a:cubicBezTo>
                    <a:pt x="2523" y="9909"/>
                    <a:pt x="2766" y="10244"/>
                    <a:pt x="2979" y="10487"/>
                  </a:cubicBezTo>
                  <a:cubicBezTo>
                    <a:pt x="3070" y="10578"/>
                    <a:pt x="3162" y="10669"/>
                    <a:pt x="3192" y="10730"/>
                  </a:cubicBezTo>
                  <a:lnTo>
                    <a:pt x="3244" y="10782"/>
                  </a:lnTo>
                  <a:lnTo>
                    <a:pt x="3244" y="10782"/>
                  </a:lnTo>
                  <a:cubicBezTo>
                    <a:pt x="3232" y="10763"/>
                    <a:pt x="3222" y="10736"/>
                    <a:pt x="3222" y="10700"/>
                  </a:cubicBezTo>
                  <a:cubicBezTo>
                    <a:pt x="3192" y="10639"/>
                    <a:pt x="3101" y="10548"/>
                    <a:pt x="3040" y="10426"/>
                  </a:cubicBezTo>
                  <a:cubicBezTo>
                    <a:pt x="2858" y="10213"/>
                    <a:pt x="2584" y="9879"/>
                    <a:pt x="2280" y="9423"/>
                  </a:cubicBezTo>
                  <a:cubicBezTo>
                    <a:pt x="2006" y="8997"/>
                    <a:pt x="1642" y="8450"/>
                    <a:pt x="1338" y="7812"/>
                  </a:cubicBezTo>
                  <a:cubicBezTo>
                    <a:pt x="1034" y="7204"/>
                    <a:pt x="760" y="6475"/>
                    <a:pt x="517" y="5684"/>
                  </a:cubicBezTo>
                  <a:cubicBezTo>
                    <a:pt x="122" y="4134"/>
                    <a:pt x="152" y="2614"/>
                    <a:pt x="426" y="1581"/>
                  </a:cubicBezTo>
                  <a:cubicBezTo>
                    <a:pt x="517" y="1095"/>
                    <a:pt x="669" y="669"/>
                    <a:pt x="821" y="395"/>
                  </a:cubicBezTo>
                  <a:cubicBezTo>
                    <a:pt x="973" y="122"/>
                    <a:pt x="1064" y="0"/>
                    <a:pt x="1064" y="0"/>
                  </a:cubicBezTo>
                  <a:close/>
                  <a:moveTo>
                    <a:pt x="3244" y="10782"/>
                  </a:moveTo>
                  <a:cubicBezTo>
                    <a:pt x="3261" y="10810"/>
                    <a:pt x="3283" y="10821"/>
                    <a:pt x="3283" y="10821"/>
                  </a:cubicBezTo>
                  <a:lnTo>
                    <a:pt x="3244" y="10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flipH="1">
              <a:off x="5638150" y="-1323450"/>
              <a:ext cx="29650" cy="369325"/>
            </a:xfrm>
            <a:custGeom>
              <a:avLst/>
              <a:gdLst/>
              <a:ahLst/>
              <a:cxnLst/>
              <a:rect l="l" t="t" r="r" b="b"/>
              <a:pathLst>
                <a:path w="1186" h="14773" extrusionOk="0">
                  <a:moveTo>
                    <a:pt x="973" y="0"/>
                  </a:moveTo>
                  <a:cubicBezTo>
                    <a:pt x="973" y="0"/>
                    <a:pt x="973" y="91"/>
                    <a:pt x="912" y="213"/>
                  </a:cubicBezTo>
                  <a:lnTo>
                    <a:pt x="912" y="639"/>
                  </a:lnTo>
                  <a:cubicBezTo>
                    <a:pt x="973" y="1034"/>
                    <a:pt x="973" y="1550"/>
                    <a:pt x="1003" y="2250"/>
                  </a:cubicBezTo>
                  <a:cubicBezTo>
                    <a:pt x="1034" y="3557"/>
                    <a:pt x="1064" y="5472"/>
                    <a:pt x="973" y="7508"/>
                  </a:cubicBezTo>
                  <a:cubicBezTo>
                    <a:pt x="912" y="8541"/>
                    <a:pt x="851" y="9545"/>
                    <a:pt x="730" y="10396"/>
                  </a:cubicBezTo>
                  <a:cubicBezTo>
                    <a:pt x="608" y="11277"/>
                    <a:pt x="517" y="12067"/>
                    <a:pt x="395" y="12766"/>
                  </a:cubicBezTo>
                  <a:cubicBezTo>
                    <a:pt x="365" y="13101"/>
                    <a:pt x="274" y="13405"/>
                    <a:pt x="243" y="13678"/>
                  </a:cubicBezTo>
                  <a:cubicBezTo>
                    <a:pt x="152" y="13952"/>
                    <a:pt x="122" y="14165"/>
                    <a:pt x="91" y="14347"/>
                  </a:cubicBezTo>
                  <a:cubicBezTo>
                    <a:pt x="61" y="14499"/>
                    <a:pt x="61" y="14651"/>
                    <a:pt x="0" y="14773"/>
                  </a:cubicBezTo>
                  <a:cubicBezTo>
                    <a:pt x="61" y="14651"/>
                    <a:pt x="91" y="14560"/>
                    <a:pt x="122" y="14347"/>
                  </a:cubicBezTo>
                  <a:cubicBezTo>
                    <a:pt x="152" y="14165"/>
                    <a:pt x="243" y="13952"/>
                    <a:pt x="274" y="13678"/>
                  </a:cubicBezTo>
                  <a:cubicBezTo>
                    <a:pt x="365" y="13405"/>
                    <a:pt x="395" y="13101"/>
                    <a:pt x="456" y="12766"/>
                  </a:cubicBezTo>
                  <a:cubicBezTo>
                    <a:pt x="608" y="12128"/>
                    <a:pt x="730" y="11277"/>
                    <a:pt x="851" y="10396"/>
                  </a:cubicBezTo>
                  <a:cubicBezTo>
                    <a:pt x="942" y="9484"/>
                    <a:pt x="1034" y="8511"/>
                    <a:pt x="1094" y="7478"/>
                  </a:cubicBezTo>
                  <a:cubicBezTo>
                    <a:pt x="1186" y="5380"/>
                    <a:pt x="1155" y="3526"/>
                    <a:pt x="1094" y="2158"/>
                  </a:cubicBezTo>
                  <a:cubicBezTo>
                    <a:pt x="1094" y="1490"/>
                    <a:pt x="1034" y="943"/>
                    <a:pt x="1003" y="578"/>
                  </a:cubicBezTo>
                  <a:cubicBezTo>
                    <a:pt x="1003" y="426"/>
                    <a:pt x="973" y="274"/>
                    <a:pt x="973" y="152"/>
                  </a:cubicBezTo>
                  <a:lnTo>
                    <a:pt x="97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flipH="1">
              <a:off x="5125225" y="-670700"/>
              <a:ext cx="78300" cy="307775"/>
            </a:xfrm>
            <a:custGeom>
              <a:avLst/>
              <a:gdLst/>
              <a:ahLst/>
              <a:cxnLst/>
              <a:rect l="l" t="t" r="r" b="b"/>
              <a:pathLst>
                <a:path w="3132" h="12311" extrusionOk="0">
                  <a:moveTo>
                    <a:pt x="1" y="0"/>
                  </a:moveTo>
                  <a:cubicBezTo>
                    <a:pt x="1" y="0"/>
                    <a:pt x="1" y="31"/>
                    <a:pt x="62" y="122"/>
                  </a:cubicBezTo>
                  <a:cubicBezTo>
                    <a:pt x="92" y="182"/>
                    <a:pt x="214" y="304"/>
                    <a:pt x="335" y="426"/>
                  </a:cubicBezTo>
                  <a:cubicBezTo>
                    <a:pt x="578" y="669"/>
                    <a:pt x="913" y="1064"/>
                    <a:pt x="1277" y="1550"/>
                  </a:cubicBezTo>
                  <a:cubicBezTo>
                    <a:pt x="1673" y="2037"/>
                    <a:pt x="2037" y="2645"/>
                    <a:pt x="2341" y="3404"/>
                  </a:cubicBezTo>
                  <a:cubicBezTo>
                    <a:pt x="2493" y="3800"/>
                    <a:pt x="2615" y="4195"/>
                    <a:pt x="2736" y="4620"/>
                  </a:cubicBezTo>
                  <a:cubicBezTo>
                    <a:pt x="2828" y="5076"/>
                    <a:pt x="2858" y="5532"/>
                    <a:pt x="2919" y="5988"/>
                  </a:cubicBezTo>
                  <a:cubicBezTo>
                    <a:pt x="2980" y="6900"/>
                    <a:pt x="2828" y="7812"/>
                    <a:pt x="2584" y="8572"/>
                  </a:cubicBezTo>
                  <a:cubicBezTo>
                    <a:pt x="2311" y="9332"/>
                    <a:pt x="2007" y="10031"/>
                    <a:pt x="1703" y="10547"/>
                  </a:cubicBezTo>
                  <a:cubicBezTo>
                    <a:pt x="1399" y="11125"/>
                    <a:pt x="1125" y="11550"/>
                    <a:pt x="974" y="11854"/>
                  </a:cubicBezTo>
                  <a:cubicBezTo>
                    <a:pt x="913" y="12006"/>
                    <a:pt x="822" y="12128"/>
                    <a:pt x="791" y="12189"/>
                  </a:cubicBezTo>
                  <a:cubicBezTo>
                    <a:pt x="700" y="12280"/>
                    <a:pt x="700" y="12310"/>
                    <a:pt x="700" y="12310"/>
                  </a:cubicBezTo>
                  <a:cubicBezTo>
                    <a:pt x="700" y="12310"/>
                    <a:pt x="761" y="12280"/>
                    <a:pt x="852" y="12098"/>
                  </a:cubicBezTo>
                  <a:cubicBezTo>
                    <a:pt x="913" y="12037"/>
                    <a:pt x="974" y="11915"/>
                    <a:pt x="1065" y="11763"/>
                  </a:cubicBezTo>
                  <a:cubicBezTo>
                    <a:pt x="1217" y="11520"/>
                    <a:pt x="1460" y="11034"/>
                    <a:pt x="1764" y="10517"/>
                  </a:cubicBezTo>
                  <a:cubicBezTo>
                    <a:pt x="2068" y="10000"/>
                    <a:pt x="2433" y="9301"/>
                    <a:pt x="2676" y="8541"/>
                  </a:cubicBezTo>
                  <a:cubicBezTo>
                    <a:pt x="2949" y="7781"/>
                    <a:pt x="3132" y="6870"/>
                    <a:pt x="3071" y="5927"/>
                  </a:cubicBezTo>
                  <a:cubicBezTo>
                    <a:pt x="3071" y="5471"/>
                    <a:pt x="2980" y="4985"/>
                    <a:pt x="2888" y="4559"/>
                  </a:cubicBezTo>
                  <a:cubicBezTo>
                    <a:pt x="2767" y="4134"/>
                    <a:pt x="2615" y="3708"/>
                    <a:pt x="2463" y="3344"/>
                  </a:cubicBezTo>
                  <a:cubicBezTo>
                    <a:pt x="2129" y="2584"/>
                    <a:pt x="1733" y="1915"/>
                    <a:pt x="1369" y="1429"/>
                  </a:cubicBezTo>
                  <a:cubicBezTo>
                    <a:pt x="974" y="942"/>
                    <a:pt x="639" y="578"/>
                    <a:pt x="396" y="334"/>
                  </a:cubicBezTo>
                  <a:cubicBezTo>
                    <a:pt x="244" y="213"/>
                    <a:pt x="183" y="152"/>
                    <a:pt x="92" y="61"/>
                  </a:cubicBezTo>
                  <a:cubicBezTo>
                    <a:pt x="31" y="31"/>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flipH="1">
              <a:off x="3973975" y="-1490625"/>
              <a:ext cx="4950" cy="5100"/>
            </a:xfrm>
            <a:custGeom>
              <a:avLst/>
              <a:gdLst/>
              <a:ahLst/>
              <a:cxnLst/>
              <a:rect l="l" t="t" r="r" b="b"/>
              <a:pathLst>
                <a:path w="198" h="204" extrusionOk="0">
                  <a:moveTo>
                    <a:pt x="45" y="0"/>
                  </a:moveTo>
                  <a:lnTo>
                    <a:pt x="15" y="31"/>
                  </a:lnTo>
                  <a:lnTo>
                    <a:pt x="23" y="71"/>
                  </a:lnTo>
                  <a:lnTo>
                    <a:pt x="23" y="71"/>
                  </a:lnTo>
                  <a:cubicBezTo>
                    <a:pt x="29" y="59"/>
                    <a:pt x="37" y="47"/>
                    <a:pt x="45" y="37"/>
                  </a:cubicBezTo>
                  <a:lnTo>
                    <a:pt x="45" y="37"/>
                  </a:lnTo>
                  <a:lnTo>
                    <a:pt x="45" y="31"/>
                  </a:lnTo>
                  <a:lnTo>
                    <a:pt x="45" y="0"/>
                  </a:lnTo>
                  <a:close/>
                  <a:moveTo>
                    <a:pt x="45" y="152"/>
                  </a:moveTo>
                  <a:cubicBezTo>
                    <a:pt x="43" y="152"/>
                    <a:pt x="41" y="152"/>
                    <a:pt x="39" y="153"/>
                  </a:cubicBezTo>
                  <a:lnTo>
                    <a:pt x="39" y="153"/>
                  </a:lnTo>
                  <a:lnTo>
                    <a:pt x="45" y="183"/>
                  </a:lnTo>
                  <a:lnTo>
                    <a:pt x="76" y="183"/>
                  </a:lnTo>
                  <a:cubicBezTo>
                    <a:pt x="136" y="183"/>
                    <a:pt x="136" y="183"/>
                    <a:pt x="45" y="152"/>
                  </a:cubicBezTo>
                  <a:close/>
                  <a:moveTo>
                    <a:pt x="106" y="0"/>
                  </a:moveTo>
                  <a:cubicBezTo>
                    <a:pt x="84" y="0"/>
                    <a:pt x="63" y="16"/>
                    <a:pt x="45" y="37"/>
                  </a:cubicBezTo>
                  <a:lnTo>
                    <a:pt x="45" y="37"/>
                  </a:lnTo>
                  <a:lnTo>
                    <a:pt x="45" y="91"/>
                  </a:lnTo>
                  <a:cubicBezTo>
                    <a:pt x="37" y="91"/>
                    <a:pt x="32" y="93"/>
                    <a:pt x="28" y="97"/>
                  </a:cubicBezTo>
                  <a:lnTo>
                    <a:pt x="28" y="97"/>
                  </a:lnTo>
                  <a:lnTo>
                    <a:pt x="23" y="71"/>
                  </a:lnTo>
                  <a:lnTo>
                    <a:pt x="23" y="71"/>
                  </a:lnTo>
                  <a:cubicBezTo>
                    <a:pt x="6" y="104"/>
                    <a:pt x="0" y="138"/>
                    <a:pt x="15" y="152"/>
                  </a:cubicBezTo>
                  <a:cubicBezTo>
                    <a:pt x="15" y="162"/>
                    <a:pt x="15" y="166"/>
                    <a:pt x="16" y="166"/>
                  </a:cubicBezTo>
                  <a:cubicBezTo>
                    <a:pt x="18" y="166"/>
                    <a:pt x="23" y="155"/>
                    <a:pt x="39" y="153"/>
                  </a:cubicBezTo>
                  <a:lnTo>
                    <a:pt x="39" y="153"/>
                  </a:lnTo>
                  <a:lnTo>
                    <a:pt x="37" y="144"/>
                  </a:lnTo>
                  <a:lnTo>
                    <a:pt x="37" y="144"/>
                  </a:lnTo>
                  <a:cubicBezTo>
                    <a:pt x="40" y="147"/>
                    <a:pt x="42" y="149"/>
                    <a:pt x="45" y="152"/>
                  </a:cubicBezTo>
                  <a:cubicBezTo>
                    <a:pt x="65" y="142"/>
                    <a:pt x="79" y="139"/>
                    <a:pt x="86" y="139"/>
                  </a:cubicBezTo>
                  <a:cubicBezTo>
                    <a:pt x="99" y="139"/>
                    <a:pt x="86" y="152"/>
                    <a:pt x="45" y="152"/>
                  </a:cubicBezTo>
                  <a:cubicBezTo>
                    <a:pt x="86" y="152"/>
                    <a:pt x="113" y="139"/>
                    <a:pt x="117" y="139"/>
                  </a:cubicBezTo>
                  <a:lnTo>
                    <a:pt x="117" y="139"/>
                  </a:lnTo>
                  <a:cubicBezTo>
                    <a:pt x="119" y="139"/>
                    <a:pt x="116" y="142"/>
                    <a:pt x="106" y="152"/>
                  </a:cubicBezTo>
                  <a:cubicBezTo>
                    <a:pt x="129" y="152"/>
                    <a:pt x="134" y="204"/>
                    <a:pt x="136" y="204"/>
                  </a:cubicBezTo>
                  <a:cubicBezTo>
                    <a:pt x="136" y="204"/>
                    <a:pt x="136" y="198"/>
                    <a:pt x="136" y="183"/>
                  </a:cubicBezTo>
                  <a:lnTo>
                    <a:pt x="167" y="183"/>
                  </a:lnTo>
                  <a:cubicBezTo>
                    <a:pt x="197" y="183"/>
                    <a:pt x="167" y="183"/>
                    <a:pt x="197" y="152"/>
                  </a:cubicBezTo>
                  <a:lnTo>
                    <a:pt x="167"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flipH="1">
              <a:off x="4112275" y="-1289250"/>
              <a:ext cx="6125" cy="3825"/>
            </a:xfrm>
            <a:custGeom>
              <a:avLst/>
              <a:gdLst/>
              <a:ahLst/>
              <a:cxnLst/>
              <a:rect l="l" t="t" r="r" b="b"/>
              <a:pathLst>
                <a:path w="245" h="153" extrusionOk="0">
                  <a:moveTo>
                    <a:pt x="62" y="0"/>
                  </a:moveTo>
                  <a:cubicBezTo>
                    <a:pt x="50" y="18"/>
                    <a:pt x="43" y="33"/>
                    <a:pt x="39" y="47"/>
                  </a:cubicBezTo>
                  <a:lnTo>
                    <a:pt x="39" y="47"/>
                  </a:lnTo>
                  <a:lnTo>
                    <a:pt x="1" y="31"/>
                  </a:lnTo>
                  <a:lnTo>
                    <a:pt x="1" y="91"/>
                  </a:lnTo>
                  <a:lnTo>
                    <a:pt x="1" y="122"/>
                  </a:lnTo>
                  <a:cubicBezTo>
                    <a:pt x="62" y="152"/>
                    <a:pt x="62" y="152"/>
                    <a:pt x="92" y="152"/>
                  </a:cubicBezTo>
                  <a:cubicBezTo>
                    <a:pt x="123" y="152"/>
                    <a:pt x="153" y="122"/>
                    <a:pt x="214" y="122"/>
                  </a:cubicBezTo>
                  <a:lnTo>
                    <a:pt x="150" y="94"/>
                  </a:lnTo>
                  <a:lnTo>
                    <a:pt x="150" y="94"/>
                  </a:lnTo>
                  <a:cubicBezTo>
                    <a:pt x="160" y="84"/>
                    <a:pt x="171" y="73"/>
                    <a:pt x="183" y="61"/>
                  </a:cubicBezTo>
                  <a:lnTo>
                    <a:pt x="244" y="61"/>
                  </a:lnTo>
                  <a:lnTo>
                    <a:pt x="6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flipH="1">
              <a:off x="5066700" y="-514925"/>
              <a:ext cx="1021325" cy="375400"/>
            </a:xfrm>
            <a:custGeom>
              <a:avLst/>
              <a:gdLst/>
              <a:ahLst/>
              <a:cxnLst/>
              <a:rect l="l" t="t" r="r" b="b"/>
              <a:pathLst>
                <a:path w="40853" h="15016" extrusionOk="0">
                  <a:moveTo>
                    <a:pt x="40791" y="0"/>
                  </a:moveTo>
                  <a:cubicBezTo>
                    <a:pt x="35928" y="5897"/>
                    <a:pt x="28572" y="9605"/>
                    <a:pt x="20943" y="10000"/>
                  </a:cubicBezTo>
                  <a:cubicBezTo>
                    <a:pt x="20444" y="10024"/>
                    <a:pt x="19945" y="10036"/>
                    <a:pt x="19445" y="10036"/>
                  </a:cubicBezTo>
                  <a:cubicBezTo>
                    <a:pt x="12265" y="10036"/>
                    <a:pt x="5030" y="7583"/>
                    <a:pt x="0" y="2553"/>
                  </a:cubicBezTo>
                  <a:lnTo>
                    <a:pt x="0" y="2553"/>
                  </a:lnTo>
                  <a:cubicBezTo>
                    <a:pt x="1880" y="9616"/>
                    <a:pt x="9532" y="15016"/>
                    <a:pt x="20154" y="15016"/>
                  </a:cubicBezTo>
                  <a:cubicBezTo>
                    <a:pt x="20184" y="15016"/>
                    <a:pt x="20214" y="15016"/>
                    <a:pt x="20244" y="15016"/>
                  </a:cubicBezTo>
                  <a:cubicBezTo>
                    <a:pt x="20271" y="15016"/>
                    <a:pt x="20299" y="15016"/>
                    <a:pt x="20326" y="15016"/>
                  </a:cubicBezTo>
                  <a:cubicBezTo>
                    <a:pt x="31802" y="15016"/>
                    <a:pt x="39821" y="8705"/>
                    <a:pt x="40791" y="821"/>
                  </a:cubicBezTo>
                  <a:cubicBezTo>
                    <a:pt x="40852" y="608"/>
                    <a:pt x="40852" y="395"/>
                    <a:pt x="40852" y="183"/>
                  </a:cubicBezTo>
                  <a:lnTo>
                    <a:pt x="40791" y="0"/>
                  </a:lnTo>
                  <a:close/>
                </a:path>
              </a:pathLst>
            </a:custGeom>
            <a:solidFill>
              <a:srgbClr val="FF725E">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flipH="1">
              <a:off x="4477825" y="-825725"/>
              <a:ext cx="1525" cy="3450"/>
            </a:xfrm>
            <a:custGeom>
              <a:avLst/>
              <a:gdLst/>
              <a:ahLst/>
              <a:cxnLst/>
              <a:rect l="l" t="t" r="r" b="b"/>
              <a:pathLst>
                <a:path w="61" h="138" extrusionOk="0">
                  <a:moveTo>
                    <a:pt x="1" y="0"/>
                  </a:moveTo>
                  <a:cubicBezTo>
                    <a:pt x="1" y="64"/>
                    <a:pt x="12" y="102"/>
                    <a:pt x="20" y="121"/>
                  </a:cubicBezTo>
                  <a:lnTo>
                    <a:pt x="20" y="121"/>
                  </a:lnTo>
                  <a:cubicBezTo>
                    <a:pt x="61" y="114"/>
                    <a:pt x="55" y="81"/>
                    <a:pt x="1" y="0"/>
                  </a:cubicBezTo>
                  <a:close/>
                  <a:moveTo>
                    <a:pt x="20" y="121"/>
                  </a:moveTo>
                  <a:cubicBezTo>
                    <a:pt x="14" y="122"/>
                    <a:pt x="8" y="122"/>
                    <a:pt x="1" y="122"/>
                  </a:cubicBezTo>
                  <a:cubicBezTo>
                    <a:pt x="20" y="131"/>
                    <a:pt x="27" y="138"/>
                    <a:pt x="28" y="138"/>
                  </a:cubicBezTo>
                  <a:cubicBezTo>
                    <a:pt x="29" y="138"/>
                    <a:pt x="25" y="133"/>
                    <a:pt x="20" y="12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flipH="1">
              <a:off x="4476275" y="-825725"/>
              <a:ext cx="5350" cy="6100"/>
            </a:xfrm>
            <a:custGeom>
              <a:avLst/>
              <a:gdLst/>
              <a:ahLst/>
              <a:cxnLst/>
              <a:rect l="l" t="t" r="r" b="b"/>
              <a:pathLst>
                <a:path w="214" h="244" extrusionOk="0">
                  <a:moveTo>
                    <a:pt x="92" y="0"/>
                  </a:moveTo>
                  <a:cubicBezTo>
                    <a:pt x="92" y="0"/>
                    <a:pt x="114" y="11"/>
                    <a:pt x="105" y="20"/>
                  </a:cubicBezTo>
                  <a:lnTo>
                    <a:pt x="105" y="20"/>
                  </a:lnTo>
                  <a:cubicBezTo>
                    <a:pt x="92" y="11"/>
                    <a:pt x="92" y="0"/>
                    <a:pt x="92" y="0"/>
                  </a:cubicBezTo>
                  <a:close/>
                  <a:moveTo>
                    <a:pt x="92" y="0"/>
                  </a:moveTo>
                  <a:cubicBezTo>
                    <a:pt x="62" y="0"/>
                    <a:pt x="62" y="0"/>
                    <a:pt x="31" y="31"/>
                  </a:cubicBezTo>
                  <a:cubicBezTo>
                    <a:pt x="21" y="21"/>
                    <a:pt x="14" y="17"/>
                    <a:pt x="10" y="17"/>
                  </a:cubicBezTo>
                  <a:cubicBezTo>
                    <a:pt x="1" y="17"/>
                    <a:pt x="1" y="31"/>
                    <a:pt x="1" y="31"/>
                  </a:cubicBezTo>
                  <a:lnTo>
                    <a:pt x="1" y="92"/>
                  </a:lnTo>
                  <a:lnTo>
                    <a:pt x="1" y="122"/>
                  </a:lnTo>
                  <a:lnTo>
                    <a:pt x="31" y="122"/>
                  </a:lnTo>
                  <a:lnTo>
                    <a:pt x="31" y="152"/>
                  </a:lnTo>
                  <a:lnTo>
                    <a:pt x="153" y="244"/>
                  </a:lnTo>
                  <a:lnTo>
                    <a:pt x="214" y="152"/>
                  </a:lnTo>
                  <a:cubicBezTo>
                    <a:pt x="214" y="140"/>
                    <a:pt x="214" y="130"/>
                    <a:pt x="213" y="122"/>
                  </a:cubicBezTo>
                  <a:lnTo>
                    <a:pt x="214" y="122"/>
                  </a:lnTo>
                  <a:lnTo>
                    <a:pt x="214" y="92"/>
                  </a:lnTo>
                  <a:lnTo>
                    <a:pt x="184" y="32"/>
                  </a:lnTo>
                  <a:lnTo>
                    <a:pt x="184" y="32"/>
                  </a:lnTo>
                  <a:cubicBezTo>
                    <a:pt x="184" y="32"/>
                    <a:pt x="183" y="31"/>
                    <a:pt x="183" y="31"/>
                  </a:cubicBezTo>
                  <a:cubicBezTo>
                    <a:pt x="183" y="31"/>
                    <a:pt x="183" y="0"/>
                    <a:pt x="9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flipH="1">
              <a:off x="4342525" y="-2310325"/>
              <a:ext cx="1275125" cy="2518825"/>
            </a:xfrm>
            <a:custGeom>
              <a:avLst/>
              <a:gdLst/>
              <a:ahLst/>
              <a:cxnLst/>
              <a:rect l="l" t="t" r="r" b="b"/>
              <a:pathLst>
                <a:path w="51005" h="100753" extrusionOk="0">
                  <a:moveTo>
                    <a:pt x="34002" y="31840"/>
                  </a:moveTo>
                  <a:cubicBezTo>
                    <a:pt x="35017" y="31840"/>
                    <a:pt x="35871" y="31933"/>
                    <a:pt x="36749" y="32120"/>
                  </a:cubicBezTo>
                  <a:cubicBezTo>
                    <a:pt x="38208" y="32424"/>
                    <a:pt x="39606" y="32910"/>
                    <a:pt x="40852" y="33579"/>
                  </a:cubicBezTo>
                  <a:cubicBezTo>
                    <a:pt x="40791" y="33974"/>
                    <a:pt x="40670" y="34338"/>
                    <a:pt x="40518" y="34734"/>
                  </a:cubicBezTo>
                  <a:cubicBezTo>
                    <a:pt x="39971" y="36740"/>
                    <a:pt x="38603" y="38563"/>
                    <a:pt x="36566" y="39354"/>
                  </a:cubicBezTo>
                  <a:cubicBezTo>
                    <a:pt x="35422" y="39806"/>
                    <a:pt x="34245" y="39995"/>
                    <a:pt x="33056" y="39995"/>
                  </a:cubicBezTo>
                  <a:cubicBezTo>
                    <a:pt x="31687" y="39995"/>
                    <a:pt x="30303" y="39744"/>
                    <a:pt x="28937" y="39354"/>
                  </a:cubicBezTo>
                  <a:cubicBezTo>
                    <a:pt x="28785" y="39323"/>
                    <a:pt x="28633" y="39293"/>
                    <a:pt x="28481" y="39202"/>
                  </a:cubicBezTo>
                  <a:lnTo>
                    <a:pt x="28238" y="39141"/>
                  </a:lnTo>
                  <a:cubicBezTo>
                    <a:pt x="28055" y="39050"/>
                    <a:pt x="27873" y="38959"/>
                    <a:pt x="27691" y="38837"/>
                  </a:cubicBezTo>
                  <a:cubicBezTo>
                    <a:pt x="27113" y="38503"/>
                    <a:pt x="26809" y="38259"/>
                    <a:pt x="26353" y="37773"/>
                  </a:cubicBezTo>
                  <a:cubicBezTo>
                    <a:pt x="26110" y="37500"/>
                    <a:pt x="26080" y="37500"/>
                    <a:pt x="25928" y="37287"/>
                  </a:cubicBezTo>
                  <a:lnTo>
                    <a:pt x="25715" y="36922"/>
                  </a:lnTo>
                  <a:lnTo>
                    <a:pt x="25593" y="36709"/>
                  </a:lnTo>
                  <a:cubicBezTo>
                    <a:pt x="25563" y="36618"/>
                    <a:pt x="25563" y="36588"/>
                    <a:pt x="25502" y="36527"/>
                  </a:cubicBezTo>
                  <a:cubicBezTo>
                    <a:pt x="25502" y="36527"/>
                    <a:pt x="25472" y="36253"/>
                    <a:pt x="25441" y="36253"/>
                  </a:cubicBezTo>
                  <a:lnTo>
                    <a:pt x="25441" y="35949"/>
                  </a:lnTo>
                  <a:lnTo>
                    <a:pt x="25441" y="35858"/>
                  </a:lnTo>
                  <a:cubicBezTo>
                    <a:pt x="25441" y="35797"/>
                    <a:pt x="25472" y="35706"/>
                    <a:pt x="25472" y="35645"/>
                  </a:cubicBezTo>
                  <a:cubicBezTo>
                    <a:pt x="25472" y="35645"/>
                    <a:pt x="25563" y="35402"/>
                    <a:pt x="25563" y="35372"/>
                  </a:cubicBezTo>
                  <a:cubicBezTo>
                    <a:pt x="25593" y="35250"/>
                    <a:pt x="25654" y="35190"/>
                    <a:pt x="25715" y="35068"/>
                  </a:cubicBezTo>
                  <a:cubicBezTo>
                    <a:pt x="25897" y="34764"/>
                    <a:pt x="25897" y="34764"/>
                    <a:pt x="26080" y="34551"/>
                  </a:cubicBezTo>
                  <a:cubicBezTo>
                    <a:pt x="26505" y="34034"/>
                    <a:pt x="26809" y="33822"/>
                    <a:pt x="27265" y="33518"/>
                  </a:cubicBezTo>
                  <a:cubicBezTo>
                    <a:pt x="28238" y="32879"/>
                    <a:pt x="29150" y="32576"/>
                    <a:pt x="30426" y="32272"/>
                  </a:cubicBezTo>
                  <a:cubicBezTo>
                    <a:pt x="30913" y="32150"/>
                    <a:pt x="31399" y="32028"/>
                    <a:pt x="31885" y="31968"/>
                  </a:cubicBezTo>
                  <a:cubicBezTo>
                    <a:pt x="31976" y="31968"/>
                    <a:pt x="32159" y="31907"/>
                    <a:pt x="32159" y="31907"/>
                  </a:cubicBezTo>
                  <a:cubicBezTo>
                    <a:pt x="32311" y="31907"/>
                    <a:pt x="32463" y="31876"/>
                    <a:pt x="32584" y="31876"/>
                  </a:cubicBezTo>
                  <a:cubicBezTo>
                    <a:pt x="32919" y="31846"/>
                    <a:pt x="33253" y="31846"/>
                    <a:pt x="33557" y="31846"/>
                  </a:cubicBezTo>
                  <a:cubicBezTo>
                    <a:pt x="33709" y="31842"/>
                    <a:pt x="33857" y="31840"/>
                    <a:pt x="34002" y="31840"/>
                  </a:cubicBezTo>
                  <a:close/>
                  <a:moveTo>
                    <a:pt x="36907" y="49130"/>
                  </a:moveTo>
                  <a:cubicBezTo>
                    <a:pt x="37700" y="49130"/>
                    <a:pt x="38500" y="49225"/>
                    <a:pt x="39241" y="49415"/>
                  </a:cubicBezTo>
                  <a:cubicBezTo>
                    <a:pt x="39758" y="49567"/>
                    <a:pt x="40305" y="49779"/>
                    <a:pt x="40761" y="49962"/>
                  </a:cubicBezTo>
                  <a:cubicBezTo>
                    <a:pt x="41065" y="50114"/>
                    <a:pt x="41369" y="50266"/>
                    <a:pt x="41673" y="50448"/>
                  </a:cubicBezTo>
                  <a:cubicBezTo>
                    <a:pt x="41794" y="50539"/>
                    <a:pt x="41946" y="50600"/>
                    <a:pt x="42037" y="50691"/>
                  </a:cubicBezTo>
                  <a:cubicBezTo>
                    <a:pt x="42098" y="50722"/>
                    <a:pt x="42129" y="50722"/>
                    <a:pt x="42129" y="50752"/>
                  </a:cubicBezTo>
                  <a:cubicBezTo>
                    <a:pt x="42189" y="50782"/>
                    <a:pt x="42250" y="50874"/>
                    <a:pt x="42311" y="50904"/>
                  </a:cubicBezTo>
                  <a:lnTo>
                    <a:pt x="42889" y="51482"/>
                  </a:lnTo>
                  <a:cubicBezTo>
                    <a:pt x="42949" y="51542"/>
                    <a:pt x="43041" y="51634"/>
                    <a:pt x="43101" y="51755"/>
                  </a:cubicBezTo>
                  <a:cubicBezTo>
                    <a:pt x="43101" y="51786"/>
                    <a:pt x="43253" y="51968"/>
                    <a:pt x="43253" y="51968"/>
                  </a:cubicBezTo>
                  <a:cubicBezTo>
                    <a:pt x="43557" y="52424"/>
                    <a:pt x="43861" y="52880"/>
                    <a:pt x="44104" y="53427"/>
                  </a:cubicBezTo>
                  <a:cubicBezTo>
                    <a:pt x="44165" y="53518"/>
                    <a:pt x="44226" y="53670"/>
                    <a:pt x="44287" y="53792"/>
                  </a:cubicBezTo>
                  <a:cubicBezTo>
                    <a:pt x="44104" y="53974"/>
                    <a:pt x="43861" y="54187"/>
                    <a:pt x="43648" y="54369"/>
                  </a:cubicBezTo>
                  <a:cubicBezTo>
                    <a:pt x="43496" y="54369"/>
                    <a:pt x="43405" y="54460"/>
                    <a:pt x="43314" y="54521"/>
                  </a:cubicBezTo>
                  <a:cubicBezTo>
                    <a:pt x="43253" y="54552"/>
                    <a:pt x="43101" y="54673"/>
                    <a:pt x="43101" y="54673"/>
                  </a:cubicBezTo>
                  <a:cubicBezTo>
                    <a:pt x="42919" y="54795"/>
                    <a:pt x="42767" y="54947"/>
                    <a:pt x="42585" y="55038"/>
                  </a:cubicBezTo>
                  <a:cubicBezTo>
                    <a:pt x="42098" y="55342"/>
                    <a:pt x="41582" y="55615"/>
                    <a:pt x="41095" y="55889"/>
                  </a:cubicBezTo>
                  <a:cubicBezTo>
                    <a:pt x="40974" y="55919"/>
                    <a:pt x="40882" y="56011"/>
                    <a:pt x="40761" y="56041"/>
                  </a:cubicBezTo>
                  <a:cubicBezTo>
                    <a:pt x="40730" y="56041"/>
                    <a:pt x="40730" y="56071"/>
                    <a:pt x="40670" y="56071"/>
                  </a:cubicBezTo>
                  <a:cubicBezTo>
                    <a:pt x="40639" y="56071"/>
                    <a:pt x="40639" y="56071"/>
                    <a:pt x="40609" y="56102"/>
                  </a:cubicBezTo>
                  <a:cubicBezTo>
                    <a:pt x="40366" y="56193"/>
                    <a:pt x="40123" y="56314"/>
                    <a:pt x="39879" y="56375"/>
                  </a:cubicBezTo>
                  <a:cubicBezTo>
                    <a:pt x="39393" y="56527"/>
                    <a:pt x="38907" y="56679"/>
                    <a:pt x="38360" y="56770"/>
                  </a:cubicBezTo>
                  <a:cubicBezTo>
                    <a:pt x="38238" y="56801"/>
                    <a:pt x="38086" y="56801"/>
                    <a:pt x="37995" y="56831"/>
                  </a:cubicBezTo>
                  <a:lnTo>
                    <a:pt x="37843" y="56831"/>
                  </a:lnTo>
                  <a:cubicBezTo>
                    <a:pt x="37569" y="56862"/>
                    <a:pt x="37326" y="56862"/>
                    <a:pt x="37083" y="56922"/>
                  </a:cubicBezTo>
                  <a:cubicBezTo>
                    <a:pt x="36944" y="56931"/>
                    <a:pt x="36806" y="56934"/>
                    <a:pt x="36668" y="56934"/>
                  </a:cubicBezTo>
                  <a:cubicBezTo>
                    <a:pt x="36291" y="56934"/>
                    <a:pt x="35919" y="56906"/>
                    <a:pt x="35563" y="56862"/>
                  </a:cubicBezTo>
                  <a:cubicBezTo>
                    <a:pt x="35472" y="56862"/>
                    <a:pt x="35350" y="56862"/>
                    <a:pt x="35290" y="56831"/>
                  </a:cubicBezTo>
                  <a:cubicBezTo>
                    <a:pt x="35259" y="56831"/>
                    <a:pt x="35046" y="56801"/>
                    <a:pt x="35046" y="56801"/>
                  </a:cubicBezTo>
                  <a:cubicBezTo>
                    <a:pt x="34803" y="56770"/>
                    <a:pt x="34560" y="56679"/>
                    <a:pt x="34287" y="56649"/>
                  </a:cubicBezTo>
                  <a:cubicBezTo>
                    <a:pt x="34043" y="56558"/>
                    <a:pt x="33800" y="56497"/>
                    <a:pt x="33527" y="56406"/>
                  </a:cubicBezTo>
                  <a:cubicBezTo>
                    <a:pt x="33435" y="56375"/>
                    <a:pt x="33314" y="56345"/>
                    <a:pt x="33162" y="56314"/>
                  </a:cubicBezTo>
                  <a:cubicBezTo>
                    <a:pt x="33071" y="56254"/>
                    <a:pt x="33010" y="56223"/>
                    <a:pt x="32919" y="56223"/>
                  </a:cubicBezTo>
                  <a:cubicBezTo>
                    <a:pt x="32919" y="56223"/>
                    <a:pt x="32888" y="56223"/>
                    <a:pt x="32888" y="56193"/>
                  </a:cubicBezTo>
                  <a:cubicBezTo>
                    <a:pt x="32432" y="55950"/>
                    <a:pt x="31976" y="55737"/>
                    <a:pt x="31551" y="55403"/>
                  </a:cubicBezTo>
                  <a:cubicBezTo>
                    <a:pt x="31521" y="55342"/>
                    <a:pt x="31338" y="55190"/>
                    <a:pt x="31338" y="55190"/>
                  </a:cubicBezTo>
                  <a:cubicBezTo>
                    <a:pt x="31217" y="55099"/>
                    <a:pt x="31095" y="55007"/>
                    <a:pt x="31034" y="54886"/>
                  </a:cubicBezTo>
                  <a:cubicBezTo>
                    <a:pt x="30943" y="54795"/>
                    <a:pt x="30852" y="54703"/>
                    <a:pt x="30761" y="54582"/>
                  </a:cubicBezTo>
                  <a:cubicBezTo>
                    <a:pt x="30761" y="54582"/>
                    <a:pt x="30578" y="54339"/>
                    <a:pt x="30548" y="54248"/>
                  </a:cubicBezTo>
                  <a:cubicBezTo>
                    <a:pt x="30457" y="54126"/>
                    <a:pt x="30396" y="54035"/>
                    <a:pt x="30335" y="53883"/>
                  </a:cubicBezTo>
                  <a:cubicBezTo>
                    <a:pt x="30305" y="53822"/>
                    <a:pt x="30305" y="53792"/>
                    <a:pt x="30305" y="53792"/>
                  </a:cubicBezTo>
                  <a:cubicBezTo>
                    <a:pt x="30305" y="53761"/>
                    <a:pt x="30305" y="53761"/>
                    <a:pt x="30274" y="53731"/>
                  </a:cubicBezTo>
                  <a:cubicBezTo>
                    <a:pt x="30244" y="53609"/>
                    <a:pt x="30183" y="53457"/>
                    <a:pt x="30153" y="53336"/>
                  </a:cubicBezTo>
                  <a:lnTo>
                    <a:pt x="30153" y="53305"/>
                  </a:lnTo>
                  <a:lnTo>
                    <a:pt x="30153" y="53275"/>
                  </a:lnTo>
                  <a:lnTo>
                    <a:pt x="30153" y="52910"/>
                  </a:lnTo>
                  <a:lnTo>
                    <a:pt x="30153" y="52819"/>
                  </a:lnTo>
                  <a:cubicBezTo>
                    <a:pt x="30153" y="52758"/>
                    <a:pt x="30183" y="52758"/>
                    <a:pt x="30183" y="52697"/>
                  </a:cubicBezTo>
                  <a:cubicBezTo>
                    <a:pt x="30244" y="52606"/>
                    <a:pt x="30244" y="52515"/>
                    <a:pt x="30274" y="52424"/>
                  </a:cubicBezTo>
                  <a:cubicBezTo>
                    <a:pt x="30274" y="52425"/>
                    <a:pt x="30275" y="52426"/>
                    <a:pt x="30275" y="52426"/>
                  </a:cubicBezTo>
                  <a:cubicBezTo>
                    <a:pt x="30286" y="52426"/>
                    <a:pt x="30397" y="52149"/>
                    <a:pt x="30426" y="52120"/>
                  </a:cubicBezTo>
                  <a:cubicBezTo>
                    <a:pt x="30487" y="51998"/>
                    <a:pt x="30578" y="51907"/>
                    <a:pt x="30609" y="51786"/>
                  </a:cubicBezTo>
                  <a:cubicBezTo>
                    <a:pt x="30639" y="51755"/>
                    <a:pt x="30639" y="51755"/>
                    <a:pt x="30639" y="51694"/>
                  </a:cubicBezTo>
                  <a:lnTo>
                    <a:pt x="30730" y="51634"/>
                  </a:lnTo>
                  <a:cubicBezTo>
                    <a:pt x="30913" y="51451"/>
                    <a:pt x="31095" y="51208"/>
                    <a:pt x="31308" y="51056"/>
                  </a:cubicBezTo>
                  <a:cubicBezTo>
                    <a:pt x="31642" y="50752"/>
                    <a:pt x="31976" y="50539"/>
                    <a:pt x="32463" y="50235"/>
                  </a:cubicBezTo>
                  <a:cubicBezTo>
                    <a:pt x="33375" y="49688"/>
                    <a:pt x="34347" y="49384"/>
                    <a:pt x="35502" y="49232"/>
                  </a:cubicBezTo>
                  <a:cubicBezTo>
                    <a:pt x="35958" y="49164"/>
                    <a:pt x="36431" y="49130"/>
                    <a:pt x="36907" y="49130"/>
                  </a:cubicBezTo>
                  <a:close/>
                  <a:moveTo>
                    <a:pt x="19588" y="1"/>
                  </a:moveTo>
                  <a:cubicBezTo>
                    <a:pt x="16917" y="1"/>
                    <a:pt x="14244" y="120"/>
                    <a:pt x="11581" y="356"/>
                  </a:cubicBezTo>
                  <a:cubicBezTo>
                    <a:pt x="8693" y="599"/>
                    <a:pt x="5502" y="721"/>
                    <a:pt x="3131" y="2666"/>
                  </a:cubicBezTo>
                  <a:cubicBezTo>
                    <a:pt x="942" y="4460"/>
                    <a:pt x="487" y="7499"/>
                    <a:pt x="335" y="10144"/>
                  </a:cubicBezTo>
                  <a:cubicBezTo>
                    <a:pt x="152" y="13183"/>
                    <a:pt x="91" y="16223"/>
                    <a:pt x="61" y="19262"/>
                  </a:cubicBezTo>
                  <a:cubicBezTo>
                    <a:pt x="31" y="23153"/>
                    <a:pt x="0" y="27013"/>
                    <a:pt x="0" y="30904"/>
                  </a:cubicBezTo>
                  <a:lnTo>
                    <a:pt x="0" y="41907"/>
                  </a:lnTo>
                  <a:cubicBezTo>
                    <a:pt x="0" y="44278"/>
                    <a:pt x="0" y="46618"/>
                    <a:pt x="31" y="48989"/>
                  </a:cubicBezTo>
                  <a:lnTo>
                    <a:pt x="31" y="49962"/>
                  </a:lnTo>
                  <a:cubicBezTo>
                    <a:pt x="31" y="50691"/>
                    <a:pt x="639" y="51330"/>
                    <a:pt x="1398" y="51330"/>
                  </a:cubicBezTo>
                  <a:cubicBezTo>
                    <a:pt x="2128" y="51330"/>
                    <a:pt x="2766" y="50722"/>
                    <a:pt x="2766" y="49962"/>
                  </a:cubicBezTo>
                  <a:cubicBezTo>
                    <a:pt x="2736" y="45889"/>
                    <a:pt x="2736" y="41785"/>
                    <a:pt x="2736" y="37743"/>
                  </a:cubicBezTo>
                  <a:cubicBezTo>
                    <a:pt x="2736" y="30600"/>
                    <a:pt x="2736" y="23396"/>
                    <a:pt x="2888" y="16253"/>
                  </a:cubicBezTo>
                  <a:lnTo>
                    <a:pt x="2979" y="12150"/>
                  </a:lnTo>
                  <a:cubicBezTo>
                    <a:pt x="3070" y="10235"/>
                    <a:pt x="3070" y="8502"/>
                    <a:pt x="3678" y="6739"/>
                  </a:cubicBezTo>
                  <a:cubicBezTo>
                    <a:pt x="3982" y="5858"/>
                    <a:pt x="4560" y="4946"/>
                    <a:pt x="5350" y="4460"/>
                  </a:cubicBezTo>
                  <a:cubicBezTo>
                    <a:pt x="6262" y="3852"/>
                    <a:pt x="7356" y="3609"/>
                    <a:pt x="8572" y="3426"/>
                  </a:cubicBezTo>
                  <a:cubicBezTo>
                    <a:pt x="8876" y="3396"/>
                    <a:pt x="8876" y="3396"/>
                    <a:pt x="9271" y="3335"/>
                  </a:cubicBezTo>
                  <a:lnTo>
                    <a:pt x="10396" y="3244"/>
                  </a:lnTo>
                  <a:cubicBezTo>
                    <a:pt x="11155" y="3153"/>
                    <a:pt x="11915" y="3092"/>
                    <a:pt x="12675" y="3031"/>
                  </a:cubicBezTo>
                  <a:cubicBezTo>
                    <a:pt x="14195" y="2940"/>
                    <a:pt x="15715" y="2849"/>
                    <a:pt x="17235" y="2818"/>
                  </a:cubicBezTo>
                  <a:cubicBezTo>
                    <a:pt x="18017" y="2795"/>
                    <a:pt x="18798" y="2784"/>
                    <a:pt x="19578" y="2784"/>
                  </a:cubicBezTo>
                  <a:cubicBezTo>
                    <a:pt x="21917" y="2784"/>
                    <a:pt x="24248" y="2887"/>
                    <a:pt x="26596" y="3092"/>
                  </a:cubicBezTo>
                  <a:cubicBezTo>
                    <a:pt x="28116" y="3183"/>
                    <a:pt x="29636" y="3335"/>
                    <a:pt x="31156" y="3578"/>
                  </a:cubicBezTo>
                  <a:cubicBezTo>
                    <a:pt x="32372" y="3730"/>
                    <a:pt x="33587" y="3912"/>
                    <a:pt x="34742" y="4338"/>
                  </a:cubicBezTo>
                  <a:cubicBezTo>
                    <a:pt x="35806" y="4672"/>
                    <a:pt x="36688" y="5250"/>
                    <a:pt x="37448" y="6131"/>
                  </a:cubicBezTo>
                  <a:cubicBezTo>
                    <a:pt x="38086" y="6830"/>
                    <a:pt x="38603" y="8046"/>
                    <a:pt x="38937" y="9080"/>
                  </a:cubicBezTo>
                  <a:cubicBezTo>
                    <a:pt x="39758" y="11755"/>
                    <a:pt x="40214" y="14581"/>
                    <a:pt x="40609" y="17317"/>
                  </a:cubicBezTo>
                  <a:cubicBezTo>
                    <a:pt x="41034" y="20296"/>
                    <a:pt x="41278" y="23244"/>
                    <a:pt x="41369" y="26253"/>
                  </a:cubicBezTo>
                  <a:cubicBezTo>
                    <a:pt x="41399" y="27773"/>
                    <a:pt x="41490" y="29323"/>
                    <a:pt x="41369" y="30904"/>
                  </a:cubicBezTo>
                  <a:cubicBezTo>
                    <a:pt x="40305" y="30387"/>
                    <a:pt x="39211" y="29992"/>
                    <a:pt x="38056" y="29718"/>
                  </a:cubicBezTo>
                  <a:cubicBezTo>
                    <a:pt x="36712" y="29398"/>
                    <a:pt x="35343" y="29238"/>
                    <a:pt x="33971" y="29238"/>
                  </a:cubicBezTo>
                  <a:cubicBezTo>
                    <a:pt x="32736" y="29238"/>
                    <a:pt x="31498" y="29368"/>
                    <a:pt x="30274" y="29627"/>
                  </a:cubicBezTo>
                  <a:cubicBezTo>
                    <a:pt x="27691" y="30174"/>
                    <a:pt x="25016" y="31360"/>
                    <a:pt x="23496" y="33579"/>
                  </a:cubicBezTo>
                  <a:cubicBezTo>
                    <a:pt x="22706" y="34764"/>
                    <a:pt x="22432" y="36284"/>
                    <a:pt x="22949" y="37621"/>
                  </a:cubicBezTo>
                  <a:cubicBezTo>
                    <a:pt x="23435" y="38989"/>
                    <a:pt x="24408" y="40053"/>
                    <a:pt x="25593" y="40874"/>
                  </a:cubicBezTo>
                  <a:cubicBezTo>
                    <a:pt x="26688" y="41694"/>
                    <a:pt x="27995" y="42089"/>
                    <a:pt x="29332" y="42393"/>
                  </a:cubicBezTo>
                  <a:cubicBezTo>
                    <a:pt x="30514" y="42689"/>
                    <a:pt x="31736" y="42845"/>
                    <a:pt x="32966" y="42845"/>
                  </a:cubicBezTo>
                  <a:cubicBezTo>
                    <a:pt x="33254" y="42845"/>
                    <a:pt x="33542" y="42836"/>
                    <a:pt x="33831" y="42819"/>
                  </a:cubicBezTo>
                  <a:cubicBezTo>
                    <a:pt x="36718" y="42636"/>
                    <a:pt x="39515" y="41542"/>
                    <a:pt x="41278" y="39202"/>
                  </a:cubicBezTo>
                  <a:cubicBezTo>
                    <a:pt x="42189" y="38077"/>
                    <a:pt x="42797" y="36770"/>
                    <a:pt x="43253" y="35402"/>
                  </a:cubicBezTo>
                  <a:cubicBezTo>
                    <a:pt x="43496" y="35615"/>
                    <a:pt x="43709" y="35828"/>
                    <a:pt x="43922" y="36071"/>
                  </a:cubicBezTo>
                  <a:cubicBezTo>
                    <a:pt x="44104" y="36253"/>
                    <a:pt x="44287" y="36466"/>
                    <a:pt x="44469" y="36679"/>
                  </a:cubicBezTo>
                  <a:cubicBezTo>
                    <a:pt x="44560" y="36770"/>
                    <a:pt x="44621" y="36861"/>
                    <a:pt x="44712" y="36983"/>
                  </a:cubicBezTo>
                  <a:cubicBezTo>
                    <a:pt x="44712" y="36983"/>
                    <a:pt x="44895" y="37226"/>
                    <a:pt x="44925" y="37287"/>
                  </a:cubicBezTo>
                  <a:cubicBezTo>
                    <a:pt x="45229" y="37682"/>
                    <a:pt x="45503" y="38108"/>
                    <a:pt x="45776" y="38563"/>
                  </a:cubicBezTo>
                  <a:cubicBezTo>
                    <a:pt x="45928" y="38807"/>
                    <a:pt x="46050" y="39050"/>
                    <a:pt x="46141" y="39323"/>
                  </a:cubicBezTo>
                  <a:cubicBezTo>
                    <a:pt x="46232" y="39445"/>
                    <a:pt x="46262" y="39597"/>
                    <a:pt x="46354" y="39718"/>
                  </a:cubicBezTo>
                  <a:cubicBezTo>
                    <a:pt x="46384" y="39779"/>
                    <a:pt x="46414" y="39870"/>
                    <a:pt x="46445" y="39962"/>
                  </a:cubicBezTo>
                  <a:cubicBezTo>
                    <a:pt x="46445" y="40022"/>
                    <a:pt x="46445" y="40022"/>
                    <a:pt x="46506" y="40053"/>
                  </a:cubicBezTo>
                  <a:cubicBezTo>
                    <a:pt x="46901" y="41117"/>
                    <a:pt x="47205" y="42181"/>
                    <a:pt x="47417" y="43275"/>
                  </a:cubicBezTo>
                  <a:cubicBezTo>
                    <a:pt x="47478" y="43731"/>
                    <a:pt x="47509" y="44126"/>
                    <a:pt x="47569" y="44734"/>
                  </a:cubicBezTo>
                  <a:cubicBezTo>
                    <a:pt x="47600" y="45281"/>
                    <a:pt x="47600" y="45828"/>
                    <a:pt x="47569" y="46405"/>
                  </a:cubicBezTo>
                  <a:cubicBezTo>
                    <a:pt x="47569" y="46649"/>
                    <a:pt x="47509" y="46922"/>
                    <a:pt x="47478" y="47165"/>
                  </a:cubicBezTo>
                  <a:cubicBezTo>
                    <a:pt x="47478" y="47226"/>
                    <a:pt x="47448" y="47409"/>
                    <a:pt x="47448" y="47409"/>
                  </a:cubicBezTo>
                  <a:cubicBezTo>
                    <a:pt x="47417" y="47561"/>
                    <a:pt x="47417" y="47682"/>
                    <a:pt x="47357" y="47834"/>
                  </a:cubicBezTo>
                  <a:cubicBezTo>
                    <a:pt x="47266" y="48381"/>
                    <a:pt x="47144" y="48928"/>
                    <a:pt x="46962" y="49475"/>
                  </a:cubicBezTo>
                  <a:cubicBezTo>
                    <a:pt x="46870" y="49749"/>
                    <a:pt x="46749" y="49992"/>
                    <a:pt x="46688" y="50266"/>
                  </a:cubicBezTo>
                  <a:cubicBezTo>
                    <a:pt x="46688" y="50296"/>
                    <a:pt x="46658" y="50357"/>
                    <a:pt x="46658" y="50357"/>
                  </a:cubicBezTo>
                  <a:cubicBezTo>
                    <a:pt x="46658" y="50387"/>
                    <a:pt x="46597" y="50387"/>
                    <a:pt x="46597" y="50418"/>
                  </a:cubicBezTo>
                  <a:cubicBezTo>
                    <a:pt x="46536" y="50539"/>
                    <a:pt x="46506" y="50691"/>
                    <a:pt x="46414" y="50813"/>
                  </a:cubicBezTo>
                  <a:cubicBezTo>
                    <a:pt x="46293" y="51026"/>
                    <a:pt x="46202" y="51269"/>
                    <a:pt x="46050" y="51482"/>
                  </a:cubicBezTo>
                  <a:cubicBezTo>
                    <a:pt x="45655" y="50813"/>
                    <a:pt x="45168" y="50144"/>
                    <a:pt x="44621" y="49597"/>
                  </a:cubicBezTo>
                  <a:cubicBezTo>
                    <a:pt x="42702" y="47560"/>
                    <a:pt x="39750" y="46555"/>
                    <a:pt x="36964" y="46555"/>
                  </a:cubicBezTo>
                  <a:cubicBezTo>
                    <a:pt x="36882" y="46555"/>
                    <a:pt x="36800" y="46556"/>
                    <a:pt x="36718" y="46557"/>
                  </a:cubicBezTo>
                  <a:cubicBezTo>
                    <a:pt x="33983" y="46588"/>
                    <a:pt x="31217" y="47409"/>
                    <a:pt x="29210" y="49323"/>
                  </a:cubicBezTo>
                  <a:cubicBezTo>
                    <a:pt x="28207" y="50235"/>
                    <a:pt x="27508" y="51421"/>
                    <a:pt x="27356" y="52789"/>
                  </a:cubicBezTo>
                  <a:cubicBezTo>
                    <a:pt x="27144" y="54217"/>
                    <a:pt x="27812" y="55585"/>
                    <a:pt x="28724" y="56679"/>
                  </a:cubicBezTo>
                  <a:cubicBezTo>
                    <a:pt x="30396" y="58655"/>
                    <a:pt x="33040" y="59567"/>
                    <a:pt x="35563" y="59780"/>
                  </a:cubicBezTo>
                  <a:cubicBezTo>
                    <a:pt x="35863" y="59801"/>
                    <a:pt x="36163" y="59812"/>
                    <a:pt x="36462" y="59812"/>
                  </a:cubicBezTo>
                  <a:cubicBezTo>
                    <a:pt x="39557" y="59812"/>
                    <a:pt x="42580" y="58680"/>
                    <a:pt x="45047" y="56740"/>
                  </a:cubicBezTo>
                  <a:cubicBezTo>
                    <a:pt x="45229" y="57652"/>
                    <a:pt x="45381" y="58594"/>
                    <a:pt x="45533" y="59536"/>
                  </a:cubicBezTo>
                  <a:lnTo>
                    <a:pt x="45533" y="59658"/>
                  </a:lnTo>
                  <a:lnTo>
                    <a:pt x="45533" y="59719"/>
                  </a:lnTo>
                  <a:cubicBezTo>
                    <a:pt x="45594" y="59932"/>
                    <a:pt x="45594" y="60114"/>
                    <a:pt x="45624" y="60266"/>
                  </a:cubicBezTo>
                  <a:cubicBezTo>
                    <a:pt x="45655" y="60691"/>
                    <a:pt x="45685" y="61087"/>
                    <a:pt x="45776" y="61512"/>
                  </a:cubicBezTo>
                  <a:cubicBezTo>
                    <a:pt x="45837" y="62363"/>
                    <a:pt x="45928" y="63184"/>
                    <a:pt x="45989" y="64065"/>
                  </a:cubicBezTo>
                  <a:cubicBezTo>
                    <a:pt x="46141" y="66011"/>
                    <a:pt x="46262" y="67895"/>
                    <a:pt x="46354" y="69840"/>
                  </a:cubicBezTo>
                  <a:cubicBezTo>
                    <a:pt x="46718" y="78199"/>
                    <a:pt x="46749" y="86588"/>
                    <a:pt x="46718" y="94947"/>
                  </a:cubicBezTo>
                  <a:lnTo>
                    <a:pt x="46718" y="99385"/>
                  </a:lnTo>
                  <a:cubicBezTo>
                    <a:pt x="46718" y="100114"/>
                    <a:pt x="47357" y="100753"/>
                    <a:pt x="48086" y="100753"/>
                  </a:cubicBezTo>
                  <a:cubicBezTo>
                    <a:pt x="48846" y="100753"/>
                    <a:pt x="49454" y="100145"/>
                    <a:pt x="49454" y="99385"/>
                  </a:cubicBezTo>
                  <a:cubicBezTo>
                    <a:pt x="49454" y="95707"/>
                    <a:pt x="49484" y="92060"/>
                    <a:pt x="49454" y="88382"/>
                  </a:cubicBezTo>
                  <a:cubicBezTo>
                    <a:pt x="49424" y="83640"/>
                    <a:pt x="49393" y="78990"/>
                    <a:pt x="49241" y="74400"/>
                  </a:cubicBezTo>
                  <a:cubicBezTo>
                    <a:pt x="49120" y="70205"/>
                    <a:pt x="48968" y="66041"/>
                    <a:pt x="48542" y="61907"/>
                  </a:cubicBezTo>
                  <a:cubicBezTo>
                    <a:pt x="48299" y="59476"/>
                    <a:pt x="48056" y="56801"/>
                    <a:pt x="47326" y="54339"/>
                  </a:cubicBezTo>
                  <a:cubicBezTo>
                    <a:pt x="47509" y="54096"/>
                    <a:pt x="47661" y="53883"/>
                    <a:pt x="47873" y="53640"/>
                  </a:cubicBezTo>
                  <a:cubicBezTo>
                    <a:pt x="50761" y="49597"/>
                    <a:pt x="51004" y="43913"/>
                    <a:pt x="49241" y="39354"/>
                  </a:cubicBezTo>
                  <a:cubicBezTo>
                    <a:pt x="48329" y="37013"/>
                    <a:pt x="46901" y="34794"/>
                    <a:pt x="44986" y="33123"/>
                  </a:cubicBezTo>
                  <a:lnTo>
                    <a:pt x="43952" y="32332"/>
                  </a:lnTo>
                  <a:cubicBezTo>
                    <a:pt x="44013" y="31755"/>
                    <a:pt x="44074" y="31208"/>
                    <a:pt x="44104" y="30630"/>
                  </a:cubicBezTo>
                  <a:cubicBezTo>
                    <a:pt x="44287" y="27439"/>
                    <a:pt x="44074" y="24156"/>
                    <a:pt x="43770" y="21025"/>
                  </a:cubicBezTo>
                  <a:cubicBezTo>
                    <a:pt x="43466" y="17773"/>
                    <a:pt x="42949" y="14521"/>
                    <a:pt x="42311" y="11329"/>
                  </a:cubicBezTo>
                  <a:cubicBezTo>
                    <a:pt x="41733" y="8654"/>
                    <a:pt x="41034" y="5858"/>
                    <a:pt x="39119" y="3852"/>
                  </a:cubicBezTo>
                  <a:cubicBezTo>
                    <a:pt x="37022" y="1633"/>
                    <a:pt x="33983" y="1146"/>
                    <a:pt x="31095" y="751"/>
                  </a:cubicBezTo>
                  <a:cubicBezTo>
                    <a:pt x="27289" y="249"/>
                    <a:pt x="23441" y="1"/>
                    <a:pt x="1958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flipH="1">
              <a:off x="4509700" y="-1081575"/>
              <a:ext cx="357175" cy="196400"/>
            </a:xfrm>
            <a:custGeom>
              <a:avLst/>
              <a:gdLst/>
              <a:ahLst/>
              <a:cxnLst/>
              <a:rect l="l" t="t" r="r" b="b"/>
              <a:pathLst>
                <a:path w="14287" h="7856" extrusionOk="0">
                  <a:moveTo>
                    <a:pt x="6937" y="0"/>
                  </a:moveTo>
                  <a:cubicBezTo>
                    <a:pt x="6063" y="0"/>
                    <a:pt x="5144" y="115"/>
                    <a:pt x="4225" y="356"/>
                  </a:cubicBezTo>
                  <a:cubicBezTo>
                    <a:pt x="3587" y="538"/>
                    <a:pt x="2979" y="812"/>
                    <a:pt x="2371" y="1146"/>
                  </a:cubicBezTo>
                  <a:cubicBezTo>
                    <a:pt x="2067" y="1298"/>
                    <a:pt x="1763" y="1480"/>
                    <a:pt x="1490" y="1724"/>
                  </a:cubicBezTo>
                  <a:cubicBezTo>
                    <a:pt x="1216" y="1906"/>
                    <a:pt x="1003" y="2180"/>
                    <a:pt x="730" y="2453"/>
                  </a:cubicBezTo>
                  <a:lnTo>
                    <a:pt x="578" y="2605"/>
                  </a:lnTo>
                  <a:lnTo>
                    <a:pt x="335" y="2939"/>
                  </a:lnTo>
                  <a:cubicBezTo>
                    <a:pt x="304" y="2970"/>
                    <a:pt x="274" y="3091"/>
                    <a:pt x="243" y="3122"/>
                  </a:cubicBezTo>
                  <a:lnTo>
                    <a:pt x="183" y="3213"/>
                  </a:lnTo>
                  <a:lnTo>
                    <a:pt x="164" y="3232"/>
                  </a:lnTo>
                  <a:lnTo>
                    <a:pt x="31" y="3213"/>
                  </a:lnTo>
                  <a:lnTo>
                    <a:pt x="31" y="3213"/>
                  </a:lnTo>
                  <a:cubicBezTo>
                    <a:pt x="31" y="3213"/>
                    <a:pt x="31" y="3243"/>
                    <a:pt x="91" y="3274"/>
                  </a:cubicBezTo>
                  <a:cubicBezTo>
                    <a:pt x="91" y="3291"/>
                    <a:pt x="101" y="3299"/>
                    <a:pt x="116" y="3302"/>
                  </a:cubicBezTo>
                  <a:lnTo>
                    <a:pt x="116" y="3302"/>
                  </a:lnTo>
                  <a:cubicBezTo>
                    <a:pt x="84" y="3441"/>
                    <a:pt x="29" y="3555"/>
                    <a:pt x="0" y="3669"/>
                  </a:cubicBezTo>
                  <a:lnTo>
                    <a:pt x="0" y="3699"/>
                  </a:lnTo>
                  <a:lnTo>
                    <a:pt x="0" y="3730"/>
                  </a:lnTo>
                  <a:lnTo>
                    <a:pt x="0" y="3973"/>
                  </a:lnTo>
                  <a:lnTo>
                    <a:pt x="0" y="4064"/>
                  </a:lnTo>
                  <a:lnTo>
                    <a:pt x="0" y="4155"/>
                  </a:lnTo>
                  <a:lnTo>
                    <a:pt x="0" y="4186"/>
                  </a:lnTo>
                  <a:lnTo>
                    <a:pt x="31" y="4186"/>
                  </a:lnTo>
                  <a:lnTo>
                    <a:pt x="0" y="4216"/>
                  </a:lnTo>
                  <a:cubicBezTo>
                    <a:pt x="31" y="4429"/>
                    <a:pt x="122" y="4581"/>
                    <a:pt x="152" y="4763"/>
                  </a:cubicBezTo>
                  <a:cubicBezTo>
                    <a:pt x="243" y="4915"/>
                    <a:pt x="304" y="5067"/>
                    <a:pt x="395" y="5189"/>
                  </a:cubicBezTo>
                  <a:cubicBezTo>
                    <a:pt x="395" y="5250"/>
                    <a:pt x="456" y="5280"/>
                    <a:pt x="486" y="5371"/>
                  </a:cubicBezTo>
                  <a:lnTo>
                    <a:pt x="578" y="5432"/>
                  </a:lnTo>
                  <a:lnTo>
                    <a:pt x="608" y="5493"/>
                  </a:lnTo>
                  <a:lnTo>
                    <a:pt x="608" y="5523"/>
                  </a:lnTo>
                  <a:cubicBezTo>
                    <a:pt x="608" y="5523"/>
                    <a:pt x="608" y="5537"/>
                    <a:pt x="617" y="5537"/>
                  </a:cubicBezTo>
                  <a:cubicBezTo>
                    <a:pt x="622" y="5537"/>
                    <a:pt x="628" y="5533"/>
                    <a:pt x="638" y="5523"/>
                  </a:cubicBezTo>
                  <a:cubicBezTo>
                    <a:pt x="699" y="5523"/>
                    <a:pt x="699" y="5493"/>
                    <a:pt x="699" y="5493"/>
                  </a:cubicBezTo>
                  <a:cubicBezTo>
                    <a:pt x="709" y="5472"/>
                    <a:pt x="716" y="5466"/>
                    <a:pt x="721" y="5466"/>
                  </a:cubicBezTo>
                  <a:cubicBezTo>
                    <a:pt x="730" y="5466"/>
                    <a:pt x="730" y="5493"/>
                    <a:pt x="730" y="5493"/>
                  </a:cubicBezTo>
                  <a:lnTo>
                    <a:pt x="638" y="5553"/>
                  </a:lnTo>
                  <a:lnTo>
                    <a:pt x="942" y="5857"/>
                  </a:lnTo>
                  <a:lnTo>
                    <a:pt x="1246" y="6161"/>
                  </a:lnTo>
                  <a:lnTo>
                    <a:pt x="1368" y="6040"/>
                  </a:lnTo>
                  <a:lnTo>
                    <a:pt x="1368" y="6101"/>
                  </a:lnTo>
                  <a:lnTo>
                    <a:pt x="1307" y="6161"/>
                  </a:lnTo>
                  <a:cubicBezTo>
                    <a:pt x="1338" y="6161"/>
                    <a:pt x="1307" y="6192"/>
                    <a:pt x="1307" y="6192"/>
                  </a:cubicBezTo>
                  <a:lnTo>
                    <a:pt x="1338" y="6253"/>
                  </a:lnTo>
                  <a:lnTo>
                    <a:pt x="1368" y="6283"/>
                  </a:lnTo>
                  <a:lnTo>
                    <a:pt x="1429" y="6313"/>
                  </a:lnTo>
                  <a:lnTo>
                    <a:pt x="1459" y="6344"/>
                  </a:lnTo>
                  <a:cubicBezTo>
                    <a:pt x="1976" y="6769"/>
                    <a:pt x="2523" y="7043"/>
                    <a:pt x="3101" y="7256"/>
                  </a:cubicBezTo>
                  <a:cubicBezTo>
                    <a:pt x="3344" y="7377"/>
                    <a:pt x="3648" y="7468"/>
                    <a:pt x="3921" y="7529"/>
                  </a:cubicBezTo>
                  <a:cubicBezTo>
                    <a:pt x="4195" y="7620"/>
                    <a:pt x="4499" y="7651"/>
                    <a:pt x="4772" y="7712"/>
                  </a:cubicBezTo>
                  <a:cubicBezTo>
                    <a:pt x="5319" y="7818"/>
                    <a:pt x="5859" y="7856"/>
                    <a:pt x="6379" y="7856"/>
                  </a:cubicBezTo>
                  <a:cubicBezTo>
                    <a:pt x="6900" y="7856"/>
                    <a:pt x="7402" y="7818"/>
                    <a:pt x="7873" y="7772"/>
                  </a:cubicBezTo>
                  <a:cubicBezTo>
                    <a:pt x="8420" y="7681"/>
                    <a:pt x="8936" y="7560"/>
                    <a:pt x="9392" y="7408"/>
                  </a:cubicBezTo>
                  <a:cubicBezTo>
                    <a:pt x="9848" y="7256"/>
                    <a:pt x="10274" y="7104"/>
                    <a:pt x="10639" y="6952"/>
                  </a:cubicBezTo>
                  <a:cubicBezTo>
                    <a:pt x="11520" y="6587"/>
                    <a:pt x="12219" y="6161"/>
                    <a:pt x="12614" y="5857"/>
                  </a:cubicBezTo>
                  <a:cubicBezTo>
                    <a:pt x="12858" y="5705"/>
                    <a:pt x="13010" y="5584"/>
                    <a:pt x="13131" y="5523"/>
                  </a:cubicBezTo>
                  <a:lnTo>
                    <a:pt x="13283" y="5371"/>
                  </a:lnTo>
                  <a:lnTo>
                    <a:pt x="13283" y="5371"/>
                  </a:lnTo>
                  <a:cubicBezTo>
                    <a:pt x="13283" y="5371"/>
                    <a:pt x="13256" y="5385"/>
                    <a:pt x="13193" y="5385"/>
                  </a:cubicBezTo>
                  <a:cubicBezTo>
                    <a:pt x="13161" y="5385"/>
                    <a:pt x="13121" y="5381"/>
                    <a:pt x="13070" y="5371"/>
                  </a:cubicBezTo>
                  <a:cubicBezTo>
                    <a:pt x="12979" y="5432"/>
                    <a:pt x="12827" y="5553"/>
                    <a:pt x="12584" y="5705"/>
                  </a:cubicBezTo>
                  <a:cubicBezTo>
                    <a:pt x="12128" y="6009"/>
                    <a:pt x="11490" y="6405"/>
                    <a:pt x="10578" y="6769"/>
                  </a:cubicBezTo>
                  <a:cubicBezTo>
                    <a:pt x="10183" y="6891"/>
                    <a:pt x="9788" y="7073"/>
                    <a:pt x="9332" y="7195"/>
                  </a:cubicBezTo>
                  <a:cubicBezTo>
                    <a:pt x="8815" y="7347"/>
                    <a:pt x="8329" y="7468"/>
                    <a:pt x="7812" y="7529"/>
                  </a:cubicBezTo>
                  <a:cubicBezTo>
                    <a:pt x="7326" y="7575"/>
                    <a:pt x="6832" y="7613"/>
                    <a:pt x="6319" y="7613"/>
                  </a:cubicBezTo>
                  <a:cubicBezTo>
                    <a:pt x="5806" y="7613"/>
                    <a:pt x="5274" y="7575"/>
                    <a:pt x="4711" y="7468"/>
                  </a:cubicBezTo>
                  <a:cubicBezTo>
                    <a:pt x="4468" y="7408"/>
                    <a:pt x="4164" y="7347"/>
                    <a:pt x="3891" y="7286"/>
                  </a:cubicBezTo>
                  <a:cubicBezTo>
                    <a:pt x="3617" y="7195"/>
                    <a:pt x="3313" y="7134"/>
                    <a:pt x="3040" y="7012"/>
                  </a:cubicBezTo>
                  <a:cubicBezTo>
                    <a:pt x="2523" y="6830"/>
                    <a:pt x="1976" y="6526"/>
                    <a:pt x="1490" y="6131"/>
                  </a:cubicBezTo>
                  <a:lnTo>
                    <a:pt x="1368" y="6009"/>
                  </a:lnTo>
                  <a:lnTo>
                    <a:pt x="1338" y="5979"/>
                  </a:lnTo>
                  <a:lnTo>
                    <a:pt x="1307" y="5949"/>
                  </a:lnTo>
                  <a:lnTo>
                    <a:pt x="1003" y="5645"/>
                  </a:lnTo>
                  <a:lnTo>
                    <a:pt x="730" y="5341"/>
                  </a:lnTo>
                  <a:lnTo>
                    <a:pt x="730" y="5280"/>
                  </a:lnTo>
                  <a:lnTo>
                    <a:pt x="699" y="5250"/>
                  </a:lnTo>
                  <a:lnTo>
                    <a:pt x="608" y="5189"/>
                  </a:lnTo>
                  <a:cubicBezTo>
                    <a:pt x="578" y="5098"/>
                    <a:pt x="547" y="5067"/>
                    <a:pt x="486" y="4976"/>
                  </a:cubicBezTo>
                  <a:cubicBezTo>
                    <a:pt x="426" y="4824"/>
                    <a:pt x="335" y="4733"/>
                    <a:pt x="274" y="4581"/>
                  </a:cubicBezTo>
                  <a:lnTo>
                    <a:pt x="274" y="4611"/>
                  </a:lnTo>
                  <a:cubicBezTo>
                    <a:pt x="243" y="4459"/>
                    <a:pt x="152" y="4277"/>
                    <a:pt x="122" y="4064"/>
                  </a:cubicBezTo>
                  <a:lnTo>
                    <a:pt x="122" y="3608"/>
                  </a:lnTo>
                  <a:cubicBezTo>
                    <a:pt x="147" y="3507"/>
                    <a:pt x="172" y="3406"/>
                    <a:pt x="215" y="3304"/>
                  </a:cubicBezTo>
                  <a:lnTo>
                    <a:pt x="274" y="3304"/>
                  </a:lnTo>
                  <a:lnTo>
                    <a:pt x="220" y="3293"/>
                  </a:lnTo>
                  <a:lnTo>
                    <a:pt x="220" y="3293"/>
                  </a:lnTo>
                  <a:cubicBezTo>
                    <a:pt x="222" y="3290"/>
                    <a:pt x="223" y="3286"/>
                    <a:pt x="225" y="3282"/>
                  </a:cubicBezTo>
                  <a:lnTo>
                    <a:pt x="225" y="3282"/>
                  </a:lnTo>
                  <a:cubicBezTo>
                    <a:pt x="236" y="3278"/>
                    <a:pt x="243" y="3274"/>
                    <a:pt x="243" y="3274"/>
                  </a:cubicBezTo>
                  <a:lnTo>
                    <a:pt x="243" y="3243"/>
                  </a:lnTo>
                  <a:lnTo>
                    <a:pt x="274" y="3213"/>
                  </a:lnTo>
                  <a:lnTo>
                    <a:pt x="304" y="3122"/>
                  </a:lnTo>
                  <a:cubicBezTo>
                    <a:pt x="365" y="3061"/>
                    <a:pt x="365" y="3000"/>
                    <a:pt x="395" y="2939"/>
                  </a:cubicBezTo>
                  <a:lnTo>
                    <a:pt x="608" y="2605"/>
                  </a:lnTo>
                  <a:lnTo>
                    <a:pt x="608" y="2636"/>
                  </a:lnTo>
                  <a:lnTo>
                    <a:pt x="760" y="2484"/>
                  </a:lnTo>
                  <a:cubicBezTo>
                    <a:pt x="1003" y="2210"/>
                    <a:pt x="1216" y="1967"/>
                    <a:pt x="1490" y="1754"/>
                  </a:cubicBezTo>
                  <a:cubicBezTo>
                    <a:pt x="1763" y="1541"/>
                    <a:pt x="2006" y="1329"/>
                    <a:pt x="2310" y="1207"/>
                  </a:cubicBezTo>
                  <a:cubicBezTo>
                    <a:pt x="2888" y="842"/>
                    <a:pt x="3526" y="629"/>
                    <a:pt x="4164" y="447"/>
                  </a:cubicBezTo>
                  <a:cubicBezTo>
                    <a:pt x="5080" y="179"/>
                    <a:pt x="5997" y="75"/>
                    <a:pt x="6876" y="75"/>
                  </a:cubicBezTo>
                  <a:cubicBezTo>
                    <a:pt x="7193" y="75"/>
                    <a:pt x="7506" y="89"/>
                    <a:pt x="7812" y="113"/>
                  </a:cubicBezTo>
                  <a:cubicBezTo>
                    <a:pt x="8359" y="173"/>
                    <a:pt x="8906" y="295"/>
                    <a:pt x="9423" y="447"/>
                  </a:cubicBezTo>
                  <a:cubicBezTo>
                    <a:pt x="9970" y="569"/>
                    <a:pt x="10456" y="751"/>
                    <a:pt x="10882" y="994"/>
                  </a:cubicBezTo>
                  <a:cubicBezTo>
                    <a:pt x="11095" y="1116"/>
                    <a:pt x="11338" y="1237"/>
                    <a:pt x="11520" y="1329"/>
                  </a:cubicBezTo>
                  <a:cubicBezTo>
                    <a:pt x="11702" y="1450"/>
                    <a:pt x="11946" y="1572"/>
                    <a:pt x="12098" y="1724"/>
                  </a:cubicBezTo>
                  <a:lnTo>
                    <a:pt x="12554" y="2180"/>
                  </a:lnTo>
                  <a:cubicBezTo>
                    <a:pt x="12706" y="2301"/>
                    <a:pt x="12858" y="2453"/>
                    <a:pt x="12979" y="2605"/>
                  </a:cubicBezTo>
                  <a:cubicBezTo>
                    <a:pt x="13579" y="3385"/>
                    <a:pt x="13912" y="4076"/>
                    <a:pt x="14126" y="4590"/>
                  </a:cubicBezTo>
                  <a:lnTo>
                    <a:pt x="14126" y="4590"/>
                  </a:lnTo>
                  <a:cubicBezTo>
                    <a:pt x="13885" y="4859"/>
                    <a:pt x="13646" y="5039"/>
                    <a:pt x="13496" y="5189"/>
                  </a:cubicBezTo>
                  <a:cubicBezTo>
                    <a:pt x="13344" y="5310"/>
                    <a:pt x="13283" y="5371"/>
                    <a:pt x="13283" y="5371"/>
                  </a:cubicBezTo>
                  <a:cubicBezTo>
                    <a:pt x="13307" y="5371"/>
                    <a:pt x="13351" y="5332"/>
                    <a:pt x="13508" y="5332"/>
                  </a:cubicBezTo>
                  <a:cubicBezTo>
                    <a:pt x="13547" y="5332"/>
                    <a:pt x="13593" y="5335"/>
                    <a:pt x="13648" y="5341"/>
                  </a:cubicBezTo>
                  <a:cubicBezTo>
                    <a:pt x="13800" y="5189"/>
                    <a:pt x="14013" y="4976"/>
                    <a:pt x="14286" y="4763"/>
                  </a:cubicBezTo>
                  <a:lnTo>
                    <a:pt x="14286" y="4733"/>
                  </a:lnTo>
                  <a:cubicBezTo>
                    <a:pt x="14073" y="4186"/>
                    <a:pt x="13709" y="3426"/>
                    <a:pt x="13161" y="2666"/>
                  </a:cubicBezTo>
                  <a:cubicBezTo>
                    <a:pt x="13040" y="2514"/>
                    <a:pt x="12888" y="2362"/>
                    <a:pt x="12736" y="2210"/>
                  </a:cubicBezTo>
                  <a:cubicBezTo>
                    <a:pt x="12584" y="2058"/>
                    <a:pt x="12462" y="1906"/>
                    <a:pt x="12280" y="1754"/>
                  </a:cubicBezTo>
                  <a:cubicBezTo>
                    <a:pt x="12098" y="1602"/>
                    <a:pt x="11885" y="1480"/>
                    <a:pt x="11702" y="1329"/>
                  </a:cubicBezTo>
                  <a:cubicBezTo>
                    <a:pt x="11490" y="1237"/>
                    <a:pt x="11277" y="1116"/>
                    <a:pt x="11064" y="994"/>
                  </a:cubicBezTo>
                  <a:cubicBezTo>
                    <a:pt x="10639" y="721"/>
                    <a:pt x="10152" y="538"/>
                    <a:pt x="9605" y="386"/>
                  </a:cubicBezTo>
                  <a:cubicBezTo>
                    <a:pt x="9088" y="234"/>
                    <a:pt x="8511" y="113"/>
                    <a:pt x="7933" y="52"/>
                  </a:cubicBezTo>
                  <a:cubicBezTo>
                    <a:pt x="7610" y="18"/>
                    <a:pt x="7277" y="0"/>
                    <a:pt x="69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flipH="1">
              <a:off x="4590250" y="-1515575"/>
              <a:ext cx="390625" cy="206600"/>
            </a:xfrm>
            <a:custGeom>
              <a:avLst/>
              <a:gdLst/>
              <a:ahLst/>
              <a:cxnLst/>
              <a:rect l="l" t="t" r="r" b="b"/>
              <a:pathLst>
                <a:path w="15625" h="8264" extrusionOk="0">
                  <a:moveTo>
                    <a:pt x="8617" y="0"/>
                  </a:moveTo>
                  <a:cubicBezTo>
                    <a:pt x="8020" y="0"/>
                    <a:pt x="7415" y="31"/>
                    <a:pt x="6809" y="86"/>
                  </a:cubicBezTo>
                  <a:lnTo>
                    <a:pt x="6809" y="26"/>
                  </a:lnTo>
                  <a:lnTo>
                    <a:pt x="6688" y="26"/>
                  </a:lnTo>
                  <a:cubicBezTo>
                    <a:pt x="6688" y="26"/>
                    <a:pt x="6749" y="26"/>
                    <a:pt x="6749" y="86"/>
                  </a:cubicBezTo>
                  <a:cubicBezTo>
                    <a:pt x="6779" y="178"/>
                    <a:pt x="6688" y="208"/>
                    <a:pt x="6688" y="208"/>
                  </a:cubicBezTo>
                  <a:cubicBezTo>
                    <a:pt x="6658" y="223"/>
                    <a:pt x="6643" y="223"/>
                    <a:pt x="6628" y="223"/>
                  </a:cubicBezTo>
                  <a:lnTo>
                    <a:pt x="6628" y="223"/>
                  </a:lnTo>
                  <a:cubicBezTo>
                    <a:pt x="6632" y="168"/>
                    <a:pt x="6657" y="117"/>
                    <a:pt x="6657" y="117"/>
                  </a:cubicBezTo>
                  <a:lnTo>
                    <a:pt x="6536" y="117"/>
                  </a:lnTo>
                  <a:lnTo>
                    <a:pt x="6293" y="178"/>
                  </a:lnTo>
                  <a:lnTo>
                    <a:pt x="5715" y="269"/>
                  </a:lnTo>
                  <a:cubicBezTo>
                    <a:pt x="5320" y="360"/>
                    <a:pt x="4925" y="421"/>
                    <a:pt x="4530" y="542"/>
                  </a:cubicBezTo>
                  <a:cubicBezTo>
                    <a:pt x="3618" y="816"/>
                    <a:pt x="2736" y="1150"/>
                    <a:pt x="1977" y="1637"/>
                  </a:cubicBezTo>
                  <a:cubicBezTo>
                    <a:pt x="1612" y="1880"/>
                    <a:pt x="1217" y="2153"/>
                    <a:pt x="913" y="2488"/>
                  </a:cubicBezTo>
                  <a:cubicBezTo>
                    <a:pt x="761" y="2640"/>
                    <a:pt x="609" y="2792"/>
                    <a:pt x="457" y="2974"/>
                  </a:cubicBezTo>
                  <a:cubicBezTo>
                    <a:pt x="366" y="3156"/>
                    <a:pt x="274" y="3369"/>
                    <a:pt x="153" y="3552"/>
                  </a:cubicBezTo>
                  <a:lnTo>
                    <a:pt x="153" y="3582"/>
                  </a:lnTo>
                  <a:lnTo>
                    <a:pt x="92" y="3825"/>
                  </a:lnTo>
                  <a:lnTo>
                    <a:pt x="1" y="4038"/>
                  </a:lnTo>
                  <a:lnTo>
                    <a:pt x="1" y="4129"/>
                  </a:lnTo>
                  <a:lnTo>
                    <a:pt x="1" y="4463"/>
                  </a:lnTo>
                  <a:lnTo>
                    <a:pt x="1" y="4494"/>
                  </a:lnTo>
                  <a:cubicBezTo>
                    <a:pt x="62" y="4615"/>
                    <a:pt x="62" y="4767"/>
                    <a:pt x="122" y="4919"/>
                  </a:cubicBezTo>
                  <a:lnTo>
                    <a:pt x="214" y="4889"/>
                  </a:lnTo>
                  <a:lnTo>
                    <a:pt x="214" y="4889"/>
                  </a:lnTo>
                  <a:cubicBezTo>
                    <a:pt x="214" y="4919"/>
                    <a:pt x="153" y="4919"/>
                    <a:pt x="153" y="4919"/>
                  </a:cubicBezTo>
                  <a:lnTo>
                    <a:pt x="122" y="4950"/>
                  </a:lnTo>
                  <a:lnTo>
                    <a:pt x="122" y="4980"/>
                  </a:lnTo>
                  <a:lnTo>
                    <a:pt x="153" y="5041"/>
                  </a:lnTo>
                  <a:lnTo>
                    <a:pt x="214" y="5132"/>
                  </a:lnTo>
                  <a:lnTo>
                    <a:pt x="305" y="5375"/>
                  </a:lnTo>
                  <a:cubicBezTo>
                    <a:pt x="396" y="5527"/>
                    <a:pt x="457" y="5649"/>
                    <a:pt x="578" y="5801"/>
                  </a:cubicBezTo>
                  <a:cubicBezTo>
                    <a:pt x="821" y="6044"/>
                    <a:pt x="1034" y="6257"/>
                    <a:pt x="1277" y="6469"/>
                  </a:cubicBezTo>
                  <a:cubicBezTo>
                    <a:pt x="1733" y="6895"/>
                    <a:pt x="2250" y="7169"/>
                    <a:pt x="2797" y="7412"/>
                  </a:cubicBezTo>
                  <a:cubicBezTo>
                    <a:pt x="4563" y="8030"/>
                    <a:pt x="6184" y="8263"/>
                    <a:pt x="7510" y="8263"/>
                  </a:cubicBezTo>
                  <a:cubicBezTo>
                    <a:pt x="8010" y="8263"/>
                    <a:pt x="8468" y="8230"/>
                    <a:pt x="8876" y="8172"/>
                  </a:cubicBezTo>
                  <a:cubicBezTo>
                    <a:pt x="9575" y="8080"/>
                    <a:pt x="10153" y="7928"/>
                    <a:pt x="10548" y="7807"/>
                  </a:cubicBezTo>
                  <a:cubicBezTo>
                    <a:pt x="10730" y="7776"/>
                    <a:pt x="10852" y="7685"/>
                    <a:pt x="10943" y="7655"/>
                  </a:cubicBezTo>
                  <a:cubicBezTo>
                    <a:pt x="11065" y="7625"/>
                    <a:pt x="11095" y="7564"/>
                    <a:pt x="11095" y="7564"/>
                  </a:cubicBezTo>
                  <a:cubicBezTo>
                    <a:pt x="11095" y="7564"/>
                    <a:pt x="11065" y="7564"/>
                    <a:pt x="10974" y="7503"/>
                  </a:cubicBezTo>
                  <a:cubicBezTo>
                    <a:pt x="10913" y="7503"/>
                    <a:pt x="10761" y="7564"/>
                    <a:pt x="10579" y="7594"/>
                  </a:cubicBezTo>
                  <a:cubicBezTo>
                    <a:pt x="10183" y="7716"/>
                    <a:pt x="9606" y="7868"/>
                    <a:pt x="8907" y="7959"/>
                  </a:cubicBezTo>
                  <a:cubicBezTo>
                    <a:pt x="8563" y="7994"/>
                    <a:pt x="8186" y="8014"/>
                    <a:pt x="7779" y="8014"/>
                  </a:cubicBezTo>
                  <a:cubicBezTo>
                    <a:pt x="6420" y="8014"/>
                    <a:pt x="4729" y="7786"/>
                    <a:pt x="2858" y="7108"/>
                  </a:cubicBezTo>
                  <a:cubicBezTo>
                    <a:pt x="2372" y="6865"/>
                    <a:pt x="1825" y="6591"/>
                    <a:pt x="1369" y="6166"/>
                  </a:cubicBezTo>
                  <a:cubicBezTo>
                    <a:pt x="1156" y="5983"/>
                    <a:pt x="913" y="5740"/>
                    <a:pt x="730" y="5527"/>
                  </a:cubicBezTo>
                  <a:cubicBezTo>
                    <a:pt x="609" y="5406"/>
                    <a:pt x="548" y="5284"/>
                    <a:pt x="457" y="5132"/>
                  </a:cubicBezTo>
                  <a:cubicBezTo>
                    <a:pt x="426" y="5102"/>
                    <a:pt x="396" y="5041"/>
                    <a:pt x="366" y="4950"/>
                  </a:cubicBezTo>
                  <a:lnTo>
                    <a:pt x="305" y="4828"/>
                  </a:lnTo>
                  <a:lnTo>
                    <a:pt x="274" y="4798"/>
                  </a:lnTo>
                  <a:lnTo>
                    <a:pt x="274" y="4767"/>
                  </a:lnTo>
                  <a:cubicBezTo>
                    <a:pt x="271" y="4767"/>
                    <a:pt x="269" y="4767"/>
                    <a:pt x="266" y="4767"/>
                  </a:cubicBezTo>
                  <a:lnTo>
                    <a:pt x="266" y="4767"/>
                  </a:lnTo>
                  <a:cubicBezTo>
                    <a:pt x="234" y="4646"/>
                    <a:pt x="181" y="4481"/>
                    <a:pt x="153" y="4342"/>
                  </a:cubicBezTo>
                  <a:lnTo>
                    <a:pt x="153" y="4068"/>
                  </a:lnTo>
                  <a:lnTo>
                    <a:pt x="153" y="4007"/>
                  </a:lnTo>
                  <a:lnTo>
                    <a:pt x="183" y="3764"/>
                  </a:lnTo>
                  <a:lnTo>
                    <a:pt x="274" y="3521"/>
                  </a:lnTo>
                  <a:lnTo>
                    <a:pt x="274" y="3552"/>
                  </a:lnTo>
                  <a:cubicBezTo>
                    <a:pt x="335" y="3400"/>
                    <a:pt x="457" y="3217"/>
                    <a:pt x="578" y="3004"/>
                  </a:cubicBezTo>
                  <a:cubicBezTo>
                    <a:pt x="700" y="2822"/>
                    <a:pt x="852" y="2670"/>
                    <a:pt x="1004" y="2518"/>
                  </a:cubicBezTo>
                  <a:cubicBezTo>
                    <a:pt x="1308" y="2214"/>
                    <a:pt x="1642" y="1941"/>
                    <a:pt x="2007" y="1728"/>
                  </a:cubicBezTo>
                  <a:cubicBezTo>
                    <a:pt x="2767" y="1241"/>
                    <a:pt x="3618" y="877"/>
                    <a:pt x="4530" y="664"/>
                  </a:cubicBezTo>
                  <a:cubicBezTo>
                    <a:pt x="4925" y="542"/>
                    <a:pt x="5290" y="482"/>
                    <a:pt x="5685" y="390"/>
                  </a:cubicBezTo>
                  <a:lnTo>
                    <a:pt x="6232" y="269"/>
                  </a:lnTo>
                  <a:lnTo>
                    <a:pt x="6505" y="238"/>
                  </a:lnTo>
                  <a:lnTo>
                    <a:pt x="6566" y="238"/>
                  </a:lnTo>
                  <a:cubicBezTo>
                    <a:pt x="6597" y="223"/>
                    <a:pt x="6612" y="223"/>
                    <a:pt x="6627" y="223"/>
                  </a:cubicBezTo>
                  <a:cubicBezTo>
                    <a:pt x="6627" y="223"/>
                    <a:pt x="6627" y="223"/>
                    <a:pt x="6628" y="223"/>
                  </a:cubicBezTo>
                  <a:lnTo>
                    <a:pt x="6628" y="223"/>
                  </a:lnTo>
                  <a:cubicBezTo>
                    <a:pt x="6627" y="228"/>
                    <a:pt x="6627" y="233"/>
                    <a:pt x="6627" y="238"/>
                  </a:cubicBezTo>
                  <a:cubicBezTo>
                    <a:pt x="6657" y="269"/>
                    <a:pt x="6688" y="269"/>
                    <a:pt x="6688" y="330"/>
                  </a:cubicBezTo>
                  <a:lnTo>
                    <a:pt x="6809" y="330"/>
                  </a:lnTo>
                  <a:lnTo>
                    <a:pt x="6809" y="208"/>
                  </a:lnTo>
                  <a:cubicBezTo>
                    <a:pt x="7418" y="152"/>
                    <a:pt x="8027" y="120"/>
                    <a:pt x="8626" y="120"/>
                  </a:cubicBezTo>
                  <a:cubicBezTo>
                    <a:pt x="9643" y="120"/>
                    <a:pt x="10633" y="210"/>
                    <a:pt x="11551" y="421"/>
                  </a:cubicBezTo>
                  <a:cubicBezTo>
                    <a:pt x="13019" y="720"/>
                    <a:pt x="14339" y="1256"/>
                    <a:pt x="15424" y="1853"/>
                  </a:cubicBezTo>
                  <a:lnTo>
                    <a:pt x="15424" y="1853"/>
                  </a:lnTo>
                  <a:cubicBezTo>
                    <a:pt x="15280" y="2376"/>
                    <a:pt x="15161" y="2873"/>
                    <a:pt x="14986" y="3369"/>
                  </a:cubicBezTo>
                  <a:cubicBezTo>
                    <a:pt x="14804" y="3855"/>
                    <a:pt x="14560" y="4311"/>
                    <a:pt x="14348" y="4676"/>
                  </a:cubicBezTo>
                  <a:cubicBezTo>
                    <a:pt x="13892" y="5497"/>
                    <a:pt x="13345" y="6105"/>
                    <a:pt x="12858" y="6500"/>
                  </a:cubicBezTo>
                  <a:cubicBezTo>
                    <a:pt x="12372" y="6925"/>
                    <a:pt x="11916" y="7199"/>
                    <a:pt x="11612" y="7351"/>
                  </a:cubicBezTo>
                  <a:cubicBezTo>
                    <a:pt x="11247" y="7503"/>
                    <a:pt x="11095" y="7564"/>
                    <a:pt x="11095" y="7564"/>
                  </a:cubicBezTo>
                  <a:lnTo>
                    <a:pt x="11247" y="7564"/>
                  </a:lnTo>
                  <a:cubicBezTo>
                    <a:pt x="11369" y="7533"/>
                    <a:pt x="11490" y="7503"/>
                    <a:pt x="11642" y="7412"/>
                  </a:cubicBezTo>
                  <a:cubicBezTo>
                    <a:pt x="11977" y="7260"/>
                    <a:pt x="12433" y="7017"/>
                    <a:pt x="12919" y="6591"/>
                  </a:cubicBezTo>
                  <a:cubicBezTo>
                    <a:pt x="13466" y="6166"/>
                    <a:pt x="13983" y="5558"/>
                    <a:pt x="14500" y="4767"/>
                  </a:cubicBezTo>
                  <a:cubicBezTo>
                    <a:pt x="14712" y="4342"/>
                    <a:pt x="14955" y="3916"/>
                    <a:pt x="15138" y="3430"/>
                  </a:cubicBezTo>
                  <a:cubicBezTo>
                    <a:pt x="15320" y="2974"/>
                    <a:pt x="15472" y="2457"/>
                    <a:pt x="15624" y="1880"/>
                  </a:cubicBezTo>
                  <a:lnTo>
                    <a:pt x="15624" y="1849"/>
                  </a:lnTo>
                  <a:lnTo>
                    <a:pt x="15594" y="1789"/>
                  </a:lnTo>
                  <a:cubicBezTo>
                    <a:pt x="14439" y="1181"/>
                    <a:pt x="13132" y="664"/>
                    <a:pt x="11642" y="330"/>
                  </a:cubicBezTo>
                  <a:cubicBezTo>
                    <a:pt x="10692" y="97"/>
                    <a:pt x="9668" y="0"/>
                    <a:pt x="861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flipH="1">
              <a:off x="4351650" y="-2313875"/>
              <a:ext cx="1268275" cy="2520925"/>
            </a:xfrm>
            <a:custGeom>
              <a:avLst/>
              <a:gdLst/>
              <a:ahLst/>
              <a:cxnLst/>
              <a:rect l="l" t="t" r="r" b="b"/>
              <a:pathLst>
                <a:path w="50731" h="100837" extrusionOk="0">
                  <a:moveTo>
                    <a:pt x="36834" y="46432"/>
                  </a:moveTo>
                  <a:cubicBezTo>
                    <a:pt x="36447" y="46432"/>
                    <a:pt x="36063" y="46451"/>
                    <a:pt x="35685" y="46487"/>
                  </a:cubicBezTo>
                  <a:cubicBezTo>
                    <a:pt x="33709" y="46699"/>
                    <a:pt x="31794" y="47307"/>
                    <a:pt x="30244" y="48432"/>
                  </a:cubicBezTo>
                  <a:cubicBezTo>
                    <a:pt x="29453" y="49010"/>
                    <a:pt x="28754" y="49648"/>
                    <a:pt x="28238" y="50438"/>
                  </a:cubicBezTo>
                  <a:cubicBezTo>
                    <a:pt x="28202" y="50495"/>
                    <a:pt x="28168" y="50552"/>
                    <a:pt x="28134" y="50609"/>
                  </a:cubicBezTo>
                  <a:lnTo>
                    <a:pt x="28134" y="50609"/>
                  </a:lnTo>
                  <a:cubicBezTo>
                    <a:pt x="28138" y="50603"/>
                    <a:pt x="28142" y="50596"/>
                    <a:pt x="28146" y="50590"/>
                  </a:cubicBezTo>
                  <a:cubicBezTo>
                    <a:pt x="28694" y="49769"/>
                    <a:pt x="29423" y="49070"/>
                    <a:pt x="30213" y="48493"/>
                  </a:cubicBezTo>
                  <a:cubicBezTo>
                    <a:pt x="31794" y="47368"/>
                    <a:pt x="33739" y="46730"/>
                    <a:pt x="35745" y="46517"/>
                  </a:cubicBezTo>
                  <a:cubicBezTo>
                    <a:pt x="36135" y="46481"/>
                    <a:pt x="36530" y="46463"/>
                    <a:pt x="36927" y="46463"/>
                  </a:cubicBezTo>
                  <a:cubicBezTo>
                    <a:pt x="37734" y="46463"/>
                    <a:pt x="38550" y="46538"/>
                    <a:pt x="39356" y="46692"/>
                  </a:cubicBezTo>
                  <a:lnTo>
                    <a:pt x="39356" y="46692"/>
                  </a:lnTo>
                  <a:cubicBezTo>
                    <a:pt x="38520" y="46517"/>
                    <a:pt x="37669" y="46432"/>
                    <a:pt x="36834" y="46432"/>
                  </a:cubicBezTo>
                  <a:close/>
                  <a:moveTo>
                    <a:pt x="46212" y="51339"/>
                  </a:moveTo>
                  <a:cubicBezTo>
                    <a:pt x="46188" y="51384"/>
                    <a:pt x="46164" y="51429"/>
                    <a:pt x="46141" y="51472"/>
                  </a:cubicBezTo>
                  <a:lnTo>
                    <a:pt x="46293" y="51472"/>
                  </a:lnTo>
                  <a:cubicBezTo>
                    <a:pt x="46266" y="51427"/>
                    <a:pt x="46239" y="51383"/>
                    <a:pt x="46212" y="51339"/>
                  </a:cubicBezTo>
                  <a:close/>
                  <a:moveTo>
                    <a:pt x="47649" y="44678"/>
                  </a:moveTo>
                  <a:cubicBezTo>
                    <a:pt x="47653" y="44846"/>
                    <a:pt x="47648" y="45013"/>
                    <a:pt x="47630" y="45180"/>
                  </a:cubicBezTo>
                  <a:lnTo>
                    <a:pt x="47630" y="46031"/>
                  </a:lnTo>
                  <a:cubicBezTo>
                    <a:pt x="47630" y="46335"/>
                    <a:pt x="47600" y="46608"/>
                    <a:pt x="47569" y="46912"/>
                  </a:cubicBezTo>
                  <a:cubicBezTo>
                    <a:pt x="47417" y="48067"/>
                    <a:pt x="47113" y="49162"/>
                    <a:pt x="46718" y="50195"/>
                  </a:cubicBezTo>
                  <a:cubicBezTo>
                    <a:pt x="46551" y="50556"/>
                    <a:pt x="46359" y="50943"/>
                    <a:pt x="46165" y="51262"/>
                  </a:cubicBezTo>
                  <a:lnTo>
                    <a:pt x="46165" y="51262"/>
                  </a:lnTo>
                  <a:cubicBezTo>
                    <a:pt x="45651" y="50434"/>
                    <a:pt x="45077" y="49685"/>
                    <a:pt x="44347" y="49040"/>
                  </a:cubicBezTo>
                  <a:cubicBezTo>
                    <a:pt x="43557" y="48341"/>
                    <a:pt x="42676" y="47824"/>
                    <a:pt x="41733" y="47399"/>
                  </a:cubicBezTo>
                  <a:cubicBezTo>
                    <a:pt x="40964" y="47081"/>
                    <a:pt x="40165" y="46847"/>
                    <a:pt x="39356" y="46692"/>
                  </a:cubicBezTo>
                  <a:lnTo>
                    <a:pt x="39356" y="46692"/>
                  </a:lnTo>
                  <a:cubicBezTo>
                    <a:pt x="40095" y="46847"/>
                    <a:pt x="40823" y="47071"/>
                    <a:pt x="41521" y="47368"/>
                  </a:cubicBezTo>
                  <a:cubicBezTo>
                    <a:pt x="42432" y="47763"/>
                    <a:pt x="43314" y="48280"/>
                    <a:pt x="44074" y="48979"/>
                  </a:cubicBezTo>
                  <a:cubicBezTo>
                    <a:pt x="44834" y="49648"/>
                    <a:pt x="45442" y="50499"/>
                    <a:pt x="45958" y="51350"/>
                  </a:cubicBezTo>
                  <a:lnTo>
                    <a:pt x="46050" y="51502"/>
                  </a:lnTo>
                  <a:lnTo>
                    <a:pt x="46110" y="51350"/>
                  </a:lnTo>
                  <a:cubicBezTo>
                    <a:pt x="46129" y="51321"/>
                    <a:pt x="46147" y="51292"/>
                    <a:pt x="46165" y="51262"/>
                  </a:cubicBezTo>
                  <a:lnTo>
                    <a:pt x="46165" y="51262"/>
                  </a:lnTo>
                  <a:cubicBezTo>
                    <a:pt x="46181" y="51288"/>
                    <a:pt x="46196" y="51313"/>
                    <a:pt x="46212" y="51339"/>
                  </a:cubicBezTo>
                  <a:lnTo>
                    <a:pt x="46212" y="51339"/>
                  </a:lnTo>
                  <a:cubicBezTo>
                    <a:pt x="46378" y="51028"/>
                    <a:pt x="46563" y="50657"/>
                    <a:pt x="46749" y="50286"/>
                  </a:cubicBezTo>
                  <a:cubicBezTo>
                    <a:pt x="47113" y="49253"/>
                    <a:pt x="47448" y="48189"/>
                    <a:pt x="47569" y="47064"/>
                  </a:cubicBezTo>
                  <a:cubicBezTo>
                    <a:pt x="47569" y="46791"/>
                    <a:pt x="47660" y="46487"/>
                    <a:pt x="47660" y="46213"/>
                  </a:cubicBezTo>
                  <a:lnTo>
                    <a:pt x="47660" y="45362"/>
                  </a:lnTo>
                  <a:cubicBezTo>
                    <a:pt x="47672" y="45135"/>
                    <a:pt x="47666" y="44907"/>
                    <a:pt x="47649" y="44678"/>
                  </a:cubicBezTo>
                  <a:close/>
                  <a:moveTo>
                    <a:pt x="19360" y="0"/>
                  </a:moveTo>
                  <a:cubicBezTo>
                    <a:pt x="17539" y="0"/>
                    <a:pt x="15692" y="53"/>
                    <a:pt x="13830" y="164"/>
                  </a:cubicBezTo>
                  <a:cubicBezTo>
                    <a:pt x="12918" y="225"/>
                    <a:pt x="12037" y="285"/>
                    <a:pt x="11125" y="377"/>
                  </a:cubicBezTo>
                  <a:cubicBezTo>
                    <a:pt x="10213" y="437"/>
                    <a:pt x="9301" y="529"/>
                    <a:pt x="8389" y="620"/>
                  </a:cubicBezTo>
                  <a:cubicBezTo>
                    <a:pt x="7477" y="741"/>
                    <a:pt x="6565" y="924"/>
                    <a:pt x="5714" y="1228"/>
                  </a:cubicBezTo>
                  <a:cubicBezTo>
                    <a:pt x="4833" y="1532"/>
                    <a:pt x="3951" y="1988"/>
                    <a:pt x="3222" y="2565"/>
                  </a:cubicBezTo>
                  <a:cubicBezTo>
                    <a:pt x="2492" y="3143"/>
                    <a:pt x="1885" y="3903"/>
                    <a:pt x="1489" y="4784"/>
                  </a:cubicBezTo>
                  <a:cubicBezTo>
                    <a:pt x="1064" y="5635"/>
                    <a:pt x="790" y="6547"/>
                    <a:pt x="608" y="7520"/>
                  </a:cubicBezTo>
                  <a:cubicBezTo>
                    <a:pt x="456" y="8462"/>
                    <a:pt x="334" y="9404"/>
                    <a:pt x="304" y="10346"/>
                  </a:cubicBezTo>
                  <a:cubicBezTo>
                    <a:pt x="274" y="11319"/>
                    <a:pt x="213" y="12292"/>
                    <a:pt x="182" y="13234"/>
                  </a:cubicBezTo>
                  <a:cubicBezTo>
                    <a:pt x="61" y="17125"/>
                    <a:pt x="61" y="21076"/>
                    <a:pt x="30" y="25058"/>
                  </a:cubicBezTo>
                  <a:cubicBezTo>
                    <a:pt x="30" y="27064"/>
                    <a:pt x="0" y="29100"/>
                    <a:pt x="0" y="31107"/>
                  </a:cubicBezTo>
                  <a:lnTo>
                    <a:pt x="0" y="37216"/>
                  </a:lnTo>
                  <a:cubicBezTo>
                    <a:pt x="0" y="41350"/>
                    <a:pt x="30" y="45544"/>
                    <a:pt x="30" y="49769"/>
                  </a:cubicBezTo>
                  <a:cubicBezTo>
                    <a:pt x="30" y="49982"/>
                    <a:pt x="61" y="50286"/>
                    <a:pt x="182" y="50560"/>
                  </a:cubicBezTo>
                  <a:cubicBezTo>
                    <a:pt x="334" y="50833"/>
                    <a:pt x="517" y="51046"/>
                    <a:pt x="760" y="51198"/>
                  </a:cubicBezTo>
                  <a:cubicBezTo>
                    <a:pt x="982" y="51346"/>
                    <a:pt x="1256" y="51422"/>
                    <a:pt x="1530" y="51422"/>
                  </a:cubicBezTo>
                  <a:cubicBezTo>
                    <a:pt x="1818" y="51422"/>
                    <a:pt x="2107" y="51339"/>
                    <a:pt x="2340" y="51168"/>
                  </a:cubicBezTo>
                  <a:cubicBezTo>
                    <a:pt x="2584" y="51016"/>
                    <a:pt x="2766" y="50772"/>
                    <a:pt x="2888" y="50529"/>
                  </a:cubicBezTo>
                  <a:cubicBezTo>
                    <a:pt x="3009" y="50256"/>
                    <a:pt x="3009" y="49952"/>
                    <a:pt x="3009" y="49678"/>
                  </a:cubicBezTo>
                  <a:lnTo>
                    <a:pt x="3009" y="48098"/>
                  </a:lnTo>
                  <a:cubicBezTo>
                    <a:pt x="2948" y="45970"/>
                    <a:pt x="2948" y="43782"/>
                    <a:pt x="2948" y="41623"/>
                  </a:cubicBezTo>
                  <a:cubicBezTo>
                    <a:pt x="2918" y="37307"/>
                    <a:pt x="2948" y="32930"/>
                    <a:pt x="3009" y="28493"/>
                  </a:cubicBezTo>
                  <a:cubicBezTo>
                    <a:pt x="3009" y="26274"/>
                    <a:pt x="3040" y="24024"/>
                    <a:pt x="3040" y="21806"/>
                  </a:cubicBezTo>
                  <a:cubicBezTo>
                    <a:pt x="3070" y="20650"/>
                    <a:pt x="3070" y="19556"/>
                    <a:pt x="3070" y="18401"/>
                  </a:cubicBezTo>
                  <a:cubicBezTo>
                    <a:pt x="3070" y="17277"/>
                    <a:pt x="3070" y="16182"/>
                    <a:pt x="3100" y="15027"/>
                  </a:cubicBezTo>
                  <a:cubicBezTo>
                    <a:pt x="3100" y="13933"/>
                    <a:pt x="3161" y="12778"/>
                    <a:pt x="3192" y="11653"/>
                  </a:cubicBezTo>
                  <a:cubicBezTo>
                    <a:pt x="3222" y="10498"/>
                    <a:pt x="3252" y="9374"/>
                    <a:pt x="3465" y="8279"/>
                  </a:cubicBezTo>
                  <a:cubicBezTo>
                    <a:pt x="3647" y="7155"/>
                    <a:pt x="3951" y="6030"/>
                    <a:pt x="4711" y="5179"/>
                  </a:cubicBezTo>
                  <a:cubicBezTo>
                    <a:pt x="5076" y="4723"/>
                    <a:pt x="5562" y="4419"/>
                    <a:pt x="6079" y="4206"/>
                  </a:cubicBezTo>
                  <a:cubicBezTo>
                    <a:pt x="6626" y="3963"/>
                    <a:pt x="7143" y="3811"/>
                    <a:pt x="7721" y="3720"/>
                  </a:cubicBezTo>
                  <a:cubicBezTo>
                    <a:pt x="8845" y="3447"/>
                    <a:pt x="10000" y="3355"/>
                    <a:pt x="11125" y="3264"/>
                  </a:cubicBezTo>
                  <a:lnTo>
                    <a:pt x="12857" y="3112"/>
                  </a:lnTo>
                  <a:lnTo>
                    <a:pt x="14590" y="3021"/>
                  </a:lnTo>
                  <a:cubicBezTo>
                    <a:pt x="15745" y="2991"/>
                    <a:pt x="16870" y="2869"/>
                    <a:pt x="18055" y="2869"/>
                  </a:cubicBezTo>
                  <a:cubicBezTo>
                    <a:pt x="18648" y="2854"/>
                    <a:pt x="19225" y="2846"/>
                    <a:pt x="19803" y="2846"/>
                  </a:cubicBezTo>
                  <a:cubicBezTo>
                    <a:pt x="20380" y="2846"/>
                    <a:pt x="20958" y="2854"/>
                    <a:pt x="21551" y="2869"/>
                  </a:cubicBezTo>
                  <a:cubicBezTo>
                    <a:pt x="23344" y="2899"/>
                    <a:pt x="25107" y="3021"/>
                    <a:pt x="26900" y="3173"/>
                  </a:cubicBezTo>
                  <a:cubicBezTo>
                    <a:pt x="27782" y="3264"/>
                    <a:pt x="28694" y="3355"/>
                    <a:pt x="29575" y="3447"/>
                  </a:cubicBezTo>
                  <a:cubicBezTo>
                    <a:pt x="30487" y="3568"/>
                    <a:pt x="31338" y="3629"/>
                    <a:pt x="32219" y="3781"/>
                  </a:cubicBezTo>
                  <a:cubicBezTo>
                    <a:pt x="33101" y="3933"/>
                    <a:pt x="33982" y="4115"/>
                    <a:pt x="34803" y="4389"/>
                  </a:cubicBezTo>
                  <a:cubicBezTo>
                    <a:pt x="35654" y="4662"/>
                    <a:pt x="36414" y="5118"/>
                    <a:pt x="37052" y="5726"/>
                  </a:cubicBezTo>
                  <a:cubicBezTo>
                    <a:pt x="37691" y="6334"/>
                    <a:pt x="38147" y="7094"/>
                    <a:pt x="38481" y="7884"/>
                  </a:cubicBezTo>
                  <a:cubicBezTo>
                    <a:pt x="38846" y="8675"/>
                    <a:pt x="39089" y="9526"/>
                    <a:pt x="39332" y="10346"/>
                  </a:cubicBezTo>
                  <a:cubicBezTo>
                    <a:pt x="39788" y="12079"/>
                    <a:pt x="40092" y="13781"/>
                    <a:pt x="40366" y="15483"/>
                  </a:cubicBezTo>
                  <a:cubicBezTo>
                    <a:pt x="40609" y="17185"/>
                    <a:pt x="40882" y="18918"/>
                    <a:pt x="41034" y="20620"/>
                  </a:cubicBezTo>
                  <a:cubicBezTo>
                    <a:pt x="41186" y="22322"/>
                    <a:pt x="41308" y="24024"/>
                    <a:pt x="41369" y="25757"/>
                  </a:cubicBezTo>
                  <a:cubicBezTo>
                    <a:pt x="41428" y="27415"/>
                    <a:pt x="41487" y="29073"/>
                    <a:pt x="41378" y="30703"/>
                  </a:cubicBezTo>
                  <a:lnTo>
                    <a:pt x="41378" y="30703"/>
                  </a:lnTo>
                  <a:cubicBezTo>
                    <a:pt x="39085" y="29602"/>
                    <a:pt x="36583" y="29069"/>
                    <a:pt x="34096" y="29069"/>
                  </a:cubicBezTo>
                  <a:cubicBezTo>
                    <a:pt x="32332" y="29069"/>
                    <a:pt x="30576" y="29337"/>
                    <a:pt x="28906" y="29860"/>
                  </a:cubicBezTo>
                  <a:cubicBezTo>
                    <a:pt x="27934" y="30164"/>
                    <a:pt x="26931" y="30559"/>
                    <a:pt x="26019" y="31137"/>
                  </a:cubicBezTo>
                  <a:cubicBezTo>
                    <a:pt x="25107" y="31714"/>
                    <a:pt x="24317" y="32444"/>
                    <a:pt x="23709" y="33295"/>
                  </a:cubicBezTo>
                  <a:cubicBezTo>
                    <a:pt x="23070" y="34176"/>
                    <a:pt x="22706" y="35240"/>
                    <a:pt x="22766" y="36304"/>
                  </a:cubicBezTo>
                  <a:cubicBezTo>
                    <a:pt x="22766" y="36851"/>
                    <a:pt x="22858" y="37368"/>
                    <a:pt x="23101" y="37854"/>
                  </a:cubicBezTo>
                  <a:cubicBezTo>
                    <a:pt x="23314" y="38371"/>
                    <a:pt x="23587" y="38827"/>
                    <a:pt x="23891" y="39222"/>
                  </a:cubicBezTo>
                  <a:cubicBezTo>
                    <a:pt x="24560" y="40043"/>
                    <a:pt x="25350" y="40742"/>
                    <a:pt x="26232" y="41289"/>
                  </a:cubicBezTo>
                  <a:cubicBezTo>
                    <a:pt x="27083" y="41806"/>
                    <a:pt x="28086" y="42171"/>
                    <a:pt x="29058" y="42383"/>
                  </a:cubicBezTo>
                  <a:cubicBezTo>
                    <a:pt x="30406" y="42715"/>
                    <a:pt x="31796" y="42919"/>
                    <a:pt x="33171" y="42919"/>
                  </a:cubicBezTo>
                  <a:cubicBezTo>
                    <a:pt x="33811" y="42919"/>
                    <a:pt x="34449" y="42875"/>
                    <a:pt x="35077" y="42778"/>
                  </a:cubicBezTo>
                  <a:cubicBezTo>
                    <a:pt x="37052" y="42474"/>
                    <a:pt x="38998" y="41715"/>
                    <a:pt x="40457" y="40377"/>
                  </a:cubicBezTo>
                  <a:cubicBezTo>
                    <a:pt x="41904" y="39078"/>
                    <a:pt x="42834" y="37348"/>
                    <a:pt x="43444" y="35578"/>
                  </a:cubicBezTo>
                  <a:lnTo>
                    <a:pt x="43444" y="35578"/>
                  </a:lnTo>
                  <a:cubicBezTo>
                    <a:pt x="43950" y="36067"/>
                    <a:pt x="44404" y="36577"/>
                    <a:pt x="44803" y="37034"/>
                  </a:cubicBezTo>
                  <a:lnTo>
                    <a:pt x="44803" y="36942"/>
                  </a:lnTo>
                  <a:lnTo>
                    <a:pt x="45837" y="38553"/>
                  </a:lnTo>
                  <a:cubicBezTo>
                    <a:pt x="46141" y="39070"/>
                    <a:pt x="46384" y="39617"/>
                    <a:pt x="46627" y="40195"/>
                  </a:cubicBezTo>
                  <a:cubicBezTo>
                    <a:pt x="47083" y="41289"/>
                    <a:pt x="47387" y="42414"/>
                    <a:pt x="47539" y="43599"/>
                  </a:cubicBezTo>
                  <a:cubicBezTo>
                    <a:pt x="47576" y="43968"/>
                    <a:pt x="47624" y="44325"/>
                    <a:pt x="47649" y="44678"/>
                  </a:cubicBezTo>
                  <a:lnTo>
                    <a:pt x="47649" y="44678"/>
                  </a:lnTo>
                  <a:cubicBezTo>
                    <a:pt x="47641" y="44266"/>
                    <a:pt x="47582" y="43849"/>
                    <a:pt x="47539" y="43417"/>
                  </a:cubicBezTo>
                  <a:cubicBezTo>
                    <a:pt x="47387" y="42231"/>
                    <a:pt x="47022" y="41107"/>
                    <a:pt x="46627" y="39952"/>
                  </a:cubicBezTo>
                  <a:cubicBezTo>
                    <a:pt x="46384" y="39374"/>
                    <a:pt x="46110" y="38857"/>
                    <a:pt x="45806" y="38310"/>
                  </a:cubicBezTo>
                  <a:lnTo>
                    <a:pt x="45320" y="37550"/>
                  </a:lnTo>
                  <a:lnTo>
                    <a:pt x="45107" y="37186"/>
                  </a:lnTo>
                  <a:cubicBezTo>
                    <a:pt x="44986" y="37064"/>
                    <a:pt x="44955" y="37003"/>
                    <a:pt x="44834" y="36882"/>
                  </a:cubicBezTo>
                  <a:lnTo>
                    <a:pt x="44834" y="36791"/>
                  </a:lnTo>
                  <a:cubicBezTo>
                    <a:pt x="44439" y="36304"/>
                    <a:pt x="43922" y="35727"/>
                    <a:pt x="43375" y="35240"/>
                  </a:cubicBezTo>
                  <a:lnTo>
                    <a:pt x="43283" y="35119"/>
                  </a:lnTo>
                  <a:lnTo>
                    <a:pt x="43223" y="35271"/>
                  </a:lnTo>
                  <a:cubicBezTo>
                    <a:pt x="42676" y="37094"/>
                    <a:pt x="41703" y="38857"/>
                    <a:pt x="40274" y="40134"/>
                  </a:cubicBezTo>
                  <a:cubicBezTo>
                    <a:pt x="38815" y="41441"/>
                    <a:pt x="36931" y="42201"/>
                    <a:pt x="34985" y="42505"/>
                  </a:cubicBezTo>
                  <a:cubicBezTo>
                    <a:pt x="34345" y="42605"/>
                    <a:pt x="33697" y="42652"/>
                    <a:pt x="33046" y="42652"/>
                  </a:cubicBezTo>
                  <a:cubicBezTo>
                    <a:pt x="31722" y="42652"/>
                    <a:pt x="30383" y="42456"/>
                    <a:pt x="29058" y="42110"/>
                  </a:cubicBezTo>
                  <a:cubicBezTo>
                    <a:pt x="28086" y="41897"/>
                    <a:pt x="27113" y="41563"/>
                    <a:pt x="26262" y="41016"/>
                  </a:cubicBezTo>
                  <a:cubicBezTo>
                    <a:pt x="25411" y="40499"/>
                    <a:pt x="24621" y="39800"/>
                    <a:pt x="24013" y="39009"/>
                  </a:cubicBezTo>
                  <a:cubicBezTo>
                    <a:pt x="23405" y="38219"/>
                    <a:pt x="22949" y="37246"/>
                    <a:pt x="22918" y="36243"/>
                  </a:cubicBezTo>
                  <a:cubicBezTo>
                    <a:pt x="22858" y="35240"/>
                    <a:pt x="23222" y="34207"/>
                    <a:pt x="23830" y="33386"/>
                  </a:cubicBezTo>
                  <a:cubicBezTo>
                    <a:pt x="24438" y="32535"/>
                    <a:pt x="25228" y="31866"/>
                    <a:pt x="26110" y="31289"/>
                  </a:cubicBezTo>
                  <a:cubicBezTo>
                    <a:pt x="26961" y="30711"/>
                    <a:pt x="27964" y="30316"/>
                    <a:pt x="28937" y="30012"/>
                  </a:cubicBezTo>
                  <a:cubicBezTo>
                    <a:pt x="30607" y="29485"/>
                    <a:pt x="32366" y="29217"/>
                    <a:pt x="34126" y="29217"/>
                  </a:cubicBezTo>
                  <a:cubicBezTo>
                    <a:pt x="36628" y="29217"/>
                    <a:pt x="39134" y="29757"/>
                    <a:pt x="41399" y="30863"/>
                  </a:cubicBezTo>
                  <a:lnTo>
                    <a:pt x="41521" y="30955"/>
                  </a:lnTo>
                  <a:lnTo>
                    <a:pt x="41521" y="30803"/>
                  </a:lnTo>
                  <a:cubicBezTo>
                    <a:pt x="41642" y="29100"/>
                    <a:pt x="41612" y="27368"/>
                    <a:pt x="41521" y="25666"/>
                  </a:cubicBezTo>
                  <a:cubicBezTo>
                    <a:pt x="41490" y="23964"/>
                    <a:pt x="41369" y="22261"/>
                    <a:pt x="41186" y="20529"/>
                  </a:cubicBezTo>
                  <a:cubicBezTo>
                    <a:pt x="41004" y="18796"/>
                    <a:pt x="40761" y="17094"/>
                    <a:pt x="40487" y="15362"/>
                  </a:cubicBezTo>
                  <a:cubicBezTo>
                    <a:pt x="40244" y="13659"/>
                    <a:pt x="39940" y="11957"/>
                    <a:pt x="39484" y="10255"/>
                  </a:cubicBezTo>
                  <a:cubicBezTo>
                    <a:pt x="39241" y="9404"/>
                    <a:pt x="38967" y="8523"/>
                    <a:pt x="38633" y="7732"/>
                  </a:cubicBezTo>
                  <a:cubicBezTo>
                    <a:pt x="38299" y="6942"/>
                    <a:pt x="37843" y="6152"/>
                    <a:pt x="37144" y="5544"/>
                  </a:cubicBezTo>
                  <a:cubicBezTo>
                    <a:pt x="36505" y="4936"/>
                    <a:pt x="35715" y="4480"/>
                    <a:pt x="34864" y="4176"/>
                  </a:cubicBezTo>
                  <a:cubicBezTo>
                    <a:pt x="34013" y="3903"/>
                    <a:pt x="33131" y="3720"/>
                    <a:pt x="32250" y="3568"/>
                  </a:cubicBezTo>
                  <a:cubicBezTo>
                    <a:pt x="31368" y="3416"/>
                    <a:pt x="30487" y="3325"/>
                    <a:pt x="29605" y="3203"/>
                  </a:cubicBezTo>
                  <a:cubicBezTo>
                    <a:pt x="28724" y="3143"/>
                    <a:pt x="27812" y="3051"/>
                    <a:pt x="26931" y="2960"/>
                  </a:cubicBezTo>
                  <a:cubicBezTo>
                    <a:pt x="25168" y="2747"/>
                    <a:pt x="23314" y="2687"/>
                    <a:pt x="21551" y="2656"/>
                  </a:cubicBezTo>
                  <a:cubicBezTo>
                    <a:pt x="20760" y="2656"/>
                    <a:pt x="19997" y="2629"/>
                    <a:pt x="19225" y="2629"/>
                  </a:cubicBezTo>
                  <a:cubicBezTo>
                    <a:pt x="18839" y="2629"/>
                    <a:pt x="18450" y="2636"/>
                    <a:pt x="18055" y="2656"/>
                  </a:cubicBezTo>
                  <a:cubicBezTo>
                    <a:pt x="16870" y="2656"/>
                    <a:pt x="15684" y="2747"/>
                    <a:pt x="14560" y="2808"/>
                  </a:cubicBezTo>
                  <a:lnTo>
                    <a:pt x="12797" y="2869"/>
                  </a:lnTo>
                  <a:lnTo>
                    <a:pt x="11094" y="3021"/>
                  </a:lnTo>
                  <a:cubicBezTo>
                    <a:pt x="9970" y="3143"/>
                    <a:pt x="8815" y="3264"/>
                    <a:pt x="7690" y="3477"/>
                  </a:cubicBezTo>
                  <a:cubicBezTo>
                    <a:pt x="7113" y="3599"/>
                    <a:pt x="6535" y="3781"/>
                    <a:pt x="6018" y="4024"/>
                  </a:cubicBezTo>
                  <a:cubicBezTo>
                    <a:pt x="5471" y="4237"/>
                    <a:pt x="4985" y="4571"/>
                    <a:pt x="4590" y="5027"/>
                  </a:cubicBezTo>
                  <a:cubicBezTo>
                    <a:pt x="4225" y="5483"/>
                    <a:pt x="3921" y="6030"/>
                    <a:pt x="3739" y="6547"/>
                  </a:cubicBezTo>
                  <a:cubicBezTo>
                    <a:pt x="3526" y="7094"/>
                    <a:pt x="3404" y="7672"/>
                    <a:pt x="3313" y="8219"/>
                  </a:cubicBezTo>
                  <a:cubicBezTo>
                    <a:pt x="3100" y="9374"/>
                    <a:pt x="3070" y="10498"/>
                    <a:pt x="3040" y="11653"/>
                  </a:cubicBezTo>
                  <a:cubicBezTo>
                    <a:pt x="3040" y="12748"/>
                    <a:pt x="3009" y="13903"/>
                    <a:pt x="2979" y="15027"/>
                  </a:cubicBezTo>
                  <a:cubicBezTo>
                    <a:pt x="2918" y="16182"/>
                    <a:pt x="2918" y="17277"/>
                    <a:pt x="2918" y="18401"/>
                  </a:cubicBezTo>
                  <a:cubicBezTo>
                    <a:pt x="2888" y="19556"/>
                    <a:pt x="2888" y="20681"/>
                    <a:pt x="2888" y="21806"/>
                  </a:cubicBezTo>
                  <a:cubicBezTo>
                    <a:pt x="2888" y="24024"/>
                    <a:pt x="2857" y="26274"/>
                    <a:pt x="2857" y="28493"/>
                  </a:cubicBezTo>
                  <a:cubicBezTo>
                    <a:pt x="2857" y="32900"/>
                    <a:pt x="2766" y="37307"/>
                    <a:pt x="2796" y="41623"/>
                  </a:cubicBezTo>
                  <a:cubicBezTo>
                    <a:pt x="2857" y="43782"/>
                    <a:pt x="2857" y="45970"/>
                    <a:pt x="2857" y="48098"/>
                  </a:cubicBezTo>
                  <a:lnTo>
                    <a:pt x="2857" y="49678"/>
                  </a:lnTo>
                  <a:cubicBezTo>
                    <a:pt x="2857" y="49952"/>
                    <a:pt x="2888" y="50225"/>
                    <a:pt x="2766" y="50438"/>
                  </a:cubicBezTo>
                  <a:cubicBezTo>
                    <a:pt x="2705" y="50681"/>
                    <a:pt x="2492" y="50864"/>
                    <a:pt x="2310" y="51016"/>
                  </a:cubicBezTo>
                  <a:cubicBezTo>
                    <a:pt x="2092" y="51172"/>
                    <a:pt x="1841" y="51248"/>
                    <a:pt x="1592" y="51248"/>
                  </a:cubicBezTo>
                  <a:cubicBezTo>
                    <a:pt x="1355" y="51248"/>
                    <a:pt x="1119" y="51179"/>
                    <a:pt x="912" y="51046"/>
                  </a:cubicBezTo>
                  <a:cubicBezTo>
                    <a:pt x="669" y="50924"/>
                    <a:pt x="517" y="50742"/>
                    <a:pt x="426" y="50529"/>
                  </a:cubicBezTo>
                  <a:cubicBezTo>
                    <a:pt x="304" y="50286"/>
                    <a:pt x="304" y="50073"/>
                    <a:pt x="304" y="49800"/>
                  </a:cubicBezTo>
                  <a:cubicBezTo>
                    <a:pt x="304" y="45544"/>
                    <a:pt x="274" y="41350"/>
                    <a:pt x="274" y="37246"/>
                  </a:cubicBezTo>
                  <a:lnTo>
                    <a:pt x="274" y="31137"/>
                  </a:lnTo>
                  <a:cubicBezTo>
                    <a:pt x="274" y="29131"/>
                    <a:pt x="304" y="27125"/>
                    <a:pt x="304" y="25088"/>
                  </a:cubicBezTo>
                  <a:cubicBezTo>
                    <a:pt x="334" y="21076"/>
                    <a:pt x="334" y="17155"/>
                    <a:pt x="456" y="13295"/>
                  </a:cubicBezTo>
                  <a:cubicBezTo>
                    <a:pt x="456" y="12292"/>
                    <a:pt x="486" y="11349"/>
                    <a:pt x="578" y="10407"/>
                  </a:cubicBezTo>
                  <a:cubicBezTo>
                    <a:pt x="608" y="9404"/>
                    <a:pt x="669" y="8462"/>
                    <a:pt x="881" y="7550"/>
                  </a:cubicBezTo>
                  <a:cubicBezTo>
                    <a:pt x="1033" y="6638"/>
                    <a:pt x="1277" y="5726"/>
                    <a:pt x="1702" y="4875"/>
                  </a:cubicBezTo>
                  <a:cubicBezTo>
                    <a:pt x="2128" y="4054"/>
                    <a:pt x="2705" y="3295"/>
                    <a:pt x="3404" y="2717"/>
                  </a:cubicBezTo>
                  <a:cubicBezTo>
                    <a:pt x="4134" y="2140"/>
                    <a:pt x="4985" y="1744"/>
                    <a:pt x="5836" y="1440"/>
                  </a:cubicBezTo>
                  <a:cubicBezTo>
                    <a:pt x="6717" y="1137"/>
                    <a:pt x="7599" y="924"/>
                    <a:pt x="8511" y="833"/>
                  </a:cubicBezTo>
                  <a:cubicBezTo>
                    <a:pt x="9392" y="711"/>
                    <a:pt x="10304" y="620"/>
                    <a:pt x="11216" y="559"/>
                  </a:cubicBezTo>
                  <a:cubicBezTo>
                    <a:pt x="12128" y="437"/>
                    <a:pt x="13009" y="377"/>
                    <a:pt x="13891" y="316"/>
                  </a:cubicBezTo>
                  <a:cubicBezTo>
                    <a:pt x="15753" y="205"/>
                    <a:pt x="17599" y="152"/>
                    <a:pt x="19425" y="152"/>
                  </a:cubicBezTo>
                  <a:cubicBezTo>
                    <a:pt x="21115" y="152"/>
                    <a:pt x="22787" y="198"/>
                    <a:pt x="24438" y="285"/>
                  </a:cubicBezTo>
                  <a:cubicBezTo>
                    <a:pt x="26140" y="377"/>
                    <a:pt x="27812" y="529"/>
                    <a:pt x="29484" y="711"/>
                  </a:cubicBezTo>
                  <a:cubicBezTo>
                    <a:pt x="31156" y="924"/>
                    <a:pt x="32797" y="1076"/>
                    <a:pt x="34378" y="1471"/>
                  </a:cubicBezTo>
                  <a:cubicBezTo>
                    <a:pt x="35928" y="1836"/>
                    <a:pt x="37508" y="2444"/>
                    <a:pt x="38663" y="3538"/>
                  </a:cubicBezTo>
                  <a:cubicBezTo>
                    <a:pt x="39849" y="4571"/>
                    <a:pt x="40639" y="5939"/>
                    <a:pt x="41217" y="7398"/>
                  </a:cubicBezTo>
                  <a:cubicBezTo>
                    <a:pt x="41764" y="8827"/>
                    <a:pt x="42098" y="10316"/>
                    <a:pt x="42402" y="11805"/>
                  </a:cubicBezTo>
                  <a:cubicBezTo>
                    <a:pt x="42706" y="13295"/>
                    <a:pt x="42980" y="14723"/>
                    <a:pt x="43192" y="16182"/>
                  </a:cubicBezTo>
                  <a:cubicBezTo>
                    <a:pt x="43618" y="19070"/>
                    <a:pt x="43891" y="21866"/>
                    <a:pt x="44074" y="24602"/>
                  </a:cubicBezTo>
                  <a:cubicBezTo>
                    <a:pt x="44226" y="27307"/>
                    <a:pt x="44256" y="29952"/>
                    <a:pt x="43952" y="32474"/>
                  </a:cubicBezTo>
                  <a:lnTo>
                    <a:pt x="43952" y="32505"/>
                  </a:lnTo>
                  <a:lnTo>
                    <a:pt x="44013" y="32535"/>
                  </a:lnTo>
                  <a:cubicBezTo>
                    <a:pt x="46019" y="33994"/>
                    <a:pt x="47508" y="35939"/>
                    <a:pt x="48512" y="37946"/>
                  </a:cubicBezTo>
                  <a:cubicBezTo>
                    <a:pt x="49545" y="39952"/>
                    <a:pt x="50123" y="42049"/>
                    <a:pt x="50305" y="44085"/>
                  </a:cubicBezTo>
                  <a:cubicBezTo>
                    <a:pt x="50639" y="48158"/>
                    <a:pt x="49484" y="51928"/>
                    <a:pt x="47387" y="54481"/>
                  </a:cubicBezTo>
                  <a:lnTo>
                    <a:pt x="47387" y="54511"/>
                  </a:lnTo>
                  <a:cubicBezTo>
                    <a:pt x="47843" y="56061"/>
                    <a:pt x="48086" y="57581"/>
                    <a:pt x="48299" y="59040"/>
                  </a:cubicBezTo>
                  <a:cubicBezTo>
                    <a:pt x="48481" y="60469"/>
                    <a:pt x="48603" y="61806"/>
                    <a:pt x="48724" y="63052"/>
                  </a:cubicBezTo>
                  <a:cubicBezTo>
                    <a:pt x="48937" y="65575"/>
                    <a:pt x="49059" y="67642"/>
                    <a:pt x="49119" y="69375"/>
                  </a:cubicBezTo>
                  <a:cubicBezTo>
                    <a:pt x="49241" y="72748"/>
                    <a:pt x="49332" y="74390"/>
                    <a:pt x="49332" y="74542"/>
                  </a:cubicBezTo>
                  <a:cubicBezTo>
                    <a:pt x="49332" y="74542"/>
                    <a:pt x="49332" y="72748"/>
                    <a:pt x="49119" y="69314"/>
                  </a:cubicBezTo>
                  <a:cubicBezTo>
                    <a:pt x="49059" y="67612"/>
                    <a:pt x="48937" y="65514"/>
                    <a:pt x="48755" y="63022"/>
                  </a:cubicBezTo>
                  <a:cubicBezTo>
                    <a:pt x="48633" y="61776"/>
                    <a:pt x="48512" y="60438"/>
                    <a:pt x="48329" y="58979"/>
                  </a:cubicBezTo>
                  <a:cubicBezTo>
                    <a:pt x="48148" y="57588"/>
                    <a:pt x="47876" y="56046"/>
                    <a:pt x="47424" y="54503"/>
                  </a:cubicBezTo>
                  <a:lnTo>
                    <a:pt x="47424" y="54503"/>
                  </a:lnTo>
                  <a:cubicBezTo>
                    <a:pt x="49517" y="51950"/>
                    <a:pt x="50730" y="48154"/>
                    <a:pt x="50366" y="44055"/>
                  </a:cubicBezTo>
                  <a:cubicBezTo>
                    <a:pt x="50183" y="42019"/>
                    <a:pt x="49606" y="39891"/>
                    <a:pt x="48603" y="37854"/>
                  </a:cubicBezTo>
                  <a:cubicBezTo>
                    <a:pt x="47575" y="35859"/>
                    <a:pt x="46095" y="33893"/>
                    <a:pt x="44075" y="32466"/>
                  </a:cubicBezTo>
                  <a:lnTo>
                    <a:pt x="44075" y="32466"/>
                  </a:lnTo>
                  <a:cubicBezTo>
                    <a:pt x="44378" y="29946"/>
                    <a:pt x="44347" y="27304"/>
                    <a:pt x="44195" y="24571"/>
                  </a:cubicBezTo>
                  <a:cubicBezTo>
                    <a:pt x="44043" y="21836"/>
                    <a:pt x="43770" y="19009"/>
                    <a:pt x="43314" y="16122"/>
                  </a:cubicBezTo>
                  <a:cubicBezTo>
                    <a:pt x="43071" y="14693"/>
                    <a:pt x="42828" y="13234"/>
                    <a:pt x="42524" y="11775"/>
                  </a:cubicBezTo>
                  <a:cubicBezTo>
                    <a:pt x="42220" y="10286"/>
                    <a:pt x="41885" y="8766"/>
                    <a:pt x="41308" y="7307"/>
                  </a:cubicBezTo>
                  <a:cubicBezTo>
                    <a:pt x="40730" y="5878"/>
                    <a:pt x="39940" y="4480"/>
                    <a:pt x="38724" y="3416"/>
                  </a:cubicBezTo>
                  <a:cubicBezTo>
                    <a:pt x="37508" y="2292"/>
                    <a:pt x="35928" y="1684"/>
                    <a:pt x="34347" y="1319"/>
                  </a:cubicBezTo>
                  <a:cubicBezTo>
                    <a:pt x="32767" y="924"/>
                    <a:pt x="31125" y="741"/>
                    <a:pt x="29453" y="559"/>
                  </a:cubicBezTo>
                  <a:cubicBezTo>
                    <a:pt x="27782" y="377"/>
                    <a:pt x="26080" y="255"/>
                    <a:pt x="24347" y="133"/>
                  </a:cubicBezTo>
                  <a:cubicBezTo>
                    <a:pt x="22710" y="46"/>
                    <a:pt x="21046" y="0"/>
                    <a:pt x="19360" y="0"/>
                  </a:cubicBezTo>
                  <a:close/>
                  <a:moveTo>
                    <a:pt x="28134" y="50609"/>
                  </a:moveTo>
                  <a:cubicBezTo>
                    <a:pt x="27625" y="51396"/>
                    <a:pt x="27326" y="52361"/>
                    <a:pt x="27326" y="53326"/>
                  </a:cubicBezTo>
                  <a:cubicBezTo>
                    <a:pt x="27356" y="54329"/>
                    <a:pt x="27690" y="55241"/>
                    <a:pt x="28238" y="56031"/>
                  </a:cubicBezTo>
                  <a:cubicBezTo>
                    <a:pt x="28724" y="56821"/>
                    <a:pt x="29423" y="57520"/>
                    <a:pt x="30183" y="58037"/>
                  </a:cubicBezTo>
                  <a:cubicBezTo>
                    <a:pt x="31733" y="59101"/>
                    <a:pt x="33557" y="59648"/>
                    <a:pt x="35350" y="59830"/>
                  </a:cubicBezTo>
                  <a:cubicBezTo>
                    <a:pt x="35765" y="59873"/>
                    <a:pt x="36182" y="59894"/>
                    <a:pt x="36601" y="59894"/>
                  </a:cubicBezTo>
                  <a:cubicBezTo>
                    <a:pt x="37962" y="59894"/>
                    <a:pt x="39330" y="59671"/>
                    <a:pt x="40609" y="59253"/>
                  </a:cubicBezTo>
                  <a:cubicBezTo>
                    <a:pt x="42249" y="58746"/>
                    <a:pt x="43801" y="57917"/>
                    <a:pt x="45094" y="56881"/>
                  </a:cubicBezTo>
                  <a:lnTo>
                    <a:pt x="45094" y="56881"/>
                  </a:lnTo>
                  <a:cubicBezTo>
                    <a:pt x="45243" y="57685"/>
                    <a:pt x="45372" y="58506"/>
                    <a:pt x="45498" y="59222"/>
                  </a:cubicBezTo>
                  <a:lnTo>
                    <a:pt x="45442" y="59222"/>
                  </a:lnTo>
                  <a:lnTo>
                    <a:pt x="45442" y="59314"/>
                  </a:lnTo>
                  <a:lnTo>
                    <a:pt x="45514" y="59314"/>
                  </a:lnTo>
                  <a:cubicBezTo>
                    <a:pt x="45530" y="59407"/>
                    <a:pt x="45547" y="59498"/>
                    <a:pt x="45563" y="59587"/>
                  </a:cubicBezTo>
                  <a:lnTo>
                    <a:pt x="45571" y="59587"/>
                  </a:lnTo>
                  <a:cubicBezTo>
                    <a:pt x="45900" y="62181"/>
                    <a:pt x="46051" y="64774"/>
                    <a:pt x="46201" y="67308"/>
                  </a:cubicBezTo>
                  <a:cubicBezTo>
                    <a:pt x="46384" y="69831"/>
                    <a:pt x="46475" y="72323"/>
                    <a:pt x="46536" y="74724"/>
                  </a:cubicBezTo>
                  <a:cubicBezTo>
                    <a:pt x="46688" y="79557"/>
                    <a:pt x="46749" y="84086"/>
                    <a:pt x="46779" y="88311"/>
                  </a:cubicBezTo>
                  <a:lnTo>
                    <a:pt x="46779" y="88098"/>
                  </a:lnTo>
                  <a:cubicBezTo>
                    <a:pt x="46779" y="83843"/>
                    <a:pt x="46718" y="79314"/>
                    <a:pt x="46566" y="74511"/>
                  </a:cubicBezTo>
                  <a:cubicBezTo>
                    <a:pt x="46505" y="72080"/>
                    <a:pt x="46384" y="69587"/>
                    <a:pt x="46232" y="67065"/>
                  </a:cubicBezTo>
                  <a:cubicBezTo>
                    <a:pt x="46087" y="64627"/>
                    <a:pt x="45942" y="62135"/>
                    <a:pt x="45638" y="59587"/>
                  </a:cubicBezTo>
                  <a:lnTo>
                    <a:pt x="45715" y="59587"/>
                  </a:lnTo>
                  <a:lnTo>
                    <a:pt x="45715" y="59526"/>
                  </a:lnTo>
                  <a:lnTo>
                    <a:pt x="45631" y="59526"/>
                  </a:lnTo>
                  <a:cubicBezTo>
                    <a:pt x="45619" y="59425"/>
                    <a:pt x="45606" y="59324"/>
                    <a:pt x="45594" y="59222"/>
                  </a:cubicBezTo>
                  <a:lnTo>
                    <a:pt x="45577" y="59222"/>
                  </a:lnTo>
                  <a:cubicBezTo>
                    <a:pt x="45448" y="58489"/>
                    <a:pt x="45317" y="57670"/>
                    <a:pt x="45167" y="56822"/>
                  </a:cubicBezTo>
                  <a:lnTo>
                    <a:pt x="45167" y="56822"/>
                  </a:lnTo>
                  <a:cubicBezTo>
                    <a:pt x="45168" y="56822"/>
                    <a:pt x="45168" y="56821"/>
                    <a:pt x="45168" y="56821"/>
                  </a:cubicBezTo>
                  <a:lnTo>
                    <a:pt x="45167" y="56821"/>
                  </a:lnTo>
                  <a:lnTo>
                    <a:pt x="45167" y="56821"/>
                  </a:lnTo>
                  <a:cubicBezTo>
                    <a:pt x="45147" y="56710"/>
                    <a:pt x="45128" y="56599"/>
                    <a:pt x="45107" y="56487"/>
                  </a:cubicBezTo>
                  <a:lnTo>
                    <a:pt x="45046" y="56365"/>
                  </a:lnTo>
                  <a:lnTo>
                    <a:pt x="44986" y="56456"/>
                  </a:lnTo>
                  <a:cubicBezTo>
                    <a:pt x="43679" y="57520"/>
                    <a:pt x="42159" y="58341"/>
                    <a:pt x="40487" y="58888"/>
                  </a:cubicBezTo>
                  <a:cubicBezTo>
                    <a:pt x="39236" y="59290"/>
                    <a:pt x="37874" y="59526"/>
                    <a:pt x="36488" y="59526"/>
                  </a:cubicBezTo>
                  <a:cubicBezTo>
                    <a:pt x="36090" y="59526"/>
                    <a:pt x="35690" y="59506"/>
                    <a:pt x="35289" y="59466"/>
                  </a:cubicBezTo>
                  <a:cubicBezTo>
                    <a:pt x="33496" y="59253"/>
                    <a:pt x="31733" y="58767"/>
                    <a:pt x="30213" y="57703"/>
                  </a:cubicBezTo>
                  <a:cubicBezTo>
                    <a:pt x="29484" y="57186"/>
                    <a:pt x="28785" y="56517"/>
                    <a:pt x="28298" y="55727"/>
                  </a:cubicBezTo>
                  <a:cubicBezTo>
                    <a:pt x="27812" y="54937"/>
                    <a:pt x="27478" y="54055"/>
                    <a:pt x="27417" y="53113"/>
                  </a:cubicBezTo>
                  <a:cubicBezTo>
                    <a:pt x="27417" y="52264"/>
                    <a:pt x="27681" y="51388"/>
                    <a:pt x="28134" y="50609"/>
                  </a:cubicBezTo>
                  <a:close/>
                  <a:moveTo>
                    <a:pt x="46779" y="98555"/>
                  </a:moveTo>
                  <a:cubicBezTo>
                    <a:pt x="46779" y="98828"/>
                    <a:pt x="46746" y="99113"/>
                    <a:pt x="46779" y="99382"/>
                  </a:cubicBezTo>
                  <a:lnTo>
                    <a:pt x="46779" y="99382"/>
                  </a:lnTo>
                  <a:lnTo>
                    <a:pt x="46779" y="98767"/>
                  </a:lnTo>
                  <a:lnTo>
                    <a:pt x="46779" y="98555"/>
                  </a:lnTo>
                  <a:close/>
                  <a:moveTo>
                    <a:pt x="49332" y="74542"/>
                  </a:moveTo>
                  <a:cubicBezTo>
                    <a:pt x="49332" y="74542"/>
                    <a:pt x="49332" y="74907"/>
                    <a:pt x="49271" y="75514"/>
                  </a:cubicBezTo>
                  <a:cubicBezTo>
                    <a:pt x="49271" y="76335"/>
                    <a:pt x="49271" y="77551"/>
                    <a:pt x="49302" y="79101"/>
                  </a:cubicBezTo>
                  <a:cubicBezTo>
                    <a:pt x="49302" y="80682"/>
                    <a:pt x="49363" y="82627"/>
                    <a:pt x="49393" y="84907"/>
                  </a:cubicBezTo>
                  <a:cubicBezTo>
                    <a:pt x="49393" y="86062"/>
                    <a:pt x="49423" y="87278"/>
                    <a:pt x="49423" y="88585"/>
                  </a:cubicBezTo>
                  <a:lnTo>
                    <a:pt x="49423" y="92810"/>
                  </a:lnTo>
                  <a:lnTo>
                    <a:pt x="49423" y="97521"/>
                  </a:lnTo>
                  <a:lnTo>
                    <a:pt x="49423" y="98767"/>
                  </a:lnTo>
                  <a:cubicBezTo>
                    <a:pt x="49393" y="99010"/>
                    <a:pt x="49423" y="99223"/>
                    <a:pt x="49393" y="99436"/>
                  </a:cubicBezTo>
                  <a:cubicBezTo>
                    <a:pt x="49363" y="99618"/>
                    <a:pt x="49241" y="99831"/>
                    <a:pt x="49119" y="99983"/>
                  </a:cubicBezTo>
                  <a:cubicBezTo>
                    <a:pt x="48863" y="100325"/>
                    <a:pt x="48500" y="100533"/>
                    <a:pt x="48106" y="100533"/>
                  </a:cubicBezTo>
                  <a:cubicBezTo>
                    <a:pt x="48079" y="100533"/>
                    <a:pt x="48052" y="100532"/>
                    <a:pt x="48025" y="100530"/>
                  </a:cubicBezTo>
                  <a:cubicBezTo>
                    <a:pt x="47600" y="100530"/>
                    <a:pt x="47174" y="100256"/>
                    <a:pt x="46961" y="99892"/>
                  </a:cubicBezTo>
                  <a:cubicBezTo>
                    <a:pt x="46852" y="99734"/>
                    <a:pt x="46801" y="99561"/>
                    <a:pt x="46779" y="99382"/>
                  </a:cubicBezTo>
                  <a:lnTo>
                    <a:pt x="46779" y="99382"/>
                  </a:lnTo>
                  <a:lnTo>
                    <a:pt x="46779" y="99466"/>
                  </a:lnTo>
                  <a:cubicBezTo>
                    <a:pt x="46779" y="99709"/>
                    <a:pt x="46840" y="99953"/>
                    <a:pt x="46961" y="100135"/>
                  </a:cubicBezTo>
                  <a:cubicBezTo>
                    <a:pt x="47205" y="100530"/>
                    <a:pt x="47660" y="100834"/>
                    <a:pt x="48116" y="100834"/>
                  </a:cubicBezTo>
                  <a:cubicBezTo>
                    <a:pt x="48140" y="100836"/>
                    <a:pt x="48163" y="100836"/>
                    <a:pt x="48186" y="100836"/>
                  </a:cubicBezTo>
                  <a:cubicBezTo>
                    <a:pt x="48618" y="100836"/>
                    <a:pt x="49041" y="100574"/>
                    <a:pt x="49271" y="100256"/>
                  </a:cubicBezTo>
                  <a:cubicBezTo>
                    <a:pt x="49393" y="100074"/>
                    <a:pt x="49515" y="99892"/>
                    <a:pt x="49545" y="99649"/>
                  </a:cubicBezTo>
                  <a:cubicBezTo>
                    <a:pt x="49575" y="99436"/>
                    <a:pt x="49575" y="99223"/>
                    <a:pt x="49575" y="99010"/>
                  </a:cubicBezTo>
                  <a:lnTo>
                    <a:pt x="49575" y="97764"/>
                  </a:lnTo>
                  <a:lnTo>
                    <a:pt x="49575" y="93053"/>
                  </a:lnTo>
                  <a:lnTo>
                    <a:pt x="49575" y="88828"/>
                  </a:lnTo>
                  <a:cubicBezTo>
                    <a:pt x="49575" y="87521"/>
                    <a:pt x="49545" y="86275"/>
                    <a:pt x="49545" y="85150"/>
                  </a:cubicBezTo>
                  <a:cubicBezTo>
                    <a:pt x="49515" y="82809"/>
                    <a:pt x="49484" y="80895"/>
                    <a:pt x="49423" y="79314"/>
                  </a:cubicBezTo>
                  <a:cubicBezTo>
                    <a:pt x="49393" y="77764"/>
                    <a:pt x="49363" y="76548"/>
                    <a:pt x="49363" y="75758"/>
                  </a:cubicBezTo>
                  <a:cubicBezTo>
                    <a:pt x="49332" y="74967"/>
                    <a:pt x="49332" y="74542"/>
                    <a:pt x="49332" y="7454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flipH="1">
              <a:off x="5590275" y="-1515625"/>
              <a:ext cx="1350" cy="134925"/>
            </a:xfrm>
            <a:custGeom>
              <a:avLst/>
              <a:gdLst/>
              <a:ahLst/>
              <a:cxnLst/>
              <a:rect l="l" t="t" r="r" b="b"/>
              <a:pathLst>
                <a:path w="54" h="5397" extrusionOk="0">
                  <a:moveTo>
                    <a:pt x="30" y="1"/>
                  </a:moveTo>
                  <a:cubicBezTo>
                    <a:pt x="0" y="1"/>
                    <a:pt x="0" y="5397"/>
                    <a:pt x="30" y="5397"/>
                  </a:cubicBezTo>
                  <a:cubicBezTo>
                    <a:pt x="36" y="5397"/>
                    <a:pt x="44" y="5143"/>
                    <a:pt x="53" y="4526"/>
                  </a:cubicBezTo>
                  <a:lnTo>
                    <a:pt x="53" y="4161"/>
                  </a:lnTo>
                  <a:lnTo>
                    <a:pt x="53" y="848"/>
                  </a:lnTo>
                  <a:cubicBezTo>
                    <a:pt x="44" y="248"/>
                    <a:pt x="37" y="1"/>
                    <a:pt x="3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flipH="1">
              <a:off x="4379000" y="-2287325"/>
              <a:ext cx="1212825" cy="2468675"/>
            </a:xfrm>
            <a:custGeom>
              <a:avLst/>
              <a:gdLst/>
              <a:ahLst/>
              <a:cxnLst/>
              <a:rect l="l" t="t" r="r" b="b"/>
              <a:pathLst>
                <a:path w="48513" h="98747" extrusionOk="0">
                  <a:moveTo>
                    <a:pt x="32953" y="29887"/>
                  </a:moveTo>
                  <a:cubicBezTo>
                    <a:pt x="35814" y="29887"/>
                    <a:pt x="38681" y="30663"/>
                    <a:pt x="41096" y="32172"/>
                  </a:cubicBezTo>
                  <a:cubicBezTo>
                    <a:pt x="40700" y="34178"/>
                    <a:pt x="39941" y="36124"/>
                    <a:pt x="38542" y="37643"/>
                  </a:cubicBezTo>
                  <a:cubicBezTo>
                    <a:pt x="36853" y="39430"/>
                    <a:pt x="34415" y="40094"/>
                    <a:pt x="32006" y="40094"/>
                  </a:cubicBezTo>
                  <a:cubicBezTo>
                    <a:pt x="31423" y="40094"/>
                    <a:pt x="30843" y="40055"/>
                    <a:pt x="30275" y="39984"/>
                  </a:cubicBezTo>
                  <a:cubicBezTo>
                    <a:pt x="28846" y="39802"/>
                    <a:pt x="27326" y="39498"/>
                    <a:pt x="26080" y="38798"/>
                  </a:cubicBezTo>
                  <a:cubicBezTo>
                    <a:pt x="24986" y="38130"/>
                    <a:pt x="23831" y="37066"/>
                    <a:pt x="23497" y="35789"/>
                  </a:cubicBezTo>
                  <a:cubicBezTo>
                    <a:pt x="23132" y="34422"/>
                    <a:pt x="23983" y="33114"/>
                    <a:pt x="25016" y="32294"/>
                  </a:cubicBezTo>
                  <a:cubicBezTo>
                    <a:pt x="26050" y="31412"/>
                    <a:pt x="27326" y="30896"/>
                    <a:pt x="28633" y="30500"/>
                  </a:cubicBezTo>
                  <a:cubicBezTo>
                    <a:pt x="30031" y="30089"/>
                    <a:pt x="31491" y="29887"/>
                    <a:pt x="32953" y="29887"/>
                  </a:cubicBezTo>
                  <a:close/>
                  <a:moveTo>
                    <a:pt x="35827" y="47162"/>
                  </a:moveTo>
                  <a:cubicBezTo>
                    <a:pt x="36766" y="47162"/>
                    <a:pt x="37697" y="47283"/>
                    <a:pt x="38573" y="47522"/>
                  </a:cubicBezTo>
                  <a:cubicBezTo>
                    <a:pt x="39941" y="47917"/>
                    <a:pt x="41308" y="48586"/>
                    <a:pt x="42342" y="49619"/>
                  </a:cubicBezTo>
                  <a:cubicBezTo>
                    <a:pt x="43254" y="50531"/>
                    <a:pt x="43862" y="51717"/>
                    <a:pt x="44318" y="52932"/>
                  </a:cubicBezTo>
                  <a:cubicBezTo>
                    <a:pt x="44318" y="52963"/>
                    <a:pt x="44348" y="52993"/>
                    <a:pt x="44348" y="53024"/>
                  </a:cubicBezTo>
                  <a:cubicBezTo>
                    <a:pt x="42342" y="55242"/>
                    <a:pt x="39576" y="56671"/>
                    <a:pt x="36536" y="56975"/>
                  </a:cubicBezTo>
                  <a:cubicBezTo>
                    <a:pt x="36154" y="57014"/>
                    <a:pt x="35764" y="57034"/>
                    <a:pt x="35371" y="57034"/>
                  </a:cubicBezTo>
                  <a:cubicBezTo>
                    <a:pt x="33296" y="57034"/>
                    <a:pt x="31139" y="56470"/>
                    <a:pt x="29606" y="55091"/>
                  </a:cubicBezTo>
                  <a:cubicBezTo>
                    <a:pt x="28633" y="54209"/>
                    <a:pt x="27782" y="52963"/>
                    <a:pt x="28086" y="51595"/>
                  </a:cubicBezTo>
                  <a:cubicBezTo>
                    <a:pt x="28360" y="50379"/>
                    <a:pt x="29363" y="49437"/>
                    <a:pt x="30336" y="48738"/>
                  </a:cubicBezTo>
                  <a:cubicBezTo>
                    <a:pt x="31930" y="47675"/>
                    <a:pt x="33896" y="47162"/>
                    <a:pt x="35827" y="47162"/>
                  </a:cubicBezTo>
                  <a:close/>
                  <a:moveTo>
                    <a:pt x="18828" y="1"/>
                  </a:moveTo>
                  <a:cubicBezTo>
                    <a:pt x="15727" y="1"/>
                    <a:pt x="12609" y="153"/>
                    <a:pt x="9515" y="439"/>
                  </a:cubicBezTo>
                  <a:cubicBezTo>
                    <a:pt x="6718" y="713"/>
                    <a:pt x="3527" y="986"/>
                    <a:pt x="1794" y="3570"/>
                  </a:cubicBezTo>
                  <a:cubicBezTo>
                    <a:pt x="487" y="5485"/>
                    <a:pt x="396" y="8038"/>
                    <a:pt x="274" y="10318"/>
                  </a:cubicBezTo>
                  <a:cubicBezTo>
                    <a:pt x="244" y="11412"/>
                    <a:pt x="213" y="12537"/>
                    <a:pt x="183" y="13661"/>
                  </a:cubicBezTo>
                  <a:cubicBezTo>
                    <a:pt x="92" y="16883"/>
                    <a:pt x="61" y="20136"/>
                    <a:pt x="61" y="23358"/>
                  </a:cubicBezTo>
                  <a:cubicBezTo>
                    <a:pt x="1" y="27218"/>
                    <a:pt x="1" y="31108"/>
                    <a:pt x="1" y="35029"/>
                  </a:cubicBezTo>
                  <a:lnTo>
                    <a:pt x="1" y="41929"/>
                  </a:lnTo>
                  <a:cubicBezTo>
                    <a:pt x="1" y="43935"/>
                    <a:pt x="1" y="45972"/>
                    <a:pt x="61" y="48008"/>
                  </a:cubicBezTo>
                  <a:lnTo>
                    <a:pt x="61" y="48859"/>
                  </a:lnTo>
                  <a:cubicBezTo>
                    <a:pt x="61" y="49087"/>
                    <a:pt x="229" y="49201"/>
                    <a:pt x="396" y="49201"/>
                  </a:cubicBezTo>
                  <a:cubicBezTo>
                    <a:pt x="563" y="49201"/>
                    <a:pt x="730" y="49087"/>
                    <a:pt x="730" y="48859"/>
                  </a:cubicBezTo>
                  <a:lnTo>
                    <a:pt x="730" y="45881"/>
                  </a:lnTo>
                  <a:cubicBezTo>
                    <a:pt x="730" y="43297"/>
                    <a:pt x="730" y="40713"/>
                    <a:pt x="700" y="38130"/>
                  </a:cubicBezTo>
                  <a:lnTo>
                    <a:pt x="700" y="37522"/>
                  </a:lnTo>
                  <a:lnTo>
                    <a:pt x="700" y="31625"/>
                  </a:lnTo>
                  <a:cubicBezTo>
                    <a:pt x="700" y="27947"/>
                    <a:pt x="730" y="24300"/>
                    <a:pt x="761" y="20622"/>
                  </a:cubicBezTo>
                  <a:cubicBezTo>
                    <a:pt x="821" y="17795"/>
                    <a:pt x="852" y="15029"/>
                    <a:pt x="913" y="12233"/>
                  </a:cubicBezTo>
                  <a:cubicBezTo>
                    <a:pt x="973" y="11017"/>
                    <a:pt x="1004" y="9831"/>
                    <a:pt x="1065" y="8616"/>
                  </a:cubicBezTo>
                  <a:cubicBezTo>
                    <a:pt x="1186" y="7248"/>
                    <a:pt x="1429" y="5850"/>
                    <a:pt x="2037" y="4634"/>
                  </a:cubicBezTo>
                  <a:cubicBezTo>
                    <a:pt x="2675" y="3357"/>
                    <a:pt x="3770" y="2506"/>
                    <a:pt x="5107" y="1989"/>
                  </a:cubicBezTo>
                  <a:cubicBezTo>
                    <a:pt x="6505" y="1503"/>
                    <a:pt x="8025" y="1382"/>
                    <a:pt x="9515" y="1230"/>
                  </a:cubicBezTo>
                  <a:cubicBezTo>
                    <a:pt x="11217" y="1047"/>
                    <a:pt x="12949" y="926"/>
                    <a:pt x="14651" y="865"/>
                  </a:cubicBezTo>
                  <a:cubicBezTo>
                    <a:pt x="15889" y="811"/>
                    <a:pt x="17123" y="783"/>
                    <a:pt x="18355" y="783"/>
                  </a:cubicBezTo>
                  <a:cubicBezTo>
                    <a:pt x="20574" y="783"/>
                    <a:pt x="22789" y="871"/>
                    <a:pt x="25016" y="1047"/>
                  </a:cubicBezTo>
                  <a:cubicBezTo>
                    <a:pt x="26779" y="1169"/>
                    <a:pt x="28481" y="1351"/>
                    <a:pt x="30184" y="1594"/>
                  </a:cubicBezTo>
                  <a:cubicBezTo>
                    <a:pt x="31643" y="1777"/>
                    <a:pt x="33071" y="1989"/>
                    <a:pt x="34439" y="2537"/>
                  </a:cubicBezTo>
                  <a:cubicBezTo>
                    <a:pt x="35807" y="3114"/>
                    <a:pt x="36962" y="4026"/>
                    <a:pt x="37722" y="5303"/>
                  </a:cubicBezTo>
                  <a:cubicBezTo>
                    <a:pt x="38421" y="6488"/>
                    <a:pt x="38846" y="7825"/>
                    <a:pt x="39181" y="9132"/>
                  </a:cubicBezTo>
                  <a:cubicBezTo>
                    <a:pt x="40001" y="12415"/>
                    <a:pt x="40518" y="15759"/>
                    <a:pt x="40852" y="19072"/>
                  </a:cubicBezTo>
                  <a:cubicBezTo>
                    <a:pt x="41187" y="22415"/>
                    <a:pt x="41430" y="25820"/>
                    <a:pt x="41308" y="29163"/>
                  </a:cubicBezTo>
                  <a:cubicBezTo>
                    <a:pt x="41278" y="29923"/>
                    <a:pt x="41248" y="30713"/>
                    <a:pt x="41126" y="31534"/>
                  </a:cubicBezTo>
                  <a:cubicBezTo>
                    <a:pt x="40093" y="30926"/>
                    <a:pt x="38998" y="30409"/>
                    <a:pt x="37904" y="30045"/>
                  </a:cubicBezTo>
                  <a:cubicBezTo>
                    <a:pt x="36310" y="29519"/>
                    <a:pt x="34623" y="29260"/>
                    <a:pt x="32944" y="29260"/>
                  </a:cubicBezTo>
                  <a:cubicBezTo>
                    <a:pt x="31902" y="29260"/>
                    <a:pt x="30862" y="29360"/>
                    <a:pt x="29849" y="29558"/>
                  </a:cubicBezTo>
                  <a:cubicBezTo>
                    <a:pt x="27326" y="30045"/>
                    <a:pt x="24287" y="31139"/>
                    <a:pt x="23071" y="33570"/>
                  </a:cubicBezTo>
                  <a:cubicBezTo>
                    <a:pt x="21825" y="36154"/>
                    <a:pt x="24044" y="38677"/>
                    <a:pt x="26263" y="39680"/>
                  </a:cubicBezTo>
                  <a:cubicBezTo>
                    <a:pt x="27600" y="40288"/>
                    <a:pt x="29120" y="40592"/>
                    <a:pt x="30548" y="40744"/>
                  </a:cubicBezTo>
                  <a:cubicBezTo>
                    <a:pt x="31046" y="40792"/>
                    <a:pt x="31546" y="40818"/>
                    <a:pt x="32045" y="40818"/>
                  </a:cubicBezTo>
                  <a:cubicBezTo>
                    <a:pt x="33131" y="40818"/>
                    <a:pt x="34209" y="40691"/>
                    <a:pt x="35229" y="40379"/>
                  </a:cubicBezTo>
                  <a:cubicBezTo>
                    <a:pt x="38056" y="39528"/>
                    <a:pt x="40001" y="37522"/>
                    <a:pt x="41004" y="34817"/>
                  </a:cubicBezTo>
                  <a:cubicBezTo>
                    <a:pt x="41278" y="34148"/>
                    <a:pt x="41521" y="33388"/>
                    <a:pt x="41643" y="32659"/>
                  </a:cubicBezTo>
                  <a:cubicBezTo>
                    <a:pt x="42220" y="33084"/>
                    <a:pt x="42767" y="33510"/>
                    <a:pt x="43254" y="33996"/>
                  </a:cubicBezTo>
                  <a:cubicBezTo>
                    <a:pt x="46932" y="37552"/>
                    <a:pt x="48421" y="43297"/>
                    <a:pt x="47023" y="48251"/>
                  </a:cubicBezTo>
                  <a:cubicBezTo>
                    <a:pt x="46567" y="49802"/>
                    <a:pt x="45807" y="51230"/>
                    <a:pt x="44774" y="52507"/>
                  </a:cubicBezTo>
                  <a:cubicBezTo>
                    <a:pt x="44470" y="51747"/>
                    <a:pt x="44074" y="50987"/>
                    <a:pt x="43618" y="50318"/>
                  </a:cubicBezTo>
                  <a:cubicBezTo>
                    <a:pt x="42008" y="47948"/>
                    <a:pt x="39150" y="46732"/>
                    <a:pt x="36293" y="46580"/>
                  </a:cubicBezTo>
                  <a:cubicBezTo>
                    <a:pt x="36107" y="46571"/>
                    <a:pt x="35920" y="46567"/>
                    <a:pt x="35732" y="46567"/>
                  </a:cubicBezTo>
                  <a:cubicBezTo>
                    <a:pt x="33161" y="46567"/>
                    <a:pt x="30475" y="47354"/>
                    <a:pt x="28633" y="49224"/>
                  </a:cubicBezTo>
                  <a:cubicBezTo>
                    <a:pt x="27782" y="50106"/>
                    <a:pt x="27144" y="51200"/>
                    <a:pt x="27205" y="52446"/>
                  </a:cubicBezTo>
                  <a:cubicBezTo>
                    <a:pt x="27326" y="53753"/>
                    <a:pt x="28117" y="54878"/>
                    <a:pt x="29089" y="55729"/>
                  </a:cubicBezTo>
                  <a:cubicBezTo>
                    <a:pt x="30789" y="57161"/>
                    <a:pt x="32926" y="57780"/>
                    <a:pt x="35114" y="57780"/>
                  </a:cubicBezTo>
                  <a:cubicBezTo>
                    <a:pt x="37894" y="57780"/>
                    <a:pt x="40759" y="56781"/>
                    <a:pt x="42919" y="55182"/>
                  </a:cubicBezTo>
                  <a:cubicBezTo>
                    <a:pt x="43467" y="54787"/>
                    <a:pt x="43983" y="54331"/>
                    <a:pt x="44470" y="53814"/>
                  </a:cubicBezTo>
                  <a:cubicBezTo>
                    <a:pt x="45047" y="55607"/>
                    <a:pt x="45290" y="57522"/>
                    <a:pt x="45533" y="59376"/>
                  </a:cubicBezTo>
                  <a:cubicBezTo>
                    <a:pt x="45746" y="61322"/>
                    <a:pt x="45898" y="63237"/>
                    <a:pt x="46020" y="65212"/>
                  </a:cubicBezTo>
                  <a:cubicBezTo>
                    <a:pt x="46324" y="69984"/>
                    <a:pt x="46445" y="74756"/>
                    <a:pt x="46506" y="79529"/>
                  </a:cubicBezTo>
                  <a:cubicBezTo>
                    <a:pt x="46597" y="84118"/>
                    <a:pt x="46597" y="88738"/>
                    <a:pt x="46597" y="93328"/>
                  </a:cubicBezTo>
                  <a:lnTo>
                    <a:pt x="46597" y="98404"/>
                  </a:lnTo>
                  <a:cubicBezTo>
                    <a:pt x="46597" y="98632"/>
                    <a:pt x="46764" y="98746"/>
                    <a:pt x="46932" y="98746"/>
                  </a:cubicBezTo>
                  <a:cubicBezTo>
                    <a:pt x="47099" y="98746"/>
                    <a:pt x="47266" y="98632"/>
                    <a:pt x="47266" y="98404"/>
                  </a:cubicBezTo>
                  <a:cubicBezTo>
                    <a:pt x="47266" y="94210"/>
                    <a:pt x="47327" y="90045"/>
                    <a:pt x="47266" y="85851"/>
                  </a:cubicBezTo>
                  <a:cubicBezTo>
                    <a:pt x="47236" y="80684"/>
                    <a:pt x="47175" y="75547"/>
                    <a:pt x="46962" y="70410"/>
                  </a:cubicBezTo>
                  <a:cubicBezTo>
                    <a:pt x="46840" y="66185"/>
                    <a:pt x="46628" y="61930"/>
                    <a:pt x="46020" y="57735"/>
                  </a:cubicBezTo>
                  <a:cubicBezTo>
                    <a:pt x="45807" y="56276"/>
                    <a:pt x="45533" y="54756"/>
                    <a:pt x="45047" y="53297"/>
                  </a:cubicBezTo>
                  <a:cubicBezTo>
                    <a:pt x="46050" y="52112"/>
                    <a:pt x="46871" y="50744"/>
                    <a:pt x="47388" y="49255"/>
                  </a:cubicBezTo>
                  <a:cubicBezTo>
                    <a:pt x="48391" y="46701"/>
                    <a:pt x="48512" y="43905"/>
                    <a:pt x="47965" y="41321"/>
                  </a:cubicBezTo>
                  <a:cubicBezTo>
                    <a:pt x="47479" y="38738"/>
                    <a:pt x="46293" y="36306"/>
                    <a:pt x="44622" y="34300"/>
                  </a:cubicBezTo>
                  <a:cubicBezTo>
                    <a:pt x="43831" y="33358"/>
                    <a:pt x="42889" y="32567"/>
                    <a:pt x="41856" y="31868"/>
                  </a:cubicBezTo>
                  <a:cubicBezTo>
                    <a:pt x="42220" y="29467"/>
                    <a:pt x="42159" y="26944"/>
                    <a:pt x="42038" y="24543"/>
                  </a:cubicBezTo>
                  <a:cubicBezTo>
                    <a:pt x="41886" y="20987"/>
                    <a:pt x="41521" y="17461"/>
                    <a:pt x="40944" y="13935"/>
                  </a:cubicBezTo>
                  <a:cubicBezTo>
                    <a:pt x="40670" y="12233"/>
                    <a:pt x="40336" y="10561"/>
                    <a:pt x="39910" y="8889"/>
                  </a:cubicBezTo>
                  <a:cubicBezTo>
                    <a:pt x="39576" y="7521"/>
                    <a:pt x="39120" y="6154"/>
                    <a:pt x="38390" y="4938"/>
                  </a:cubicBezTo>
                  <a:cubicBezTo>
                    <a:pt x="37661" y="3722"/>
                    <a:pt x="36658" y="2719"/>
                    <a:pt x="35381" y="2111"/>
                  </a:cubicBezTo>
                  <a:cubicBezTo>
                    <a:pt x="34074" y="1473"/>
                    <a:pt x="32615" y="1169"/>
                    <a:pt x="31126" y="926"/>
                  </a:cubicBezTo>
                  <a:cubicBezTo>
                    <a:pt x="27570" y="409"/>
                    <a:pt x="23983" y="135"/>
                    <a:pt x="20396" y="14"/>
                  </a:cubicBezTo>
                  <a:cubicBezTo>
                    <a:pt x="19874" y="5"/>
                    <a:pt x="19351" y="1"/>
                    <a:pt x="18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flipH="1">
              <a:off x="4097850" y="-78000"/>
              <a:ext cx="392875" cy="291825"/>
            </a:xfrm>
            <a:custGeom>
              <a:avLst/>
              <a:gdLst/>
              <a:ahLst/>
              <a:cxnLst/>
              <a:rect l="l" t="t" r="r" b="b"/>
              <a:pathLst>
                <a:path w="15715" h="11673" extrusionOk="0">
                  <a:moveTo>
                    <a:pt x="14742" y="1"/>
                  </a:moveTo>
                  <a:lnTo>
                    <a:pt x="1489" y="122"/>
                  </a:lnTo>
                  <a:lnTo>
                    <a:pt x="0" y="11673"/>
                  </a:lnTo>
                  <a:lnTo>
                    <a:pt x="15715" y="11673"/>
                  </a:lnTo>
                  <a:lnTo>
                    <a:pt x="1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flipH="1">
              <a:off x="3932200" y="-373600"/>
              <a:ext cx="338925" cy="948375"/>
            </a:xfrm>
            <a:custGeom>
              <a:avLst/>
              <a:gdLst/>
              <a:ahLst/>
              <a:cxnLst/>
              <a:rect l="l" t="t" r="r" b="b"/>
              <a:pathLst>
                <a:path w="13557" h="37935" extrusionOk="0">
                  <a:moveTo>
                    <a:pt x="0" y="1"/>
                  </a:moveTo>
                  <a:lnTo>
                    <a:pt x="0" y="31"/>
                  </a:lnTo>
                  <a:lnTo>
                    <a:pt x="3982" y="37782"/>
                  </a:lnTo>
                  <a:lnTo>
                    <a:pt x="13101" y="37934"/>
                  </a:lnTo>
                  <a:cubicBezTo>
                    <a:pt x="13557" y="37083"/>
                    <a:pt x="7599" y="1"/>
                    <a:pt x="759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flipH="1">
              <a:off x="5415775" y="-1546850"/>
              <a:ext cx="336375" cy="106400"/>
            </a:xfrm>
            <a:custGeom>
              <a:avLst/>
              <a:gdLst/>
              <a:ahLst/>
              <a:cxnLst/>
              <a:rect l="l" t="t" r="r" b="b"/>
              <a:pathLst>
                <a:path w="13455" h="4256" extrusionOk="0">
                  <a:moveTo>
                    <a:pt x="2189" y="0"/>
                  </a:moveTo>
                  <a:cubicBezTo>
                    <a:pt x="1611" y="0"/>
                    <a:pt x="1064" y="243"/>
                    <a:pt x="699" y="608"/>
                  </a:cubicBezTo>
                  <a:cubicBezTo>
                    <a:pt x="304" y="973"/>
                    <a:pt x="91" y="1489"/>
                    <a:pt x="61" y="2037"/>
                  </a:cubicBezTo>
                  <a:cubicBezTo>
                    <a:pt x="0" y="2553"/>
                    <a:pt x="213" y="3100"/>
                    <a:pt x="517" y="3465"/>
                  </a:cubicBezTo>
                  <a:cubicBezTo>
                    <a:pt x="851" y="3891"/>
                    <a:pt x="1307" y="4103"/>
                    <a:pt x="1763" y="4225"/>
                  </a:cubicBezTo>
                  <a:cubicBezTo>
                    <a:pt x="1976" y="4255"/>
                    <a:pt x="2219" y="4255"/>
                    <a:pt x="2432" y="4255"/>
                  </a:cubicBezTo>
                  <a:lnTo>
                    <a:pt x="11338" y="4255"/>
                  </a:lnTo>
                  <a:cubicBezTo>
                    <a:pt x="11338" y="4255"/>
                    <a:pt x="11307" y="4255"/>
                    <a:pt x="11247" y="4225"/>
                  </a:cubicBezTo>
                  <a:lnTo>
                    <a:pt x="2432" y="4225"/>
                  </a:lnTo>
                  <a:cubicBezTo>
                    <a:pt x="2219" y="4225"/>
                    <a:pt x="1976" y="4225"/>
                    <a:pt x="1763" y="4195"/>
                  </a:cubicBezTo>
                  <a:cubicBezTo>
                    <a:pt x="1307" y="4103"/>
                    <a:pt x="882" y="3860"/>
                    <a:pt x="578" y="3465"/>
                  </a:cubicBezTo>
                  <a:cubicBezTo>
                    <a:pt x="274" y="3100"/>
                    <a:pt x="91" y="2584"/>
                    <a:pt x="122" y="2097"/>
                  </a:cubicBezTo>
                  <a:cubicBezTo>
                    <a:pt x="122" y="1611"/>
                    <a:pt x="335" y="1064"/>
                    <a:pt x="730" y="730"/>
                  </a:cubicBezTo>
                  <a:cubicBezTo>
                    <a:pt x="1064" y="395"/>
                    <a:pt x="1611" y="152"/>
                    <a:pt x="2128" y="152"/>
                  </a:cubicBezTo>
                  <a:lnTo>
                    <a:pt x="11520" y="152"/>
                  </a:lnTo>
                  <a:cubicBezTo>
                    <a:pt x="11703" y="213"/>
                    <a:pt x="11915" y="243"/>
                    <a:pt x="12098" y="304"/>
                  </a:cubicBezTo>
                  <a:cubicBezTo>
                    <a:pt x="12462" y="426"/>
                    <a:pt x="12766" y="699"/>
                    <a:pt x="12979" y="973"/>
                  </a:cubicBezTo>
                  <a:cubicBezTo>
                    <a:pt x="13353" y="1490"/>
                    <a:pt x="13455" y="2144"/>
                    <a:pt x="13336" y="2650"/>
                  </a:cubicBezTo>
                  <a:lnTo>
                    <a:pt x="13336" y="2650"/>
                  </a:lnTo>
                  <a:cubicBezTo>
                    <a:pt x="13435" y="2388"/>
                    <a:pt x="13431" y="2077"/>
                    <a:pt x="13374" y="1793"/>
                  </a:cubicBezTo>
                  <a:cubicBezTo>
                    <a:pt x="13344" y="1459"/>
                    <a:pt x="13222" y="1155"/>
                    <a:pt x="13010" y="851"/>
                  </a:cubicBezTo>
                  <a:cubicBezTo>
                    <a:pt x="12827" y="547"/>
                    <a:pt x="12523" y="304"/>
                    <a:pt x="12128" y="152"/>
                  </a:cubicBezTo>
                  <a:cubicBezTo>
                    <a:pt x="11976" y="91"/>
                    <a:pt x="11763" y="61"/>
                    <a:pt x="11551" y="0"/>
                  </a:cubicBezTo>
                  <a:close/>
                  <a:moveTo>
                    <a:pt x="13336" y="2650"/>
                  </a:moveTo>
                  <a:cubicBezTo>
                    <a:pt x="13329" y="2669"/>
                    <a:pt x="13322" y="2687"/>
                    <a:pt x="13313" y="2705"/>
                  </a:cubicBezTo>
                  <a:cubicBezTo>
                    <a:pt x="13161" y="3283"/>
                    <a:pt x="12766" y="3647"/>
                    <a:pt x="12462" y="3860"/>
                  </a:cubicBezTo>
                  <a:cubicBezTo>
                    <a:pt x="12128" y="4073"/>
                    <a:pt x="11824" y="4164"/>
                    <a:pt x="11611" y="4195"/>
                  </a:cubicBezTo>
                  <a:lnTo>
                    <a:pt x="11368" y="4195"/>
                  </a:lnTo>
                  <a:lnTo>
                    <a:pt x="11338" y="4255"/>
                  </a:lnTo>
                  <a:cubicBezTo>
                    <a:pt x="11338" y="4255"/>
                    <a:pt x="11459" y="4255"/>
                    <a:pt x="11642" y="4225"/>
                  </a:cubicBezTo>
                  <a:cubicBezTo>
                    <a:pt x="11824" y="4195"/>
                    <a:pt x="12128" y="4103"/>
                    <a:pt x="12462" y="3891"/>
                  </a:cubicBezTo>
                  <a:cubicBezTo>
                    <a:pt x="12766" y="3647"/>
                    <a:pt x="13161" y="3283"/>
                    <a:pt x="13313" y="2736"/>
                  </a:cubicBezTo>
                  <a:cubicBezTo>
                    <a:pt x="13322" y="2708"/>
                    <a:pt x="13329" y="2679"/>
                    <a:pt x="13336" y="2650"/>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flipH="1">
              <a:off x="5426150" y="-1451875"/>
              <a:ext cx="368575" cy="113250"/>
            </a:xfrm>
            <a:custGeom>
              <a:avLst/>
              <a:gdLst/>
              <a:ahLst/>
              <a:cxnLst/>
              <a:rect l="l" t="t" r="r" b="b"/>
              <a:pathLst>
                <a:path w="14743" h="4530" extrusionOk="0">
                  <a:moveTo>
                    <a:pt x="1" y="0"/>
                  </a:moveTo>
                  <a:lnTo>
                    <a:pt x="1" y="4529"/>
                  </a:lnTo>
                  <a:lnTo>
                    <a:pt x="14743" y="4529"/>
                  </a:lnTo>
                  <a:lnTo>
                    <a:pt x="147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flipH="1">
              <a:off x="5518075" y="-67075"/>
              <a:ext cx="193050" cy="321350"/>
            </a:xfrm>
            <a:custGeom>
              <a:avLst/>
              <a:gdLst/>
              <a:ahLst/>
              <a:cxnLst/>
              <a:rect l="l" t="t" r="r" b="b"/>
              <a:pathLst>
                <a:path w="7722" h="12854" extrusionOk="0">
                  <a:moveTo>
                    <a:pt x="3655" y="1"/>
                  </a:moveTo>
                  <a:cubicBezTo>
                    <a:pt x="3518" y="1"/>
                    <a:pt x="3381" y="25"/>
                    <a:pt x="3253" y="80"/>
                  </a:cubicBezTo>
                  <a:cubicBezTo>
                    <a:pt x="2615" y="354"/>
                    <a:pt x="2493" y="1175"/>
                    <a:pt x="2371" y="1874"/>
                  </a:cubicBezTo>
                  <a:cubicBezTo>
                    <a:pt x="2128" y="2938"/>
                    <a:pt x="1672" y="3971"/>
                    <a:pt x="1216" y="4944"/>
                  </a:cubicBezTo>
                  <a:cubicBezTo>
                    <a:pt x="760" y="5947"/>
                    <a:pt x="335" y="6980"/>
                    <a:pt x="153" y="8074"/>
                  </a:cubicBezTo>
                  <a:cubicBezTo>
                    <a:pt x="1" y="9169"/>
                    <a:pt x="122" y="10293"/>
                    <a:pt x="730" y="11236"/>
                  </a:cubicBezTo>
                  <a:cubicBezTo>
                    <a:pt x="1307" y="12072"/>
                    <a:pt x="2349" y="12853"/>
                    <a:pt x="3700" y="12853"/>
                  </a:cubicBezTo>
                  <a:cubicBezTo>
                    <a:pt x="3773" y="12853"/>
                    <a:pt x="3847" y="12851"/>
                    <a:pt x="3922" y="12847"/>
                  </a:cubicBezTo>
                  <a:cubicBezTo>
                    <a:pt x="6809" y="12695"/>
                    <a:pt x="7721" y="9564"/>
                    <a:pt x="7691" y="7436"/>
                  </a:cubicBezTo>
                  <a:cubicBezTo>
                    <a:pt x="7630" y="5278"/>
                    <a:pt x="6353" y="3211"/>
                    <a:pt x="5320" y="1387"/>
                  </a:cubicBezTo>
                  <a:cubicBezTo>
                    <a:pt x="5107" y="992"/>
                    <a:pt x="4864" y="597"/>
                    <a:pt x="4529" y="324"/>
                  </a:cubicBezTo>
                  <a:cubicBezTo>
                    <a:pt x="4296" y="133"/>
                    <a:pt x="3974" y="1"/>
                    <a:pt x="3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flipH="1">
              <a:off x="5562150" y="76100"/>
              <a:ext cx="104150" cy="177275"/>
            </a:xfrm>
            <a:custGeom>
              <a:avLst/>
              <a:gdLst/>
              <a:ahLst/>
              <a:cxnLst/>
              <a:rect l="l" t="t" r="r" b="b"/>
              <a:pathLst>
                <a:path w="4166" h="7091" extrusionOk="0">
                  <a:moveTo>
                    <a:pt x="1939" y="1"/>
                  </a:moveTo>
                  <a:cubicBezTo>
                    <a:pt x="1870" y="1"/>
                    <a:pt x="1800" y="12"/>
                    <a:pt x="1733" y="37"/>
                  </a:cubicBezTo>
                  <a:cubicBezTo>
                    <a:pt x="1399" y="189"/>
                    <a:pt x="1338" y="645"/>
                    <a:pt x="1247" y="1010"/>
                  </a:cubicBezTo>
                  <a:cubicBezTo>
                    <a:pt x="1126" y="1618"/>
                    <a:pt x="882" y="2165"/>
                    <a:pt x="639" y="2712"/>
                  </a:cubicBezTo>
                  <a:cubicBezTo>
                    <a:pt x="396" y="3259"/>
                    <a:pt x="153" y="3837"/>
                    <a:pt x="62" y="4445"/>
                  </a:cubicBezTo>
                  <a:cubicBezTo>
                    <a:pt x="1" y="5053"/>
                    <a:pt x="31" y="5691"/>
                    <a:pt x="366" y="6177"/>
                  </a:cubicBezTo>
                  <a:cubicBezTo>
                    <a:pt x="689" y="6648"/>
                    <a:pt x="1298" y="7091"/>
                    <a:pt x="2054" y="7091"/>
                  </a:cubicBezTo>
                  <a:cubicBezTo>
                    <a:pt x="2079" y="7091"/>
                    <a:pt x="2103" y="7090"/>
                    <a:pt x="2129" y="7089"/>
                  </a:cubicBezTo>
                  <a:cubicBezTo>
                    <a:pt x="3679" y="7059"/>
                    <a:pt x="4165" y="5296"/>
                    <a:pt x="4165" y="4141"/>
                  </a:cubicBezTo>
                  <a:cubicBezTo>
                    <a:pt x="4135" y="2955"/>
                    <a:pt x="3466" y="1800"/>
                    <a:pt x="2888" y="797"/>
                  </a:cubicBezTo>
                  <a:cubicBezTo>
                    <a:pt x="2767" y="554"/>
                    <a:pt x="2615" y="372"/>
                    <a:pt x="2433" y="189"/>
                  </a:cubicBezTo>
                  <a:cubicBezTo>
                    <a:pt x="2300" y="79"/>
                    <a:pt x="2120" y="1"/>
                    <a:pt x="1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flipH="1">
              <a:off x="5541650" y="16400"/>
              <a:ext cx="145150" cy="240000"/>
            </a:xfrm>
            <a:custGeom>
              <a:avLst/>
              <a:gdLst/>
              <a:ahLst/>
              <a:cxnLst/>
              <a:rect l="l" t="t" r="r" b="b"/>
              <a:pathLst>
                <a:path w="5806" h="9600" extrusionOk="0">
                  <a:moveTo>
                    <a:pt x="2730" y="0"/>
                  </a:moveTo>
                  <a:cubicBezTo>
                    <a:pt x="2626" y="0"/>
                    <a:pt x="2525" y="17"/>
                    <a:pt x="2432" y="55"/>
                  </a:cubicBezTo>
                  <a:cubicBezTo>
                    <a:pt x="1946" y="237"/>
                    <a:pt x="1885" y="906"/>
                    <a:pt x="1763" y="1392"/>
                  </a:cubicBezTo>
                  <a:cubicBezTo>
                    <a:pt x="1611" y="2182"/>
                    <a:pt x="1216" y="2942"/>
                    <a:pt x="912" y="3702"/>
                  </a:cubicBezTo>
                  <a:cubicBezTo>
                    <a:pt x="578" y="4462"/>
                    <a:pt x="274" y="5222"/>
                    <a:pt x="122" y="6012"/>
                  </a:cubicBezTo>
                  <a:cubicBezTo>
                    <a:pt x="0" y="6833"/>
                    <a:pt x="91" y="7684"/>
                    <a:pt x="547" y="8383"/>
                  </a:cubicBezTo>
                  <a:cubicBezTo>
                    <a:pt x="992" y="9035"/>
                    <a:pt x="1783" y="9600"/>
                    <a:pt x="2864" y="9600"/>
                  </a:cubicBezTo>
                  <a:cubicBezTo>
                    <a:pt x="2892" y="9600"/>
                    <a:pt x="2920" y="9599"/>
                    <a:pt x="2949" y="9599"/>
                  </a:cubicBezTo>
                  <a:cubicBezTo>
                    <a:pt x="5107" y="9508"/>
                    <a:pt x="5806" y="7167"/>
                    <a:pt x="5745" y="5556"/>
                  </a:cubicBezTo>
                  <a:cubicBezTo>
                    <a:pt x="5715" y="3976"/>
                    <a:pt x="4772" y="2425"/>
                    <a:pt x="4012" y="1058"/>
                  </a:cubicBezTo>
                  <a:cubicBezTo>
                    <a:pt x="3860" y="754"/>
                    <a:pt x="3678" y="450"/>
                    <a:pt x="3405" y="237"/>
                  </a:cubicBezTo>
                  <a:cubicBezTo>
                    <a:pt x="3215" y="89"/>
                    <a:pt x="2966" y="0"/>
                    <a:pt x="2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flipH="1">
              <a:off x="5691350" y="137825"/>
              <a:ext cx="9125" cy="54725"/>
            </a:xfrm>
            <a:custGeom>
              <a:avLst/>
              <a:gdLst/>
              <a:ahLst/>
              <a:cxnLst/>
              <a:rect l="l" t="t" r="r" b="b"/>
              <a:pathLst>
                <a:path w="365" h="2189" extrusionOk="0">
                  <a:moveTo>
                    <a:pt x="152" y="0"/>
                  </a:moveTo>
                  <a:cubicBezTo>
                    <a:pt x="152" y="0"/>
                    <a:pt x="0" y="486"/>
                    <a:pt x="61" y="1094"/>
                  </a:cubicBezTo>
                  <a:cubicBezTo>
                    <a:pt x="122" y="1733"/>
                    <a:pt x="304" y="2188"/>
                    <a:pt x="334" y="2188"/>
                  </a:cubicBezTo>
                  <a:cubicBezTo>
                    <a:pt x="365" y="2188"/>
                    <a:pt x="182" y="1702"/>
                    <a:pt x="152" y="1094"/>
                  </a:cubicBezTo>
                  <a:cubicBezTo>
                    <a:pt x="61" y="486"/>
                    <a:pt x="182"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flipH="1">
              <a:off x="5324325" y="299675"/>
              <a:ext cx="578300" cy="375400"/>
            </a:xfrm>
            <a:custGeom>
              <a:avLst/>
              <a:gdLst/>
              <a:ahLst/>
              <a:cxnLst/>
              <a:rect l="l" t="t" r="r" b="b"/>
              <a:pathLst>
                <a:path w="23132" h="15016" extrusionOk="0">
                  <a:moveTo>
                    <a:pt x="7296" y="0"/>
                  </a:moveTo>
                  <a:lnTo>
                    <a:pt x="7296" y="0"/>
                  </a:lnTo>
                  <a:cubicBezTo>
                    <a:pt x="7326" y="122"/>
                    <a:pt x="7296" y="4955"/>
                    <a:pt x="7296" y="4955"/>
                  </a:cubicBezTo>
                  <a:lnTo>
                    <a:pt x="821" y="4955"/>
                  </a:lnTo>
                  <a:cubicBezTo>
                    <a:pt x="366" y="4955"/>
                    <a:pt x="1" y="5319"/>
                    <a:pt x="1" y="5775"/>
                  </a:cubicBezTo>
                  <a:lnTo>
                    <a:pt x="1" y="14195"/>
                  </a:lnTo>
                  <a:cubicBezTo>
                    <a:pt x="1" y="14651"/>
                    <a:pt x="366" y="15016"/>
                    <a:pt x="821" y="15016"/>
                  </a:cubicBezTo>
                  <a:lnTo>
                    <a:pt x="22250" y="15016"/>
                  </a:lnTo>
                  <a:cubicBezTo>
                    <a:pt x="22706" y="15016"/>
                    <a:pt x="23102" y="14651"/>
                    <a:pt x="23102" y="14195"/>
                  </a:cubicBezTo>
                  <a:lnTo>
                    <a:pt x="23102" y="5775"/>
                  </a:lnTo>
                  <a:cubicBezTo>
                    <a:pt x="23132" y="5319"/>
                    <a:pt x="22737" y="4955"/>
                    <a:pt x="22281" y="4955"/>
                  </a:cubicBezTo>
                  <a:lnTo>
                    <a:pt x="15837" y="4955"/>
                  </a:lnTo>
                  <a:cubicBezTo>
                    <a:pt x="15837" y="4955"/>
                    <a:pt x="15807" y="122"/>
                    <a:pt x="15837" y="0"/>
                  </a:cubicBezTo>
                  <a:lnTo>
                    <a:pt x="15837" y="0"/>
                  </a:lnTo>
                  <a:lnTo>
                    <a:pt x="11855" y="61"/>
                  </a:lnTo>
                  <a:lnTo>
                    <a:pt x="11278" y="61"/>
                  </a:lnTo>
                  <a:lnTo>
                    <a:pt x="72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flipH="1">
              <a:off x="5322800" y="298150"/>
              <a:ext cx="581325" cy="379975"/>
            </a:xfrm>
            <a:custGeom>
              <a:avLst/>
              <a:gdLst/>
              <a:ahLst/>
              <a:cxnLst/>
              <a:rect l="l" t="t" r="r" b="b"/>
              <a:pathLst>
                <a:path w="23253" h="15199" extrusionOk="0">
                  <a:moveTo>
                    <a:pt x="22554" y="4864"/>
                  </a:moveTo>
                  <a:cubicBezTo>
                    <a:pt x="22432" y="5016"/>
                    <a:pt x="22341" y="5016"/>
                    <a:pt x="22341" y="5016"/>
                  </a:cubicBezTo>
                  <a:lnTo>
                    <a:pt x="22554" y="5016"/>
                  </a:lnTo>
                  <a:cubicBezTo>
                    <a:pt x="22645" y="5046"/>
                    <a:pt x="22858" y="5077"/>
                    <a:pt x="23040" y="5320"/>
                  </a:cubicBezTo>
                  <a:cubicBezTo>
                    <a:pt x="23073" y="5385"/>
                    <a:pt x="23114" y="5442"/>
                    <a:pt x="23150" y="5504"/>
                  </a:cubicBezTo>
                  <a:lnTo>
                    <a:pt x="23150" y="5504"/>
                  </a:lnTo>
                  <a:cubicBezTo>
                    <a:pt x="23097" y="5365"/>
                    <a:pt x="23066" y="5253"/>
                    <a:pt x="23010" y="5168"/>
                  </a:cubicBezTo>
                  <a:cubicBezTo>
                    <a:pt x="22858" y="4955"/>
                    <a:pt x="22645" y="4894"/>
                    <a:pt x="22554" y="4864"/>
                  </a:cubicBezTo>
                  <a:close/>
                  <a:moveTo>
                    <a:pt x="7356" y="0"/>
                  </a:moveTo>
                  <a:lnTo>
                    <a:pt x="7356" y="122"/>
                  </a:lnTo>
                  <a:lnTo>
                    <a:pt x="7356" y="669"/>
                  </a:lnTo>
                  <a:lnTo>
                    <a:pt x="7356" y="1277"/>
                  </a:lnTo>
                  <a:lnTo>
                    <a:pt x="7356" y="2493"/>
                  </a:lnTo>
                  <a:lnTo>
                    <a:pt x="7356" y="4925"/>
                  </a:lnTo>
                  <a:lnTo>
                    <a:pt x="881" y="4925"/>
                  </a:lnTo>
                  <a:cubicBezTo>
                    <a:pt x="730" y="4925"/>
                    <a:pt x="578" y="4985"/>
                    <a:pt x="456" y="5046"/>
                  </a:cubicBezTo>
                  <a:cubicBezTo>
                    <a:pt x="243" y="5198"/>
                    <a:pt x="61" y="5472"/>
                    <a:pt x="0" y="5776"/>
                  </a:cubicBezTo>
                  <a:lnTo>
                    <a:pt x="0" y="7417"/>
                  </a:lnTo>
                  <a:lnTo>
                    <a:pt x="0" y="10669"/>
                  </a:lnTo>
                  <a:lnTo>
                    <a:pt x="0" y="12615"/>
                  </a:lnTo>
                  <a:lnTo>
                    <a:pt x="0" y="13557"/>
                  </a:lnTo>
                  <a:lnTo>
                    <a:pt x="0" y="14013"/>
                  </a:lnTo>
                  <a:lnTo>
                    <a:pt x="0" y="14256"/>
                  </a:lnTo>
                  <a:cubicBezTo>
                    <a:pt x="0" y="14317"/>
                    <a:pt x="0" y="14438"/>
                    <a:pt x="61" y="14499"/>
                  </a:cubicBezTo>
                  <a:cubicBezTo>
                    <a:pt x="122" y="14864"/>
                    <a:pt x="426" y="15107"/>
                    <a:pt x="760" y="15198"/>
                  </a:cubicBezTo>
                  <a:lnTo>
                    <a:pt x="10578" y="15198"/>
                  </a:lnTo>
                  <a:cubicBezTo>
                    <a:pt x="15046" y="15168"/>
                    <a:pt x="19089" y="15168"/>
                    <a:pt x="22462" y="15168"/>
                  </a:cubicBezTo>
                  <a:cubicBezTo>
                    <a:pt x="22918" y="15107"/>
                    <a:pt x="23253" y="14651"/>
                    <a:pt x="23253" y="14256"/>
                  </a:cubicBezTo>
                  <a:lnTo>
                    <a:pt x="23253" y="13071"/>
                  </a:lnTo>
                  <a:lnTo>
                    <a:pt x="23253" y="10912"/>
                  </a:lnTo>
                  <a:lnTo>
                    <a:pt x="23253" y="7447"/>
                  </a:lnTo>
                  <a:lnTo>
                    <a:pt x="23253" y="6201"/>
                  </a:lnTo>
                  <a:cubicBezTo>
                    <a:pt x="23222" y="6049"/>
                    <a:pt x="23253" y="5836"/>
                    <a:pt x="23222" y="5684"/>
                  </a:cubicBezTo>
                  <a:cubicBezTo>
                    <a:pt x="23208" y="5614"/>
                    <a:pt x="23181" y="5557"/>
                    <a:pt x="23150" y="5504"/>
                  </a:cubicBezTo>
                  <a:lnTo>
                    <a:pt x="23150" y="5504"/>
                  </a:lnTo>
                  <a:cubicBezTo>
                    <a:pt x="23154" y="5513"/>
                    <a:pt x="23158" y="5523"/>
                    <a:pt x="23162" y="5532"/>
                  </a:cubicBezTo>
                  <a:lnTo>
                    <a:pt x="23162" y="6019"/>
                  </a:lnTo>
                  <a:lnTo>
                    <a:pt x="23162" y="7295"/>
                  </a:lnTo>
                  <a:lnTo>
                    <a:pt x="23162" y="10761"/>
                  </a:lnTo>
                  <a:lnTo>
                    <a:pt x="23162" y="12919"/>
                  </a:lnTo>
                  <a:lnTo>
                    <a:pt x="23162" y="14104"/>
                  </a:lnTo>
                  <a:cubicBezTo>
                    <a:pt x="23162" y="14469"/>
                    <a:pt x="22858" y="14864"/>
                    <a:pt x="22462" y="14894"/>
                  </a:cubicBezTo>
                  <a:lnTo>
                    <a:pt x="1246" y="14894"/>
                  </a:lnTo>
                  <a:cubicBezTo>
                    <a:pt x="1145" y="14894"/>
                    <a:pt x="1030" y="14908"/>
                    <a:pt x="929" y="14908"/>
                  </a:cubicBezTo>
                  <a:cubicBezTo>
                    <a:pt x="878" y="14908"/>
                    <a:pt x="831" y="14904"/>
                    <a:pt x="790" y="14894"/>
                  </a:cubicBezTo>
                  <a:cubicBezTo>
                    <a:pt x="547" y="14864"/>
                    <a:pt x="304" y="14621"/>
                    <a:pt x="243" y="14347"/>
                  </a:cubicBezTo>
                  <a:cubicBezTo>
                    <a:pt x="182" y="14317"/>
                    <a:pt x="182" y="14256"/>
                    <a:pt x="182" y="14165"/>
                  </a:cubicBezTo>
                  <a:lnTo>
                    <a:pt x="182" y="13952"/>
                  </a:lnTo>
                  <a:lnTo>
                    <a:pt x="182" y="13496"/>
                  </a:lnTo>
                  <a:lnTo>
                    <a:pt x="182" y="12523"/>
                  </a:lnTo>
                  <a:lnTo>
                    <a:pt x="182" y="10609"/>
                  </a:lnTo>
                  <a:lnTo>
                    <a:pt x="182" y="7326"/>
                  </a:lnTo>
                  <a:lnTo>
                    <a:pt x="182" y="5745"/>
                  </a:lnTo>
                  <a:cubicBezTo>
                    <a:pt x="243" y="5502"/>
                    <a:pt x="395" y="5289"/>
                    <a:pt x="578" y="5168"/>
                  </a:cubicBezTo>
                  <a:cubicBezTo>
                    <a:pt x="699" y="5077"/>
                    <a:pt x="790" y="5046"/>
                    <a:pt x="912" y="5046"/>
                  </a:cubicBezTo>
                  <a:lnTo>
                    <a:pt x="7477" y="5046"/>
                  </a:lnTo>
                  <a:lnTo>
                    <a:pt x="7477" y="4985"/>
                  </a:lnTo>
                  <a:lnTo>
                    <a:pt x="7477" y="2463"/>
                  </a:lnTo>
                  <a:lnTo>
                    <a:pt x="7477" y="1247"/>
                  </a:lnTo>
                  <a:lnTo>
                    <a:pt x="7477" y="639"/>
                  </a:lnTo>
                  <a:cubicBezTo>
                    <a:pt x="7453" y="492"/>
                    <a:pt x="7468" y="325"/>
                    <a:pt x="7459" y="154"/>
                  </a:cubicBezTo>
                  <a:lnTo>
                    <a:pt x="7459" y="154"/>
                  </a:lnTo>
                  <a:cubicBezTo>
                    <a:pt x="8984" y="183"/>
                    <a:pt x="10478" y="183"/>
                    <a:pt x="11854" y="183"/>
                  </a:cubicBezTo>
                  <a:cubicBezTo>
                    <a:pt x="13279" y="183"/>
                    <a:pt x="14558" y="154"/>
                    <a:pt x="15806" y="152"/>
                  </a:cubicBezTo>
                  <a:lnTo>
                    <a:pt x="15806" y="152"/>
                  </a:lnTo>
                  <a:lnTo>
                    <a:pt x="15806" y="1429"/>
                  </a:lnTo>
                  <a:lnTo>
                    <a:pt x="15806" y="2706"/>
                  </a:lnTo>
                  <a:cubicBezTo>
                    <a:pt x="15867" y="3526"/>
                    <a:pt x="15867" y="4286"/>
                    <a:pt x="15867" y="5016"/>
                  </a:cubicBezTo>
                  <a:lnTo>
                    <a:pt x="15867" y="5046"/>
                  </a:lnTo>
                  <a:lnTo>
                    <a:pt x="15897" y="5046"/>
                  </a:lnTo>
                  <a:cubicBezTo>
                    <a:pt x="17903" y="5016"/>
                    <a:pt x="19544" y="5016"/>
                    <a:pt x="20639" y="5016"/>
                  </a:cubicBezTo>
                  <a:lnTo>
                    <a:pt x="22341" y="5016"/>
                  </a:lnTo>
                  <a:cubicBezTo>
                    <a:pt x="22341" y="5016"/>
                    <a:pt x="22310" y="5016"/>
                    <a:pt x="22310" y="4985"/>
                  </a:cubicBezTo>
                  <a:lnTo>
                    <a:pt x="20730" y="4985"/>
                  </a:lnTo>
                  <a:cubicBezTo>
                    <a:pt x="19616" y="4985"/>
                    <a:pt x="18026" y="4926"/>
                    <a:pt x="16019" y="4925"/>
                  </a:cubicBezTo>
                  <a:lnTo>
                    <a:pt x="16019" y="4925"/>
                  </a:lnTo>
                  <a:lnTo>
                    <a:pt x="16019" y="2645"/>
                  </a:lnTo>
                  <a:cubicBezTo>
                    <a:pt x="16019" y="1855"/>
                    <a:pt x="15958" y="943"/>
                    <a:pt x="16019" y="61"/>
                  </a:cubicBezTo>
                  <a:lnTo>
                    <a:pt x="16019" y="0"/>
                  </a:lnTo>
                  <a:lnTo>
                    <a:pt x="15927" y="0"/>
                  </a:lnTo>
                  <a:cubicBezTo>
                    <a:pt x="14681" y="31"/>
                    <a:pt x="13313" y="31"/>
                    <a:pt x="11915" y="31"/>
                  </a:cubicBezTo>
                  <a:cubicBezTo>
                    <a:pt x="10487" y="31"/>
                    <a:pt x="8967" y="0"/>
                    <a:pt x="74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flipH="1">
              <a:off x="5350150" y="317900"/>
              <a:ext cx="528900" cy="338175"/>
            </a:xfrm>
            <a:custGeom>
              <a:avLst/>
              <a:gdLst/>
              <a:ahLst/>
              <a:cxnLst/>
              <a:rect l="l" t="t" r="r" b="b"/>
              <a:pathLst>
                <a:path w="21156" h="13527" extrusionOk="0">
                  <a:moveTo>
                    <a:pt x="7265" y="1"/>
                  </a:moveTo>
                  <a:cubicBezTo>
                    <a:pt x="7295" y="92"/>
                    <a:pt x="7265" y="3010"/>
                    <a:pt x="7265" y="4317"/>
                  </a:cubicBezTo>
                  <a:cubicBezTo>
                    <a:pt x="7265" y="4682"/>
                    <a:pt x="6961" y="4986"/>
                    <a:pt x="6596" y="4986"/>
                  </a:cubicBezTo>
                  <a:lnTo>
                    <a:pt x="760" y="4986"/>
                  </a:lnTo>
                  <a:cubicBezTo>
                    <a:pt x="334" y="4986"/>
                    <a:pt x="0" y="5290"/>
                    <a:pt x="0" y="5685"/>
                  </a:cubicBezTo>
                  <a:lnTo>
                    <a:pt x="0" y="12797"/>
                  </a:lnTo>
                  <a:cubicBezTo>
                    <a:pt x="0" y="13192"/>
                    <a:pt x="334" y="13527"/>
                    <a:pt x="760" y="13527"/>
                  </a:cubicBezTo>
                  <a:lnTo>
                    <a:pt x="20365" y="13527"/>
                  </a:lnTo>
                  <a:cubicBezTo>
                    <a:pt x="20791" y="13527"/>
                    <a:pt x="21125" y="13223"/>
                    <a:pt x="21125" y="12797"/>
                  </a:cubicBezTo>
                  <a:lnTo>
                    <a:pt x="21125" y="5685"/>
                  </a:lnTo>
                  <a:cubicBezTo>
                    <a:pt x="21155" y="5320"/>
                    <a:pt x="20821" y="4986"/>
                    <a:pt x="20396" y="4986"/>
                  </a:cubicBezTo>
                  <a:lnTo>
                    <a:pt x="14924" y="4955"/>
                  </a:lnTo>
                  <a:cubicBezTo>
                    <a:pt x="14590" y="4955"/>
                    <a:pt x="14286" y="4651"/>
                    <a:pt x="14286" y="4287"/>
                  </a:cubicBezTo>
                  <a:lnTo>
                    <a:pt x="14286"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flipH="1">
              <a:off x="5486925" y="283700"/>
              <a:ext cx="259925" cy="34225"/>
            </a:xfrm>
            <a:custGeom>
              <a:avLst/>
              <a:gdLst/>
              <a:ahLst/>
              <a:cxnLst/>
              <a:rect l="l" t="t" r="r" b="b"/>
              <a:pathLst>
                <a:path w="10397" h="1369" extrusionOk="0">
                  <a:moveTo>
                    <a:pt x="670" y="1"/>
                  </a:moveTo>
                  <a:cubicBezTo>
                    <a:pt x="305" y="1"/>
                    <a:pt x="1" y="305"/>
                    <a:pt x="1" y="700"/>
                  </a:cubicBezTo>
                  <a:cubicBezTo>
                    <a:pt x="1" y="1065"/>
                    <a:pt x="305" y="1369"/>
                    <a:pt x="670" y="1369"/>
                  </a:cubicBezTo>
                  <a:lnTo>
                    <a:pt x="9728" y="1369"/>
                  </a:lnTo>
                  <a:cubicBezTo>
                    <a:pt x="10092" y="1369"/>
                    <a:pt x="10396" y="1065"/>
                    <a:pt x="10396" y="700"/>
                  </a:cubicBezTo>
                  <a:cubicBezTo>
                    <a:pt x="10396" y="305"/>
                    <a:pt x="10092" y="1"/>
                    <a:pt x="97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flipH="1">
              <a:off x="5483900" y="279900"/>
              <a:ext cx="268250" cy="41075"/>
            </a:xfrm>
            <a:custGeom>
              <a:avLst/>
              <a:gdLst/>
              <a:ahLst/>
              <a:cxnLst/>
              <a:rect l="l" t="t" r="r" b="b"/>
              <a:pathLst>
                <a:path w="10730" h="1643" extrusionOk="0">
                  <a:moveTo>
                    <a:pt x="851" y="1"/>
                  </a:moveTo>
                  <a:cubicBezTo>
                    <a:pt x="395" y="1"/>
                    <a:pt x="0" y="427"/>
                    <a:pt x="61" y="882"/>
                  </a:cubicBezTo>
                  <a:cubicBezTo>
                    <a:pt x="91" y="1095"/>
                    <a:pt x="213" y="1308"/>
                    <a:pt x="365" y="1460"/>
                  </a:cubicBezTo>
                  <a:cubicBezTo>
                    <a:pt x="517" y="1612"/>
                    <a:pt x="730" y="1642"/>
                    <a:pt x="912" y="1642"/>
                  </a:cubicBezTo>
                  <a:lnTo>
                    <a:pt x="3040" y="1642"/>
                  </a:lnTo>
                  <a:cubicBezTo>
                    <a:pt x="4377" y="1612"/>
                    <a:pt x="5593" y="1612"/>
                    <a:pt x="6626" y="1612"/>
                  </a:cubicBezTo>
                  <a:cubicBezTo>
                    <a:pt x="7660" y="1551"/>
                    <a:pt x="8450" y="1551"/>
                    <a:pt x="9058" y="1551"/>
                  </a:cubicBezTo>
                  <a:lnTo>
                    <a:pt x="9696" y="1551"/>
                  </a:lnTo>
                  <a:cubicBezTo>
                    <a:pt x="9848" y="1521"/>
                    <a:pt x="9940" y="1521"/>
                    <a:pt x="9940" y="1521"/>
                  </a:cubicBezTo>
                  <a:lnTo>
                    <a:pt x="9088" y="1521"/>
                  </a:lnTo>
                  <a:cubicBezTo>
                    <a:pt x="8481" y="1521"/>
                    <a:pt x="7660" y="1490"/>
                    <a:pt x="6657" y="1490"/>
                  </a:cubicBezTo>
                  <a:cubicBezTo>
                    <a:pt x="5623" y="1430"/>
                    <a:pt x="4408" y="1430"/>
                    <a:pt x="3101" y="1430"/>
                  </a:cubicBezTo>
                  <a:lnTo>
                    <a:pt x="973" y="1430"/>
                  </a:lnTo>
                  <a:cubicBezTo>
                    <a:pt x="938" y="1435"/>
                    <a:pt x="904" y="1438"/>
                    <a:pt x="870" y="1438"/>
                  </a:cubicBezTo>
                  <a:cubicBezTo>
                    <a:pt x="548" y="1438"/>
                    <a:pt x="274" y="1185"/>
                    <a:pt x="274" y="882"/>
                  </a:cubicBezTo>
                  <a:cubicBezTo>
                    <a:pt x="243" y="518"/>
                    <a:pt x="547" y="214"/>
                    <a:pt x="882" y="214"/>
                  </a:cubicBezTo>
                  <a:cubicBezTo>
                    <a:pt x="4012" y="183"/>
                    <a:pt x="6809" y="183"/>
                    <a:pt x="8876" y="183"/>
                  </a:cubicBezTo>
                  <a:lnTo>
                    <a:pt x="9575" y="183"/>
                  </a:lnTo>
                  <a:cubicBezTo>
                    <a:pt x="9696" y="183"/>
                    <a:pt x="9810" y="176"/>
                    <a:pt x="9913" y="176"/>
                  </a:cubicBezTo>
                  <a:cubicBezTo>
                    <a:pt x="10016" y="176"/>
                    <a:pt x="10107" y="183"/>
                    <a:pt x="10183" y="214"/>
                  </a:cubicBezTo>
                  <a:cubicBezTo>
                    <a:pt x="10547" y="396"/>
                    <a:pt x="10639" y="761"/>
                    <a:pt x="10578" y="1034"/>
                  </a:cubicBezTo>
                  <a:cubicBezTo>
                    <a:pt x="10487" y="1278"/>
                    <a:pt x="10274" y="1430"/>
                    <a:pt x="10152" y="1490"/>
                  </a:cubicBezTo>
                  <a:cubicBezTo>
                    <a:pt x="10000" y="1521"/>
                    <a:pt x="9940" y="1521"/>
                    <a:pt x="9940" y="1521"/>
                  </a:cubicBezTo>
                  <a:cubicBezTo>
                    <a:pt x="9940" y="1521"/>
                    <a:pt x="9955" y="1528"/>
                    <a:pt x="9993" y="1528"/>
                  </a:cubicBezTo>
                  <a:cubicBezTo>
                    <a:pt x="10031" y="1528"/>
                    <a:pt x="10092" y="1521"/>
                    <a:pt x="10183" y="1490"/>
                  </a:cubicBezTo>
                  <a:cubicBezTo>
                    <a:pt x="10304" y="1460"/>
                    <a:pt x="10547" y="1338"/>
                    <a:pt x="10639" y="1034"/>
                  </a:cubicBezTo>
                  <a:cubicBezTo>
                    <a:pt x="10699" y="882"/>
                    <a:pt x="10730" y="730"/>
                    <a:pt x="10639" y="548"/>
                  </a:cubicBezTo>
                  <a:cubicBezTo>
                    <a:pt x="10578" y="396"/>
                    <a:pt x="10426" y="183"/>
                    <a:pt x="10244" y="123"/>
                  </a:cubicBezTo>
                  <a:cubicBezTo>
                    <a:pt x="10122" y="31"/>
                    <a:pt x="10000" y="31"/>
                    <a:pt x="9879" y="31"/>
                  </a:cubicBezTo>
                  <a:lnTo>
                    <a:pt x="8815" y="31"/>
                  </a:lnTo>
                  <a:cubicBezTo>
                    <a:pt x="6748" y="31"/>
                    <a:pt x="3952" y="1"/>
                    <a:pt x="85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0"/>
            <p:cNvSpPr/>
            <p:nvPr/>
          </p:nvSpPr>
          <p:spPr>
            <a:xfrm flipH="1">
              <a:off x="5590275" y="276875"/>
              <a:ext cx="44850" cy="357175"/>
            </a:xfrm>
            <a:custGeom>
              <a:avLst/>
              <a:gdLst/>
              <a:ahLst/>
              <a:cxnLst/>
              <a:rect l="l" t="t" r="r" b="b"/>
              <a:pathLst>
                <a:path w="1794" h="14287" extrusionOk="0">
                  <a:moveTo>
                    <a:pt x="0" y="0"/>
                  </a:moveTo>
                  <a:lnTo>
                    <a:pt x="0" y="14286"/>
                  </a:lnTo>
                  <a:lnTo>
                    <a:pt x="1793" y="14286"/>
                  </a:lnTo>
                  <a:lnTo>
                    <a:pt x="17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0"/>
            <p:cNvSpPr/>
            <p:nvPr/>
          </p:nvSpPr>
          <p:spPr>
            <a:xfrm flipH="1">
              <a:off x="5543175" y="256350"/>
              <a:ext cx="155800" cy="26625"/>
            </a:xfrm>
            <a:custGeom>
              <a:avLst/>
              <a:gdLst/>
              <a:ahLst/>
              <a:cxnLst/>
              <a:rect l="l" t="t" r="r" b="b"/>
              <a:pathLst>
                <a:path w="6232" h="1065" extrusionOk="0">
                  <a:moveTo>
                    <a:pt x="396" y="1"/>
                  </a:moveTo>
                  <a:cubicBezTo>
                    <a:pt x="153" y="1"/>
                    <a:pt x="1" y="183"/>
                    <a:pt x="1" y="365"/>
                  </a:cubicBezTo>
                  <a:lnTo>
                    <a:pt x="1" y="669"/>
                  </a:lnTo>
                  <a:cubicBezTo>
                    <a:pt x="1" y="913"/>
                    <a:pt x="214" y="1065"/>
                    <a:pt x="396" y="1065"/>
                  </a:cubicBezTo>
                  <a:lnTo>
                    <a:pt x="5867" y="1065"/>
                  </a:lnTo>
                  <a:cubicBezTo>
                    <a:pt x="6080" y="1065"/>
                    <a:pt x="6232" y="913"/>
                    <a:pt x="6232" y="669"/>
                  </a:cubicBezTo>
                  <a:lnTo>
                    <a:pt x="6232" y="365"/>
                  </a:lnTo>
                  <a:cubicBezTo>
                    <a:pt x="6232" y="153"/>
                    <a:pt x="6050" y="1"/>
                    <a:pt x="5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0"/>
            <p:cNvSpPr/>
            <p:nvPr/>
          </p:nvSpPr>
          <p:spPr>
            <a:xfrm flipH="1">
              <a:off x="5349400" y="557275"/>
              <a:ext cx="529650" cy="98800"/>
            </a:xfrm>
            <a:custGeom>
              <a:avLst/>
              <a:gdLst/>
              <a:ahLst/>
              <a:cxnLst/>
              <a:rect l="l" t="t" r="r" b="b"/>
              <a:pathLst>
                <a:path w="21186" h="3952" extrusionOk="0">
                  <a:moveTo>
                    <a:pt x="0" y="0"/>
                  </a:moveTo>
                  <a:lnTo>
                    <a:pt x="0" y="2858"/>
                  </a:lnTo>
                  <a:cubicBezTo>
                    <a:pt x="0" y="3465"/>
                    <a:pt x="486" y="3952"/>
                    <a:pt x="1094" y="3952"/>
                  </a:cubicBezTo>
                  <a:lnTo>
                    <a:pt x="20092" y="3952"/>
                  </a:lnTo>
                  <a:cubicBezTo>
                    <a:pt x="20700" y="3952"/>
                    <a:pt x="21155" y="3465"/>
                    <a:pt x="21186" y="2858"/>
                  </a:cubicBezTo>
                  <a:lnTo>
                    <a:pt x="21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0"/>
            <p:cNvSpPr/>
            <p:nvPr/>
          </p:nvSpPr>
          <p:spPr>
            <a:xfrm flipH="1">
              <a:off x="5363075" y="455450"/>
              <a:ext cx="106400" cy="143650"/>
            </a:xfrm>
            <a:custGeom>
              <a:avLst/>
              <a:gdLst/>
              <a:ahLst/>
              <a:cxnLst/>
              <a:rect l="l" t="t" r="r" b="b"/>
              <a:pathLst>
                <a:path w="4256" h="5746" extrusionOk="0">
                  <a:moveTo>
                    <a:pt x="0" y="0"/>
                  </a:moveTo>
                  <a:lnTo>
                    <a:pt x="0" y="5745"/>
                  </a:lnTo>
                  <a:cubicBezTo>
                    <a:pt x="0" y="5745"/>
                    <a:pt x="1892" y="5732"/>
                    <a:pt x="3153" y="5732"/>
                  </a:cubicBezTo>
                  <a:cubicBezTo>
                    <a:pt x="3783" y="5732"/>
                    <a:pt x="4256" y="5735"/>
                    <a:pt x="4256" y="5745"/>
                  </a:cubicBezTo>
                  <a:lnTo>
                    <a:pt x="4256" y="5745"/>
                  </a:lnTo>
                  <a:cubicBezTo>
                    <a:pt x="4256" y="5715"/>
                    <a:pt x="4254" y="606"/>
                    <a:pt x="4013" y="304"/>
                  </a:cubicBezTo>
                  <a:cubicBezTo>
                    <a:pt x="3769" y="0"/>
                    <a:pt x="0" y="0"/>
                    <a:pt x="0" y="0"/>
                  </a:cubicBezTo>
                  <a:close/>
                  <a:moveTo>
                    <a:pt x="4256" y="5745"/>
                  </a:moveTo>
                  <a:cubicBezTo>
                    <a:pt x="4256" y="5745"/>
                    <a:pt x="4256" y="5745"/>
                    <a:pt x="4256" y="5745"/>
                  </a:cubicBezTo>
                  <a:cubicBezTo>
                    <a:pt x="4256" y="5745"/>
                    <a:pt x="4256" y="5745"/>
                    <a:pt x="4256" y="5745"/>
                  </a:cubicBezTo>
                  <a:cubicBezTo>
                    <a:pt x="4256" y="5745"/>
                    <a:pt x="4256" y="5745"/>
                    <a:pt x="4256" y="57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0"/>
            <p:cNvSpPr/>
            <p:nvPr/>
          </p:nvSpPr>
          <p:spPr>
            <a:xfrm flipH="1">
              <a:off x="5670825" y="292450"/>
              <a:ext cx="52450" cy="12875"/>
            </a:xfrm>
            <a:custGeom>
              <a:avLst/>
              <a:gdLst/>
              <a:ahLst/>
              <a:cxnLst/>
              <a:rect l="l" t="t" r="r" b="b"/>
              <a:pathLst>
                <a:path w="2098" h="515" extrusionOk="0">
                  <a:moveTo>
                    <a:pt x="1075" y="1"/>
                  </a:moveTo>
                  <a:cubicBezTo>
                    <a:pt x="768" y="1"/>
                    <a:pt x="456" y="31"/>
                    <a:pt x="152" y="76"/>
                  </a:cubicBezTo>
                  <a:lnTo>
                    <a:pt x="61" y="107"/>
                  </a:lnTo>
                  <a:cubicBezTo>
                    <a:pt x="0" y="198"/>
                    <a:pt x="0" y="259"/>
                    <a:pt x="31" y="350"/>
                  </a:cubicBezTo>
                  <a:cubicBezTo>
                    <a:pt x="61" y="411"/>
                    <a:pt x="152" y="411"/>
                    <a:pt x="213" y="441"/>
                  </a:cubicBezTo>
                  <a:cubicBezTo>
                    <a:pt x="444" y="490"/>
                    <a:pt x="680" y="514"/>
                    <a:pt x="917" y="514"/>
                  </a:cubicBezTo>
                  <a:cubicBezTo>
                    <a:pt x="1272" y="514"/>
                    <a:pt x="1629" y="459"/>
                    <a:pt x="1976" y="350"/>
                  </a:cubicBezTo>
                  <a:cubicBezTo>
                    <a:pt x="2006" y="350"/>
                    <a:pt x="2037" y="289"/>
                    <a:pt x="2097" y="259"/>
                  </a:cubicBezTo>
                  <a:cubicBezTo>
                    <a:pt x="2097" y="198"/>
                    <a:pt x="2006" y="137"/>
                    <a:pt x="1976" y="107"/>
                  </a:cubicBezTo>
                  <a:cubicBezTo>
                    <a:pt x="1687" y="31"/>
                    <a:pt x="1383" y="1"/>
                    <a:pt x="107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0"/>
            <p:cNvSpPr/>
            <p:nvPr/>
          </p:nvSpPr>
          <p:spPr>
            <a:xfrm flipH="1">
              <a:off x="7493800" y="-306725"/>
              <a:ext cx="686225" cy="328300"/>
            </a:xfrm>
            <a:custGeom>
              <a:avLst/>
              <a:gdLst/>
              <a:ahLst/>
              <a:cxnLst/>
              <a:rect l="l" t="t" r="r" b="b"/>
              <a:pathLst>
                <a:path w="27449" h="13132" extrusionOk="0">
                  <a:moveTo>
                    <a:pt x="5989" y="1"/>
                  </a:moveTo>
                  <a:cubicBezTo>
                    <a:pt x="2676" y="1"/>
                    <a:pt x="1" y="2919"/>
                    <a:pt x="1" y="6566"/>
                  </a:cubicBezTo>
                  <a:cubicBezTo>
                    <a:pt x="1" y="10214"/>
                    <a:pt x="2676" y="13131"/>
                    <a:pt x="5989" y="13131"/>
                  </a:cubicBezTo>
                  <a:lnTo>
                    <a:pt x="27448" y="13131"/>
                  </a:lnTo>
                  <a:lnTo>
                    <a:pt x="274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0"/>
            <p:cNvSpPr/>
            <p:nvPr/>
          </p:nvSpPr>
          <p:spPr>
            <a:xfrm flipH="1">
              <a:off x="6426150" y="-308250"/>
              <a:ext cx="1218150" cy="55500"/>
            </a:xfrm>
            <a:custGeom>
              <a:avLst/>
              <a:gdLst/>
              <a:ahLst/>
              <a:cxnLst/>
              <a:rect l="l" t="t" r="r" b="b"/>
              <a:pathLst>
                <a:path w="48726" h="2220" extrusionOk="0">
                  <a:moveTo>
                    <a:pt x="1" y="1"/>
                  </a:moveTo>
                  <a:lnTo>
                    <a:pt x="1" y="2220"/>
                  </a:lnTo>
                  <a:lnTo>
                    <a:pt x="47722" y="2220"/>
                  </a:lnTo>
                  <a:cubicBezTo>
                    <a:pt x="48269" y="2220"/>
                    <a:pt x="48725" y="1733"/>
                    <a:pt x="48725" y="1125"/>
                  </a:cubicBezTo>
                  <a:cubicBezTo>
                    <a:pt x="48725" y="518"/>
                    <a:pt x="48269" y="1"/>
                    <a:pt x="47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0"/>
            <p:cNvSpPr/>
            <p:nvPr/>
          </p:nvSpPr>
          <p:spPr>
            <a:xfrm flipH="1">
              <a:off x="6426150" y="-32400"/>
              <a:ext cx="1218150" cy="53975"/>
            </a:xfrm>
            <a:custGeom>
              <a:avLst/>
              <a:gdLst/>
              <a:ahLst/>
              <a:cxnLst/>
              <a:rect l="l" t="t" r="r" b="b"/>
              <a:pathLst>
                <a:path w="48726" h="2159" extrusionOk="0">
                  <a:moveTo>
                    <a:pt x="1" y="0"/>
                  </a:moveTo>
                  <a:lnTo>
                    <a:pt x="1" y="2158"/>
                  </a:lnTo>
                  <a:lnTo>
                    <a:pt x="47722" y="2158"/>
                  </a:lnTo>
                  <a:cubicBezTo>
                    <a:pt x="48269" y="2158"/>
                    <a:pt x="48725" y="1672"/>
                    <a:pt x="48725" y="1064"/>
                  </a:cubicBezTo>
                  <a:cubicBezTo>
                    <a:pt x="48725" y="456"/>
                    <a:pt x="48269" y="0"/>
                    <a:pt x="47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0"/>
            <p:cNvSpPr/>
            <p:nvPr/>
          </p:nvSpPr>
          <p:spPr>
            <a:xfrm flipH="1">
              <a:off x="6462625" y="-252000"/>
              <a:ext cx="1144425" cy="219625"/>
            </a:xfrm>
            <a:custGeom>
              <a:avLst/>
              <a:gdLst/>
              <a:ahLst/>
              <a:cxnLst/>
              <a:rect l="l" t="t" r="r" b="b"/>
              <a:pathLst>
                <a:path w="45777" h="8785" extrusionOk="0">
                  <a:moveTo>
                    <a:pt x="3982" y="0"/>
                  </a:moveTo>
                  <a:cubicBezTo>
                    <a:pt x="1794" y="0"/>
                    <a:pt x="0" y="1945"/>
                    <a:pt x="0" y="4377"/>
                  </a:cubicBezTo>
                  <a:cubicBezTo>
                    <a:pt x="0" y="6809"/>
                    <a:pt x="1794" y="8784"/>
                    <a:pt x="3982" y="8784"/>
                  </a:cubicBezTo>
                  <a:lnTo>
                    <a:pt x="45776" y="8784"/>
                  </a:lnTo>
                  <a:cubicBezTo>
                    <a:pt x="44652" y="5958"/>
                    <a:pt x="44652" y="2766"/>
                    <a:pt x="45776"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0"/>
            <p:cNvSpPr/>
            <p:nvPr/>
          </p:nvSpPr>
          <p:spPr>
            <a:xfrm flipH="1">
              <a:off x="6589525" y="-135000"/>
              <a:ext cx="957500" cy="3825"/>
            </a:xfrm>
            <a:custGeom>
              <a:avLst/>
              <a:gdLst/>
              <a:ahLst/>
              <a:cxnLst/>
              <a:rect l="l" t="t" r="r" b="b"/>
              <a:pathLst>
                <a:path w="38300" h="153" extrusionOk="0">
                  <a:moveTo>
                    <a:pt x="19150" y="1"/>
                  </a:moveTo>
                  <a:cubicBezTo>
                    <a:pt x="8542" y="1"/>
                    <a:pt x="1" y="1"/>
                    <a:pt x="1" y="62"/>
                  </a:cubicBezTo>
                  <a:cubicBezTo>
                    <a:pt x="1" y="153"/>
                    <a:pt x="8542" y="153"/>
                    <a:pt x="19150" y="153"/>
                  </a:cubicBezTo>
                  <a:cubicBezTo>
                    <a:pt x="29758" y="153"/>
                    <a:pt x="38299" y="62"/>
                    <a:pt x="38299" y="62"/>
                  </a:cubicBezTo>
                  <a:cubicBezTo>
                    <a:pt x="38299" y="31"/>
                    <a:pt x="29758" y="3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0"/>
            <p:cNvSpPr/>
            <p:nvPr/>
          </p:nvSpPr>
          <p:spPr>
            <a:xfrm flipH="1">
              <a:off x="6490750" y="-85600"/>
              <a:ext cx="957500" cy="3825"/>
            </a:xfrm>
            <a:custGeom>
              <a:avLst/>
              <a:gdLst/>
              <a:ahLst/>
              <a:cxnLst/>
              <a:rect l="l" t="t" r="r" b="b"/>
              <a:pathLst>
                <a:path w="38300" h="153" extrusionOk="0">
                  <a:moveTo>
                    <a:pt x="19150" y="1"/>
                  </a:moveTo>
                  <a:cubicBezTo>
                    <a:pt x="8542" y="1"/>
                    <a:pt x="1" y="1"/>
                    <a:pt x="1" y="61"/>
                  </a:cubicBezTo>
                  <a:cubicBezTo>
                    <a:pt x="1" y="153"/>
                    <a:pt x="8542" y="153"/>
                    <a:pt x="19150" y="153"/>
                  </a:cubicBezTo>
                  <a:cubicBezTo>
                    <a:pt x="29758" y="153"/>
                    <a:pt x="38300" y="61"/>
                    <a:pt x="38300" y="61"/>
                  </a:cubicBezTo>
                  <a:cubicBezTo>
                    <a:pt x="38300" y="31"/>
                    <a:pt x="29758" y="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0"/>
            <p:cNvSpPr/>
            <p:nvPr/>
          </p:nvSpPr>
          <p:spPr>
            <a:xfrm flipH="1">
              <a:off x="6520375" y="-202525"/>
              <a:ext cx="957500" cy="2975"/>
            </a:xfrm>
            <a:custGeom>
              <a:avLst/>
              <a:gdLst/>
              <a:ahLst/>
              <a:cxnLst/>
              <a:rect l="l" t="t" r="r" b="b"/>
              <a:pathLst>
                <a:path w="38300" h="119" extrusionOk="0">
                  <a:moveTo>
                    <a:pt x="2608" y="0"/>
                  </a:moveTo>
                  <a:cubicBezTo>
                    <a:pt x="950" y="0"/>
                    <a:pt x="1" y="7"/>
                    <a:pt x="1" y="27"/>
                  </a:cubicBezTo>
                  <a:cubicBezTo>
                    <a:pt x="1" y="118"/>
                    <a:pt x="8572" y="118"/>
                    <a:pt x="19150" y="118"/>
                  </a:cubicBezTo>
                  <a:cubicBezTo>
                    <a:pt x="29758" y="118"/>
                    <a:pt x="38299" y="27"/>
                    <a:pt x="38299" y="27"/>
                  </a:cubicBezTo>
                  <a:cubicBezTo>
                    <a:pt x="38299" y="7"/>
                    <a:pt x="37350" y="0"/>
                    <a:pt x="35692" y="0"/>
                  </a:cubicBezTo>
                  <a:cubicBezTo>
                    <a:pt x="32375" y="0"/>
                    <a:pt x="26222" y="27"/>
                    <a:pt x="19150" y="27"/>
                  </a:cubicBezTo>
                  <a:cubicBezTo>
                    <a:pt x="12078" y="27"/>
                    <a:pt x="5924" y="0"/>
                    <a:pt x="2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0"/>
            <p:cNvSpPr/>
            <p:nvPr/>
          </p:nvSpPr>
          <p:spPr>
            <a:xfrm flipH="1">
              <a:off x="7659475" y="-2775"/>
              <a:ext cx="448350" cy="3825"/>
            </a:xfrm>
            <a:custGeom>
              <a:avLst/>
              <a:gdLst/>
              <a:ahLst/>
              <a:cxnLst/>
              <a:rect l="l" t="t" r="r" b="b"/>
              <a:pathLst>
                <a:path w="17934" h="153" extrusionOk="0">
                  <a:moveTo>
                    <a:pt x="8967" y="1"/>
                  </a:moveTo>
                  <a:cubicBezTo>
                    <a:pt x="4043" y="1"/>
                    <a:pt x="0" y="1"/>
                    <a:pt x="0" y="62"/>
                  </a:cubicBezTo>
                  <a:cubicBezTo>
                    <a:pt x="0" y="153"/>
                    <a:pt x="4043" y="153"/>
                    <a:pt x="8967" y="153"/>
                  </a:cubicBezTo>
                  <a:cubicBezTo>
                    <a:pt x="13922" y="153"/>
                    <a:pt x="17934" y="62"/>
                    <a:pt x="17934" y="62"/>
                  </a:cubicBezTo>
                  <a:cubicBezTo>
                    <a:pt x="17934" y="31"/>
                    <a:pt x="13922" y="1"/>
                    <a:pt x="8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0"/>
            <p:cNvSpPr/>
            <p:nvPr/>
          </p:nvSpPr>
          <p:spPr>
            <a:xfrm flipH="1">
              <a:off x="7659475" y="-282400"/>
              <a:ext cx="448350" cy="3825"/>
            </a:xfrm>
            <a:custGeom>
              <a:avLst/>
              <a:gdLst/>
              <a:ahLst/>
              <a:cxnLst/>
              <a:rect l="l" t="t" r="r" b="b"/>
              <a:pathLst>
                <a:path w="17934" h="153" extrusionOk="0">
                  <a:moveTo>
                    <a:pt x="8967" y="0"/>
                  </a:moveTo>
                  <a:cubicBezTo>
                    <a:pt x="4043" y="0"/>
                    <a:pt x="0" y="0"/>
                    <a:pt x="0" y="91"/>
                  </a:cubicBezTo>
                  <a:cubicBezTo>
                    <a:pt x="0" y="152"/>
                    <a:pt x="4043" y="152"/>
                    <a:pt x="8967" y="152"/>
                  </a:cubicBezTo>
                  <a:cubicBezTo>
                    <a:pt x="13922" y="152"/>
                    <a:pt x="17934" y="91"/>
                    <a:pt x="17934" y="91"/>
                  </a:cubicBezTo>
                  <a:cubicBezTo>
                    <a:pt x="17934" y="31"/>
                    <a:pt x="13922" y="0"/>
                    <a:pt x="8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0"/>
            <p:cNvSpPr/>
            <p:nvPr/>
          </p:nvSpPr>
          <p:spPr>
            <a:xfrm flipH="1">
              <a:off x="7547750" y="251800"/>
              <a:ext cx="883025" cy="423275"/>
            </a:xfrm>
            <a:custGeom>
              <a:avLst/>
              <a:gdLst/>
              <a:ahLst/>
              <a:cxnLst/>
              <a:rect l="l" t="t" r="r" b="b"/>
              <a:pathLst>
                <a:path w="35321" h="16931" extrusionOk="0">
                  <a:moveTo>
                    <a:pt x="7690" y="0"/>
                  </a:moveTo>
                  <a:cubicBezTo>
                    <a:pt x="3435" y="0"/>
                    <a:pt x="0" y="3800"/>
                    <a:pt x="0" y="8450"/>
                  </a:cubicBezTo>
                  <a:cubicBezTo>
                    <a:pt x="0" y="13131"/>
                    <a:pt x="3465" y="16931"/>
                    <a:pt x="7690" y="16931"/>
                  </a:cubicBezTo>
                  <a:lnTo>
                    <a:pt x="34287" y="16931"/>
                  </a:lnTo>
                  <a:cubicBezTo>
                    <a:pt x="34864" y="16931"/>
                    <a:pt x="35320" y="16444"/>
                    <a:pt x="35320" y="15776"/>
                  </a:cubicBezTo>
                  <a:lnTo>
                    <a:pt x="35320" y="1095"/>
                  </a:lnTo>
                  <a:cubicBezTo>
                    <a:pt x="35320" y="487"/>
                    <a:pt x="34864" y="0"/>
                    <a:pt x="3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0"/>
            <p:cNvSpPr/>
            <p:nvPr/>
          </p:nvSpPr>
          <p:spPr>
            <a:xfrm flipH="1">
              <a:off x="6172350" y="252550"/>
              <a:ext cx="1566925" cy="69950"/>
            </a:xfrm>
            <a:custGeom>
              <a:avLst/>
              <a:gdLst/>
              <a:ahLst/>
              <a:cxnLst/>
              <a:rect l="l" t="t" r="r" b="b"/>
              <a:pathLst>
                <a:path w="62677" h="2798" extrusionOk="0">
                  <a:moveTo>
                    <a:pt x="0" y="1"/>
                  </a:moveTo>
                  <a:lnTo>
                    <a:pt x="0" y="2797"/>
                  </a:lnTo>
                  <a:lnTo>
                    <a:pt x="61491" y="2797"/>
                  </a:lnTo>
                  <a:cubicBezTo>
                    <a:pt x="62160" y="2767"/>
                    <a:pt x="62676" y="2128"/>
                    <a:pt x="62616" y="1369"/>
                  </a:cubicBezTo>
                  <a:cubicBezTo>
                    <a:pt x="62616" y="609"/>
                    <a:pt x="62099" y="1"/>
                    <a:pt x="61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0"/>
            <p:cNvSpPr/>
            <p:nvPr/>
          </p:nvSpPr>
          <p:spPr>
            <a:xfrm flipH="1">
              <a:off x="6172350" y="605150"/>
              <a:ext cx="1566925" cy="69925"/>
            </a:xfrm>
            <a:custGeom>
              <a:avLst/>
              <a:gdLst/>
              <a:ahLst/>
              <a:cxnLst/>
              <a:rect l="l" t="t" r="r" b="b"/>
              <a:pathLst>
                <a:path w="62677" h="2797" extrusionOk="0">
                  <a:moveTo>
                    <a:pt x="0" y="0"/>
                  </a:moveTo>
                  <a:lnTo>
                    <a:pt x="0" y="2797"/>
                  </a:lnTo>
                  <a:lnTo>
                    <a:pt x="61491" y="2797"/>
                  </a:lnTo>
                  <a:cubicBezTo>
                    <a:pt x="62160" y="2766"/>
                    <a:pt x="62676" y="2128"/>
                    <a:pt x="62616" y="1368"/>
                  </a:cubicBezTo>
                  <a:cubicBezTo>
                    <a:pt x="62616" y="608"/>
                    <a:pt x="62099" y="0"/>
                    <a:pt x="6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0"/>
            <p:cNvSpPr/>
            <p:nvPr/>
          </p:nvSpPr>
          <p:spPr>
            <a:xfrm flipH="1">
              <a:off x="6218700" y="321700"/>
              <a:ext cx="1473475" cy="283475"/>
            </a:xfrm>
            <a:custGeom>
              <a:avLst/>
              <a:gdLst/>
              <a:ahLst/>
              <a:cxnLst/>
              <a:rect l="l" t="t" r="r" b="b"/>
              <a:pathLst>
                <a:path w="58939" h="11339" extrusionOk="0">
                  <a:moveTo>
                    <a:pt x="5107" y="1"/>
                  </a:moveTo>
                  <a:cubicBezTo>
                    <a:pt x="2281" y="1"/>
                    <a:pt x="1" y="2554"/>
                    <a:pt x="1" y="5654"/>
                  </a:cubicBezTo>
                  <a:lnTo>
                    <a:pt x="1" y="5715"/>
                  </a:lnTo>
                  <a:cubicBezTo>
                    <a:pt x="1" y="8815"/>
                    <a:pt x="2311" y="11338"/>
                    <a:pt x="5107" y="11338"/>
                  </a:cubicBezTo>
                  <a:lnTo>
                    <a:pt x="58908" y="11338"/>
                  </a:lnTo>
                  <a:cubicBezTo>
                    <a:pt x="57479" y="7752"/>
                    <a:pt x="57479" y="3618"/>
                    <a:pt x="58938"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0"/>
            <p:cNvSpPr/>
            <p:nvPr/>
          </p:nvSpPr>
          <p:spPr>
            <a:xfrm flipH="1">
              <a:off x="6382850" y="474450"/>
              <a:ext cx="1232575" cy="3825"/>
            </a:xfrm>
            <a:custGeom>
              <a:avLst/>
              <a:gdLst/>
              <a:ahLst/>
              <a:cxnLst/>
              <a:rect l="l" t="t" r="r" b="b"/>
              <a:pathLst>
                <a:path w="49303" h="153" extrusionOk="0">
                  <a:moveTo>
                    <a:pt x="24652" y="0"/>
                  </a:moveTo>
                  <a:cubicBezTo>
                    <a:pt x="11004" y="0"/>
                    <a:pt x="1" y="0"/>
                    <a:pt x="1" y="91"/>
                  </a:cubicBezTo>
                  <a:cubicBezTo>
                    <a:pt x="1" y="152"/>
                    <a:pt x="11004" y="152"/>
                    <a:pt x="24652" y="152"/>
                  </a:cubicBezTo>
                  <a:cubicBezTo>
                    <a:pt x="38299" y="152"/>
                    <a:pt x="49303" y="91"/>
                    <a:pt x="49303" y="91"/>
                  </a:cubicBezTo>
                  <a:cubicBezTo>
                    <a:pt x="49303" y="61"/>
                    <a:pt x="38330" y="0"/>
                    <a:pt x="24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0"/>
            <p:cNvSpPr/>
            <p:nvPr/>
          </p:nvSpPr>
          <p:spPr>
            <a:xfrm flipH="1">
              <a:off x="6255175" y="537525"/>
              <a:ext cx="1233350" cy="3825"/>
            </a:xfrm>
            <a:custGeom>
              <a:avLst/>
              <a:gdLst/>
              <a:ahLst/>
              <a:cxnLst/>
              <a:rect l="l" t="t" r="r" b="b"/>
              <a:pathLst>
                <a:path w="49334" h="153" extrusionOk="0">
                  <a:moveTo>
                    <a:pt x="24682" y="0"/>
                  </a:moveTo>
                  <a:cubicBezTo>
                    <a:pt x="11035" y="0"/>
                    <a:pt x="1" y="0"/>
                    <a:pt x="1" y="61"/>
                  </a:cubicBezTo>
                  <a:cubicBezTo>
                    <a:pt x="1" y="152"/>
                    <a:pt x="11004" y="152"/>
                    <a:pt x="24682" y="152"/>
                  </a:cubicBezTo>
                  <a:cubicBezTo>
                    <a:pt x="38300" y="152"/>
                    <a:pt x="49333" y="61"/>
                    <a:pt x="49333" y="61"/>
                  </a:cubicBezTo>
                  <a:cubicBezTo>
                    <a:pt x="49333" y="30"/>
                    <a:pt x="3830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0"/>
            <p:cNvSpPr/>
            <p:nvPr/>
          </p:nvSpPr>
          <p:spPr>
            <a:xfrm flipH="1">
              <a:off x="6293175" y="416700"/>
              <a:ext cx="1233325" cy="3825"/>
            </a:xfrm>
            <a:custGeom>
              <a:avLst/>
              <a:gdLst/>
              <a:ahLst/>
              <a:cxnLst/>
              <a:rect l="l" t="t" r="r" b="b"/>
              <a:pathLst>
                <a:path w="49333" h="153" extrusionOk="0">
                  <a:moveTo>
                    <a:pt x="24682" y="0"/>
                  </a:moveTo>
                  <a:cubicBezTo>
                    <a:pt x="11034" y="0"/>
                    <a:pt x="0" y="0"/>
                    <a:pt x="0" y="91"/>
                  </a:cubicBezTo>
                  <a:cubicBezTo>
                    <a:pt x="0" y="152"/>
                    <a:pt x="11034" y="152"/>
                    <a:pt x="24682" y="152"/>
                  </a:cubicBezTo>
                  <a:cubicBezTo>
                    <a:pt x="38299" y="152"/>
                    <a:pt x="49332" y="91"/>
                    <a:pt x="49332" y="91"/>
                  </a:cubicBezTo>
                  <a:cubicBezTo>
                    <a:pt x="49332" y="31"/>
                    <a:pt x="3836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0"/>
            <p:cNvSpPr/>
            <p:nvPr/>
          </p:nvSpPr>
          <p:spPr>
            <a:xfrm flipH="1">
              <a:off x="7759775" y="643900"/>
              <a:ext cx="577550" cy="3825"/>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0"/>
            <p:cNvSpPr/>
            <p:nvPr/>
          </p:nvSpPr>
          <p:spPr>
            <a:xfrm flipH="1">
              <a:off x="7759775" y="286000"/>
              <a:ext cx="577550" cy="3825"/>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0"/>
            <p:cNvSpPr/>
            <p:nvPr/>
          </p:nvSpPr>
          <p:spPr>
            <a:xfrm flipH="1">
              <a:off x="7319025" y="10900"/>
              <a:ext cx="717375" cy="243200"/>
            </a:xfrm>
            <a:custGeom>
              <a:avLst/>
              <a:gdLst/>
              <a:ahLst/>
              <a:cxnLst/>
              <a:rect l="l" t="t" r="r" b="b"/>
              <a:pathLst>
                <a:path w="28695" h="9728" extrusionOk="0">
                  <a:moveTo>
                    <a:pt x="4408" y="1"/>
                  </a:moveTo>
                  <a:cubicBezTo>
                    <a:pt x="1976" y="1"/>
                    <a:pt x="1" y="2220"/>
                    <a:pt x="1" y="4864"/>
                  </a:cubicBezTo>
                  <a:cubicBezTo>
                    <a:pt x="1" y="7569"/>
                    <a:pt x="1976" y="9728"/>
                    <a:pt x="4408" y="9728"/>
                  </a:cubicBezTo>
                  <a:lnTo>
                    <a:pt x="28694" y="9728"/>
                  </a:lnTo>
                  <a:lnTo>
                    <a:pt x="286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0"/>
            <p:cNvSpPr/>
            <p:nvPr/>
          </p:nvSpPr>
          <p:spPr>
            <a:xfrm flipH="1">
              <a:off x="6201225" y="10900"/>
              <a:ext cx="1272850" cy="57025"/>
            </a:xfrm>
            <a:custGeom>
              <a:avLst/>
              <a:gdLst/>
              <a:ahLst/>
              <a:cxnLst/>
              <a:rect l="l" t="t" r="r" b="b"/>
              <a:pathLst>
                <a:path w="50914" h="2281" extrusionOk="0">
                  <a:moveTo>
                    <a:pt x="0" y="1"/>
                  </a:moveTo>
                  <a:lnTo>
                    <a:pt x="0" y="2281"/>
                  </a:lnTo>
                  <a:lnTo>
                    <a:pt x="49880" y="2281"/>
                  </a:lnTo>
                  <a:cubicBezTo>
                    <a:pt x="50457" y="2281"/>
                    <a:pt x="50913" y="179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0"/>
            <p:cNvSpPr/>
            <p:nvPr/>
          </p:nvSpPr>
          <p:spPr>
            <a:xfrm flipH="1">
              <a:off x="6201225" y="197075"/>
              <a:ext cx="1272850" cy="57025"/>
            </a:xfrm>
            <a:custGeom>
              <a:avLst/>
              <a:gdLst/>
              <a:ahLst/>
              <a:cxnLst/>
              <a:rect l="l" t="t" r="r" b="b"/>
              <a:pathLst>
                <a:path w="50914" h="2281" extrusionOk="0">
                  <a:moveTo>
                    <a:pt x="0" y="1"/>
                  </a:moveTo>
                  <a:lnTo>
                    <a:pt x="0" y="2281"/>
                  </a:lnTo>
                  <a:lnTo>
                    <a:pt x="49880" y="2281"/>
                  </a:lnTo>
                  <a:cubicBezTo>
                    <a:pt x="50457" y="2250"/>
                    <a:pt x="50913" y="176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0"/>
            <p:cNvSpPr/>
            <p:nvPr/>
          </p:nvSpPr>
          <p:spPr>
            <a:xfrm flipH="1">
              <a:off x="6239225" y="69425"/>
              <a:ext cx="1196850" cy="126925"/>
            </a:xfrm>
            <a:custGeom>
              <a:avLst/>
              <a:gdLst/>
              <a:ahLst/>
              <a:cxnLst/>
              <a:rect l="l" t="t" r="r" b="b"/>
              <a:pathLst>
                <a:path w="47874" h="5077" extrusionOk="0">
                  <a:moveTo>
                    <a:pt x="2310" y="0"/>
                  </a:moveTo>
                  <a:cubicBezTo>
                    <a:pt x="1064" y="0"/>
                    <a:pt x="0" y="1125"/>
                    <a:pt x="0" y="2523"/>
                  </a:cubicBezTo>
                  <a:cubicBezTo>
                    <a:pt x="0" y="3952"/>
                    <a:pt x="1034" y="5076"/>
                    <a:pt x="2310" y="5076"/>
                  </a:cubicBezTo>
                  <a:lnTo>
                    <a:pt x="47874" y="5076"/>
                  </a:lnTo>
                  <a:cubicBezTo>
                    <a:pt x="46688" y="3648"/>
                    <a:pt x="46688" y="1429"/>
                    <a:pt x="4787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0"/>
            <p:cNvSpPr/>
            <p:nvPr/>
          </p:nvSpPr>
          <p:spPr>
            <a:xfrm flipH="1">
              <a:off x="6372200" y="120325"/>
              <a:ext cx="1002325" cy="3825"/>
            </a:xfrm>
            <a:custGeom>
              <a:avLst/>
              <a:gdLst/>
              <a:ahLst/>
              <a:cxnLst/>
              <a:rect l="l" t="t" r="r" b="b"/>
              <a:pathLst>
                <a:path w="40093" h="153" extrusionOk="0">
                  <a:moveTo>
                    <a:pt x="20061" y="1"/>
                  </a:moveTo>
                  <a:cubicBezTo>
                    <a:pt x="8967" y="1"/>
                    <a:pt x="0" y="1"/>
                    <a:pt x="0" y="92"/>
                  </a:cubicBezTo>
                  <a:cubicBezTo>
                    <a:pt x="0" y="153"/>
                    <a:pt x="9028" y="153"/>
                    <a:pt x="20061" y="153"/>
                  </a:cubicBezTo>
                  <a:cubicBezTo>
                    <a:pt x="31126" y="153"/>
                    <a:pt x="40092" y="92"/>
                    <a:pt x="40092" y="92"/>
                  </a:cubicBezTo>
                  <a:cubicBezTo>
                    <a:pt x="40092" y="31"/>
                    <a:pt x="31156" y="1"/>
                    <a:pt x="20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0"/>
            <p:cNvSpPr/>
            <p:nvPr/>
          </p:nvSpPr>
          <p:spPr>
            <a:xfrm flipH="1">
              <a:off x="6268850" y="155300"/>
              <a:ext cx="1002325" cy="3825"/>
            </a:xfrm>
            <a:custGeom>
              <a:avLst/>
              <a:gdLst/>
              <a:ahLst/>
              <a:cxnLst/>
              <a:rect l="l" t="t" r="r" b="b"/>
              <a:pathLst>
                <a:path w="40093" h="153" extrusionOk="0">
                  <a:moveTo>
                    <a:pt x="20061" y="0"/>
                  </a:moveTo>
                  <a:cubicBezTo>
                    <a:pt x="8967" y="0"/>
                    <a:pt x="0" y="0"/>
                    <a:pt x="0" y="91"/>
                  </a:cubicBezTo>
                  <a:cubicBezTo>
                    <a:pt x="0" y="152"/>
                    <a:pt x="9028" y="152"/>
                    <a:pt x="20061" y="152"/>
                  </a:cubicBezTo>
                  <a:cubicBezTo>
                    <a:pt x="31125" y="152"/>
                    <a:pt x="40092" y="91"/>
                    <a:pt x="40092" y="91"/>
                  </a:cubicBezTo>
                  <a:cubicBezTo>
                    <a:pt x="40092" y="0"/>
                    <a:pt x="31186" y="0"/>
                    <a:pt x="20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0"/>
            <p:cNvSpPr/>
            <p:nvPr/>
          </p:nvSpPr>
          <p:spPr>
            <a:xfrm flipH="1">
              <a:off x="7490775" y="227475"/>
              <a:ext cx="469625" cy="3825"/>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1"/>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0"/>
            <p:cNvSpPr/>
            <p:nvPr/>
          </p:nvSpPr>
          <p:spPr>
            <a:xfrm flipH="1">
              <a:off x="7490775" y="37500"/>
              <a:ext cx="469625" cy="3825"/>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2"/>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0"/>
            <p:cNvSpPr/>
            <p:nvPr/>
          </p:nvSpPr>
          <p:spPr>
            <a:xfrm flipH="1">
              <a:off x="6216425" y="10225"/>
              <a:ext cx="1721175" cy="3000"/>
            </a:xfrm>
            <a:custGeom>
              <a:avLst/>
              <a:gdLst/>
              <a:ahLst/>
              <a:cxnLst/>
              <a:rect l="l" t="t" r="r" b="b"/>
              <a:pathLst>
                <a:path w="68847" h="120" extrusionOk="0">
                  <a:moveTo>
                    <a:pt x="4693" y="1"/>
                  </a:moveTo>
                  <a:cubicBezTo>
                    <a:pt x="1709" y="1"/>
                    <a:pt x="0" y="8"/>
                    <a:pt x="0" y="28"/>
                  </a:cubicBezTo>
                  <a:cubicBezTo>
                    <a:pt x="0" y="119"/>
                    <a:pt x="15380" y="119"/>
                    <a:pt x="34438" y="119"/>
                  </a:cubicBezTo>
                  <a:cubicBezTo>
                    <a:pt x="53466" y="119"/>
                    <a:pt x="68846" y="28"/>
                    <a:pt x="68846" y="28"/>
                  </a:cubicBezTo>
                  <a:cubicBezTo>
                    <a:pt x="68846" y="18"/>
                    <a:pt x="67137" y="14"/>
                    <a:pt x="64154" y="14"/>
                  </a:cubicBezTo>
                  <a:cubicBezTo>
                    <a:pt x="58188" y="14"/>
                    <a:pt x="47124" y="28"/>
                    <a:pt x="34438" y="28"/>
                  </a:cubicBezTo>
                  <a:cubicBezTo>
                    <a:pt x="21733" y="28"/>
                    <a:pt x="10662" y="1"/>
                    <a:pt x="469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0"/>
            <p:cNvSpPr/>
            <p:nvPr/>
          </p:nvSpPr>
          <p:spPr>
            <a:xfrm flipH="1">
              <a:off x="7075875" y="-200350"/>
              <a:ext cx="87400" cy="131500"/>
            </a:xfrm>
            <a:custGeom>
              <a:avLst/>
              <a:gdLst/>
              <a:ahLst/>
              <a:cxnLst/>
              <a:rect l="l" t="t" r="r" b="b"/>
              <a:pathLst>
                <a:path w="3496" h="5260" extrusionOk="0">
                  <a:moveTo>
                    <a:pt x="0" y="1"/>
                  </a:moveTo>
                  <a:lnTo>
                    <a:pt x="0" y="5259"/>
                  </a:lnTo>
                  <a:lnTo>
                    <a:pt x="1611" y="4104"/>
                  </a:lnTo>
                  <a:lnTo>
                    <a:pt x="3496" y="5259"/>
                  </a:lnTo>
                  <a:lnTo>
                    <a:pt x="3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27EEA2F2-3277-9D2E-DD0A-4CD79EDB321E}"/>
              </a:ext>
            </a:extLst>
          </p:cNvPr>
          <p:cNvSpPr txBox="1"/>
          <p:nvPr/>
        </p:nvSpPr>
        <p:spPr>
          <a:xfrm>
            <a:off x="309177" y="2220253"/>
            <a:ext cx="4568817" cy="1951496"/>
          </a:xfrm>
          <a:prstGeom prst="rect">
            <a:avLst/>
          </a:prstGeom>
          <a:noFill/>
        </p:spPr>
        <p:txBody>
          <a:bodyPr wrap="square">
            <a:spAutoFit/>
          </a:bodyPr>
          <a:lstStyle/>
          <a:p>
            <a:pPr algn="ctr">
              <a:lnSpc>
                <a:spcPct val="150000"/>
              </a:lnSpc>
            </a:pPr>
            <a:r>
              <a:rPr lang="nl-NL" sz="2800" b="1">
                <a:solidFill>
                  <a:schemeClr val="tx1">
                    <a:lumMod val="90000"/>
                    <a:lumOff val="10000"/>
                  </a:schemeClr>
                </a:solidFill>
                <a:latin typeface="+mj-lt"/>
                <a:ea typeface="Calibri" panose="020F0502020204030204" pitchFamily="34" charset="0"/>
              </a:rPr>
              <a:t>M</a:t>
            </a:r>
            <a:r>
              <a:rPr lang="nl-NL" sz="2800" b="1">
                <a:solidFill>
                  <a:schemeClr val="tx1">
                    <a:lumMod val="90000"/>
                    <a:lumOff val="10000"/>
                  </a:schemeClr>
                </a:solidFill>
                <a:effectLst/>
                <a:latin typeface="+mj-lt"/>
                <a:ea typeface="Calibri" panose="020F0502020204030204" pitchFamily="34" charset="0"/>
              </a:rPr>
              <a:t>ỘT SỐ DỤNG CỤ VÀ HÓA CHẤT TRONG MÔN KHOA HỌC TỰ NHIÊN 8</a:t>
            </a:r>
            <a:endParaRPr lang="en-US" sz="2800" b="1">
              <a:solidFill>
                <a:schemeClr val="tx1">
                  <a:lumMod val="90000"/>
                  <a:lumOff val="10000"/>
                </a:schemeClr>
              </a:solidFill>
              <a:latin typeface="+mj-lt"/>
            </a:endParaRPr>
          </a:p>
        </p:txBody>
      </p:sp>
      <p:sp>
        <p:nvSpPr>
          <p:cNvPr id="8" name="Rectangle 7">
            <a:extLst>
              <a:ext uri="{FF2B5EF4-FFF2-40B4-BE49-F238E27FC236}">
                <a16:creationId xmlns:a16="http://schemas.microsoft.com/office/drawing/2014/main" id="{C253F2A2-9B3F-0B20-5A53-B96E73876FF5}"/>
              </a:ext>
            </a:extLst>
          </p:cNvPr>
          <p:cNvSpPr/>
          <p:nvPr/>
        </p:nvSpPr>
        <p:spPr>
          <a:xfrm>
            <a:off x="2142138" y="1121775"/>
            <a:ext cx="914400" cy="91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I</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31"/>
        <p:cNvGrpSpPr/>
        <p:nvPr/>
      </p:nvGrpSpPr>
      <p:grpSpPr>
        <a:xfrm>
          <a:off x="0" y="0"/>
          <a:ext cx="0" cy="0"/>
          <a:chOff x="0" y="0"/>
          <a:chExt cx="0" cy="0"/>
        </a:xfrm>
      </p:grpSpPr>
      <p:sp>
        <p:nvSpPr>
          <p:cNvPr id="4" name="TextBox 3">
            <a:extLst>
              <a:ext uri="{FF2B5EF4-FFF2-40B4-BE49-F238E27FC236}">
                <a16:creationId xmlns:a16="http://schemas.microsoft.com/office/drawing/2014/main" id="{7A87C2C1-ECCB-A504-FD2F-24A08B9FF160}"/>
              </a:ext>
            </a:extLst>
          </p:cNvPr>
          <p:cNvSpPr txBox="1"/>
          <p:nvPr/>
        </p:nvSpPr>
        <p:spPr>
          <a:xfrm>
            <a:off x="2286000" y="254642"/>
            <a:ext cx="4572000" cy="646331"/>
          </a:xfrm>
          <a:prstGeom prst="rect">
            <a:avLst/>
          </a:prstGeom>
          <a:noFill/>
        </p:spPr>
        <p:txBody>
          <a:bodyPr wrap="square">
            <a:spAutoFit/>
          </a:bodyPr>
          <a:lstStyle/>
          <a:p>
            <a:pPr algn="ctr"/>
            <a:r>
              <a:rPr lang="en" sz="3600" b="1">
                <a:solidFill>
                  <a:schemeClr val="bg2">
                    <a:lumMod val="75000"/>
                  </a:schemeClr>
                </a:solidFill>
                <a:latin typeface="+mj-lt"/>
              </a:rPr>
              <a:t>LUYỆN TẬP</a:t>
            </a:r>
            <a:endParaRPr lang="en-US" sz="3600">
              <a:solidFill>
                <a:schemeClr val="bg2">
                  <a:lumMod val="75000"/>
                </a:schemeClr>
              </a:solidFill>
            </a:endParaRPr>
          </a:p>
        </p:txBody>
      </p:sp>
      <p:sp>
        <p:nvSpPr>
          <p:cNvPr id="6" name="TextBox 5">
            <a:extLst>
              <a:ext uri="{FF2B5EF4-FFF2-40B4-BE49-F238E27FC236}">
                <a16:creationId xmlns:a16="http://schemas.microsoft.com/office/drawing/2014/main" id="{167A986D-E6D8-33E7-E585-647716E78322}"/>
              </a:ext>
            </a:extLst>
          </p:cNvPr>
          <p:cNvSpPr txBox="1"/>
          <p:nvPr/>
        </p:nvSpPr>
        <p:spPr>
          <a:xfrm>
            <a:off x="474245" y="852847"/>
            <a:ext cx="8195510" cy="496996"/>
          </a:xfrm>
          <a:prstGeom prst="rect">
            <a:avLst/>
          </a:prstGeom>
          <a:noFill/>
        </p:spPr>
        <p:txBody>
          <a:bodyPr wrap="square">
            <a:spAutoFit/>
          </a:bodyPr>
          <a:lstStyle/>
          <a:p>
            <a:pPr algn="ctr">
              <a:lnSpc>
                <a:spcPct val="150000"/>
              </a:lnSpc>
            </a:pPr>
            <a:r>
              <a:rPr lang="en-US" sz="2000"/>
              <a:t>Ghép dụng cụ trong cột B với mục đích sử dụng ở cột A cho phù hợp</a:t>
            </a:r>
          </a:p>
        </p:txBody>
      </p:sp>
      <p:pic>
        <p:nvPicPr>
          <p:cNvPr id="8" name="Picture 7" descr="A screenshot of a computer&#10;&#10;Description automatically generated">
            <a:extLst>
              <a:ext uri="{FF2B5EF4-FFF2-40B4-BE49-F238E27FC236}">
                <a16:creationId xmlns:a16="http://schemas.microsoft.com/office/drawing/2014/main" id="{D89417CB-81CD-52A9-42A4-A5F08B105A5B}"/>
              </a:ext>
            </a:extLst>
          </p:cNvPr>
          <p:cNvPicPr>
            <a:picLocks noChangeAspect="1"/>
          </p:cNvPicPr>
          <p:nvPr/>
        </p:nvPicPr>
        <p:blipFill>
          <a:blip r:embed="rId3">
            <a:clrChange>
              <a:clrFrom>
                <a:srgbClr val="F8F7E6"/>
              </a:clrFrom>
              <a:clrTo>
                <a:srgbClr val="F8F7E6">
                  <a:alpha val="0"/>
                </a:srgbClr>
              </a:clrTo>
            </a:clrChange>
          </a:blip>
          <a:stretch>
            <a:fillRect/>
          </a:stretch>
        </p:blipFill>
        <p:spPr>
          <a:xfrm>
            <a:off x="403308" y="1372837"/>
            <a:ext cx="8337383" cy="35425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03"/>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D0FA120-9D87-54AC-65C8-E360170B9143}"/>
              </a:ext>
            </a:extLst>
          </p:cNvPr>
          <p:cNvGraphicFramePr>
            <a:graphicFrameLocks noGrp="1"/>
          </p:cNvGraphicFramePr>
          <p:nvPr>
            <p:extLst>
              <p:ext uri="{D42A27DB-BD31-4B8C-83A1-F6EECF244321}">
                <p14:modId xmlns:p14="http://schemas.microsoft.com/office/powerpoint/2010/main" val="1967147820"/>
              </p:ext>
            </p:extLst>
          </p:nvPr>
        </p:nvGraphicFramePr>
        <p:xfrm>
          <a:off x="256256" y="398750"/>
          <a:ext cx="8631487" cy="4346000"/>
        </p:xfrm>
        <a:graphic>
          <a:graphicData uri="http://schemas.openxmlformats.org/drawingml/2006/table">
            <a:tbl>
              <a:tblPr firstRow="1" firstCol="1" bandRow="1">
                <a:tableStyleId>{8A107856-5554-42FB-B03E-39F5DBC370BA}</a:tableStyleId>
              </a:tblPr>
              <a:tblGrid>
                <a:gridCol w="4299702">
                  <a:extLst>
                    <a:ext uri="{9D8B030D-6E8A-4147-A177-3AD203B41FA5}">
                      <a16:colId xmlns:a16="http://schemas.microsoft.com/office/drawing/2014/main" val="3178144380"/>
                    </a:ext>
                  </a:extLst>
                </a:gridCol>
                <a:gridCol w="1668379">
                  <a:extLst>
                    <a:ext uri="{9D8B030D-6E8A-4147-A177-3AD203B41FA5}">
                      <a16:colId xmlns:a16="http://schemas.microsoft.com/office/drawing/2014/main" val="3789598494"/>
                    </a:ext>
                  </a:extLst>
                </a:gridCol>
                <a:gridCol w="2663406">
                  <a:extLst>
                    <a:ext uri="{9D8B030D-6E8A-4147-A177-3AD203B41FA5}">
                      <a16:colId xmlns:a16="http://schemas.microsoft.com/office/drawing/2014/main" val="2890551245"/>
                    </a:ext>
                  </a:extLst>
                </a:gridCol>
              </a:tblGrid>
              <a:tr h="543250">
                <a:tc>
                  <a:txBody>
                    <a:bodyPr/>
                    <a:lstStyle/>
                    <a:p>
                      <a:pPr algn="ctr">
                        <a:lnSpc>
                          <a:spcPct val="150000"/>
                        </a:lnSpc>
                        <a:spcAft>
                          <a:spcPts val="1000"/>
                        </a:spcAft>
                        <a:tabLst>
                          <a:tab pos="2316480" algn="l"/>
                        </a:tabLst>
                      </a:pPr>
                      <a:r>
                        <a:rPr lang="vi-VN" sz="2000">
                          <a:solidFill>
                            <a:srgbClr val="000000"/>
                          </a:solidFill>
                          <a:effectLst/>
                        </a:rPr>
                        <a:t>Cột A</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1000"/>
                        </a:spcAft>
                        <a:tabLst>
                          <a:tab pos="2316480" algn="l"/>
                        </a:tabLst>
                      </a:pP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1000"/>
                        </a:spcAft>
                        <a:tabLst>
                          <a:tab pos="2316480" algn="l"/>
                        </a:tabLst>
                      </a:pPr>
                      <a:r>
                        <a:rPr lang="vi-VN" sz="2000">
                          <a:solidFill>
                            <a:srgbClr val="000000"/>
                          </a:solidFill>
                          <a:effectLst/>
                        </a:rPr>
                        <a:t>Cột B</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4591428"/>
                  </a:ext>
                </a:extLst>
              </a:tr>
              <a:tr h="543250">
                <a:tc>
                  <a:txBody>
                    <a:bodyPr/>
                    <a:lstStyle/>
                    <a:p>
                      <a:pPr algn="ctr">
                        <a:lnSpc>
                          <a:spcPct val="150000"/>
                        </a:lnSpc>
                        <a:spcAft>
                          <a:spcPts val="1000"/>
                        </a:spcAft>
                        <a:tabLst>
                          <a:tab pos="2316480" algn="l"/>
                        </a:tabLst>
                      </a:pPr>
                      <a:r>
                        <a:rPr lang="vi-VN" sz="2000" b="1">
                          <a:solidFill>
                            <a:srgbClr val="000000"/>
                          </a:solidFill>
                          <a:effectLst/>
                        </a:rPr>
                        <a:t>Mục đích sử dụng</a:t>
                      </a:r>
                      <a:endPar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algn="ctr">
                        <a:lnSpc>
                          <a:spcPct val="150000"/>
                        </a:lnSpc>
                        <a:spcAft>
                          <a:spcPts val="1000"/>
                        </a:spcAft>
                        <a:tabLst>
                          <a:tab pos="2316480" algn="l"/>
                        </a:tabLst>
                      </a:pPr>
                      <a:endPar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1000"/>
                        </a:spcAft>
                        <a:tabLst>
                          <a:tab pos="2316480" algn="l"/>
                        </a:tabLst>
                      </a:pPr>
                      <a:r>
                        <a:rPr lang="vi-VN" sz="2000" b="1">
                          <a:solidFill>
                            <a:srgbClr val="000000"/>
                          </a:solidFill>
                          <a:effectLst/>
                        </a:rPr>
                        <a:t>Tên dụng cụ</a:t>
                      </a:r>
                      <a:endPar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696730233"/>
                  </a:ext>
                </a:extLst>
              </a:tr>
              <a:tr h="543250">
                <a:tc>
                  <a:txBody>
                    <a:bodyPr/>
                    <a:lstStyle/>
                    <a:p>
                      <a:pPr algn="just">
                        <a:lnSpc>
                          <a:spcPct val="150000"/>
                        </a:lnSpc>
                        <a:spcAft>
                          <a:spcPts val="1000"/>
                        </a:spcAft>
                        <a:tabLst>
                          <a:tab pos="2316480" algn="l"/>
                        </a:tabLst>
                      </a:pPr>
                      <a:r>
                        <a:rPr lang="vi-VN" sz="2000" b="0">
                          <a:solidFill>
                            <a:srgbClr val="000000"/>
                          </a:solidFill>
                          <a:effectLst/>
                        </a:rPr>
                        <a:t>a) Để kẹp ống nghiệm khi đun nóng</a:t>
                      </a: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algn="just">
                        <a:lnSpc>
                          <a:spcPct val="150000"/>
                        </a:lnSpc>
                        <a:spcAft>
                          <a:spcPts val="1000"/>
                        </a:spcAft>
                        <a:tabLst>
                          <a:tab pos="2316480" algn="l"/>
                        </a:tabLst>
                      </a:pP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just">
                        <a:lnSpc>
                          <a:spcPct val="150000"/>
                        </a:lnSpc>
                        <a:spcAft>
                          <a:spcPts val="1000"/>
                        </a:spcAft>
                        <a:tabLst>
                          <a:tab pos="2316480" algn="l"/>
                        </a:tabLst>
                      </a:pPr>
                      <a:r>
                        <a:rPr lang="vi-VN" sz="2000">
                          <a:solidFill>
                            <a:srgbClr val="000000"/>
                          </a:solidFill>
                          <a:effectLst/>
                        </a:rPr>
                        <a:t>1. Ống đong</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309699407"/>
                  </a:ext>
                </a:extLst>
              </a:tr>
              <a:tr h="543250">
                <a:tc>
                  <a:txBody>
                    <a:bodyPr/>
                    <a:lstStyle/>
                    <a:p>
                      <a:pPr algn="just">
                        <a:lnSpc>
                          <a:spcPct val="150000"/>
                        </a:lnSpc>
                        <a:spcAft>
                          <a:spcPts val="1000"/>
                        </a:spcAft>
                        <a:tabLst>
                          <a:tab pos="2316480" algn="l"/>
                        </a:tabLst>
                      </a:pPr>
                      <a:r>
                        <a:rPr lang="vi-VN" sz="2000" b="0">
                          <a:solidFill>
                            <a:srgbClr val="000000"/>
                          </a:solidFill>
                          <a:effectLst/>
                        </a:rPr>
                        <a:t>b) Để đặt các ống nghiệm</a:t>
                      </a: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algn="just">
                        <a:lnSpc>
                          <a:spcPct val="150000"/>
                        </a:lnSpc>
                        <a:spcAft>
                          <a:spcPts val="1000"/>
                        </a:spcAft>
                        <a:tabLst>
                          <a:tab pos="2316480" algn="l"/>
                        </a:tabLst>
                      </a:pP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just">
                        <a:lnSpc>
                          <a:spcPct val="150000"/>
                        </a:lnSpc>
                        <a:spcAft>
                          <a:spcPts val="1000"/>
                        </a:spcAft>
                        <a:tabLst>
                          <a:tab pos="2316480" algn="l"/>
                        </a:tabLst>
                      </a:pPr>
                      <a:r>
                        <a:rPr lang="vi-VN" sz="2000">
                          <a:solidFill>
                            <a:srgbClr val="000000"/>
                          </a:solidFill>
                          <a:effectLst/>
                        </a:rPr>
                        <a:t>2. Kẹp ống nghiệm</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657391836"/>
                  </a:ext>
                </a:extLst>
              </a:tr>
              <a:tr h="543250">
                <a:tc>
                  <a:txBody>
                    <a:bodyPr/>
                    <a:lstStyle/>
                    <a:p>
                      <a:pPr algn="just">
                        <a:lnSpc>
                          <a:spcPct val="150000"/>
                        </a:lnSpc>
                        <a:spcAft>
                          <a:spcPts val="1000"/>
                        </a:spcAft>
                        <a:tabLst>
                          <a:tab pos="2316480" algn="l"/>
                        </a:tabLst>
                      </a:pPr>
                      <a:r>
                        <a:rPr lang="vi-VN" sz="2000" b="0">
                          <a:solidFill>
                            <a:srgbClr val="000000"/>
                          </a:solidFill>
                          <a:effectLst/>
                        </a:rPr>
                        <a:t>c) Để khuấy khi hòa tan chất rắn</a:t>
                      </a: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algn="just">
                        <a:lnSpc>
                          <a:spcPct val="150000"/>
                        </a:lnSpc>
                        <a:spcAft>
                          <a:spcPts val="1000"/>
                        </a:spcAft>
                        <a:tabLst>
                          <a:tab pos="2316480" algn="l"/>
                        </a:tabLst>
                      </a:pP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just">
                        <a:lnSpc>
                          <a:spcPct val="150000"/>
                        </a:lnSpc>
                        <a:spcAft>
                          <a:spcPts val="1000"/>
                        </a:spcAft>
                        <a:tabLst>
                          <a:tab pos="2316480" algn="l"/>
                        </a:tabLst>
                      </a:pPr>
                      <a:r>
                        <a:rPr lang="vi-VN" sz="2000">
                          <a:solidFill>
                            <a:srgbClr val="000000"/>
                          </a:solidFill>
                          <a:effectLst/>
                        </a:rPr>
                        <a:t>3. Lọ thủy tinh</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625419032"/>
                  </a:ext>
                </a:extLst>
              </a:tr>
              <a:tr h="543250">
                <a:tc>
                  <a:txBody>
                    <a:bodyPr/>
                    <a:lstStyle/>
                    <a:p>
                      <a:pPr algn="just">
                        <a:lnSpc>
                          <a:spcPct val="150000"/>
                        </a:lnSpc>
                        <a:spcAft>
                          <a:spcPts val="1000"/>
                        </a:spcAft>
                        <a:tabLst>
                          <a:tab pos="2316480" algn="l"/>
                        </a:tabLst>
                      </a:pPr>
                      <a:r>
                        <a:rPr lang="vi-VN" sz="2000" b="0">
                          <a:solidFill>
                            <a:srgbClr val="000000"/>
                          </a:solidFill>
                          <a:effectLst/>
                        </a:rPr>
                        <a:t>d) Để đong một lượng chất lỏng</a:t>
                      </a: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algn="just">
                        <a:lnSpc>
                          <a:spcPct val="150000"/>
                        </a:lnSpc>
                        <a:spcAft>
                          <a:spcPts val="1000"/>
                        </a:spcAft>
                        <a:tabLst>
                          <a:tab pos="2316480" algn="l"/>
                        </a:tabLst>
                      </a:pP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just">
                        <a:lnSpc>
                          <a:spcPct val="150000"/>
                        </a:lnSpc>
                        <a:spcAft>
                          <a:spcPts val="1000"/>
                        </a:spcAft>
                        <a:tabLst>
                          <a:tab pos="2316480" algn="l"/>
                        </a:tabLst>
                      </a:pPr>
                      <a:r>
                        <a:rPr lang="vi-VN" sz="2000">
                          <a:solidFill>
                            <a:srgbClr val="000000"/>
                          </a:solidFill>
                          <a:effectLst/>
                        </a:rPr>
                        <a:t>4. Giá để ống nghiệm</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885270956"/>
                  </a:ext>
                </a:extLst>
              </a:tr>
              <a:tr h="543250">
                <a:tc>
                  <a:txBody>
                    <a:bodyPr/>
                    <a:lstStyle/>
                    <a:p>
                      <a:pPr algn="just">
                        <a:lnSpc>
                          <a:spcPct val="150000"/>
                        </a:lnSpc>
                        <a:spcAft>
                          <a:spcPts val="1000"/>
                        </a:spcAft>
                        <a:tabLst>
                          <a:tab pos="2316480" algn="l"/>
                        </a:tabLst>
                      </a:pPr>
                      <a:r>
                        <a:rPr lang="vi-VN" sz="2000" b="0">
                          <a:solidFill>
                            <a:srgbClr val="000000"/>
                          </a:solidFill>
                          <a:effectLst/>
                        </a:rPr>
                        <a:t>e) Để chứa hóa chất</a:t>
                      </a: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algn="just">
                        <a:lnSpc>
                          <a:spcPct val="150000"/>
                        </a:lnSpc>
                        <a:spcAft>
                          <a:spcPts val="1000"/>
                        </a:spcAft>
                        <a:tabLst>
                          <a:tab pos="2316480" algn="l"/>
                        </a:tabLst>
                      </a:pP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just">
                        <a:lnSpc>
                          <a:spcPct val="150000"/>
                        </a:lnSpc>
                        <a:spcAft>
                          <a:spcPts val="1000"/>
                        </a:spcAft>
                        <a:tabLst>
                          <a:tab pos="2316480" algn="l"/>
                        </a:tabLst>
                      </a:pPr>
                      <a:r>
                        <a:rPr lang="vi-VN" sz="2000">
                          <a:solidFill>
                            <a:srgbClr val="000000"/>
                          </a:solidFill>
                          <a:effectLst/>
                        </a:rPr>
                        <a:t>5. Thìa thủy tinh</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875216223"/>
                  </a:ext>
                </a:extLst>
              </a:tr>
              <a:tr h="543250">
                <a:tc>
                  <a:txBody>
                    <a:bodyPr/>
                    <a:lstStyle/>
                    <a:p>
                      <a:pPr algn="just">
                        <a:lnSpc>
                          <a:spcPct val="150000"/>
                        </a:lnSpc>
                        <a:spcAft>
                          <a:spcPts val="1000"/>
                        </a:spcAft>
                        <a:tabLst>
                          <a:tab pos="2316480" algn="l"/>
                        </a:tabLst>
                      </a:pPr>
                      <a:r>
                        <a:rPr lang="vi-VN" sz="2000" b="0">
                          <a:solidFill>
                            <a:srgbClr val="000000"/>
                          </a:solidFill>
                          <a:effectLst/>
                        </a:rPr>
                        <a:t>g) Để lấy hóa chất (rắn)</a:t>
                      </a: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pPr algn="just">
                        <a:lnSpc>
                          <a:spcPct val="150000"/>
                        </a:lnSpc>
                        <a:spcAft>
                          <a:spcPts val="1000"/>
                        </a:spcAft>
                        <a:tabLst>
                          <a:tab pos="2316480" algn="l"/>
                        </a:tabLst>
                      </a:pPr>
                      <a:endParaRPr lang="en-US" sz="24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just">
                        <a:lnSpc>
                          <a:spcPct val="150000"/>
                        </a:lnSpc>
                        <a:spcAft>
                          <a:spcPts val="1000"/>
                        </a:spcAft>
                        <a:tabLst>
                          <a:tab pos="2316480" algn="l"/>
                        </a:tabLst>
                      </a:pPr>
                      <a:r>
                        <a:rPr lang="vi-VN" sz="2000">
                          <a:solidFill>
                            <a:srgbClr val="000000"/>
                          </a:solidFill>
                          <a:effectLst/>
                        </a:rPr>
                        <a:t>6. Đũa thủy tinh</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110224596"/>
                  </a:ext>
                </a:extLst>
              </a:tr>
            </a:tbl>
          </a:graphicData>
        </a:graphic>
      </p:graphicFrame>
      <p:cxnSp>
        <p:nvCxnSpPr>
          <p:cNvPr id="6" name="Straight Arrow Connector 5">
            <a:extLst>
              <a:ext uri="{FF2B5EF4-FFF2-40B4-BE49-F238E27FC236}">
                <a16:creationId xmlns:a16="http://schemas.microsoft.com/office/drawing/2014/main" id="{B4B1BCB5-D987-A2DC-DA1F-23F013A79F72}"/>
              </a:ext>
            </a:extLst>
          </p:cNvPr>
          <p:cNvCxnSpPr>
            <a:cxnSpLocks/>
          </p:cNvCxnSpPr>
          <p:nvPr/>
        </p:nvCxnSpPr>
        <p:spPr>
          <a:xfrm>
            <a:off x="4571999" y="1764632"/>
            <a:ext cx="1636296" cy="5454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025C382-AF2B-B725-6E4F-41A5F597FD78}"/>
              </a:ext>
            </a:extLst>
          </p:cNvPr>
          <p:cNvCxnSpPr>
            <a:cxnSpLocks/>
          </p:cNvCxnSpPr>
          <p:nvPr/>
        </p:nvCxnSpPr>
        <p:spPr>
          <a:xfrm>
            <a:off x="4571999" y="2310063"/>
            <a:ext cx="1636296" cy="1155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FBEDF3E-C3DB-A4FB-BDF0-AD5580B19FEA}"/>
              </a:ext>
            </a:extLst>
          </p:cNvPr>
          <p:cNvCxnSpPr>
            <a:cxnSpLocks/>
          </p:cNvCxnSpPr>
          <p:nvPr/>
        </p:nvCxnSpPr>
        <p:spPr>
          <a:xfrm>
            <a:off x="4571999" y="2855494"/>
            <a:ext cx="1636296" cy="16603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D63FDDC-4A92-4C7E-03E9-AF5D41E35CF5}"/>
              </a:ext>
            </a:extLst>
          </p:cNvPr>
          <p:cNvCxnSpPr>
            <a:cxnSpLocks/>
          </p:cNvCxnSpPr>
          <p:nvPr/>
        </p:nvCxnSpPr>
        <p:spPr>
          <a:xfrm flipV="1">
            <a:off x="4571999" y="1752599"/>
            <a:ext cx="1636296" cy="16483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53E40FE-34D1-B394-22DD-A006465CB134}"/>
              </a:ext>
            </a:extLst>
          </p:cNvPr>
          <p:cNvCxnSpPr>
            <a:cxnSpLocks/>
          </p:cNvCxnSpPr>
          <p:nvPr/>
        </p:nvCxnSpPr>
        <p:spPr>
          <a:xfrm flipV="1">
            <a:off x="4571999" y="2849478"/>
            <a:ext cx="1636296" cy="11409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3A142E-C1E7-764F-FFBD-56ED7B04B46C}"/>
              </a:ext>
            </a:extLst>
          </p:cNvPr>
          <p:cNvCxnSpPr>
            <a:cxnSpLocks/>
          </p:cNvCxnSpPr>
          <p:nvPr/>
        </p:nvCxnSpPr>
        <p:spPr>
          <a:xfrm flipV="1">
            <a:off x="4571999" y="3882189"/>
            <a:ext cx="1636296" cy="6286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31"/>
        <p:cNvGrpSpPr/>
        <p:nvPr/>
      </p:nvGrpSpPr>
      <p:grpSpPr>
        <a:xfrm>
          <a:off x="0" y="0"/>
          <a:ext cx="0" cy="0"/>
          <a:chOff x="0" y="0"/>
          <a:chExt cx="0" cy="0"/>
        </a:xfrm>
      </p:grpSpPr>
      <p:sp>
        <p:nvSpPr>
          <p:cNvPr id="4" name="TextBox 3">
            <a:extLst>
              <a:ext uri="{FF2B5EF4-FFF2-40B4-BE49-F238E27FC236}">
                <a16:creationId xmlns:a16="http://schemas.microsoft.com/office/drawing/2014/main" id="{7A87C2C1-ECCB-A504-FD2F-24A08B9FF160}"/>
              </a:ext>
            </a:extLst>
          </p:cNvPr>
          <p:cNvSpPr txBox="1"/>
          <p:nvPr/>
        </p:nvSpPr>
        <p:spPr>
          <a:xfrm>
            <a:off x="2286000" y="254642"/>
            <a:ext cx="4572000" cy="646331"/>
          </a:xfrm>
          <a:prstGeom prst="rect">
            <a:avLst/>
          </a:prstGeom>
          <a:noFill/>
        </p:spPr>
        <p:txBody>
          <a:bodyPr wrap="square">
            <a:spAutoFit/>
          </a:bodyPr>
          <a:lstStyle/>
          <a:p>
            <a:pPr algn="ctr"/>
            <a:r>
              <a:rPr lang="en" sz="3600" b="1">
                <a:solidFill>
                  <a:schemeClr val="bg2">
                    <a:lumMod val="75000"/>
                  </a:schemeClr>
                </a:solidFill>
                <a:latin typeface="+mj-lt"/>
              </a:rPr>
              <a:t>VẬN DỤNG</a:t>
            </a:r>
            <a:endParaRPr lang="en-US" sz="3600">
              <a:solidFill>
                <a:schemeClr val="bg2">
                  <a:lumMod val="75000"/>
                </a:schemeClr>
              </a:solidFill>
            </a:endParaRPr>
          </a:p>
        </p:txBody>
      </p:sp>
      <p:sp>
        <p:nvSpPr>
          <p:cNvPr id="6" name="TextBox 5">
            <a:extLst>
              <a:ext uri="{FF2B5EF4-FFF2-40B4-BE49-F238E27FC236}">
                <a16:creationId xmlns:a16="http://schemas.microsoft.com/office/drawing/2014/main" id="{167A986D-E6D8-33E7-E585-647716E78322}"/>
              </a:ext>
            </a:extLst>
          </p:cNvPr>
          <p:cNvSpPr txBox="1"/>
          <p:nvPr/>
        </p:nvSpPr>
        <p:spPr>
          <a:xfrm>
            <a:off x="670259" y="900973"/>
            <a:ext cx="7803481" cy="1420325"/>
          </a:xfrm>
          <a:prstGeom prst="rect">
            <a:avLst/>
          </a:prstGeom>
          <a:noFill/>
        </p:spPr>
        <p:txBody>
          <a:bodyPr wrap="square">
            <a:spAutoFit/>
          </a:bodyPr>
          <a:lstStyle/>
          <a:p>
            <a:pPr algn="just">
              <a:lnSpc>
                <a:spcPct val="150000"/>
              </a:lnSpc>
            </a:pPr>
            <a:r>
              <a:rPr lang="en-US" sz="2000"/>
              <a:t>Chỉ ra những tình huống nguy hiểm có thể gặp phải trong khi tiến hành thí nghiệm với hóa chất hay với các thiết bị điện. Đề xuất cách xử lí an toàn cho mỗi tình huống đó.</a:t>
            </a:r>
          </a:p>
        </p:txBody>
      </p:sp>
      <p:graphicFrame>
        <p:nvGraphicFramePr>
          <p:cNvPr id="5" name="Table 6">
            <a:extLst>
              <a:ext uri="{FF2B5EF4-FFF2-40B4-BE49-F238E27FC236}">
                <a16:creationId xmlns:a16="http://schemas.microsoft.com/office/drawing/2014/main" id="{206FCD9C-A4F7-76F3-5C54-B5BD1EC7E1DB}"/>
              </a:ext>
            </a:extLst>
          </p:cNvPr>
          <p:cNvGraphicFramePr>
            <a:graphicFrameLocks noGrp="1"/>
          </p:cNvGraphicFramePr>
          <p:nvPr>
            <p:extLst>
              <p:ext uri="{D42A27DB-BD31-4B8C-83A1-F6EECF244321}">
                <p14:modId xmlns:p14="http://schemas.microsoft.com/office/powerpoint/2010/main" val="3986346201"/>
              </p:ext>
            </p:extLst>
          </p:nvPr>
        </p:nvGraphicFramePr>
        <p:xfrm>
          <a:off x="385011" y="2424698"/>
          <a:ext cx="8534400" cy="2528550"/>
        </p:xfrm>
        <a:graphic>
          <a:graphicData uri="http://schemas.openxmlformats.org/drawingml/2006/table">
            <a:tbl>
              <a:tblPr firstRow="1" bandRow="1">
                <a:tableStyleId>{8A107856-5554-42FB-B03E-39F5DBC370BA}</a:tableStyleId>
              </a:tblPr>
              <a:tblGrid>
                <a:gridCol w="2334126">
                  <a:extLst>
                    <a:ext uri="{9D8B030D-6E8A-4147-A177-3AD203B41FA5}">
                      <a16:colId xmlns:a16="http://schemas.microsoft.com/office/drawing/2014/main" val="1841738486"/>
                    </a:ext>
                  </a:extLst>
                </a:gridCol>
                <a:gridCol w="6200274">
                  <a:extLst>
                    <a:ext uri="{9D8B030D-6E8A-4147-A177-3AD203B41FA5}">
                      <a16:colId xmlns:a16="http://schemas.microsoft.com/office/drawing/2014/main" val="2761199759"/>
                    </a:ext>
                  </a:extLst>
                </a:gridCol>
              </a:tblGrid>
              <a:tr h="909063">
                <a:tc>
                  <a:txBody>
                    <a:bodyPr/>
                    <a:lstStyle/>
                    <a:p>
                      <a:pPr algn="ctr">
                        <a:lnSpc>
                          <a:spcPct val="150000"/>
                        </a:lnSpc>
                      </a:pPr>
                      <a:r>
                        <a:rPr lang="en-US" sz="2000" b="0">
                          <a:solidFill>
                            <a:srgbClr val="000000"/>
                          </a:solidFill>
                        </a:rPr>
                        <a:t>Những tình huống nguy hiểm</a:t>
                      </a:r>
                    </a:p>
                  </a:txBody>
                  <a:tcPr anchor="ctr"/>
                </a:tc>
                <a:tc>
                  <a:txBody>
                    <a:bodyPr/>
                    <a:lstStyle/>
                    <a:p>
                      <a:pPr algn="ctr">
                        <a:lnSpc>
                          <a:spcPct val="150000"/>
                        </a:lnSpc>
                      </a:pPr>
                      <a:r>
                        <a:rPr lang="en-US" sz="2000" b="0">
                          <a:solidFill>
                            <a:srgbClr val="000000"/>
                          </a:solidFill>
                        </a:rPr>
                        <a:t>Cách xử lí an toàn</a:t>
                      </a:r>
                    </a:p>
                  </a:txBody>
                  <a:tcPr anchor="ctr"/>
                </a:tc>
                <a:extLst>
                  <a:ext uri="{0D108BD9-81ED-4DB2-BD59-A6C34878D82A}">
                    <a16:rowId xmlns:a16="http://schemas.microsoft.com/office/drawing/2014/main" val="988556816"/>
                  </a:ext>
                </a:extLst>
              </a:tr>
              <a:tr h="526387">
                <a:tc>
                  <a:txBody>
                    <a:bodyPr/>
                    <a:lstStyle/>
                    <a:p>
                      <a:endParaRPr lang="en-US" sz="2000">
                        <a:solidFill>
                          <a:srgbClr val="000000"/>
                        </a:solidFill>
                      </a:endParaRPr>
                    </a:p>
                  </a:txBody>
                  <a:tcPr anchor="ctr"/>
                </a:tc>
                <a:tc>
                  <a:txBody>
                    <a:bodyPr/>
                    <a:lstStyle/>
                    <a:p>
                      <a:endParaRPr lang="en-US" sz="2000">
                        <a:solidFill>
                          <a:srgbClr val="000000"/>
                        </a:solidFill>
                      </a:endParaRPr>
                    </a:p>
                  </a:txBody>
                  <a:tcPr anchor="ctr"/>
                </a:tc>
                <a:extLst>
                  <a:ext uri="{0D108BD9-81ED-4DB2-BD59-A6C34878D82A}">
                    <a16:rowId xmlns:a16="http://schemas.microsoft.com/office/drawing/2014/main" val="830236071"/>
                  </a:ext>
                </a:extLst>
              </a:tr>
              <a:tr h="526387">
                <a:tc>
                  <a:txBody>
                    <a:bodyPr/>
                    <a:lstStyle/>
                    <a:p>
                      <a:endParaRPr lang="en-US" sz="2000">
                        <a:solidFill>
                          <a:srgbClr val="000000"/>
                        </a:solidFill>
                      </a:endParaRPr>
                    </a:p>
                  </a:txBody>
                  <a:tcPr anchor="ctr"/>
                </a:tc>
                <a:tc>
                  <a:txBody>
                    <a:bodyPr/>
                    <a:lstStyle/>
                    <a:p>
                      <a:endParaRPr lang="en-US" sz="2000">
                        <a:solidFill>
                          <a:srgbClr val="000000"/>
                        </a:solidFill>
                      </a:endParaRPr>
                    </a:p>
                  </a:txBody>
                  <a:tcPr anchor="ctr"/>
                </a:tc>
                <a:extLst>
                  <a:ext uri="{0D108BD9-81ED-4DB2-BD59-A6C34878D82A}">
                    <a16:rowId xmlns:a16="http://schemas.microsoft.com/office/drawing/2014/main" val="109823193"/>
                  </a:ext>
                </a:extLst>
              </a:tr>
              <a:tr h="526387">
                <a:tc>
                  <a:txBody>
                    <a:bodyPr/>
                    <a:lstStyle/>
                    <a:p>
                      <a:endParaRPr lang="en-US" sz="2000">
                        <a:solidFill>
                          <a:srgbClr val="000000"/>
                        </a:solidFill>
                      </a:endParaRPr>
                    </a:p>
                  </a:txBody>
                  <a:tcPr anchor="ctr"/>
                </a:tc>
                <a:tc>
                  <a:txBody>
                    <a:bodyPr/>
                    <a:lstStyle/>
                    <a:p>
                      <a:endParaRPr lang="en-US" sz="2000">
                        <a:solidFill>
                          <a:srgbClr val="000000"/>
                        </a:solidFill>
                      </a:endParaRPr>
                    </a:p>
                  </a:txBody>
                  <a:tcPr anchor="ctr"/>
                </a:tc>
                <a:extLst>
                  <a:ext uri="{0D108BD9-81ED-4DB2-BD59-A6C34878D82A}">
                    <a16:rowId xmlns:a16="http://schemas.microsoft.com/office/drawing/2014/main" val="1658076561"/>
                  </a:ext>
                </a:extLst>
              </a:tr>
            </a:tbl>
          </a:graphicData>
        </a:graphic>
      </p:graphicFrame>
    </p:spTree>
    <p:extLst>
      <p:ext uri="{BB962C8B-B14F-4D97-AF65-F5344CB8AC3E}">
        <p14:creationId xmlns:p14="http://schemas.microsoft.com/office/powerpoint/2010/main" val="2003279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C4B62382-ADC9-647E-8A26-BF7DC5CBA847}"/>
              </a:ext>
            </a:extLst>
          </p:cNvPr>
          <p:cNvGraphicFramePr>
            <a:graphicFrameLocks noGrp="1"/>
          </p:cNvGraphicFramePr>
          <p:nvPr>
            <p:extLst>
              <p:ext uri="{D42A27DB-BD31-4B8C-83A1-F6EECF244321}">
                <p14:modId xmlns:p14="http://schemas.microsoft.com/office/powerpoint/2010/main" val="2096911712"/>
              </p:ext>
            </p:extLst>
          </p:nvPr>
        </p:nvGraphicFramePr>
        <p:xfrm>
          <a:off x="0" y="0"/>
          <a:ext cx="9144000" cy="5143499"/>
        </p:xfrm>
        <a:graphic>
          <a:graphicData uri="http://schemas.openxmlformats.org/drawingml/2006/table">
            <a:tbl>
              <a:tblPr firstRow="1" bandRow="1">
                <a:tableStyleId>{8A107856-5554-42FB-B03E-39F5DBC370BA}</a:tableStyleId>
              </a:tblPr>
              <a:tblGrid>
                <a:gridCol w="3657600">
                  <a:extLst>
                    <a:ext uri="{9D8B030D-6E8A-4147-A177-3AD203B41FA5}">
                      <a16:colId xmlns:a16="http://schemas.microsoft.com/office/drawing/2014/main" val="1841738486"/>
                    </a:ext>
                  </a:extLst>
                </a:gridCol>
                <a:gridCol w="5486400">
                  <a:extLst>
                    <a:ext uri="{9D8B030D-6E8A-4147-A177-3AD203B41FA5}">
                      <a16:colId xmlns:a16="http://schemas.microsoft.com/office/drawing/2014/main" val="2761199759"/>
                    </a:ext>
                  </a:extLst>
                </a:gridCol>
              </a:tblGrid>
              <a:tr h="959223">
                <a:tc>
                  <a:txBody>
                    <a:bodyPr/>
                    <a:lstStyle/>
                    <a:p>
                      <a:pPr algn="ctr">
                        <a:lnSpc>
                          <a:spcPct val="150000"/>
                        </a:lnSpc>
                      </a:pPr>
                      <a:r>
                        <a:rPr lang="en-US" sz="2000" b="0">
                          <a:solidFill>
                            <a:srgbClr val="000000"/>
                          </a:solidFill>
                        </a:rPr>
                        <a:t>Những tình huống nguy hiểm</a:t>
                      </a:r>
                    </a:p>
                  </a:txBody>
                  <a:tcPr anchor="ctr"/>
                </a:tc>
                <a:tc>
                  <a:txBody>
                    <a:bodyPr/>
                    <a:lstStyle/>
                    <a:p>
                      <a:pPr algn="ctr">
                        <a:lnSpc>
                          <a:spcPct val="150000"/>
                        </a:lnSpc>
                      </a:pPr>
                      <a:r>
                        <a:rPr lang="en-US" sz="2000" b="0">
                          <a:solidFill>
                            <a:srgbClr val="000000"/>
                          </a:solidFill>
                        </a:rPr>
                        <a:t>Cách xử lí an toàn</a:t>
                      </a:r>
                    </a:p>
                  </a:txBody>
                  <a:tcPr anchor="ctr"/>
                </a:tc>
                <a:extLst>
                  <a:ext uri="{0D108BD9-81ED-4DB2-BD59-A6C34878D82A}">
                    <a16:rowId xmlns:a16="http://schemas.microsoft.com/office/drawing/2014/main" val="988556816"/>
                  </a:ext>
                </a:extLst>
              </a:tr>
              <a:tr h="2092138">
                <a:tc>
                  <a:txBody>
                    <a:bodyPr/>
                    <a:lstStyle/>
                    <a:p>
                      <a:pPr algn="just">
                        <a:lnSpc>
                          <a:spcPct val="150000"/>
                        </a:lnSpc>
                      </a:pPr>
                      <a:r>
                        <a:rPr lang="vi-VN" sz="2000">
                          <a:solidFill>
                            <a:srgbClr val="000000"/>
                          </a:solidFill>
                        </a:rPr>
                        <a:t>Thiết bị điện có thể bị cháy do nguồn điện cung cấp quá lớn.</a:t>
                      </a:r>
                      <a:endParaRPr lang="en-US" sz="2000">
                        <a:solidFill>
                          <a:srgbClr val="000000"/>
                        </a:solidFill>
                      </a:endParaRPr>
                    </a:p>
                  </a:txBody>
                  <a:tcPr anchor="ctr"/>
                </a:tc>
                <a:tc>
                  <a:txBody>
                    <a:bodyPr/>
                    <a:lstStyle/>
                    <a:p>
                      <a:pPr algn="just">
                        <a:lnSpc>
                          <a:spcPct val="150000"/>
                        </a:lnSpc>
                      </a:pPr>
                      <a:r>
                        <a:rPr lang="en-US" sz="2000">
                          <a:solidFill>
                            <a:srgbClr val="000000"/>
                          </a:solidFill>
                        </a:rPr>
                        <a:t>Ngắt ngay nguồn điện cung cấp và lắp cầu chì trong mạch tránh cho thiết bị điện thí nghiệm sau bị cháy, cần đọc kĩ thông số thiết bị điện và sử dụng nguồn điện cung cấp hợp lí.</a:t>
                      </a:r>
                    </a:p>
                  </a:txBody>
                  <a:tcPr anchor="ctr"/>
                </a:tc>
                <a:extLst>
                  <a:ext uri="{0D108BD9-81ED-4DB2-BD59-A6C34878D82A}">
                    <a16:rowId xmlns:a16="http://schemas.microsoft.com/office/drawing/2014/main" val="830236071"/>
                  </a:ext>
                </a:extLst>
              </a:tr>
              <a:tr h="2092138">
                <a:tc>
                  <a:txBody>
                    <a:bodyPr/>
                    <a:lstStyle/>
                    <a:p>
                      <a:pPr algn="just">
                        <a:lnSpc>
                          <a:spcPct val="150000"/>
                        </a:lnSpc>
                      </a:pPr>
                      <a:r>
                        <a:rPr lang="en-US" sz="2000">
                          <a:solidFill>
                            <a:srgbClr val="000000"/>
                          </a:solidFill>
                        </a:rPr>
                        <a:t>Mắc ampe kế không đúng cách gây hỏng thiết bị.</a:t>
                      </a:r>
                    </a:p>
                  </a:txBody>
                  <a:tcPr anchor="ctr"/>
                </a:tc>
                <a:tc>
                  <a:txBody>
                    <a:bodyPr/>
                    <a:lstStyle/>
                    <a:p>
                      <a:pPr algn="just">
                        <a:lnSpc>
                          <a:spcPct val="150000"/>
                        </a:lnSpc>
                      </a:pPr>
                      <a:r>
                        <a:rPr lang="en-US" sz="2000">
                          <a:solidFill>
                            <a:srgbClr val="000000"/>
                          </a:solidFill>
                        </a:rPr>
                        <a:t>GV </a:t>
                      </a:r>
                      <a:r>
                        <a:rPr lang="vi-VN" sz="2000">
                          <a:solidFill>
                            <a:srgbClr val="000000"/>
                          </a:solidFill>
                        </a:rPr>
                        <a:t>cần nhắc nhở kĩ lưỡng tới HS cách mắc ampe kế tránh mắc sai gây hỏng thiết bị, chập mạch điện.</a:t>
                      </a:r>
                      <a:endParaRPr lang="en-US" sz="2000">
                        <a:solidFill>
                          <a:srgbClr val="000000"/>
                        </a:solidFill>
                      </a:endParaRPr>
                    </a:p>
                  </a:txBody>
                  <a:tcPr anchor="ctr"/>
                </a:tc>
                <a:extLst>
                  <a:ext uri="{0D108BD9-81ED-4DB2-BD59-A6C34878D82A}">
                    <a16:rowId xmlns:a16="http://schemas.microsoft.com/office/drawing/2014/main" val="109823193"/>
                  </a:ext>
                </a:extLst>
              </a:tr>
            </a:tbl>
          </a:graphicData>
        </a:graphic>
      </p:graphicFrame>
    </p:spTree>
    <p:extLst>
      <p:ext uri="{BB962C8B-B14F-4D97-AF65-F5344CB8AC3E}">
        <p14:creationId xmlns:p14="http://schemas.microsoft.com/office/powerpoint/2010/main" val="1296630025"/>
      </p:ext>
    </p:extLst>
  </p:cSld>
  <p:clrMapOvr>
    <a:masterClrMapping/>
  </p:clrMapOvr>
  <p:transition spd="med">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C4B62382-ADC9-647E-8A26-BF7DC5CBA847}"/>
              </a:ext>
            </a:extLst>
          </p:cNvPr>
          <p:cNvGraphicFramePr>
            <a:graphicFrameLocks noGrp="1"/>
          </p:cNvGraphicFramePr>
          <p:nvPr/>
        </p:nvGraphicFramePr>
        <p:xfrm>
          <a:off x="0" y="0"/>
          <a:ext cx="9144000" cy="5143501"/>
        </p:xfrm>
        <a:graphic>
          <a:graphicData uri="http://schemas.openxmlformats.org/drawingml/2006/table">
            <a:tbl>
              <a:tblPr firstRow="1" bandRow="1">
                <a:tableStyleId>{8A107856-5554-42FB-B03E-39F5DBC370BA}</a:tableStyleId>
              </a:tblPr>
              <a:tblGrid>
                <a:gridCol w="2189747">
                  <a:extLst>
                    <a:ext uri="{9D8B030D-6E8A-4147-A177-3AD203B41FA5}">
                      <a16:colId xmlns:a16="http://schemas.microsoft.com/office/drawing/2014/main" val="1841738486"/>
                    </a:ext>
                  </a:extLst>
                </a:gridCol>
                <a:gridCol w="6954253">
                  <a:extLst>
                    <a:ext uri="{9D8B030D-6E8A-4147-A177-3AD203B41FA5}">
                      <a16:colId xmlns:a16="http://schemas.microsoft.com/office/drawing/2014/main" val="2761199759"/>
                    </a:ext>
                  </a:extLst>
                </a:gridCol>
              </a:tblGrid>
              <a:tr h="964258">
                <a:tc>
                  <a:txBody>
                    <a:bodyPr/>
                    <a:lstStyle/>
                    <a:p>
                      <a:pPr algn="ctr">
                        <a:lnSpc>
                          <a:spcPct val="150000"/>
                        </a:lnSpc>
                      </a:pPr>
                      <a:r>
                        <a:rPr lang="en-US" sz="2000" b="0">
                          <a:solidFill>
                            <a:srgbClr val="000000"/>
                          </a:solidFill>
                        </a:rPr>
                        <a:t>Những tình huống nguy hiểm</a:t>
                      </a:r>
                    </a:p>
                  </a:txBody>
                  <a:tcPr anchor="ctr"/>
                </a:tc>
                <a:tc>
                  <a:txBody>
                    <a:bodyPr/>
                    <a:lstStyle/>
                    <a:p>
                      <a:pPr algn="ctr">
                        <a:lnSpc>
                          <a:spcPct val="150000"/>
                        </a:lnSpc>
                      </a:pPr>
                      <a:r>
                        <a:rPr lang="en-US" sz="2000" b="0">
                          <a:solidFill>
                            <a:srgbClr val="000000"/>
                          </a:solidFill>
                        </a:rPr>
                        <a:t>Cách xử lí an toàn</a:t>
                      </a:r>
                    </a:p>
                  </a:txBody>
                  <a:tcPr anchor="ctr"/>
                </a:tc>
                <a:extLst>
                  <a:ext uri="{0D108BD9-81ED-4DB2-BD59-A6C34878D82A}">
                    <a16:rowId xmlns:a16="http://schemas.microsoft.com/office/drawing/2014/main" val="988556816"/>
                  </a:ext>
                </a:extLst>
              </a:tr>
              <a:tr h="1485953">
                <a:tc>
                  <a:txBody>
                    <a:bodyPr/>
                    <a:lstStyle/>
                    <a:p>
                      <a:pPr algn="just">
                        <a:lnSpc>
                          <a:spcPct val="150000"/>
                        </a:lnSpc>
                      </a:pPr>
                      <a:r>
                        <a:rPr lang="en-US" sz="2000">
                          <a:solidFill>
                            <a:srgbClr val="000000"/>
                          </a:solidFill>
                        </a:rPr>
                        <a:t>Nếu bị bỏng vì acid đặc</a:t>
                      </a:r>
                    </a:p>
                  </a:txBody>
                  <a:tcPr anchor="ctr"/>
                </a:tc>
                <a:tc>
                  <a:txBody>
                    <a:bodyPr/>
                    <a:lstStyle/>
                    <a:p>
                      <a:pPr algn="just">
                        <a:lnSpc>
                          <a:spcPct val="150000"/>
                        </a:lnSpc>
                      </a:pPr>
                      <a:r>
                        <a:rPr lang="en-US" sz="2000">
                          <a:solidFill>
                            <a:srgbClr val="000000"/>
                          </a:solidFill>
                        </a:rPr>
                        <a:t>D</a:t>
                      </a:r>
                      <a:r>
                        <a:rPr lang="vi-VN" sz="2000">
                          <a:solidFill>
                            <a:srgbClr val="000000"/>
                          </a:solidFill>
                        </a:rPr>
                        <a:t>ội nước rửa ngay nhiều lần, nếu có vòi nước thì cho chảy mạnh vào vết bỏng 3 – 5 phút, sau đó rửa bằng dung dịch NaHCO3, không được rửa bằng xà phòng.</a:t>
                      </a:r>
                      <a:endParaRPr lang="en-US" sz="2000">
                        <a:solidFill>
                          <a:srgbClr val="000000"/>
                        </a:solidFill>
                      </a:endParaRPr>
                    </a:p>
                  </a:txBody>
                  <a:tcPr anchor="ctr"/>
                </a:tc>
                <a:extLst>
                  <a:ext uri="{0D108BD9-81ED-4DB2-BD59-A6C34878D82A}">
                    <a16:rowId xmlns:a16="http://schemas.microsoft.com/office/drawing/2014/main" val="830236071"/>
                  </a:ext>
                </a:extLst>
              </a:tr>
              <a:tr h="1114465">
                <a:tc>
                  <a:txBody>
                    <a:bodyPr/>
                    <a:lstStyle/>
                    <a:p>
                      <a:pPr algn="just">
                        <a:lnSpc>
                          <a:spcPct val="150000"/>
                        </a:lnSpc>
                      </a:pPr>
                      <a:r>
                        <a:rPr lang="en-US" sz="2000">
                          <a:solidFill>
                            <a:srgbClr val="000000"/>
                          </a:solidFill>
                        </a:rPr>
                        <a:t>Bị bỏng vì kiềm đặc</a:t>
                      </a:r>
                    </a:p>
                  </a:txBody>
                  <a:tcPr anchor="ctr"/>
                </a:tc>
                <a:tc>
                  <a:txBody>
                    <a:bodyPr/>
                    <a:lstStyle/>
                    <a:p>
                      <a:pPr algn="just">
                        <a:lnSpc>
                          <a:spcPct val="150000"/>
                        </a:lnSpc>
                      </a:pPr>
                      <a:r>
                        <a:rPr lang="en-US" sz="2000">
                          <a:solidFill>
                            <a:srgbClr val="000000"/>
                          </a:solidFill>
                        </a:rPr>
                        <a:t>L</a:t>
                      </a:r>
                      <a:r>
                        <a:rPr lang="vi-VN" sz="2000">
                          <a:solidFill>
                            <a:srgbClr val="000000"/>
                          </a:solidFill>
                        </a:rPr>
                        <a:t>úc đầu chữa như bị bỏng acid, sau đó rửa bằng dung dịch loãng acetic acid 5% hay giấm.</a:t>
                      </a:r>
                      <a:endParaRPr lang="en-US" sz="2000">
                        <a:solidFill>
                          <a:srgbClr val="000000"/>
                        </a:solidFill>
                      </a:endParaRPr>
                    </a:p>
                  </a:txBody>
                  <a:tcPr anchor="ctr"/>
                </a:tc>
                <a:extLst>
                  <a:ext uri="{0D108BD9-81ED-4DB2-BD59-A6C34878D82A}">
                    <a16:rowId xmlns:a16="http://schemas.microsoft.com/office/drawing/2014/main" val="109823193"/>
                  </a:ext>
                </a:extLst>
              </a:tr>
              <a:tr h="1578825">
                <a:tc>
                  <a:txBody>
                    <a:bodyPr/>
                    <a:lstStyle/>
                    <a:p>
                      <a:pPr algn="just">
                        <a:lnSpc>
                          <a:spcPct val="150000"/>
                        </a:lnSpc>
                      </a:pPr>
                      <a:r>
                        <a:rPr lang="en-US" sz="2000">
                          <a:solidFill>
                            <a:srgbClr val="000000"/>
                          </a:solidFill>
                        </a:rPr>
                        <a:t>Khi bị ngộ độc bởi các khí độc</a:t>
                      </a:r>
                    </a:p>
                  </a:txBody>
                  <a:tcPr anchor="ctr"/>
                </a:tc>
                <a:tc>
                  <a:txBody>
                    <a:bodyPr/>
                    <a:lstStyle/>
                    <a:p>
                      <a:pPr algn="just">
                        <a:lnSpc>
                          <a:spcPct val="150000"/>
                        </a:lnSpc>
                      </a:pPr>
                      <a:r>
                        <a:rPr lang="vi-VN" sz="2000">
                          <a:solidFill>
                            <a:srgbClr val="000000"/>
                          </a:solidFill>
                        </a:rPr>
                        <a:t>cần đình chỉ thí nghiệm, mở ngay cửa và cửa sổ, đưa ngay bệnh nhân ra ngoài chỗ thoáng gió, đưa các bình có chứa hoặc sinh ra khí độc vào tủ hốt hoặc đưa ra ngoài phòng</a:t>
                      </a:r>
                      <a:r>
                        <a:rPr lang="en-US" sz="2000">
                          <a:solidFill>
                            <a:srgbClr val="000000"/>
                          </a:solidFill>
                        </a:rPr>
                        <a:t>.</a:t>
                      </a:r>
                    </a:p>
                  </a:txBody>
                  <a:tcPr anchor="ctr"/>
                </a:tc>
                <a:extLst>
                  <a:ext uri="{0D108BD9-81ED-4DB2-BD59-A6C34878D82A}">
                    <a16:rowId xmlns:a16="http://schemas.microsoft.com/office/drawing/2014/main" val="1658076561"/>
                  </a:ext>
                </a:extLst>
              </a:tr>
            </a:tbl>
          </a:graphicData>
        </a:graphic>
      </p:graphicFrame>
    </p:spTree>
    <p:extLst>
      <p:ext uri="{BB962C8B-B14F-4D97-AF65-F5344CB8AC3E}">
        <p14:creationId xmlns:p14="http://schemas.microsoft.com/office/powerpoint/2010/main" val="3792626442"/>
      </p:ext>
    </p:extLst>
  </p:cSld>
  <p:clrMapOvr>
    <a:masterClrMapping/>
  </p:clrMapOvr>
  <p:transition spd="med">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663DFA0-1859-DC9C-65AE-79F3E13E9425}"/>
              </a:ext>
            </a:extLst>
          </p:cNvPr>
          <p:cNvSpPr/>
          <p:nvPr/>
        </p:nvSpPr>
        <p:spPr>
          <a:xfrm>
            <a:off x="2954215" y="437662"/>
            <a:ext cx="3556000" cy="765907"/>
          </a:xfrm>
          <a:prstGeom prst="roundRect">
            <a:avLst/>
          </a:prstGeo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KIẾN THỨC CỐT LÕI</a:t>
            </a:r>
          </a:p>
        </p:txBody>
      </p:sp>
      <p:pic>
        <p:nvPicPr>
          <p:cNvPr id="5" name="Picture 4" descr="A close-up of a text&#10;&#10;Description automatically generated">
            <a:extLst>
              <a:ext uri="{FF2B5EF4-FFF2-40B4-BE49-F238E27FC236}">
                <a16:creationId xmlns:a16="http://schemas.microsoft.com/office/drawing/2014/main" id="{13A71324-07C4-50B3-972C-CDFF2D2B318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5246" y="1069556"/>
            <a:ext cx="8233508" cy="4151196"/>
          </a:xfrm>
          <a:prstGeom prst="rect">
            <a:avLst/>
          </a:prstGeom>
        </p:spPr>
      </p:pic>
    </p:spTree>
    <p:extLst>
      <p:ext uri="{BB962C8B-B14F-4D97-AF65-F5344CB8AC3E}">
        <p14:creationId xmlns:p14="http://schemas.microsoft.com/office/powerpoint/2010/main" val="392484799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8" name="TextBox 7">
            <a:extLst>
              <a:ext uri="{FF2B5EF4-FFF2-40B4-BE49-F238E27FC236}">
                <a16:creationId xmlns:a16="http://schemas.microsoft.com/office/drawing/2014/main" id="{43979BCE-6436-605D-2B75-0E33DC3897C9}"/>
              </a:ext>
            </a:extLst>
          </p:cNvPr>
          <p:cNvSpPr txBox="1"/>
          <p:nvPr/>
        </p:nvSpPr>
        <p:spPr>
          <a:xfrm>
            <a:off x="2052401" y="840838"/>
            <a:ext cx="5039197" cy="646331"/>
          </a:xfrm>
          <a:prstGeom prst="rect">
            <a:avLst/>
          </a:prstGeom>
          <a:noFill/>
        </p:spPr>
        <p:txBody>
          <a:bodyPr wrap="square">
            <a:spAutoFit/>
          </a:bodyPr>
          <a:lstStyle/>
          <a:p>
            <a:pPr algn="ctr"/>
            <a:r>
              <a:rPr lang="en" sz="3600" b="1">
                <a:solidFill>
                  <a:schemeClr val="accent2">
                    <a:lumMod val="50000"/>
                  </a:schemeClr>
                </a:solidFill>
                <a:latin typeface="+mj-lt"/>
              </a:rPr>
              <a:t>HƯỚNG DẪN VỀ NHÀ</a:t>
            </a:r>
            <a:endParaRPr lang="en-US" sz="3600" b="1">
              <a:solidFill>
                <a:schemeClr val="accent2">
                  <a:lumMod val="50000"/>
                </a:schemeClr>
              </a:solidFill>
              <a:latin typeface="+mj-lt"/>
            </a:endParaRPr>
          </a:p>
        </p:txBody>
      </p:sp>
      <p:sp>
        <p:nvSpPr>
          <p:cNvPr id="9" name="Rectangle: Rounded Corners 8">
            <a:extLst>
              <a:ext uri="{FF2B5EF4-FFF2-40B4-BE49-F238E27FC236}">
                <a16:creationId xmlns:a16="http://schemas.microsoft.com/office/drawing/2014/main" id="{0608975E-80DE-4384-E1EF-53E9A6D4EC37}"/>
              </a:ext>
            </a:extLst>
          </p:cNvPr>
          <p:cNvSpPr/>
          <p:nvPr/>
        </p:nvSpPr>
        <p:spPr>
          <a:xfrm>
            <a:off x="746447" y="1828748"/>
            <a:ext cx="2026674" cy="2343145"/>
          </a:xfrm>
          <a:prstGeom prst="roundRect">
            <a:avLst>
              <a:gd name="adj" fmla="val 8221"/>
            </a:avLst>
          </a:prstGeom>
          <a:solidFill>
            <a:srgbClr val="FFFFFF"/>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Ôn lại kiến thức đã học.</a:t>
            </a:r>
          </a:p>
        </p:txBody>
      </p:sp>
      <p:sp>
        <p:nvSpPr>
          <p:cNvPr id="11" name="Rectangle: Rounded Corners 10">
            <a:extLst>
              <a:ext uri="{FF2B5EF4-FFF2-40B4-BE49-F238E27FC236}">
                <a16:creationId xmlns:a16="http://schemas.microsoft.com/office/drawing/2014/main" id="{BF77A57E-9468-D3F3-F6F5-9A92E26F204B}"/>
              </a:ext>
            </a:extLst>
          </p:cNvPr>
          <p:cNvSpPr/>
          <p:nvPr/>
        </p:nvSpPr>
        <p:spPr>
          <a:xfrm>
            <a:off x="3028853" y="1828748"/>
            <a:ext cx="2234470" cy="2343145"/>
          </a:xfrm>
          <a:prstGeom prst="roundRect">
            <a:avLst>
              <a:gd name="adj" fmla="val 5160"/>
            </a:avLst>
          </a:prstGeom>
          <a:solidFill>
            <a:srgbClr val="FFFFFF"/>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Làm bài tập trong SBT KHTN 8.</a:t>
            </a:r>
          </a:p>
        </p:txBody>
      </p:sp>
      <p:sp>
        <p:nvSpPr>
          <p:cNvPr id="12" name="Rectangle: Rounded Corners 11">
            <a:extLst>
              <a:ext uri="{FF2B5EF4-FFF2-40B4-BE49-F238E27FC236}">
                <a16:creationId xmlns:a16="http://schemas.microsoft.com/office/drawing/2014/main" id="{B1119AF9-F09C-3C82-DD00-90DC174AD579}"/>
              </a:ext>
            </a:extLst>
          </p:cNvPr>
          <p:cNvSpPr/>
          <p:nvPr/>
        </p:nvSpPr>
        <p:spPr>
          <a:xfrm>
            <a:off x="5491315" y="1828747"/>
            <a:ext cx="2882664" cy="2343145"/>
          </a:xfrm>
          <a:prstGeom prst="roundRect">
            <a:avLst>
              <a:gd name="adj" fmla="val 4246"/>
            </a:avLst>
          </a:prstGeom>
          <a:solidFill>
            <a:srgbClr val="FFFFFF"/>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Đọc và tìm hiểu trước nội dung </a:t>
            </a:r>
            <a:r>
              <a:rPr lang="vi-VN" sz="2000" b="1" i="1">
                <a:solidFill>
                  <a:srgbClr val="000000"/>
                </a:solidFill>
              </a:rPr>
              <a:t>Chủ đề 1 – Bài 1: Biến đổi vật lí và biến đổi hóa học</a:t>
            </a:r>
            <a:endParaRPr lang="en-US" sz="2000" b="1" i="1">
              <a:solidFill>
                <a:srgbClr val="0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grpSp>
        <p:nvGrpSpPr>
          <p:cNvPr id="10" name="Group 9">
            <a:extLst>
              <a:ext uri="{FF2B5EF4-FFF2-40B4-BE49-F238E27FC236}">
                <a16:creationId xmlns:a16="http://schemas.microsoft.com/office/drawing/2014/main" id="{A59E6EFD-A9F3-E7C0-B6A8-B64CBC3AD074}"/>
              </a:ext>
            </a:extLst>
          </p:cNvPr>
          <p:cNvGrpSpPr/>
          <p:nvPr/>
        </p:nvGrpSpPr>
        <p:grpSpPr>
          <a:xfrm>
            <a:off x="142663" y="1441207"/>
            <a:ext cx="3841299" cy="3124268"/>
            <a:chOff x="15218" y="2665346"/>
            <a:chExt cx="2792728" cy="2342370"/>
          </a:xfrm>
        </p:grpSpPr>
        <p:grpSp>
          <p:nvGrpSpPr>
            <p:cNvPr id="1966" name="Google Shape;1966;p35"/>
            <p:cNvGrpSpPr/>
            <p:nvPr/>
          </p:nvGrpSpPr>
          <p:grpSpPr>
            <a:xfrm flipH="1">
              <a:off x="728085" y="2665346"/>
              <a:ext cx="1039735" cy="2342370"/>
              <a:chOff x="163272" y="4191175"/>
              <a:chExt cx="1099899" cy="2477912"/>
            </a:xfrm>
          </p:grpSpPr>
          <p:sp>
            <p:nvSpPr>
              <p:cNvPr id="1967" name="Google Shape;1967;p35"/>
              <p:cNvSpPr/>
              <p:nvPr/>
            </p:nvSpPr>
            <p:spPr>
              <a:xfrm>
                <a:off x="900462" y="4228896"/>
                <a:ext cx="174633" cy="642168"/>
              </a:xfrm>
              <a:custGeom>
                <a:avLst/>
                <a:gdLst/>
                <a:ahLst/>
                <a:cxnLst/>
                <a:rect l="l" t="t" r="r" b="b"/>
                <a:pathLst>
                  <a:path w="11399" h="41917" extrusionOk="0">
                    <a:moveTo>
                      <a:pt x="1" y="1"/>
                    </a:moveTo>
                    <a:lnTo>
                      <a:pt x="1" y="36202"/>
                    </a:lnTo>
                    <a:cubicBezTo>
                      <a:pt x="1" y="39363"/>
                      <a:pt x="2554" y="41916"/>
                      <a:pt x="5715" y="41916"/>
                    </a:cubicBezTo>
                    <a:cubicBezTo>
                      <a:pt x="8876" y="41916"/>
                      <a:pt x="11399" y="39363"/>
                      <a:pt x="11369" y="36202"/>
                    </a:cubicBezTo>
                    <a:lnTo>
                      <a:pt x="113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5"/>
              <p:cNvSpPr/>
              <p:nvPr/>
            </p:nvSpPr>
            <p:spPr>
              <a:xfrm>
                <a:off x="900002" y="4228896"/>
                <a:ext cx="176502" cy="642168"/>
              </a:xfrm>
              <a:custGeom>
                <a:avLst/>
                <a:gdLst/>
                <a:ahLst/>
                <a:cxnLst/>
                <a:rect l="l" t="t" r="r" b="b"/>
                <a:pathLst>
                  <a:path w="11521" h="41917" extrusionOk="0">
                    <a:moveTo>
                      <a:pt x="31" y="36354"/>
                    </a:moveTo>
                    <a:lnTo>
                      <a:pt x="31" y="36384"/>
                    </a:lnTo>
                    <a:cubicBezTo>
                      <a:pt x="31" y="36419"/>
                      <a:pt x="31" y="36454"/>
                      <a:pt x="32" y="36489"/>
                    </a:cubicBezTo>
                    <a:lnTo>
                      <a:pt x="32" y="36489"/>
                    </a:lnTo>
                    <a:cubicBezTo>
                      <a:pt x="31" y="36444"/>
                      <a:pt x="31" y="36399"/>
                      <a:pt x="31" y="36354"/>
                    </a:cubicBezTo>
                    <a:close/>
                    <a:moveTo>
                      <a:pt x="32" y="36489"/>
                    </a:moveTo>
                    <a:lnTo>
                      <a:pt x="32" y="36489"/>
                    </a:lnTo>
                    <a:cubicBezTo>
                      <a:pt x="43" y="36894"/>
                      <a:pt x="100" y="37272"/>
                      <a:pt x="183" y="37600"/>
                    </a:cubicBezTo>
                    <a:cubicBezTo>
                      <a:pt x="127" y="37265"/>
                      <a:pt x="45" y="36879"/>
                      <a:pt x="32" y="36489"/>
                    </a:cubicBezTo>
                    <a:close/>
                    <a:moveTo>
                      <a:pt x="183" y="37600"/>
                    </a:moveTo>
                    <a:lnTo>
                      <a:pt x="183" y="37600"/>
                    </a:lnTo>
                    <a:cubicBezTo>
                      <a:pt x="313" y="38185"/>
                      <a:pt x="535" y="38678"/>
                      <a:pt x="796" y="39122"/>
                    </a:cubicBezTo>
                    <a:lnTo>
                      <a:pt x="796" y="39122"/>
                    </a:lnTo>
                    <a:cubicBezTo>
                      <a:pt x="551" y="38661"/>
                      <a:pt x="335" y="38146"/>
                      <a:pt x="183" y="37600"/>
                    </a:cubicBezTo>
                    <a:close/>
                    <a:moveTo>
                      <a:pt x="796" y="39122"/>
                    </a:moveTo>
                    <a:cubicBezTo>
                      <a:pt x="892" y="39302"/>
                      <a:pt x="992" y="39474"/>
                      <a:pt x="1094" y="39637"/>
                    </a:cubicBezTo>
                    <a:cubicBezTo>
                      <a:pt x="1520" y="40153"/>
                      <a:pt x="1976" y="40609"/>
                      <a:pt x="2432" y="40913"/>
                    </a:cubicBezTo>
                    <a:cubicBezTo>
                      <a:pt x="3344" y="41552"/>
                      <a:pt x="4225" y="41795"/>
                      <a:pt x="4803" y="41855"/>
                    </a:cubicBezTo>
                    <a:cubicBezTo>
                      <a:pt x="4955" y="41916"/>
                      <a:pt x="5046" y="41916"/>
                      <a:pt x="5167" y="41916"/>
                    </a:cubicBezTo>
                    <a:lnTo>
                      <a:pt x="5228" y="41916"/>
                    </a:lnTo>
                    <a:cubicBezTo>
                      <a:pt x="5137" y="41916"/>
                      <a:pt x="5015" y="41855"/>
                      <a:pt x="4863" y="41855"/>
                    </a:cubicBezTo>
                    <a:cubicBezTo>
                      <a:pt x="4286" y="41795"/>
                      <a:pt x="3435" y="41552"/>
                      <a:pt x="2462" y="40913"/>
                    </a:cubicBezTo>
                    <a:cubicBezTo>
                      <a:pt x="2006" y="40609"/>
                      <a:pt x="1550" y="40153"/>
                      <a:pt x="1125" y="39637"/>
                    </a:cubicBezTo>
                    <a:cubicBezTo>
                      <a:pt x="1011" y="39471"/>
                      <a:pt x="901" y="39300"/>
                      <a:pt x="796" y="39122"/>
                    </a:cubicBezTo>
                    <a:close/>
                    <a:moveTo>
                      <a:pt x="31" y="1"/>
                    </a:moveTo>
                    <a:lnTo>
                      <a:pt x="31" y="31"/>
                    </a:lnTo>
                    <a:lnTo>
                      <a:pt x="31" y="62"/>
                    </a:lnTo>
                    <a:lnTo>
                      <a:pt x="0" y="122"/>
                    </a:lnTo>
                    <a:lnTo>
                      <a:pt x="11368" y="122"/>
                    </a:lnTo>
                    <a:lnTo>
                      <a:pt x="11368" y="32190"/>
                    </a:lnTo>
                    <a:lnTo>
                      <a:pt x="11368" y="35077"/>
                    </a:lnTo>
                    <a:lnTo>
                      <a:pt x="11368" y="36384"/>
                    </a:lnTo>
                    <a:cubicBezTo>
                      <a:pt x="11368" y="36810"/>
                      <a:pt x="11338" y="37235"/>
                      <a:pt x="11216" y="37600"/>
                    </a:cubicBezTo>
                    <a:cubicBezTo>
                      <a:pt x="11034" y="38421"/>
                      <a:pt x="10730" y="39089"/>
                      <a:pt x="10304" y="39637"/>
                    </a:cubicBezTo>
                    <a:cubicBezTo>
                      <a:pt x="9879" y="40153"/>
                      <a:pt x="9423" y="40609"/>
                      <a:pt x="8967" y="40913"/>
                    </a:cubicBezTo>
                    <a:cubicBezTo>
                      <a:pt x="8055" y="41552"/>
                      <a:pt x="7174" y="41764"/>
                      <a:pt x="6626" y="41855"/>
                    </a:cubicBezTo>
                    <a:cubicBezTo>
                      <a:pt x="6474" y="41855"/>
                      <a:pt x="6353" y="41916"/>
                      <a:pt x="6231" y="41916"/>
                    </a:cubicBezTo>
                    <a:lnTo>
                      <a:pt x="6322" y="41916"/>
                    </a:lnTo>
                    <a:cubicBezTo>
                      <a:pt x="6414" y="41916"/>
                      <a:pt x="6535" y="41855"/>
                      <a:pt x="6687" y="41855"/>
                    </a:cubicBezTo>
                    <a:cubicBezTo>
                      <a:pt x="7295" y="41795"/>
                      <a:pt x="8177" y="41552"/>
                      <a:pt x="9088" y="40913"/>
                    </a:cubicBezTo>
                    <a:cubicBezTo>
                      <a:pt x="9544" y="40609"/>
                      <a:pt x="10000" y="40184"/>
                      <a:pt x="10426" y="39637"/>
                    </a:cubicBezTo>
                    <a:cubicBezTo>
                      <a:pt x="10821" y="39089"/>
                      <a:pt x="11186" y="38421"/>
                      <a:pt x="11368" y="37600"/>
                    </a:cubicBezTo>
                    <a:cubicBezTo>
                      <a:pt x="11429" y="37205"/>
                      <a:pt x="11520" y="36779"/>
                      <a:pt x="11520" y="36354"/>
                    </a:cubicBezTo>
                    <a:lnTo>
                      <a:pt x="11520" y="35016"/>
                    </a:lnTo>
                    <a:lnTo>
                      <a:pt x="11520" y="32129"/>
                    </a:lnTo>
                    <a:lnTo>
                      <a:pt x="11520" y="31"/>
                    </a:lnTo>
                    <a:lnTo>
                      <a:pt x="1152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5"/>
              <p:cNvSpPr/>
              <p:nvPr/>
            </p:nvSpPr>
            <p:spPr>
              <a:xfrm>
                <a:off x="920486" y="4255907"/>
                <a:ext cx="135061" cy="589544"/>
              </a:xfrm>
              <a:custGeom>
                <a:avLst/>
                <a:gdLst/>
                <a:ahLst/>
                <a:cxnLst/>
                <a:rect l="l" t="t" r="r" b="b"/>
                <a:pathLst>
                  <a:path w="8816" h="38482" extrusionOk="0">
                    <a:moveTo>
                      <a:pt x="1" y="1"/>
                    </a:moveTo>
                    <a:lnTo>
                      <a:pt x="1" y="34257"/>
                    </a:lnTo>
                    <a:cubicBezTo>
                      <a:pt x="1" y="36567"/>
                      <a:pt x="1885" y="38481"/>
                      <a:pt x="4226" y="38481"/>
                    </a:cubicBezTo>
                    <a:lnTo>
                      <a:pt x="4590" y="38481"/>
                    </a:lnTo>
                    <a:cubicBezTo>
                      <a:pt x="6961" y="38481"/>
                      <a:pt x="8815" y="36567"/>
                      <a:pt x="8815" y="34257"/>
                    </a:cubicBezTo>
                    <a:lnTo>
                      <a:pt x="881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5"/>
              <p:cNvSpPr/>
              <p:nvPr/>
            </p:nvSpPr>
            <p:spPr>
              <a:xfrm>
                <a:off x="920486" y="4405395"/>
                <a:ext cx="135061" cy="440067"/>
              </a:xfrm>
              <a:custGeom>
                <a:avLst/>
                <a:gdLst/>
                <a:ahLst/>
                <a:cxnLst/>
                <a:rect l="l" t="t" r="r" b="b"/>
                <a:pathLst>
                  <a:path w="8816" h="28725" extrusionOk="0">
                    <a:moveTo>
                      <a:pt x="1" y="1"/>
                    </a:moveTo>
                    <a:lnTo>
                      <a:pt x="1" y="24500"/>
                    </a:lnTo>
                    <a:cubicBezTo>
                      <a:pt x="1" y="26810"/>
                      <a:pt x="1885" y="28724"/>
                      <a:pt x="4226" y="28724"/>
                    </a:cubicBezTo>
                    <a:lnTo>
                      <a:pt x="4590" y="28724"/>
                    </a:lnTo>
                    <a:cubicBezTo>
                      <a:pt x="6961" y="28724"/>
                      <a:pt x="8815" y="26810"/>
                      <a:pt x="8815" y="24469"/>
                    </a:cubicBezTo>
                    <a:lnTo>
                      <a:pt x="8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5"/>
              <p:cNvSpPr/>
              <p:nvPr/>
            </p:nvSpPr>
            <p:spPr>
              <a:xfrm>
                <a:off x="857149" y="4192110"/>
                <a:ext cx="257070" cy="63808"/>
              </a:xfrm>
              <a:custGeom>
                <a:avLst/>
                <a:gdLst/>
                <a:ahLst/>
                <a:cxnLst/>
                <a:rect l="l" t="t" r="r" b="b"/>
                <a:pathLst>
                  <a:path w="16780" h="4165" extrusionOk="0">
                    <a:moveTo>
                      <a:pt x="2068" y="1"/>
                    </a:moveTo>
                    <a:cubicBezTo>
                      <a:pt x="943" y="1"/>
                      <a:pt x="1" y="943"/>
                      <a:pt x="1" y="2098"/>
                    </a:cubicBezTo>
                    <a:cubicBezTo>
                      <a:pt x="1" y="3222"/>
                      <a:pt x="943" y="4165"/>
                      <a:pt x="2068" y="4165"/>
                    </a:cubicBezTo>
                    <a:lnTo>
                      <a:pt x="14682" y="4165"/>
                    </a:lnTo>
                    <a:cubicBezTo>
                      <a:pt x="15837" y="4165"/>
                      <a:pt x="16749" y="3283"/>
                      <a:pt x="16779" y="2098"/>
                    </a:cubicBezTo>
                    <a:cubicBezTo>
                      <a:pt x="16779" y="943"/>
                      <a:pt x="15837" y="1"/>
                      <a:pt x="14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5"/>
              <p:cNvSpPr/>
              <p:nvPr/>
            </p:nvSpPr>
            <p:spPr>
              <a:xfrm>
                <a:off x="854820" y="4191175"/>
                <a:ext cx="259398" cy="64742"/>
              </a:xfrm>
              <a:custGeom>
                <a:avLst/>
                <a:gdLst/>
                <a:ahLst/>
                <a:cxnLst/>
                <a:rect l="l" t="t" r="r" b="b"/>
                <a:pathLst>
                  <a:path w="16932" h="4226" extrusionOk="0">
                    <a:moveTo>
                      <a:pt x="2189" y="1"/>
                    </a:moveTo>
                    <a:cubicBezTo>
                      <a:pt x="1521" y="1"/>
                      <a:pt x="852" y="335"/>
                      <a:pt x="487" y="852"/>
                    </a:cubicBezTo>
                    <a:cubicBezTo>
                      <a:pt x="92" y="1399"/>
                      <a:pt x="1" y="2098"/>
                      <a:pt x="183" y="2706"/>
                    </a:cubicBezTo>
                    <a:cubicBezTo>
                      <a:pt x="366" y="3344"/>
                      <a:pt x="821" y="3861"/>
                      <a:pt x="1399" y="4104"/>
                    </a:cubicBezTo>
                    <a:cubicBezTo>
                      <a:pt x="1673" y="4195"/>
                      <a:pt x="1976" y="4226"/>
                      <a:pt x="2280" y="4226"/>
                    </a:cubicBezTo>
                    <a:lnTo>
                      <a:pt x="14834" y="4226"/>
                    </a:lnTo>
                    <a:cubicBezTo>
                      <a:pt x="14834" y="4226"/>
                      <a:pt x="14803" y="4226"/>
                      <a:pt x="14743" y="4195"/>
                    </a:cubicBezTo>
                    <a:lnTo>
                      <a:pt x="2280" y="4195"/>
                    </a:lnTo>
                    <a:cubicBezTo>
                      <a:pt x="2007" y="4195"/>
                      <a:pt x="1703" y="4165"/>
                      <a:pt x="1429" y="4043"/>
                    </a:cubicBezTo>
                    <a:cubicBezTo>
                      <a:pt x="913" y="3831"/>
                      <a:pt x="457" y="3314"/>
                      <a:pt x="305" y="2767"/>
                    </a:cubicBezTo>
                    <a:cubicBezTo>
                      <a:pt x="92" y="2159"/>
                      <a:pt x="214" y="1460"/>
                      <a:pt x="609" y="973"/>
                    </a:cubicBezTo>
                    <a:cubicBezTo>
                      <a:pt x="943" y="426"/>
                      <a:pt x="1581" y="122"/>
                      <a:pt x="2220" y="122"/>
                    </a:cubicBezTo>
                    <a:lnTo>
                      <a:pt x="14439" y="122"/>
                    </a:lnTo>
                    <a:cubicBezTo>
                      <a:pt x="14581" y="122"/>
                      <a:pt x="14736" y="109"/>
                      <a:pt x="14887" y="109"/>
                    </a:cubicBezTo>
                    <a:cubicBezTo>
                      <a:pt x="14962" y="109"/>
                      <a:pt x="15037" y="112"/>
                      <a:pt x="15107" y="122"/>
                    </a:cubicBezTo>
                    <a:cubicBezTo>
                      <a:pt x="15290" y="183"/>
                      <a:pt x="15533" y="244"/>
                      <a:pt x="15715" y="335"/>
                    </a:cubicBezTo>
                    <a:cubicBezTo>
                      <a:pt x="16111" y="487"/>
                      <a:pt x="16414" y="791"/>
                      <a:pt x="16597" y="1125"/>
                    </a:cubicBezTo>
                    <a:cubicBezTo>
                      <a:pt x="16810" y="1429"/>
                      <a:pt x="16901" y="1794"/>
                      <a:pt x="16901" y="2159"/>
                    </a:cubicBezTo>
                    <a:cubicBezTo>
                      <a:pt x="16901" y="2698"/>
                      <a:pt x="16663" y="3179"/>
                      <a:pt x="16396" y="3504"/>
                    </a:cubicBezTo>
                    <a:lnTo>
                      <a:pt x="16396" y="3504"/>
                    </a:lnTo>
                    <a:cubicBezTo>
                      <a:pt x="16700" y="3185"/>
                      <a:pt x="16931" y="2709"/>
                      <a:pt x="16931" y="2128"/>
                    </a:cubicBezTo>
                    <a:cubicBezTo>
                      <a:pt x="16931" y="1764"/>
                      <a:pt x="16810" y="1399"/>
                      <a:pt x="16627" y="1065"/>
                    </a:cubicBezTo>
                    <a:cubicBezTo>
                      <a:pt x="16445" y="700"/>
                      <a:pt x="16141" y="396"/>
                      <a:pt x="15715" y="213"/>
                    </a:cubicBezTo>
                    <a:cubicBezTo>
                      <a:pt x="15533" y="153"/>
                      <a:pt x="15290" y="62"/>
                      <a:pt x="15077" y="31"/>
                    </a:cubicBezTo>
                    <a:cubicBezTo>
                      <a:pt x="14834" y="1"/>
                      <a:pt x="14621" y="1"/>
                      <a:pt x="14378" y="1"/>
                    </a:cubicBezTo>
                    <a:close/>
                    <a:moveTo>
                      <a:pt x="16396" y="3504"/>
                    </a:moveTo>
                    <a:cubicBezTo>
                      <a:pt x="16334" y="3569"/>
                      <a:pt x="16269" y="3627"/>
                      <a:pt x="16202" y="3679"/>
                    </a:cubicBezTo>
                    <a:cubicBezTo>
                      <a:pt x="15837" y="3983"/>
                      <a:pt x="15442" y="4135"/>
                      <a:pt x="15229" y="4165"/>
                    </a:cubicBezTo>
                    <a:cubicBezTo>
                      <a:pt x="15138" y="4165"/>
                      <a:pt x="15107" y="4165"/>
                      <a:pt x="15077" y="4195"/>
                    </a:cubicBezTo>
                    <a:lnTo>
                      <a:pt x="14955" y="4195"/>
                    </a:lnTo>
                    <a:lnTo>
                      <a:pt x="14834" y="4226"/>
                    </a:lnTo>
                    <a:lnTo>
                      <a:pt x="15077" y="4226"/>
                    </a:lnTo>
                    <a:cubicBezTo>
                      <a:pt x="15107" y="4226"/>
                      <a:pt x="15168" y="4226"/>
                      <a:pt x="15229" y="4195"/>
                    </a:cubicBezTo>
                    <a:cubicBezTo>
                      <a:pt x="15442" y="4165"/>
                      <a:pt x="15837" y="4043"/>
                      <a:pt x="16202" y="3709"/>
                    </a:cubicBezTo>
                    <a:cubicBezTo>
                      <a:pt x="16266" y="3650"/>
                      <a:pt x="16332" y="3581"/>
                      <a:pt x="16396" y="3504"/>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5"/>
              <p:cNvSpPr/>
              <p:nvPr/>
            </p:nvSpPr>
            <p:spPr>
              <a:xfrm>
                <a:off x="988481" y="4793647"/>
                <a:ext cx="46573" cy="36094"/>
              </a:xfrm>
              <a:custGeom>
                <a:avLst/>
                <a:gdLst/>
                <a:ahLst/>
                <a:cxnLst/>
                <a:rect l="l" t="t" r="r" b="b"/>
                <a:pathLst>
                  <a:path w="3040" h="2356" extrusionOk="0">
                    <a:moveTo>
                      <a:pt x="2560" y="1"/>
                    </a:moveTo>
                    <a:cubicBezTo>
                      <a:pt x="2370" y="1"/>
                      <a:pt x="2215" y="142"/>
                      <a:pt x="2098" y="283"/>
                    </a:cubicBezTo>
                    <a:cubicBezTo>
                      <a:pt x="1976" y="435"/>
                      <a:pt x="1915" y="678"/>
                      <a:pt x="1763" y="830"/>
                    </a:cubicBezTo>
                    <a:cubicBezTo>
                      <a:pt x="1551" y="1013"/>
                      <a:pt x="1307" y="1134"/>
                      <a:pt x="1064" y="1195"/>
                    </a:cubicBezTo>
                    <a:cubicBezTo>
                      <a:pt x="791" y="1286"/>
                      <a:pt x="547" y="1347"/>
                      <a:pt x="335" y="1499"/>
                    </a:cubicBezTo>
                    <a:cubicBezTo>
                      <a:pt x="0" y="1773"/>
                      <a:pt x="183" y="2320"/>
                      <a:pt x="608" y="2350"/>
                    </a:cubicBezTo>
                    <a:cubicBezTo>
                      <a:pt x="649" y="2354"/>
                      <a:pt x="690" y="2356"/>
                      <a:pt x="730" y="2356"/>
                    </a:cubicBezTo>
                    <a:cubicBezTo>
                      <a:pt x="993" y="2356"/>
                      <a:pt x="1253" y="2277"/>
                      <a:pt x="1490" y="2198"/>
                    </a:cubicBezTo>
                    <a:cubicBezTo>
                      <a:pt x="1946" y="2016"/>
                      <a:pt x="2310" y="1651"/>
                      <a:pt x="2614" y="1286"/>
                    </a:cubicBezTo>
                    <a:cubicBezTo>
                      <a:pt x="2827" y="1043"/>
                      <a:pt x="3040" y="800"/>
                      <a:pt x="3010" y="496"/>
                    </a:cubicBezTo>
                    <a:cubicBezTo>
                      <a:pt x="3010" y="283"/>
                      <a:pt x="2918" y="101"/>
                      <a:pt x="2736" y="40"/>
                    </a:cubicBezTo>
                    <a:cubicBezTo>
                      <a:pt x="2674" y="13"/>
                      <a:pt x="2616" y="1"/>
                      <a:pt x="256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5"/>
              <p:cNvSpPr/>
              <p:nvPr/>
            </p:nvSpPr>
            <p:spPr>
              <a:xfrm>
                <a:off x="1031319" y="4771891"/>
                <a:ext cx="13987" cy="13987"/>
              </a:xfrm>
              <a:custGeom>
                <a:avLst/>
                <a:gdLst/>
                <a:ahLst/>
                <a:cxnLst/>
                <a:rect l="l" t="t" r="r" b="b"/>
                <a:pathLst>
                  <a:path w="913" h="913" extrusionOk="0">
                    <a:moveTo>
                      <a:pt x="457" y="1"/>
                    </a:moveTo>
                    <a:cubicBezTo>
                      <a:pt x="214" y="1"/>
                      <a:pt x="1" y="214"/>
                      <a:pt x="1" y="457"/>
                    </a:cubicBezTo>
                    <a:cubicBezTo>
                      <a:pt x="1" y="700"/>
                      <a:pt x="214" y="913"/>
                      <a:pt x="457" y="913"/>
                    </a:cubicBezTo>
                    <a:cubicBezTo>
                      <a:pt x="730" y="913"/>
                      <a:pt x="913" y="700"/>
                      <a:pt x="913" y="457"/>
                    </a:cubicBezTo>
                    <a:cubicBezTo>
                      <a:pt x="913" y="214"/>
                      <a:pt x="730" y="1"/>
                      <a:pt x="45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5"/>
              <p:cNvSpPr/>
              <p:nvPr/>
            </p:nvSpPr>
            <p:spPr>
              <a:xfrm>
                <a:off x="944709" y="4750012"/>
                <a:ext cx="22367" cy="21892"/>
              </a:xfrm>
              <a:custGeom>
                <a:avLst/>
                <a:gdLst/>
                <a:ahLst/>
                <a:cxnLst/>
                <a:rect l="l" t="t" r="r" b="b"/>
                <a:pathLst>
                  <a:path w="1460" h="1429" extrusionOk="0">
                    <a:moveTo>
                      <a:pt x="730" y="0"/>
                    </a:moveTo>
                    <a:cubicBezTo>
                      <a:pt x="365" y="0"/>
                      <a:pt x="0" y="304"/>
                      <a:pt x="0" y="700"/>
                    </a:cubicBezTo>
                    <a:cubicBezTo>
                      <a:pt x="0" y="1095"/>
                      <a:pt x="304" y="1429"/>
                      <a:pt x="730" y="1429"/>
                    </a:cubicBezTo>
                    <a:cubicBezTo>
                      <a:pt x="1125" y="1429"/>
                      <a:pt x="1459" y="1125"/>
                      <a:pt x="1459" y="700"/>
                    </a:cubicBezTo>
                    <a:cubicBezTo>
                      <a:pt x="1459" y="304"/>
                      <a:pt x="115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5"/>
              <p:cNvSpPr/>
              <p:nvPr/>
            </p:nvSpPr>
            <p:spPr>
              <a:xfrm>
                <a:off x="1016427" y="4632652"/>
                <a:ext cx="22367" cy="22367"/>
              </a:xfrm>
              <a:custGeom>
                <a:avLst/>
                <a:gdLst/>
                <a:ahLst/>
                <a:cxnLst/>
                <a:rect l="l" t="t" r="r" b="b"/>
                <a:pathLst>
                  <a:path w="1460" h="1460" extrusionOk="0">
                    <a:moveTo>
                      <a:pt x="730" y="1"/>
                    </a:moveTo>
                    <a:cubicBezTo>
                      <a:pt x="334" y="1"/>
                      <a:pt x="0" y="305"/>
                      <a:pt x="0" y="730"/>
                    </a:cubicBezTo>
                    <a:cubicBezTo>
                      <a:pt x="0" y="1125"/>
                      <a:pt x="304" y="1460"/>
                      <a:pt x="730" y="1460"/>
                    </a:cubicBezTo>
                    <a:cubicBezTo>
                      <a:pt x="1094" y="1460"/>
                      <a:pt x="1459" y="1156"/>
                      <a:pt x="1459" y="730"/>
                    </a:cubicBezTo>
                    <a:cubicBezTo>
                      <a:pt x="1459" y="305"/>
                      <a:pt x="1094" y="1"/>
                      <a:pt x="73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5"/>
              <p:cNvSpPr/>
              <p:nvPr/>
            </p:nvSpPr>
            <p:spPr>
              <a:xfrm>
                <a:off x="1016427" y="4557656"/>
                <a:ext cx="22367" cy="22398"/>
              </a:xfrm>
              <a:custGeom>
                <a:avLst/>
                <a:gdLst/>
                <a:ahLst/>
                <a:cxnLst/>
                <a:rect l="l" t="t" r="r" b="b"/>
                <a:pathLst>
                  <a:path w="1460" h="1462" extrusionOk="0">
                    <a:moveTo>
                      <a:pt x="776" y="0"/>
                    </a:moveTo>
                    <a:cubicBezTo>
                      <a:pt x="760" y="0"/>
                      <a:pt x="745" y="1"/>
                      <a:pt x="730" y="2"/>
                    </a:cubicBezTo>
                    <a:cubicBezTo>
                      <a:pt x="334" y="2"/>
                      <a:pt x="0" y="306"/>
                      <a:pt x="0" y="732"/>
                    </a:cubicBezTo>
                    <a:cubicBezTo>
                      <a:pt x="0" y="1096"/>
                      <a:pt x="304" y="1461"/>
                      <a:pt x="730" y="1461"/>
                    </a:cubicBezTo>
                    <a:cubicBezTo>
                      <a:pt x="1094" y="1461"/>
                      <a:pt x="1459" y="1157"/>
                      <a:pt x="1459" y="732"/>
                    </a:cubicBezTo>
                    <a:cubicBezTo>
                      <a:pt x="1459" y="324"/>
                      <a:pt x="1125" y="0"/>
                      <a:pt x="77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5"/>
              <p:cNvSpPr/>
              <p:nvPr/>
            </p:nvSpPr>
            <p:spPr>
              <a:xfrm>
                <a:off x="968916" y="4780287"/>
                <a:ext cx="11659" cy="11643"/>
              </a:xfrm>
              <a:custGeom>
                <a:avLst/>
                <a:gdLst/>
                <a:ahLst/>
                <a:cxnLst/>
                <a:rect l="l" t="t" r="r" b="b"/>
                <a:pathLst>
                  <a:path w="761" h="760" extrusionOk="0">
                    <a:moveTo>
                      <a:pt x="365" y="0"/>
                    </a:moveTo>
                    <a:cubicBezTo>
                      <a:pt x="153" y="0"/>
                      <a:pt x="1" y="182"/>
                      <a:pt x="1" y="365"/>
                    </a:cubicBezTo>
                    <a:cubicBezTo>
                      <a:pt x="1" y="608"/>
                      <a:pt x="183" y="760"/>
                      <a:pt x="365" y="760"/>
                    </a:cubicBezTo>
                    <a:cubicBezTo>
                      <a:pt x="609" y="760"/>
                      <a:pt x="761" y="547"/>
                      <a:pt x="761" y="365"/>
                    </a:cubicBezTo>
                    <a:cubicBezTo>
                      <a:pt x="761" y="182"/>
                      <a:pt x="609" y="0"/>
                      <a:pt x="36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5"/>
              <p:cNvSpPr/>
              <p:nvPr/>
            </p:nvSpPr>
            <p:spPr>
              <a:xfrm>
                <a:off x="1000125" y="4601918"/>
                <a:ext cx="11659" cy="11659"/>
              </a:xfrm>
              <a:custGeom>
                <a:avLst/>
                <a:gdLst/>
                <a:ahLst/>
                <a:cxnLst/>
                <a:rect l="l" t="t" r="r" b="b"/>
                <a:pathLst>
                  <a:path w="761" h="761" extrusionOk="0">
                    <a:moveTo>
                      <a:pt x="395" y="1"/>
                    </a:moveTo>
                    <a:cubicBezTo>
                      <a:pt x="152" y="1"/>
                      <a:pt x="0" y="183"/>
                      <a:pt x="0" y="396"/>
                    </a:cubicBezTo>
                    <a:cubicBezTo>
                      <a:pt x="0" y="609"/>
                      <a:pt x="183" y="761"/>
                      <a:pt x="395" y="761"/>
                    </a:cubicBezTo>
                    <a:cubicBezTo>
                      <a:pt x="608" y="761"/>
                      <a:pt x="760" y="578"/>
                      <a:pt x="760" y="396"/>
                    </a:cubicBezTo>
                    <a:cubicBezTo>
                      <a:pt x="760" y="183"/>
                      <a:pt x="608" y="1"/>
                      <a:pt x="39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5"/>
              <p:cNvSpPr/>
              <p:nvPr/>
            </p:nvSpPr>
            <p:spPr>
              <a:xfrm>
                <a:off x="901396" y="4303877"/>
                <a:ext cx="173698" cy="39602"/>
              </a:xfrm>
              <a:custGeom>
                <a:avLst/>
                <a:gdLst/>
                <a:ahLst/>
                <a:cxnLst/>
                <a:rect l="l" t="t" r="r" b="b"/>
                <a:pathLst>
                  <a:path w="11338" h="2585" extrusionOk="0">
                    <a:moveTo>
                      <a:pt x="0" y="0"/>
                    </a:moveTo>
                    <a:lnTo>
                      <a:pt x="0" y="2584"/>
                    </a:lnTo>
                    <a:lnTo>
                      <a:pt x="11338" y="2584"/>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5"/>
              <p:cNvSpPr/>
              <p:nvPr/>
            </p:nvSpPr>
            <p:spPr>
              <a:xfrm>
                <a:off x="920486" y="4396554"/>
                <a:ext cx="135061" cy="17235"/>
              </a:xfrm>
              <a:custGeom>
                <a:avLst/>
                <a:gdLst/>
                <a:ahLst/>
                <a:cxnLst/>
                <a:rect l="l" t="t" r="r" b="b"/>
                <a:pathLst>
                  <a:path w="8816" h="1125" extrusionOk="0">
                    <a:moveTo>
                      <a:pt x="4408" y="0"/>
                    </a:moveTo>
                    <a:cubicBezTo>
                      <a:pt x="1976" y="0"/>
                      <a:pt x="1" y="274"/>
                      <a:pt x="1" y="578"/>
                    </a:cubicBezTo>
                    <a:cubicBezTo>
                      <a:pt x="1" y="882"/>
                      <a:pt x="1976" y="1125"/>
                      <a:pt x="4408" y="1125"/>
                    </a:cubicBezTo>
                    <a:cubicBezTo>
                      <a:pt x="6840" y="1125"/>
                      <a:pt x="8815" y="882"/>
                      <a:pt x="8815" y="578"/>
                    </a:cubicBezTo>
                    <a:cubicBezTo>
                      <a:pt x="8815" y="274"/>
                      <a:pt x="6840" y="0"/>
                      <a:pt x="440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5"/>
              <p:cNvSpPr/>
              <p:nvPr/>
            </p:nvSpPr>
            <p:spPr>
              <a:xfrm>
                <a:off x="936788" y="4303877"/>
                <a:ext cx="43785" cy="433541"/>
              </a:xfrm>
              <a:custGeom>
                <a:avLst/>
                <a:gdLst/>
                <a:ahLst/>
                <a:cxnLst/>
                <a:rect l="l" t="t" r="r" b="b"/>
                <a:pathLst>
                  <a:path w="2858" h="28299" extrusionOk="0">
                    <a:moveTo>
                      <a:pt x="0" y="0"/>
                    </a:moveTo>
                    <a:lnTo>
                      <a:pt x="0" y="28299"/>
                    </a:lnTo>
                    <a:lnTo>
                      <a:pt x="2858" y="26232"/>
                    </a:lnTo>
                    <a:lnTo>
                      <a:pt x="2858" y="31"/>
                    </a:lnTo>
                    <a:lnTo>
                      <a:pt x="0"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5"/>
              <p:cNvSpPr/>
              <p:nvPr/>
            </p:nvSpPr>
            <p:spPr>
              <a:xfrm>
                <a:off x="347676" y="4229371"/>
                <a:ext cx="174648" cy="642153"/>
              </a:xfrm>
              <a:custGeom>
                <a:avLst/>
                <a:gdLst/>
                <a:ahLst/>
                <a:cxnLst/>
                <a:rect l="l" t="t" r="r" b="b"/>
                <a:pathLst>
                  <a:path w="11400" h="41916" extrusionOk="0">
                    <a:moveTo>
                      <a:pt x="1" y="0"/>
                    </a:moveTo>
                    <a:lnTo>
                      <a:pt x="1" y="36201"/>
                    </a:lnTo>
                    <a:cubicBezTo>
                      <a:pt x="1" y="39362"/>
                      <a:pt x="2554" y="41916"/>
                      <a:pt x="5685" y="41916"/>
                    </a:cubicBezTo>
                    <a:cubicBezTo>
                      <a:pt x="8846" y="41916"/>
                      <a:pt x="11399" y="39362"/>
                      <a:pt x="11338" y="36201"/>
                    </a:cubicBezTo>
                    <a:lnTo>
                      <a:pt x="113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5"/>
              <p:cNvSpPr/>
              <p:nvPr/>
            </p:nvSpPr>
            <p:spPr>
              <a:xfrm>
                <a:off x="347217" y="4229371"/>
                <a:ext cx="176042" cy="642153"/>
              </a:xfrm>
              <a:custGeom>
                <a:avLst/>
                <a:gdLst/>
                <a:ahLst/>
                <a:cxnLst/>
                <a:rect l="l" t="t" r="r" b="b"/>
                <a:pathLst>
                  <a:path w="11491" h="41916" extrusionOk="0">
                    <a:moveTo>
                      <a:pt x="31" y="36353"/>
                    </a:moveTo>
                    <a:lnTo>
                      <a:pt x="31" y="36414"/>
                    </a:lnTo>
                    <a:cubicBezTo>
                      <a:pt x="31" y="36452"/>
                      <a:pt x="31" y="36490"/>
                      <a:pt x="33" y="36529"/>
                    </a:cubicBezTo>
                    <a:lnTo>
                      <a:pt x="33" y="36529"/>
                    </a:lnTo>
                    <a:cubicBezTo>
                      <a:pt x="31" y="36471"/>
                      <a:pt x="31" y="36412"/>
                      <a:pt x="31" y="36353"/>
                    </a:cubicBezTo>
                    <a:close/>
                    <a:moveTo>
                      <a:pt x="33" y="36529"/>
                    </a:moveTo>
                    <a:cubicBezTo>
                      <a:pt x="40" y="36919"/>
                      <a:pt x="77" y="37286"/>
                      <a:pt x="183" y="37630"/>
                    </a:cubicBezTo>
                    <a:cubicBezTo>
                      <a:pt x="100" y="37273"/>
                      <a:pt x="43" y="36891"/>
                      <a:pt x="33" y="36529"/>
                    </a:cubicBezTo>
                    <a:close/>
                    <a:moveTo>
                      <a:pt x="183" y="37630"/>
                    </a:moveTo>
                    <a:lnTo>
                      <a:pt x="183" y="37630"/>
                    </a:lnTo>
                    <a:cubicBezTo>
                      <a:pt x="283" y="38063"/>
                      <a:pt x="428" y="38450"/>
                      <a:pt x="609" y="38806"/>
                    </a:cubicBezTo>
                    <a:lnTo>
                      <a:pt x="609" y="38806"/>
                    </a:lnTo>
                    <a:cubicBezTo>
                      <a:pt x="431" y="38442"/>
                      <a:pt x="284" y="38050"/>
                      <a:pt x="183" y="37630"/>
                    </a:cubicBezTo>
                    <a:close/>
                    <a:moveTo>
                      <a:pt x="609" y="38806"/>
                    </a:moveTo>
                    <a:cubicBezTo>
                      <a:pt x="753" y="39101"/>
                      <a:pt x="918" y="39378"/>
                      <a:pt x="1095" y="39636"/>
                    </a:cubicBezTo>
                    <a:cubicBezTo>
                      <a:pt x="1520" y="40153"/>
                      <a:pt x="1976" y="40609"/>
                      <a:pt x="2432" y="40913"/>
                    </a:cubicBezTo>
                    <a:cubicBezTo>
                      <a:pt x="3344" y="41581"/>
                      <a:pt x="4195" y="41794"/>
                      <a:pt x="4773" y="41885"/>
                    </a:cubicBezTo>
                    <a:cubicBezTo>
                      <a:pt x="4925" y="41916"/>
                      <a:pt x="5046" y="41916"/>
                      <a:pt x="5168" y="41916"/>
                    </a:cubicBezTo>
                    <a:lnTo>
                      <a:pt x="5229" y="41916"/>
                    </a:lnTo>
                    <a:cubicBezTo>
                      <a:pt x="5107" y="41916"/>
                      <a:pt x="4985" y="41885"/>
                      <a:pt x="4833" y="41885"/>
                    </a:cubicBezTo>
                    <a:cubicBezTo>
                      <a:pt x="4286" y="41794"/>
                      <a:pt x="3405" y="41581"/>
                      <a:pt x="2463" y="40913"/>
                    </a:cubicBezTo>
                    <a:cubicBezTo>
                      <a:pt x="2007" y="40609"/>
                      <a:pt x="1551" y="40153"/>
                      <a:pt x="1125" y="39636"/>
                    </a:cubicBezTo>
                    <a:cubicBezTo>
                      <a:pt x="933" y="39375"/>
                      <a:pt x="759" y="39101"/>
                      <a:pt x="609" y="38806"/>
                    </a:cubicBezTo>
                    <a:close/>
                    <a:moveTo>
                      <a:pt x="31" y="0"/>
                    </a:moveTo>
                    <a:lnTo>
                      <a:pt x="31" y="31"/>
                    </a:lnTo>
                    <a:lnTo>
                      <a:pt x="31" y="91"/>
                    </a:lnTo>
                    <a:lnTo>
                      <a:pt x="0" y="122"/>
                    </a:lnTo>
                    <a:lnTo>
                      <a:pt x="11338" y="122"/>
                    </a:lnTo>
                    <a:lnTo>
                      <a:pt x="11338" y="32189"/>
                    </a:lnTo>
                    <a:lnTo>
                      <a:pt x="11338" y="35077"/>
                    </a:lnTo>
                    <a:lnTo>
                      <a:pt x="11338" y="36414"/>
                    </a:lnTo>
                    <a:cubicBezTo>
                      <a:pt x="11338" y="36809"/>
                      <a:pt x="11308" y="37235"/>
                      <a:pt x="11186" y="37630"/>
                    </a:cubicBezTo>
                    <a:cubicBezTo>
                      <a:pt x="11004" y="38420"/>
                      <a:pt x="10700" y="39089"/>
                      <a:pt x="10274" y="39636"/>
                    </a:cubicBezTo>
                    <a:cubicBezTo>
                      <a:pt x="9879" y="40153"/>
                      <a:pt x="9423" y="40609"/>
                      <a:pt x="8967" y="40913"/>
                    </a:cubicBezTo>
                    <a:cubicBezTo>
                      <a:pt x="8055" y="41581"/>
                      <a:pt x="7174" y="41764"/>
                      <a:pt x="6596" y="41885"/>
                    </a:cubicBezTo>
                    <a:cubicBezTo>
                      <a:pt x="6444" y="41885"/>
                      <a:pt x="6323" y="41916"/>
                      <a:pt x="6232" y="41916"/>
                    </a:cubicBezTo>
                    <a:lnTo>
                      <a:pt x="6292" y="41916"/>
                    </a:lnTo>
                    <a:cubicBezTo>
                      <a:pt x="6414" y="41916"/>
                      <a:pt x="6536" y="41885"/>
                      <a:pt x="6688" y="41885"/>
                    </a:cubicBezTo>
                    <a:cubicBezTo>
                      <a:pt x="7295" y="41794"/>
                      <a:pt x="8147" y="41581"/>
                      <a:pt x="9058" y="40913"/>
                    </a:cubicBezTo>
                    <a:cubicBezTo>
                      <a:pt x="9514" y="40609"/>
                      <a:pt x="9970" y="40213"/>
                      <a:pt x="10396" y="39636"/>
                    </a:cubicBezTo>
                    <a:cubicBezTo>
                      <a:pt x="10821" y="39089"/>
                      <a:pt x="11156" y="38420"/>
                      <a:pt x="11338" y="37630"/>
                    </a:cubicBezTo>
                    <a:cubicBezTo>
                      <a:pt x="11429" y="37204"/>
                      <a:pt x="11490" y="36779"/>
                      <a:pt x="11490" y="36353"/>
                    </a:cubicBezTo>
                    <a:lnTo>
                      <a:pt x="11490" y="35046"/>
                    </a:lnTo>
                    <a:lnTo>
                      <a:pt x="11490" y="32159"/>
                    </a:lnTo>
                    <a:lnTo>
                      <a:pt x="11490" y="31"/>
                    </a:lnTo>
                    <a:lnTo>
                      <a:pt x="11490"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5"/>
              <p:cNvSpPr/>
              <p:nvPr/>
            </p:nvSpPr>
            <p:spPr>
              <a:xfrm>
                <a:off x="367241" y="4256841"/>
                <a:ext cx="135061" cy="589069"/>
              </a:xfrm>
              <a:custGeom>
                <a:avLst/>
                <a:gdLst/>
                <a:ahLst/>
                <a:cxnLst/>
                <a:rect l="l" t="t" r="r" b="b"/>
                <a:pathLst>
                  <a:path w="8816" h="38451" extrusionOk="0">
                    <a:moveTo>
                      <a:pt x="0" y="0"/>
                    </a:moveTo>
                    <a:lnTo>
                      <a:pt x="0" y="34226"/>
                    </a:lnTo>
                    <a:cubicBezTo>
                      <a:pt x="0" y="36536"/>
                      <a:pt x="1915" y="38451"/>
                      <a:pt x="4225" y="38451"/>
                    </a:cubicBezTo>
                    <a:lnTo>
                      <a:pt x="4621" y="38451"/>
                    </a:lnTo>
                    <a:cubicBezTo>
                      <a:pt x="6931"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5"/>
              <p:cNvSpPr/>
              <p:nvPr/>
            </p:nvSpPr>
            <p:spPr>
              <a:xfrm>
                <a:off x="367241" y="4727199"/>
                <a:ext cx="135061" cy="118745"/>
              </a:xfrm>
              <a:custGeom>
                <a:avLst/>
                <a:gdLst/>
                <a:ahLst/>
                <a:cxnLst/>
                <a:rect l="l" t="t" r="r" b="b"/>
                <a:pathLst>
                  <a:path w="8816" h="7751" extrusionOk="0">
                    <a:moveTo>
                      <a:pt x="0" y="0"/>
                    </a:moveTo>
                    <a:lnTo>
                      <a:pt x="0" y="3526"/>
                    </a:lnTo>
                    <a:cubicBezTo>
                      <a:pt x="0" y="5836"/>
                      <a:pt x="1915" y="7751"/>
                      <a:pt x="4225" y="7751"/>
                    </a:cubicBezTo>
                    <a:lnTo>
                      <a:pt x="4621" y="7751"/>
                    </a:lnTo>
                    <a:cubicBezTo>
                      <a:pt x="6931" y="7751"/>
                      <a:pt x="8815" y="5836"/>
                      <a:pt x="8815" y="3526"/>
                    </a:cubicBezTo>
                    <a:lnTo>
                      <a:pt x="88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5"/>
              <p:cNvSpPr/>
              <p:nvPr/>
            </p:nvSpPr>
            <p:spPr>
              <a:xfrm>
                <a:off x="303444" y="4193504"/>
                <a:ext cx="257054" cy="63808"/>
              </a:xfrm>
              <a:custGeom>
                <a:avLst/>
                <a:gdLst/>
                <a:ahLst/>
                <a:cxnLst/>
                <a:rect l="l" t="t" r="r" b="b"/>
                <a:pathLst>
                  <a:path w="16779" h="4165" extrusionOk="0">
                    <a:moveTo>
                      <a:pt x="2067" y="1"/>
                    </a:moveTo>
                    <a:cubicBezTo>
                      <a:pt x="943" y="1"/>
                      <a:pt x="0" y="943"/>
                      <a:pt x="0" y="2068"/>
                    </a:cubicBezTo>
                    <a:cubicBezTo>
                      <a:pt x="0" y="3223"/>
                      <a:pt x="943" y="4165"/>
                      <a:pt x="2067" y="4165"/>
                    </a:cubicBezTo>
                    <a:lnTo>
                      <a:pt x="14712" y="4165"/>
                    </a:lnTo>
                    <a:cubicBezTo>
                      <a:pt x="15836" y="4165"/>
                      <a:pt x="16779" y="3253"/>
                      <a:pt x="16779" y="2068"/>
                    </a:cubicBezTo>
                    <a:cubicBezTo>
                      <a:pt x="16779" y="943"/>
                      <a:pt x="15836"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5"/>
              <p:cNvSpPr/>
              <p:nvPr/>
            </p:nvSpPr>
            <p:spPr>
              <a:xfrm>
                <a:off x="301116" y="4192110"/>
                <a:ext cx="259383" cy="65202"/>
              </a:xfrm>
              <a:custGeom>
                <a:avLst/>
                <a:gdLst/>
                <a:ahLst/>
                <a:cxnLst/>
                <a:rect l="l" t="t" r="r" b="b"/>
                <a:pathLst>
                  <a:path w="16931" h="4256" extrusionOk="0">
                    <a:moveTo>
                      <a:pt x="2189" y="1"/>
                    </a:moveTo>
                    <a:cubicBezTo>
                      <a:pt x="1520" y="1"/>
                      <a:pt x="882" y="335"/>
                      <a:pt x="487" y="882"/>
                    </a:cubicBezTo>
                    <a:cubicBezTo>
                      <a:pt x="122" y="1399"/>
                      <a:pt x="0" y="2128"/>
                      <a:pt x="183" y="2736"/>
                    </a:cubicBezTo>
                    <a:cubicBezTo>
                      <a:pt x="365" y="3344"/>
                      <a:pt x="821" y="3891"/>
                      <a:pt x="1398" y="4104"/>
                    </a:cubicBezTo>
                    <a:cubicBezTo>
                      <a:pt x="1672" y="4225"/>
                      <a:pt x="1976" y="4256"/>
                      <a:pt x="2280" y="4256"/>
                    </a:cubicBezTo>
                    <a:lnTo>
                      <a:pt x="14864" y="4256"/>
                    </a:lnTo>
                    <a:cubicBezTo>
                      <a:pt x="14864" y="4256"/>
                      <a:pt x="14803" y="4256"/>
                      <a:pt x="14742" y="4225"/>
                    </a:cubicBezTo>
                    <a:lnTo>
                      <a:pt x="2280" y="4225"/>
                    </a:lnTo>
                    <a:cubicBezTo>
                      <a:pt x="2006" y="4225"/>
                      <a:pt x="1702" y="4165"/>
                      <a:pt x="1429" y="4074"/>
                    </a:cubicBezTo>
                    <a:cubicBezTo>
                      <a:pt x="912" y="3830"/>
                      <a:pt x="456" y="3344"/>
                      <a:pt x="304" y="2767"/>
                    </a:cubicBezTo>
                    <a:cubicBezTo>
                      <a:pt x="122" y="2159"/>
                      <a:pt x="213" y="1490"/>
                      <a:pt x="608" y="973"/>
                    </a:cubicBezTo>
                    <a:cubicBezTo>
                      <a:pt x="943" y="456"/>
                      <a:pt x="1581" y="152"/>
                      <a:pt x="2219" y="152"/>
                    </a:cubicBezTo>
                    <a:lnTo>
                      <a:pt x="14438" y="152"/>
                    </a:lnTo>
                    <a:cubicBezTo>
                      <a:pt x="14580" y="152"/>
                      <a:pt x="14735" y="139"/>
                      <a:pt x="14886" y="139"/>
                    </a:cubicBezTo>
                    <a:cubicBezTo>
                      <a:pt x="14962" y="139"/>
                      <a:pt x="15036" y="142"/>
                      <a:pt x="15107" y="152"/>
                    </a:cubicBezTo>
                    <a:cubicBezTo>
                      <a:pt x="15289" y="183"/>
                      <a:pt x="15532" y="274"/>
                      <a:pt x="15715" y="335"/>
                    </a:cubicBezTo>
                    <a:cubicBezTo>
                      <a:pt x="16110" y="487"/>
                      <a:pt x="16414" y="791"/>
                      <a:pt x="16596" y="1125"/>
                    </a:cubicBezTo>
                    <a:cubicBezTo>
                      <a:pt x="16809" y="1459"/>
                      <a:pt x="16900" y="1824"/>
                      <a:pt x="16900" y="2159"/>
                    </a:cubicBezTo>
                    <a:cubicBezTo>
                      <a:pt x="16900" y="2672"/>
                      <a:pt x="16720" y="3104"/>
                      <a:pt x="16479" y="3429"/>
                    </a:cubicBezTo>
                    <a:lnTo>
                      <a:pt x="16479" y="3429"/>
                    </a:lnTo>
                    <a:cubicBezTo>
                      <a:pt x="16735" y="3120"/>
                      <a:pt x="16931" y="2687"/>
                      <a:pt x="16931" y="2128"/>
                    </a:cubicBezTo>
                    <a:cubicBezTo>
                      <a:pt x="16931" y="1794"/>
                      <a:pt x="16840" y="1399"/>
                      <a:pt x="16627" y="1064"/>
                    </a:cubicBezTo>
                    <a:cubicBezTo>
                      <a:pt x="16444" y="730"/>
                      <a:pt x="16140" y="426"/>
                      <a:pt x="15715" y="244"/>
                    </a:cubicBezTo>
                    <a:cubicBezTo>
                      <a:pt x="15532" y="152"/>
                      <a:pt x="15320" y="92"/>
                      <a:pt x="15077" y="31"/>
                    </a:cubicBezTo>
                    <a:cubicBezTo>
                      <a:pt x="14864" y="1"/>
                      <a:pt x="14621" y="1"/>
                      <a:pt x="14408" y="1"/>
                    </a:cubicBezTo>
                    <a:close/>
                    <a:moveTo>
                      <a:pt x="16479" y="3429"/>
                    </a:moveTo>
                    <a:lnTo>
                      <a:pt x="16479" y="3429"/>
                    </a:lnTo>
                    <a:cubicBezTo>
                      <a:pt x="16401" y="3524"/>
                      <a:pt x="16317" y="3607"/>
                      <a:pt x="16232" y="3678"/>
                    </a:cubicBezTo>
                    <a:cubicBezTo>
                      <a:pt x="15836" y="3982"/>
                      <a:pt x="15472" y="4134"/>
                      <a:pt x="15229" y="4195"/>
                    </a:cubicBezTo>
                    <a:cubicBezTo>
                      <a:pt x="15168" y="4195"/>
                      <a:pt x="15107" y="4195"/>
                      <a:pt x="15077" y="4225"/>
                    </a:cubicBezTo>
                    <a:lnTo>
                      <a:pt x="14955" y="4225"/>
                    </a:lnTo>
                    <a:cubicBezTo>
                      <a:pt x="14894" y="4256"/>
                      <a:pt x="14864" y="4256"/>
                      <a:pt x="14864" y="4256"/>
                    </a:cubicBezTo>
                    <a:lnTo>
                      <a:pt x="15077" y="4256"/>
                    </a:lnTo>
                    <a:cubicBezTo>
                      <a:pt x="15107" y="4256"/>
                      <a:pt x="15198" y="4256"/>
                      <a:pt x="15229" y="4225"/>
                    </a:cubicBezTo>
                    <a:cubicBezTo>
                      <a:pt x="15441" y="4165"/>
                      <a:pt x="15836" y="4074"/>
                      <a:pt x="16201" y="3739"/>
                    </a:cubicBezTo>
                    <a:cubicBezTo>
                      <a:pt x="16298" y="3650"/>
                      <a:pt x="16393" y="3547"/>
                      <a:pt x="16479" y="3429"/>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5"/>
              <p:cNvSpPr/>
              <p:nvPr/>
            </p:nvSpPr>
            <p:spPr>
              <a:xfrm>
                <a:off x="368636" y="4651252"/>
                <a:ext cx="117826" cy="87125"/>
              </a:xfrm>
              <a:custGeom>
                <a:avLst/>
                <a:gdLst/>
                <a:ahLst/>
                <a:cxnLst/>
                <a:rect l="l" t="t" r="r" b="b"/>
                <a:pathLst>
                  <a:path w="7691" h="5687" extrusionOk="0">
                    <a:moveTo>
                      <a:pt x="4055" y="1"/>
                    </a:moveTo>
                    <a:cubicBezTo>
                      <a:pt x="4041" y="1"/>
                      <a:pt x="4027" y="1"/>
                      <a:pt x="4013" y="3"/>
                    </a:cubicBezTo>
                    <a:cubicBezTo>
                      <a:pt x="3831" y="63"/>
                      <a:pt x="3739" y="215"/>
                      <a:pt x="3679" y="306"/>
                    </a:cubicBezTo>
                    <a:cubicBezTo>
                      <a:pt x="3435" y="854"/>
                      <a:pt x="3405" y="1431"/>
                      <a:pt x="3587" y="1978"/>
                    </a:cubicBezTo>
                    <a:cubicBezTo>
                      <a:pt x="3131" y="1948"/>
                      <a:pt x="2797" y="1674"/>
                      <a:pt x="2524" y="1431"/>
                    </a:cubicBezTo>
                    <a:cubicBezTo>
                      <a:pt x="2280" y="1158"/>
                      <a:pt x="2037" y="884"/>
                      <a:pt x="1703" y="671"/>
                    </a:cubicBezTo>
                    <a:cubicBezTo>
                      <a:pt x="1493" y="538"/>
                      <a:pt x="1199" y="452"/>
                      <a:pt x="926" y="452"/>
                    </a:cubicBezTo>
                    <a:cubicBezTo>
                      <a:pt x="765" y="452"/>
                      <a:pt x="611" y="482"/>
                      <a:pt x="487" y="550"/>
                    </a:cubicBezTo>
                    <a:cubicBezTo>
                      <a:pt x="1" y="1279"/>
                      <a:pt x="2311" y="1796"/>
                      <a:pt x="2493" y="2708"/>
                    </a:cubicBezTo>
                    <a:cubicBezTo>
                      <a:pt x="2736" y="3620"/>
                      <a:pt x="2341" y="4562"/>
                      <a:pt x="1520" y="5261"/>
                    </a:cubicBezTo>
                    <a:lnTo>
                      <a:pt x="7691" y="5687"/>
                    </a:lnTo>
                    <a:cubicBezTo>
                      <a:pt x="6992" y="5170"/>
                      <a:pt x="6262" y="4653"/>
                      <a:pt x="5958" y="3954"/>
                    </a:cubicBezTo>
                    <a:cubicBezTo>
                      <a:pt x="5654" y="3285"/>
                      <a:pt x="5989" y="2373"/>
                      <a:pt x="6900" y="2100"/>
                    </a:cubicBezTo>
                    <a:cubicBezTo>
                      <a:pt x="7144" y="2039"/>
                      <a:pt x="7356" y="1978"/>
                      <a:pt x="7478" y="1887"/>
                    </a:cubicBezTo>
                    <a:cubicBezTo>
                      <a:pt x="7630" y="1674"/>
                      <a:pt x="7387" y="1370"/>
                      <a:pt x="7052" y="1340"/>
                    </a:cubicBezTo>
                    <a:cubicBezTo>
                      <a:pt x="7021" y="1337"/>
                      <a:pt x="6990" y="1335"/>
                      <a:pt x="6958" y="1335"/>
                    </a:cubicBezTo>
                    <a:cubicBezTo>
                      <a:pt x="6686" y="1335"/>
                      <a:pt x="6416" y="1450"/>
                      <a:pt x="6171" y="1614"/>
                    </a:cubicBezTo>
                    <a:cubicBezTo>
                      <a:pt x="5958" y="1765"/>
                      <a:pt x="5715" y="1948"/>
                      <a:pt x="5472" y="2069"/>
                    </a:cubicBezTo>
                    <a:cubicBezTo>
                      <a:pt x="5303" y="2145"/>
                      <a:pt x="5111" y="2197"/>
                      <a:pt x="4917" y="2197"/>
                    </a:cubicBezTo>
                    <a:cubicBezTo>
                      <a:pt x="4797" y="2197"/>
                      <a:pt x="4676" y="2177"/>
                      <a:pt x="4560" y="2130"/>
                    </a:cubicBezTo>
                    <a:cubicBezTo>
                      <a:pt x="4226" y="2039"/>
                      <a:pt x="4104" y="1674"/>
                      <a:pt x="4134" y="1370"/>
                    </a:cubicBezTo>
                    <a:cubicBezTo>
                      <a:pt x="4226" y="1066"/>
                      <a:pt x="4378" y="823"/>
                      <a:pt x="4438" y="550"/>
                    </a:cubicBezTo>
                    <a:cubicBezTo>
                      <a:pt x="4526" y="317"/>
                      <a:pt x="4362" y="1"/>
                      <a:pt x="4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5"/>
              <p:cNvSpPr/>
              <p:nvPr/>
            </p:nvSpPr>
            <p:spPr>
              <a:xfrm>
                <a:off x="411489" y="4343467"/>
                <a:ext cx="38193" cy="73720"/>
              </a:xfrm>
              <a:custGeom>
                <a:avLst/>
                <a:gdLst/>
                <a:ahLst/>
                <a:cxnLst/>
                <a:rect l="l" t="t" r="r" b="b"/>
                <a:pathLst>
                  <a:path w="2493" h="4812" extrusionOk="0">
                    <a:moveTo>
                      <a:pt x="1185" y="0"/>
                    </a:moveTo>
                    <a:cubicBezTo>
                      <a:pt x="547" y="882"/>
                      <a:pt x="0" y="2067"/>
                      <a:pt x="61" y="3131"/>
                    </a:cubicBezTo>
                    <a:cubicBezTo>
                      <a:pt x="61" y="3465"/>
                      <a:pt x="122" y="3830"/>
                      <a:pt x="274" y="4134"/>
                    </a:cubicBezTo>
                    <a:cubicBezTo>
                      <a:pt x="426" y="4438"/>
                      <a:pt x="730" y="4711"/>
                      <a:pt x="1064" y="4803"/>
                    </a:cubicBezTo>
                    <a:cubicBezTo>
                      <a:pt x="1107" y="4808"/>
                      <a:pt x="1150" y="4811"/>
                      <a:pt x="1193" y="4811"/>
                    </a:cubicBezTo>
                    <a:cubicBezTo>
                      <a:pt x="1614" y="4811"/>
                      <a:pt x="2057" y="4553"/>
                      <a:pt x="2249" y="4195"/>
                    </a:cubicBezTo>
                    <a:cubicBezTo>
                      <a:pt x="2432" y="3769"/>
                      <a:pt x="2493" y="3283"/>
                      <a:pt x="2432" y="2827"/>
                    </a:cubicBezTo>
                    <a:cubicBezTo>
                      <a:pt x="2280" y="1793"/>
                      <a:pt x="1733" y="882"/>
                      <a:pt x="1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5"/>
              <p:cNvSpPr/>
              <p:nvPr/>
            </p:nvSpPr>
            <p:spPr>
              <a:xfrm>
                <a:off x="438960" y="4629864"/>
                <a:ext cx="13987" cy="13987"/>
              </a:xfrm>
              <a:custGeom>
                <a:avLst/>
                <a:gdLst/>
                <a:ahLst/>
                <a:cxnLst/>
                <a:rect l="l" t="t" r="r" b="b"/>
                <a:pathLst>
                  <a:path w="913" h="913" extrusionOk="0">
                    <a:moveTo>
                      <a:pt x="456" y="0"/>
                    </a:moveTo>
                    <a:cubicBezTo>
                      <a:pt x="213" y="0"/>
                      <a:pt x="0" y="183"/>
                      <a:pt x="0" y="456"/>
                    </a:cubicBezTo>
                    <a:cubicBezTo>
                      <a:pt x="0" y="699"/>
                      <a:pt x="213" y="912"/>
                      <a:pt x="456" y="912"/>
                    </a:cubicBezTo>
                    <a:cubicBezTo>
                      <a:pt x="700" y="912"/>
                      <a:pt x="912" y="730"/>
                      <a:pt x="912" y="456"/>
                    </a:cubicBezTo>
                    <a:cubicBezTo>
                      <a:pt x="912" y="244"/>
                      <a:pt x="700" y="0"/>
                      <a:pt x="45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5"/>
              <p:cNvSpPr/>
              <p:nvPr/>
            </p:nvSpPr>
            <p:spPr>
              <a:xfrm>
                <a:off x="448734" y="4658269"/>
                <a:ext cx="8395" cy="8395"/>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5"/>
              <p:cNvSpPr/>
              <p:nvPr/>
            </p:nvSpPr>
            <p:spPr>
              <a:xfrm>
                <a:off x="435696" y="4794122"/>
                <a:ext cx="46588" cy="36125"/>
              </a:xfrm>
              <a:custGeom>
                <a:avLst/>
                <a:gdLst/>
                <a:ahLst/>
                <a:cxnLst/>
                <a:rect l="l" t="t" r="r" b="b"/>
                <a:pathLst>
                  <a:path w="3041" h="2358" extrusionOk="0">
                    <a:moveTo>
                      <a:pt x="2559" y="0"/>
                    </a:moveTo>
                    <a:cubicBezTo>
                      <a:pt x="2359" y="0"/>
                      <a:pt x="2186" y="147"/>
                      <a:pt x="2068" y="313"/>
                    </a:cubicBezTo>
                    <a:cubicBezTo>
                      <a:pt x="1976" y="435"/>
                      <a:pt x="1885" y="678"/>
                      <a:pt x="1733" y="830"/>
                    </a:cubicBezTo>
                    <a:cubicBezTo>
                      <a:pt x="1551" y="1012"/>
                      <a:pt x="1277" y="1134"/>
                      <a:pt x="1064" y="1194"/>
                    </a:cubicBezTo>
                    <a:cubicBezTo>
                      <a:pt x="791" y="1286"/>
                      <a:pt x="517" y="1346"/>
                      <a:pt x="335" y="1498"/>
                    </a:cubicBezTo>
                    <a:cubicBezTo>
                      <a:pt x="1" y="1772"/>
                      <a:pt x="183" y="2319"/>
                      <a:pt x="609" y="2349"/>
                    </a:cubicBezTo>
                    <a:cubicBezTo>
                      <a:pt x="661" y="2355"/>
                      <a:pt x="713" y="2357"/>
                      <a:pt x="765" y="2357"/>
                    </a:cubicBezTo>
                    <a:cubicBezTo>
                      <a:pt x="1015" y="2357"/>
                      <a:pt x="1258" y="2298"/>
                      <a:pt x="1460" y="2197"/>
                    </a:cubicBezTo>
                    <a:cubicBezTo>
                      <a:pt x="1916" y="2015"/>
                      <a:pt x="2311" y="1681"/>
                      <a:pt x="2615" y="1286"/>
                    </a:cubicBezTo>
                    <a:cubicBezTo>
                      <a:pt x="2797" y="1073"/>
                      <a:pt x="3040" y="799"/>
                      <a:pt x="2979" y="495"/>
                    </a:cubicBezTo>
                    <a:cubicBezTo>
                      <a:pt x="2979" y="313"/>
                      <a:pt x="2888" y="100"/>
                      <a:pt x="2736" y="39"/>
                    </a:cubicBezTo>
                    <a:cubicBezTo>
                      <a:pt x="2675" y="12"/>
                      <a:pt x="2616" y="0"/>
                      <a:pt x="2559"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5"/>
              <p:cNvSpPr/>
              <p:nvPr/>
            </p:nvSpPr>
            <p:spPr>
              <a:xfrm>
                <a:off x="478074" y="4772366"/>
                <a:ext cx="13987" cy="13987"/>
              </a:xfrm>
              <a:custGeom>
                <a:avLst/>
                <a:gdLst/>
                <a:ahLst/>
                <a:cxnLst/>
                <a:rect l="l" t="t" r="r" b="b"/>
                <a:pathLst>
                  <a:path w="913" h="913" extrusionOk="0">
                    <a:moveTo>
                      <a:pt x="457" y="0"/>
                    </a:moveTo>
                    <a:cubicBezTo>
                      <a:pt x="183" y="0"/>
                      <a:pt x="1" y="213"/>
                      <a:pt x="1" y="456"/>
                    </a:cubicBezTo>
                    <a:cubicBezTo>
                      <a:pt x="1" y="730"/>
                      <a:pt x="183" y="912"/>
                      <a:pt x="457" y="912"/>
                    </a:cubicBezTo>
                    <a:cubicBezTo>
                      <a:pt x="700" y="912"/>
                      <a:pt x="913" y="730"/>
                      <a:pt x="913" y="456"/>
                    </a:cubicBezTo>
                    <a:cubicBezTo>
                      <a:pt x="913" y="213"/>
                      <a:pt x="70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5"/>
              <p:cNvSpPr/>
              <p:nvPr/>
            </p:nvSpPr>
            <p:spPr>
              <a:xfrm>
                <a:off x="391924" y="4750441"/>
                <a:ext cx="21908" cy="21938"/>
              </a:xfrm>
              <a:custGeom>
                <a:avLst/>
                <a:gdLst/>
                <a:ahLst/>
                <a:cxnLst/>
                <a:rect l="l" t="t" r="r" b="b"/>
                <a:pathLst>
                  <a:path w="1430" h="1432" extrusionOk="0">
                    <a:moveTo>
                      <a:pt x="776" y="1"/>
                    </a:moveTo>
                    <a:cubicBezTo>
                      <a:pt x="761" y="1"/>
                      <a:pt x="745" y="2"/>
                      <a:pt x="730" y="3"/>
                    </a:cubicBezTo>
                    <a:cubicBezTo>
                      <a:pt x="335" y="3"/>
                      <a:pt x="0" y="307"/>
                      <a:pt x="0" y="732"/>
                    </a:cubicBezTo>
                    <a:cubicBezTo>
                      <a:pt x="0" y="1097"/>
                      <a:pt x="304" y="1431"/>
                      <a:pt x="730" y="1431"/>
                    </a:cubicBezTo>
                    <a:cubicBezTo>
                      <a:pt x="1095" y="1431"/>
                      <a:pt x="1429" y="1127"/>
                      <a:pt x="1429" y="732"/>
                    </a:cubicBezTo>
                    <a:cubicBezTo>
                      <a:pt x="1429" y="325"/>
                      <a:pt x="1122" y="1"/>
                      <a:pt x="776"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5"/>
              <p:cNvSpPr/>
              <p:nvPr/>
            </p:nvSpPr>
            <p:spPr>
              <a:xfrm>
                <a:off x="415212" y="4780746"/>
                <a:ext cx="11659" cy="11659"/>
              </a:xfrm>
              <a:custGeom>
                <a:avLst/>
                <a:gdLst/>
                <a:ahLst/>
                <a:cxnLst/>
                <a:rect l="l" t="t" r="r" b="b"/>
                <a:pathLst>
                  <a:path w="761" h="761" extrusionOk="0">
                    <a:moveTo>
                      <a:pt x="365" y="1"/>
                    </a:moveTo>
                    <a:cubicBezTo>
                      <a:pt x="152" y="1"/>
                      <a:pt x="0" y="183"/>
                      <a:pt x="0" y="365"/>
                    </a:cubicBezTo>
                    <a:cubicBezTo>
                      <a:pt x="0" y="608"/>
                      <a:pt x="183" y="760"/>
                      <a:pt x="365" y="760"/>
                    </a:cubicBezTo>
                    <a:cubicBezTo>
                      <a:pt x="608" y="760"/>
                      <a:pt x="760" y="578"/>
                      <a:pt x="760" y="365"/>
                    </a:cubicBezTo>
                    <a:cubicBezTo>
                      <a:pt x="760" y="152"/>
                      <a:pt x="60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5"/>
              <p:cNvSpPr/>
              <p:nvPr/>
            </p:nvSpPr>
            <p:spPr>
              <a:xfrm>
                <a:off x="347676" y="4304337"/>
                <a:ext cx="174173" cy="39602"/>
              </a:xfrm>
              <a:custGeom>
                <a:avLst/>
                <a:gdLst/>
                <a:ahLst/>
                <a:cxnLst/>
                <a:rect l="l" t="t" r="r" b="b"/>
                <a:pathLst>
                  <a:path w="11369" h="2585" extrusionOk="0">
                    <a:moveTo>
                      <a:pt x="1" y="1"/>
                    </a:moveTo>
                    <a:lnTo>
                      <a:pt x="1" y="2584"/>
                    </a:lnTo>
                    <a:lnTo>
                      <a:pt x="11369" y="2584"/>
                    </a:lnTo>
                    <a:lnTo>
                      <a:pt x="113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5"/>
              <p:cNvSpPr/>
              <p:nvPr/>
            </p:nvSpPr>
            <p:spPr>
              <a:xfrm>
                <a:off x="234509" y="4261498"/>
                <a:ext cx="43325" cy="2407589"/>
              </a:xfrm>
              <a:custGeom>
                <a:avLst/>
                <a:gdLst/>
                <a:ahLst/>
                <a:cxnLst/>
                <a:rect l="l" t="t" r="r" b="b"/>
                <a:pathLst>
                  <a:path w="2828" h="49303" extrusionOk="0">
                    <a:moveTo>
                      <a:pt x="1" y="0"/>
                    </a:moveTo>
                    <a:lnTo>
                      <a:pt x="1" y="49302"/>
                    </a:lnTo>
                    <a:lnTo>
                      <a:pt x="2827" y="49302"/>
                    </a:lnTo>
                    <a:lnTo>
                      <a:pt x="28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5"/>
              <p:cNvSpPr/>
              <p:nvPr/>
            </p:nvSpPr>
            <p:spPr>
              <a:xfrm>
                <a:off x="1152859" y="4280789"/>
                <a:ext cx="42850" cy="2386786"/>
              </a:xfrm>
              <a:custGeom>
                <a:avLst/>
                <a:gdLst/>
                <a:ahLst/>
                <a:cxnLst/>
                <a:rect l="l" t="t" r="r" b="b"/>
                <a:pathLst>
                  <a:path w="2797" h="48877" extrusionOk="0">
                    <a:moveTo>
                      <a:pt x="0" y="1"/>
                    </a:moveTo>
                    <a:lnTo>
                      <a:pt x="0" y="48877"/>
                    </a:lnTo>
                    <a:lnTo>
                      <a:pt x="2796" y="48877"/>
                    </a:lnTo>
                    <a:lnTo>
                      <a:pt x="2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5"/>
              <p:cNvSpPr/>
              <p:nvPr/>
            </p:nvSpPr>
            <p:spPr>
              <a:xfrm>
                <a:off x="625708" y="4229371"/>
                <a:ext cx="174633" cy="642153"/>
              </a:xfrm>
              <a:custGeom>
                <a:avLst/>
                <a:gdLst/>
                <a:ahLst/>
                <a:cxnLst/>
                <a:rect l="l" t="t" r="r" b="b"/>
                <a:pathLst>
                  <a:path w="11399" h="41916" extrusionOk="0">
                    <a:moveTo>
                      <a:pt x="0" y="0"/>
                    </a:moveTo>
                    <a:lnTo>
                      <a:pt x="0" y="36201"/>
                    </a:lnTo>
                    <a:cubicBezTo>
                      <a:pt x="0" y="39362"/>
                      <a:pt x="2553" y="41916"/>
                      <a:pt x="5714" y="41916"/>
                    </a:cubicBezTo>
                    <a:cubicBezTo>
                      <a:pt x="8876" y="41916"/>
                      <a:pt x="11398" y="39362"/>
                      <a:pt x="11368" y="36201"/>
                    </a:cubicBezTo>
                    <a:lnTo>
                      <a:pt x="113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5"/>
              <p:cNvSpPr/>
              <p:nvPr/>
            </p:nvSpPr>
            <p:spPr>
              <a:xfrm>
                <a:off x="625233" y="4229371"/>
                <a:ext cx="176502" cy="642153"/>
              </a:xfrm>
              <a:custGeom>
                <a:avLst/>
                <a:gdLst/>
                <a:ahLst/>
                <a:cxnLst/>
                <a:rect l="l" t="t" r="r" b="b"/>
                <a:pathLst>
                  <a:path w="11521" h="41916" extrusionOk="0">
                    <a:moveTo>
                      <a:pt x="31" y="36353"/>
                    </a:moveTo>
                    <a:lnTo>
                      <a:pt x="31" y="36414"/>
                    </a:lnTo>
                    <a:cubicBezTo>
                      <a:pt x="31" y="36470"/>
                      <a:pt x="33" y="36527"/>
                      <a:pt x="36" y="36584"/>
                    </a:cubicBezTo>
                    <a:lnTo>
                      <a:pt x="36" y="36584"/>
                    </a:lnTo>
                    <a:cubicBezTo>
                      <a:pt x="33" y="36508"/>
                      <a:pt x="31" y="36431"/>
                      <a:pt x="31" y="36353"/>
                    </a:cubicBezTo>
                    <a:close/>
                    <a:moveTo>
                      <a:pt x="36" y="36584"/>
                    </a:moveTo>
                    <a:lnTo>
                      <a:pt x="36" y="36584"/>
                    </a:lnTo>
                    <a:cubicBezTo>
                      <a:pt x="53" y="36953"/>
                      <a:pt x="107" y="37302"/>
                      <a:pt x="183" y="37630"/>
                    </a:cubicBezTo>
                    <a:cubicBezTo>
                      <a:pt x="131" y="37291"/>
                      <a:pt x="56" y="36929"/>
                      <a:pt x="36" y="36584"/>
                    </a:cubicBezTo>
                    <a:close/>
                    <a:moveTo>
                      <a:pt x="183" y="37630"/>
                    </a:moveTo>
                    <a:cubicBezTo>
                      <a:pt x="279" y="37986"/>
                      <a:pt x="400" y="38312"/>
                      <a:pt x="542" y="38615"/>
                    </a:cubicBezTo>
                    <a:lnTo>
                      <a:pt x="542" y="38615"/>
                    </a:lnTo>
                    <a:cubicBezTo>
                      <a:pt x="403" y="38305"/>
                      <a:pt x="280" y="37977"/>
                      <a:pt x="183" y="37630"/>
                    </a:cubicBezTo>
                    <a:close/>
                    <a:moveTo>
                      <a:pt x="542" y="38615"/>
                    </a:moveTo>
                    <a:lnTo>
                      <a:pt x="542" y="38615"/>
                    </a:lnTo>
                    <a:cubicBezTo>
                      <a:pt x="708" y="38982"/>
                      <a:pt x="897" y="39322"/>
                      <a:pt x="1095" y="39636"/>
                    </a:cubicBezTo>
                    <a:cubicBezTo>
                      <a:pt x="1520" y="40153"/>
                      <a:pt x="1976" y="40609"/>
                      <a:pt x="2432" y="40913"/>
                    </a:cubicBezTo>
                    <a:cubicBezTo>
                      <a:pt x="3344" y="41581"/>
                      <a:pt x="4226" y="41794"/>
                      <a:pt x="4803" y="41885"/>
                    </a:cubicBezTo>
                    <a:cubicBezTo>
                      <a:pt x="4955" y="41916"/>
                      <a:pt x="5046" y="41916"/>
                      <a:pt x="5168" y="41916"/>
                    </a:cubicBezTo>
                    <a:lnTo>
                      <a:pt x="5259" y="41916"/>
                    </a:lnTo>
                    <a:cubicBezTo>
                      <a:pt x="5138" y="41916"/>
                      <a:pt x="5016" y="41885"/>
                      <a:pt x="4864" y="41885"/>
                    </a:cubicBezTo>
                    <a:cubicBezTo>
                      <a:pt x="4286" y="41794"/>
                      <a:pt x="3435" y="41581"/>
                      <a:pt x="2463" y="40913"/>
                    </a:cubicBezTo>
                    <a:cubicBezTo>
                      <a:pt x="2007" y="40609"/>
                      <a:pt x="1551" y="40153"/>
                      <a:pt x="1156" y="39636"/>
                    </a:cubicBezTo>
                    <a:cubicBezTo>
                      <a:pt x="922" y="39319"/>
                      <a:pt x="716" y="38983"/>
                      <a:pt x="542" y="38615"/>
                    </a:cubicBezTo>
                    <a:close/>
                    <a:moveTo>
                      <a:pt x="31" y="0"/>
                    </a:moveTo>
                    <a:lnTo>
                      <a:pt x="31" y="31"/>
                    </a:lnTo>
                    <a:lnTo>
                      <a:pt x="31" y="91"/>
                    </a:lnTo>
                    <a:lnTo>
                      <a:pt x="1" y="122"/>
                    </a:lnTo>
                    <a:lnTo>
                      <a:pt x="11369" y="122"/>
                    </a:lnTo>
                    <a:lnTo>
                      <a:pt x="11369" y="32189"/>
                    </a:lnTo>
                    <a:lnTo>
                      <a:pt x="11369" y="35077"/>
                    </a:lnTo>
                    <a:lnTo>
                      <a:pt x="11369" y="36414"/>
                    </a:lnTo>
                    <a:cubicBezTo>
                      <a:pt x="11369" y="36809"/>
                      <a:pt x="11338" y="37235"/>
                      <a:pt x="11217" y="37630"/>
                    </a:cubicBezTo>
                    <a:cubicBezTo>
                      <a:pt x="11034" y="38420"/>
                      <a:pt x="10730" y="39089"/>
                      <a:pt x="10305" y="39636"/>
                    </a:cubicBezTo>
                    <a:cubicBezTo>
                      <a:pt x="9879" y="40153"/>
                      <a:pt x="9423" y="40609"/>
                      <a:pt x="8967" y="40913"/>
                    </a:cubicBezTo>
                    <a:cubicBezTo>
                      <a:pt x="8056" y="41581"/>
                      <a:pt x="7174" y="41764"/>
                      <a:pt x="6627" y="41885"/>
                    </a:cubicBezTo>
                    <a:cubicBezTo>
                      <a:pt x="6475" y="41885"/>
                      <a:pt x="6353" y="41916"/>
                      <a:pt x="6232" y="41916"/>
                    </a:cubicBezTo>
                    <a:lnTo>
                      <a:pt x="6323" y="41916"/>
                    </a:lnTo>
                    <a:cubicBezTo>
                      <a:pt x="6414" y="41916"/>
                      <a:pt x="6536" y="41885"/>
                      <a:pt x="6688" y="41885"/>
                    </a:cubicBezTo>
                    <a:cubicBezTo>
                      <a:pt x="7296" y="41794"/>
                      <a:pt x="8177" y="41581"/>
                      <a:pt x="9089" y="40913"/>
                    </a:cubicBezTo>
                    <a:cubicBezTo>
                      <a:pt x="9545" y="40609"/>
                      <a:pt x="10001" y="40213"/>
                      <a:pt x="10426" y="39636"/>
                    </a:cubicBezTo>
                    <a:cubicBezTo>
                      <a:pt x="10822" y="39089"/>
                      <a:pt x="11186" y="38420"/>
                      <a:pt x="11369" y="37630"/>
                    </a:cubicBezTo>
                    <a:cubicBezTo>
                      <a:pt x="11429" y="37204"/>
                      <a:pt x="11521" y="36779"/>
                      <a:pt x="11521" y="36353"/>
                    </a:cubicBezTo>
                    <a:lnTo>
                      <a:pt x="11521" y="35046"/>
                    </a:lnTo>
                    <a:lnTo>
                      <a:pt x="11521" y="32159"/>
                    </a:lnTo>
                    <a:lnTo>
                      <a:pt x="11521" y="31"/>
                    </a:lnTo>
                    <a:lnTo>
                      <a:pt x="1152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5"/>
              <p:cNvSpPr/>
              <p:nvPr/>
            </p:nvSpPr>
            <p:spPr>
              <a:xfrm>
                <a:off x="645733" y="4256841"/>
                <a:ext cx="135046" cy="589069"/>
              </a:xfrm>
              <a:custGeom>
                <a:avLst/>
                <a:gdLst/>
                <a:ahLst/>
                <a:cxnLst/>
                <a:rect l="l" t="t" r="r" b="b"/>
                <a:pathLst>
                  <a:path w="8815" h="38451" extrusionOk="0">
                    <a:moveTo>
                      <a:pt x="0" y="0"/>
                    </a:moveTo>
                    <a:lnTo>
                      <a:pt x="0" y="34226"/>
                    </a:lnTo>
                    <a:cubicBezTo>
                      <a:pt x="0" y="36536"/>
                      <a:pt x="1885" y="38451"/>
                      <a:pt x="4225" y="38451"/>
                    </a:cubicBezTo>
                    <a:lnTo>
                      <a:pt x="4590" y="38451"/>
                    </a:lnTo>
                    <a:cubicBezTo>
                      <a:pt x="6900" y="38451"/>
                      <a:pt x="8815" y="36536"/>
                      <a:pt x="8815" y="34226"/>
                    </a:cubicBezTo>
                    <a:lnTo>
                      <a:pt x="8815"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5"/>
              <p:cNvSpPr/>
              <p:nvPr/>
            </p:nvSpPr>
            <p:spPr>
              <a:xfrm>
                <a:off x="645733" y="4406329"/>
                <a:ext cx="135046" cy="439592"/>
              </a:xfrm>
              <a:custGeom>
                <a:avLst/>
                <a:gdLst/>
                <a:ahLst/>
                <a:cxnLst/>
                <a:rect l="l" t="t" r="r" b="b"/>
                <a:pathLst>
                  <a:path w="8815" h="28694" extrusionOk="0">
                    <a:moveTo>
                      <a:pt x="0" y="0"/>
                    </a:moveTo>
                    <a:lnTo>
                      <a:pt x="0" y="24469"/>
                    </a:lnTo>
                    <a:cubicBezTo>
                      <a:pt x="0" y="26779"/>
                      <a:pt x="1885" y="28694"/>
                      <a:pt x="4225" y="28694"/>
                    </a:cubicBezTo>
                    <a:lnTo>
                      <a:pt x="4590" y="28694"/>
                    </a:lnTo>
                    <a:cubicBezTo>
                      <a:pt x="6900" y="28694"/>
                      <a:pt x="8815" y="26779"/>
                      <a:pt x="8815" y="24469"/>
                    </a:cubicBezTo>
                    <a:lnTo>
                      <a:pt x="88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5"/>
              <p:cNvSpPr/>
              <p:nvPr/>
            </p:nvSpPr>
            <p:spPr>
              <a:xfrm>
                <a:off x="581461" y="4193504"/>
                <a:ext cx="257529" cy="63808"/>
              </a:xfrm>
              <a:custGeom>
                <a:avLst/>
                <a:gdLst/>
                <a:ahLst/>
                <a:cxnLst/>
                <a:rect l="l" t="t" r="r" b="b"/>
                <a:pathLst>
                  <a:path w="16810" h="4165" extrusionOk="0">
                    <a:moveTo>
                      <a:pt x="2098" y="1"/>
                    </a:moveTo>
                    <a:cubicBezTo>
                      <a:pt x="943" y="1"/>
                      <a:pt x="0" y="943"/>
                      <a:pt x="0" y="2068"/>
                    </a:cubicBezTo>
                    <a:cubicBezTo>
                      <a:pt x="0" y="3223"/>
                      <a:pt x="943" y="4165"/>
                      <a:pt x="2098" y="4165"/>
                    </a:cubicBezTo>
                    <a:lnTo>
                      <a:pt x="14712" y="4165"/>
                    </a:lnTo>
                    <a:cubicBezTo>
                      <a:pt x="15837" y="4165"/>
                      <a:pt x="16809" y="3253"/>
                      <a:pt x="16809" y="2068"/>
                    </a:cubicBezTo>
                    <a:cubicBezTo>
                      <a:pt x="16809" y="943"/>
                      <a:pt x="15837" y="1"/>
                      <a:pt x="14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5"/>
              <p:cNvSpPr/>
              <p:nvPr/>
            </p:nvSpPr>
            <p:spPr>
              <a:xfrm>
                <a:off x="579132" y="4192110"/>
                <a:ext cx="259858" cy="65202"/>
              </a:xfrm>
              <a:custGeom>
                <a:avLst/>
                <a:gdLst/>
                <a:ahLst/>
                <a:cxnLst/>
                <a:rect l="l" t="t" r="r" b="b"/>
                <a:pathLst>
                  <a:path w="16962" h="4256" extrusionOk="0">
                    <a:moveTo>
                      <a:pt x="2219" y="1"/>
                    </a:moveTo>
                    <a:cubicBezTo>
                      <a:pt x="1520" y="1"/>
                      <a:pt x="882" y="335"/>
                      <a:pt x="517" y="882"/>
                    </a:cubicBezTo>
                    <a:cubicBezTo>
                      <a:pt x="122" y="1399"/>
                      <a:pt x="1" y="2128"/>
                      <a:pt x="213" y="2736"/>
                    </a:cubicBezTo>
                    <a:cubicBezTo>
                      <a:pt x="396" y="3344"/>
                      <a:pt x="852" y="3891"/>
                      <a:pt x="1429" y="4104"/>
                    </a:cubicBezTo>
                    <a:cubicBezTo>
                      <a:pt x="1672" y="4225"/>
                      <a:pt x="1976" y="4256"/>
                      <a:pt x="2280" y="4256"/>
                    </a:cubicBezTo>
                    <a:lnTo>
                      <a:pt x="14864" y="4256"/>
                    </a:lnTo>
                    <a:cubicBezTo>
                      <a:pt x="14864" y="4256"/>
                      <a:pt x="14834" y="4256"/>
                      <a:pt x="14742" y="4225"/>
                    </a:cubicBezTo>
                    <a:lnTo>
                      <a:pt x="2280" y="4225"/>
                    </a:lnTo>
                    <a:cubicBezTo>
                      <a:pt x="2037" y="4225"/>
                      <a:pt x="1733" y="4165"/>
                      <a:pt x="1460" y="4074"/>
                    </a:cubicBezTo>
                    <a:cubicBezTo>
                      <a:pt x="912" y="3830"/>
                      <a:pt x="456" y="3344"/>
                      <a:pt x="304" y="2767"/>
                    </a:cubicBezTo>
                    <a:cubicBezTo>
                      <a:pt x="122" y="2159"/>
                      <a:pt x="244" y="1490"/>
                      <a:pt x="608" y="973"/>
                    </a:cubicBezTo>
                    <a:cubicBezTo>
                      <a:pt x="943" y="456"/>
                      <a:pt x="1611" y="152"/>
                      <a:pt x="2250" y="152"/>
                    </a:cubicBezTo>
                    <a:lnTo>
                      <a:pt x="14438" y="152"/>
                    </a:lnTo>
                    <a:cubicBezTo>
                      <a:pt x="14601" y="152"/>
                      <a:pt x="14749" y="139"/>
                      <a:pt x="14902" y="139"/>
                    </a:cubicBezTo>
                    <a:cubicBezTo>
                      <a:pt x="14979" y="139"/>
                      <a:pt x="15057" y="142"/>
                      <a:pt x="15138" y="152"/>
                    </a:cubicBezTo>
                    <a:cubicBezTo>
                      <a:pt x="15320" y="183"/>
                      <a:pt x="15533" y="274"/>
                      <a:pt x="15745" y="335"/>
                    </a:cubicBezTo>
                    <a:cubicBezTo>
                      <a:pt x="16110" y="487"/>
                      <a:pt x="16414" y="791"/>
                      <a:pt x="16597" y="1125"/>
                    </a:cubicBezTo>
                    <a:cubicBezTo>
                      <a:pt x="16840" y="1459"/>
                      <a:pt x="16901" y="1824"/>
                      <a:pt x="16901" y="2159"/>
                    </a:cubicBezTo>
                    <a:cubicBezTo>
                      <a:pt x="16901" y="2686"/>
                      <a:pt x="16710" y="3128"/>
                      <a:pt x="16473" y="3456"/>
                    </a:cubicBezTo>
                    <a:lnTo>
                      <a:pt x="16473" y="3456"/>
                    </a:lnTo>
                    <a:cubicBezTo>
                      <a:pt x="16754" y="3145"/>
                      <a:pt x="16961" y="2703"/>
                      <a:pt x="16961" y="2128"/>
                    </a:cubicBezTo>
                    <a:cubicBezTo>
                      <a:pt x="16961" y="1794"/>
                      <a:pt x="16840" y="1399"/>
                      <a:pt x="16657" y="1064"/>
                    </a:cubicBezTo>
                    <a:cubicBezTo>
                      <a:pt x="16475" y="730"/>
                      <a:pt x="16171" y="426"/>
                      <a:pt x="15745" y="244"/>
                    </a:cubicBezTo>
                    <a:cubicBezTo>
                      <a:pt x="15563" y="152"/>
                      <a:pt x="15320" y="92"/>
                      <a:pt x="15107" y="31"/>
                    </a:cubicBezTo>
                    <a:cubicBezTo>
                      <a:pt x="14864" y="1"/>
                      <a:pt x="14651" y="1"/>
                      <a:pt x="14408" y="1"/>
                    </a:cubicBezTo>
                    <a:close/>
                    <a:moveTo>
                      <a:pt x="16473" y="3456"/>
                    </a:moveTo>
                    <a:lnTo>
                      <a:pt x="16473" y="3456"/>
                    </a:lnTo>
                    <a:cubicBezTo>
                      <a:pt x="16397" y="3540"/>
                      <a:pt x="16316" y="3614"/>
                      <a:pt x="16232" y="3678"/>
                    </a:cubicBezTo>
                    <a:cubicBezTo>
                      <a:pt x="15867" y="3982"/>
                      <a:pt x="15472" y="4134"/>
                      <a:pt x="15259" y="4195"/>
                    </a:cubicBezTo>
                    <a:cubicBezTo>
                      <a:pt x="15168" y="4195"/>
                      <a:pt x="15138" y="4195"/>
                      <a:pt x="15107" y="4225"/>
                    </a:cubicBezTo>
                    <a:lnTo>
                      <a:pt x="14986" y="4225"/>
                    </a:lnTo>
                    <a:cubicBezTo>
                      <a:pt x="14894" y="4256"/>
                      <a:pt x="14864" y="4256"/>
                      <a:pt x="14864" y="4256"/>
                    </a:cubicBezTo>
                    <a:lnTo>
                      <a:pt x="15077" y="4256"/>
                    </a:lnTo>
                    <a:cubicBezTo>
                      <a:pt x="15138" y="4256"/>
                      <a:pt x="15198" y="4256"/>
                      <a:pt x="15229" y="4225"/>
                    </a:cubicBezTo>
                    <a:cubicBezTo>
                      <a:pt x="15472" y="4165"/>
                      <a:pt x="15837" y="4074"/>
                      <a:pt x="16232" y="3739"/>
                    </a:cubicBezTo>
                    <a:cubicBezTo>
                      <a:pt x="16314" y="3657"/>
                      <a:pt x="16396" y="3563"/>
                      <a:pt x="16473" y="3456"/>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5"/>
              <p:cNvSpPr/>
              <p:nvPr/>
            </p:nvSpPr>
            <p:spPr>
              <a:xfrm>
                <a:off x="713713" y="4794122"/>
                <a:ext cx="46588" cy="36125"/>
              </a:xfrm>
              <a:custGeom>
                <a:avLst/>
                <a:gdLst/>
                <a:ahLst/>
                <a:cxnLst/>
                <a:rect l="l" t="t" r="r" b="b"/>
                <a:pathLst>
                  <a:path w="3041" h="2358" extrusionOk="0">
                    <a:moveTo>
                      <a:pt x="2563" y="0"/>
                    </a:moveTo>
                    <a:cubicBezTo>
                      <a:pt x="2371" y="0"/>
                      <a:pt x="2216" y="147"/>
                      <a:pt x="2098" y="313"/>
                    </a:cubicBezTo>
                    <a:cubicBezTo>
                      <a:pt x="1977" y="435"/>
                      <a:pt x="1885" y="678"/>
                      <a:pt x="1764" y="830"/>
                    </a:cubicBezTo>
                    <a:cubicBezTo>
                      <a:pt x="1551" y="1012"/>
                      <a:pt x="1277" y="1134"/>
                      <a:pt x="1065" y="1194"/>
                    </a:cubicBezTo>
                    <a:cubicBezTo>
                      <a:pt x="791" y="1286"/>
                      <a:pt x="548" y="1346"/>
                      <a:pt x="335" y="1498"/>
                    </a:cubicBezTo>
                    <a:cubicBezTo>
                      <a:pt x="1" y="1772"/>
                      <a:pt x="183" y="2319"/>
                      <a:pt x="609" y="2349"/>
                    </a:cubicBezTo>
                    <a:cubicBezTo>
                      <a:pt x="661" y="2355"/>
                      <a:pt x="713" y="2357"/>
                      <a:pt x="765" y="2357"/>
                    </a:cubicBezTo>
                    <a:cubicBezTo>
                      <a:pt x="1016" y="2357"/>
                      <a:pt x="1264" y="2298"/>
                      <a:pt x="1490" y="2197"/>
                    </a:cubicBezTo>
                    <a:cubicBezTo>
                      <a:pt x="1946" y="2015"/>
                      <a:pt x="2311" y="1681"/>
                      <a:pt x="2615" y="1286"/>
                    </a:cubicBezTo>
                    <a:cubicBezTo>
                      <a:pt x="2828" y="1073"/>
                      <a:pt x="3040" y="799"/>
                      <a:pt x="3010" y="495"/>
                    </a:cubicBezTo>
                    <a:cubicBezTo>
                      <a:pt x="3010" y="313"/>
                      <a:pt x="2888" y="100"/>
                      <a:pt x="2736" y="39"/>
                    </a:cubicBezTo>
                    <a:cubicBezTo>
                      <a:pt x="2676" y="12"/>
                      <a:pt x="2618" y="0"/>
                      <a:pt x="2563"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5"/>
              <p:cNvSpPr/>
              <p:nvPr/>
            </p:nvSpPr>
            <p:spPr>
              <a:xfrm>
                <a:off x="756091" y="4772366"/>
                <a:ext cx="13987" cy="13987"/>
              </a:xfrm>
              <a:custGeom>
                <a:avLst/>
                <a:gdLst/>
                <a:ahLst/>
                <a:cxnLst/>
                <a:rect l="l" t="t" r="r" b="b"/>
                <a:pathLst>
                  <a:path w="913" h="913" extrusionOk="0">
                    <a:moveTo>
                      <a:pt x="457" y="0"/>
                    </a:moveTo>
                    <a:cubicBezTo>
                      <a:pt x="214" y="0"/>
                      <a:pt x="1" y="213"/>
                      <a:pt x="1" y="456"/>
                    </a:cubicBezTo>
                    <a:cubicBezTo>
                      <a:pt x="1" y="730"/>
                      <a:pt x="214" y="912"/>
                      <a:pt x="457" y="912"/>
                    </a:cubicBezTo>
                    <a:cubicBezTo>
                      <a:pt x="730" y="912"/>
                      <a:pt x="913" y="730"/>
                      <a:pt x="913" y="456"/>
                    </a:cubicBezTo>
                    <a:cubicBezTo>
                      <a:pt x="913" y="213"/>
                      <a:pt x="730" y="0"/>
                      <a:pt x="45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5"/>
              <p:cNvSpPr/>
              <p:nvPr/>
            </p:nvSpPr>
            <p:spPr>
              <a:xfrm>
                <a:off x="669940" y="4750441"/>
                <a:ext cx="22367" cy="21938"/>
              </a:xfrm>
              <a:custGeom>
                <a:avLst/>
                <a:gdLst/>
                <a:ahLst/>
                <a:cxnLst/>
                <a:rect l="l" t="t" r="r" b="b"/>
                <a:pathLst>
                  <a:path w="1460" h="1432" extrusionOk="0">
                    <a:moveTo>
                      <a:pt x="780" y="1"/>
                    </a:moveTo>
                    <a:cubicBezTo>
                      <a:pt x="764" y="1"/>
                      <a:pt x="747" y="2"/>
                      <a:pt x="730" y="3"/>
                    </a:cubicBezTo>
                    <a:cubicBezTo>
                      <a:pt x="365" y="3"/>
                      <a:pt x="1" y="307"/>
                      <a:pt x="1" y="732"/>
                    </a:cubicBezTo>
                    <a:cubicBezTo>
                      <a:pt x="1" y="1097"/>
                      <a:pt x="305" y="1431"/>
                      <a:pt x="730" y="1431"/>
                    </a:cubicBezTo>
                    <a:cubicBezTo>
                      <a:pt x="1125" y="1431"/>
                      <a:pt x="1460" y="1127"/>
                      <a:pt x="1460" y="732"/>
                    </a:cubicBezTo>
                    <a:cubicBezTo>
                      <a:pt x="1460" y="325"/>
                      <a:pt x="1153" y="1"/>
                      <a:pt x="780"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5"/>
              <p:cNvSpPr/>
              <p:nvPr/>
            </p:nvSpPr>
            <p:spPr>
              <a:xfrm>
                <a:off x="741658" y="4633480"/>
                <a:ext cx="22367" cy="22015"/>
              </a:xfrm>
              <a:custGeom>
                <a:avLst/>
                <a:gdLst/>
                <a:ahLst/>
                <a:cxnLst/>
                <a:rect l="l" t="t" r="r" b="b"/>
                <a:pathLst>
                  <a:path w="1460" h="1437" extrusionOk="0">
                    <a:moveTo>
                      <a:pt x="811" y="1"/>
                    </a:moveTo>
                    <a:cubicBezTo>
                      <a:pt x="784" y="1"/>
                      <a:pt x="757" y="3"/>
                      <a:pt x="730" y="8"/>
                    </a:cubicBezTo>
                    <a:cubicBezTo>
                      <a:pt x="335" y="8"/>
                      <a:pt x="1" y="311"/>
                      <a:pt x="1" y="707"/>
                    </a:cubicBezTo>
                    <a:cubicBezTo>
                      <a:pt x="1" y="1102"/>
                      <a:pt x="305" y="1436"/>
                      <a:pt x="730" y="1436"/>
                    </a:cubicBezTo>
                    <a:cubicBezTo>
                      <a:pt x="1095" y="1436"/>
                      <a:pt x="1460" y="1132"/>
                      <a:pt x="1460" y="707"/>
                    </a:cubicBezTo>
                    <a:cubicBezTo>
                      <a:pt x="1460" y="341"/>
                      <a:pt x="1147" y="1"/>
                      <a:pt x="81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5"/>
              <p:cNvSpPr/>
              <p:nvPr/>
            </p:nvSpPr>
            <p:spPr>
              <a:xfrm>
                <a:off x="741658" y="4557686"/>
                <a:ext cx="22367" cy="22367"/>
              </a:xfrm>
              <a:custGeom>
                <a:avLst/>
                <a:gdLst/>
                <a:ahLst/>
                <a:cxnLst/>
                <a:rect l="l" t="t" r="r" b="b"/>
                <a:pathLst>
                  <a:path w="1460" h="1460" extrusionOk="0">
                    <a:moveTo>
                      <a:pt x="730" y="0"/>
                    </a:moveTo>
                    <a:cubicBezTo>
                      <a:pt x="335" y="0"/>
                      <a:pt x="1" y="304"/>
                      <a:pt x="1" y="730"/>
                    </a:cubicBezTo>
                    <a:cubicBezTo>
                      <a:pt x="1" y="1094"/>
                      <a:pt x="305" y="1459"/>
                      <a:pt x="730" y="1459"/>
                    </a:cubicBezTo>
                    <a:cubicBezTo>
                      <a:pt x="1095" y="1459"/>
                      <a:pt x="1460" y="1155"/>
                      <a:pt x="1460" y="730"/>
                    </a:cubicBezTo>
                    <a:cubicBezTo>
                      <a:pt x="1460" y="334"/>
                      <a:pt x="1095" y="0"/>
                      <a:pt x="73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5"/>
              <p:cNvSpPr/>
              <p:nvPr/>
            </p:nvSpPr>
            <p:spPr>
              <a:xfrm>
                <a:off x="694163" y="4780746"/>
                <a:ext cx="11659" cy="11659"/>
              </a:xfrm>
              <a:custGeom>
                <a:avLst/>
                <a:gdLst/>
                <a:ahLst/>
                <a:cxnLst/>
                <a:rect l="l" t="t" r="r" b="b"/>
                <a:pathLst>
                  <a:path w="761" h="761" extrusionOk="0">
                    <a:moveTo>
                      <a:pt x="365" y="1"/>
                    </a:moveTo>
                    <a:cubicBezTo>
                      <a:pt x="152" y="1"/>
                      <a:pt x="0" y="152"/>
                      <a:pt x="0" y="365"/>
                    </a:cubicBezTo>
                    <a:cubicBezTo>
                      <a:pt x="0" y="578"/>
                      <a:pt x="152" y="760"/>
                      <a:pt x="365" y="760"/>
                    </a:cubicBezTo>
                    <a:cubicBezTo>
                      <a:pt x="578" y="760"/>
                      <a:pt x="760" y="578"/>
                      <a:pt x="760" y="365"/>
                    </a:cubicBezTo>
                    <a:cubicBezTo>
                      <a:pt x="760" y="152"/>
                      <a:pt x="578" y="1"/>
                      <a:pt x="36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5"/>
              <p:cNvSpPr/>
              <p:nvPr/>
            </p:nvSpPr>
            <p:spPr>
              <a:xfrm>
                <a:off x="725357" y="4602393"/>
                <a:ext cx="11659" cy="11643"/>
              </a:xfrm>
              <a:custGeom>
                <a:avLst/>
                <a:gdLst/>
                <a:ahLst/>
                <a:cxnLst/>
                <a:rect l="l" t="t" r="r" b="b"/>
                <a:pathLst>
                  <a:path w="761" h="760" extrusionOk="0">
                    <a:moveTo>
                      <a:pt x="366" y="0"/>
                    </a:moveTo>
                    <a:cubicBezTo>
                      <a:pt x="183" y="0"/>
                      <a:pt x="1" y="182"/>
                      <a:pt x="1" y="395"/>
                    </a:cubicBezTo>
                    <a:cubicBezTo>
                      <a:pt x="1" y="608"/>
                      <a:pt x="183" y="760"/>
                      <a:pt x="366" y="760"/>
                    </a:cubicBezTo>
                    <a:cubicBezTo>
                      <a:pt x="578" y="760"/>
                      <a:pt x="761" y="608"/>
                      <a:pt x="761" y="395"/>
                    </a:cubicBezTo>
                    <a:cubicBezTo>
                      <a:pt x="761" y="182"/>
                      <a:pt x="578" y="0"/>
                      <a:pt x="366"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5"/>
              <p:cNvSpPr/>
              <p:nvPr/>
            </p:nvSpPr>
            <p:spPr>
              <a:xfrm>
                <a:off x="625708" y="4304337"/>
                <a:ext cx="174173" cy="39602"/>
              </a:xfrm>
              <a:custGeom>
                <a:avLst/>
                <a:gdLst/>
                <a:ahLst/>
                <a:cxnLst/>
                <a:rect l="l" t="t" r="r" b="b"/>
                <a:pathLst>
                  <a:path w="11369" h="2585" extrusionOk="0">
                    <a:moveTo>
                      <a:pt x="0" y="1"/>
                    </a:moveTo>
                    <a:lnTo>
                      <a:pt x="0" y="2584"/>
                    </a:lnTo>
                    <a:lnTo>
                      <a:pt x="11368" y="2584"/>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5"/>
              <p:cNvSpPr/>
              <p:nvPr/>
            </p:nvSpPr>
            <p:spPr>
              <a:xfrm>
                <a:off x="645733" y="4397014"/>
                <a:ext cx="135046" cy="17710"/>
              </a:xfrm>
              <a:custGeom>
                <a:avLst/>
                <a:gdLst/>
                <a:ahLst/>
                <a:cxnLst/>
                <a:rect l="l" t="t" r="r" b="b"/>
                <a:pathLst>
                  <a:path w="8815" h="1156" extrusionOk="0">
                    <a:moveTo>
                      <a:pt x="4407" y="1"/>
                    </a:moveTo>
                    <a:cubicBezTo>
                      <a:pt x="1976" y="1"/>
                      <a:pt x="0" y="274"/>
                      <a:pt x="0" y="578"/>
                    </a:cubicBezTo>
                    <a:cubicBezTo>
                      <a:pt x="0" y="882"/>
                      <a:pt x="1976" y="1156"/>
                      <a:pt x="4407" y="1156"/>
                    </a:cubicBezTo>
                    <a:cubicBezTo>
                      <a:pt x="6839" y="1156"/>
                      <a:pt x="8815" y="882"/>
                      <a:pt x="8815" y="578"/>
                    </a:cubicBezTo>
                    <a:cubicBezTo>
                      <a:pt x="8815" y="274"/>
                      <a:pt x="6839" y="1"/>
                      <a:pt x="4407"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5"/>
              <p:cNvSpPr/>
              <p:nvPr/>
            </p:nvSpPr>
            <p:spPr>
              <a:xfrm>
                <a:off x="662019" y="4304337"/>
                <a:ext cx="43800" cy="434016"/>
              </a:xfrm>
              <a:custGeom>
                <a:avLst/>
                <a:gdLst/>
                <a:ahLst/>
                <a:cxnLst/>
                <a:rect l="l" t="t" r="r" b="b"/>
                <a:pathLst>
                  <a:path w="2859" h="28330" extrusionOk="0">
                    <a:moveTo>
                      <a:pt x="1" y="1"/>
                    </a:moveTo>
                    <a:lnTo>
                      <a:pt x="1" y="28330"/>
                    </a:lnTo>
                    <a:lnTo>
                      <a:pt x="2858" y="26232"/>
                    </a:lnTo>
                    <a:lnTo>
                      <a:pt x="2858" y="31"/>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5"/>
              <p:cNvSpPr/>
              <p:nvPr/>
            </p:nvSpPr>
            <p:spPr>
              <a:xfrm>
                <a:off x="373293" y="4304337"/>
                <a:ext cx="43325" cy="413058"/>
              </a:xfrm>
              <a:custGeom>
                <a:avLst/>
                <a:gdLst/>
                <a:ahLst/>
                <a:cxnLst/>
                <a:rect l="l" t="t" r="r" b="b"/>
                <a:pathLst>
                  <a:path w="2828" h="26962" extrusionOk="0">
                    <a:moveTo>
                      <a:pt x="1" y="1"/>
                    </a:moveTo>
                    <a:lnTo>
                      <a:pt x="1" y="26962"/>
                    </a:lnTo>
                    <a:lnTo>
                      <a:pt x="2827" y="24864"/>
                    </a:lnTo>
                    <a:lnTo>
                      <a:pt x="2554" y="62"/>
                    </a:lnTo>
                    <a:lnTo>
                      <a:pt x="1"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5"/>
              <p:cNvSpPr/>
              <p:nvPr/>
            </p:nvSpPr>
            <p:spPr>
              <a:xfrm>
                <a:off x="163272" y="4257776"/>
                <a:ext cx="1099899" cy="47507"/>
              </a:xfrm>
              <a:custGeom>
                <a:avLst/>
                <a:gdLst/>
                <a:ahLst/>
                <a:cxnLst/>
                <a:rect l="l" t="t" r="r" b="b"/>
                <a:pathLst>
                  <a:path w="71795" h="3101" extrusionOk="0">
                    <a:moveTo>
                      <a:pt x="1094" y="0"/>
                    </a:moveTo>
                    <a:cubicBezTo>
                      <a:pt x="486" y="0"/>
                      <a:pt x="0" y="517"/>
                      <a:pt x="0" y="1125"/>
                    </a:cubicBezTo>
                    <a:lnTo>
                      <a:pt x="0" y="1976"/>
                    </a:lnTo>
                    <a:cubicBezTo>
                      <a:pt x="0" y="2584"/>
                      <a:pt x="486" y="3101"/>
                      <a:pt x="1094" y="3101"/>
                    </a:cubicBezTo>
                    <a:lnTo>
                      <a:pt x="70701" y="3101"/>
                    </a:lnTo>
                    <a:cubicBezTo>
                      <a:pt x="71308" y="3101"/>
                      <a:pt x="71795" y="2584"/>
                      <a:pt x="71795" y="1976"/>
                    </a:cubicBezTo>
                    <a:lnTo>
                      <a:pt x="71795" y="1125"/>
                    </a:lnTo>
                    <a:cubicBezTo>
                      <a:pt x="71795" y="517"/>
                      <a:pt x="71308" y="0"/>
                      <a:pt x="70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0" name="Google Shape;2020;p35"/>
            <p:cNvGrpSpPr/>
            <p:nvPr/>
          </p:nvGrpSpPr>
          <p:grpSpPr>
            <a:xfrm flipH="1">
              <a:off x="15218" y="3042297"/>
              <a:ext cx="2792728" cy="1965290"/>
              <a:chOff x="5661125" y="2253175"/>
              <a:chExt cx="3340584" cy="2350825"/>
            </a:xfrm>
          </p:grpSpPr>
          <p:sp>
            <p:nvSpPr>
              <p:cNvPr id="2021" name="Google Shape;2021;p35"/>
              <p:cNvSpPr/>
              <p:nvPr/>
            </p:nvSpPr>
            <p:spPr>
              <a:xfrm>
                <a:off x="6748967" y="2988054"/>
                <a:ext cx="1335429" cy="1465177"/>
              </a:xfrm>
              <a:custGeom>
                <a:avLst/>
                <a:gdLst/>
                <a:ahLst/>
                <a:cxnLst/>
                <a:rect l="l" t="t" r="r" b="b"/>
                <a:pathLst>
                  <a:path w="78624" h="86263" extrusionOk="0">
                    <a:moveTo>
                      <a:pt x="1" y="0"/>
                    </a:moveTo>
                    <a:lnTo>
                      <a:pt x="1" y="5037"/>
                    </a:lnTo>
                    <a:lnTo>
                      <a:pt x="1" y="7406"/>
                    </a:lnTo>
                    <a:lnTo>
                      <a:pt x="1" y="75721"/>
                    </a:lnTo>
                    <a:cubicBezTo>
                      <a:pt x="1" y="81559"/>
                      <a:pt x="4704" y="86262"/>
                      <a:pt x="10542" y="86262"/>
                    </a:cubicBezTo>
                    <a:lnTo>
                      <a:pt x="59076" y="86262"/>
                    </a:lnTo>
                    <a:cubicBezTo>
                      <a:pt x="64914" y="86262"/>
                      <a:pt x="69617" y="81559"/>
                      <a:pt x="69617" y="75721"/>
                    </a:cubicBezTo>
                    <a:lnTo>
                      <a:pt x="69617" y="7873"/>
                    </a:lnTo>
                    <a:lnTo>
                      <a:pt x="78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5"/>
              <p:cNvSpPr/>
              <p:nvPr/>
            </p:nvSpPr>
            <p:spPr>
              <a:xfrm>
                <a:off x="6745010" y="2984657"/>
                <a:ext cx="1339386" cy="1469135"/>
              </a:xfrm>
              <a:custGeom>
                <a:avLst/>
                <a:gdLst/>
                <a:ahLst/>
                <a:cxnLst/>
                <a:rect l="l" t="t" r="r" b="b"/>
                <a:pathLst>
                  <a:path w="78857" h="86496" extrusionOk="0">
                    <a:moveTo>
                      <a:pt x="67" y="0"/>
                    </a:moveTo>
                    <a:lnTo>
                      <a:pt x="67" y="100"/>
                    </a:lnTo>
                    <a:lnTo>
                      <a:pt x="67" y="37494"/>
                    </a:lnTo>
                    <a:lnTo>
                      <a:pt x="67" y="58008"/>
                    </a:lnTo>
                    <a:lnTo>
                      <a:pt x="67" y="68616"/>
                    </a:lnTo>
                    <a:lnTo>
                      <a:pt x="67" y="73986"/>
                    </a:lnTo>
                    <a:cubicBezTo>
                      <a:pt x="67" y="74887"/>
                      <a:pt x="0" y="75788"/>
                      <a:pt x="101" y="76688"/>
                    </a:cubicBezTo>
                    <a:cubicBezTo>
                      <a:pt x="101" y="76889"/>
                      <a:pt x="134" y="77155"/>
                      <a:pt x="167" y="77356"/>
                    </a:cubicBezTo>
                    <a:cubicBezTo>
                      <a:pt x="234" y="77556"/>
                      <a:pt x="267" y="77823"/>
                      <a:pt x="301" y="78023"/>
                    </a:cubicBezTo>
                    <a:cubicBezTo>
                      <a:pt x="434" y="78490"/>
                      <a:pt x="501" y="78957"/>
                      <a:pt x="668" y="79357"/>
                    </a:cubicBezTo>
                    <a:cubicBezTo>
                      <a:pt x="1001" y="80358"/>
                      <a:pt x="1502" y="81292"/>
                      <a:pt x="2135" y="82126"/>
                    </a:cubicBezTo>
                    <a:cubicBezTo>
                      <a:pt x="2769" y="82960"/>
                      <a:pt x="3470" y="83693"/>
                      <a:pt x="4304" y="84327"/>
                    </a:cubicBezTo>
                    <a:cubicBezTo>
                      <a:pt x="4737" y="84627"/>
                      <a:pt x="5137" y="84894"/>
                      <a:pt x="5604" y="85161"/>
                    </a:cubicBezTo>
                    <a:cubicBezTo>
                      <a:pt x="5838" y="85295"/>
                      <a:pt x="6071" y="85361"/>
                      <a:pt x="6305" y="85495"/>
                    </a:cubicBezTo>
                    <a:cubicBezTo>
                      <a:pt x="6405" y="85528"/>
                      <a:pt x="6505" y="85628"/>
                      <a:pt x="6639" y="85661"/>
                    </a:cubicBezTo>
                    <a:lnTo>
                      <a:pt x="7005" y="85795"/>
                    </a:lnTo>
                    <a:cubicBezTo>
                      <a:pt x="7973" y="86162"/>
                      <a:pt x="9007" y="86362"/>
                      <a:pt x="10008" y="86462"/>
                    </a:cubicBezTo>
                    <a:lnTo>
                      <a:pt x="10775" y="86495"/>
                    </a:lnTo>
                    <a:lnTo>
                      <a:pt x="58776" y="86495"/>
                    </a:lnTo>
                    <a:cubicBezTo>
                      <a:pt x="59176" y="86495"/>
                      <a:pt x="59643" y="86495"/>
                      <a:pt x="60110" y="86462"/>
                    </a:cubicBezTo>
                    <a:cubicBezTo>
                      <a:pt x="60310" y="86462"/>
                      <a:pt x="60544" y="86429"/>
                      <a:pt x="60777" y="86362"/>
                    </a:cubicBezTo>
                    <a:lnTo>
                      <a:pt x="61444" y="86295"/>
                    </a:lnTo>
                    <a:cubicBezTo>
                      <a:pt x="63179" y="85928"/>
                      <a:pt x="64813" y="85128"/>
                      <a:pt x="66148" y="83994"/>
                    </a:cubicBezTo>
                    <a:cubicBezTo>
                      <a:pt x="67482" y="82859"/>
                      <a:pt x="68516" y="81425"/>
                      <a:pt x="69150" y="79824"/>
                    </a:cubicBezTo>
                    <a:cubicBezTo>
                      <a:pt x="69317" y="79457"/>
                      <a:pt x="69483" y="79023"/>
                      <a:pt x="69550" y="78623"/>
                    </a:cubicBezTo>
                    <a:cubicBezTo>
                      <a:pt x="69650" y="78423"/>
                      <a:pt x="69684" y="78189"/>
                      <a:pt x="69717" y="77989"/>
                    </a:cubicBezTo>
                    <a:lnTo>
                      <a:pt x="69817" y="77356"/>
                    </a:lnTo>
                    <a:cubicBezTo>
                      <a:pt x="69950" y="76522"/>
                      <a:pt x="69950" y="75688"/>
                      <a:pt x="69950" y="74854"/>
                    </a:cubicBezTo>
                    <a:lnTo>
                      <a:pt x="69950" y="65147"/>
                    </a:lnTo>
                    <a:cubicBezTo>
                      <a:pt x="69950" y="39853"/>
                      <a:pt x="69884" y="19852"/>
                      <a:pt x="69884" y="8106"/>
                    </a:cubicBezTo>
                    <a:lnTo>
                      <a:pt x="69884" y="8106"/>
                    </a:lnTo>
                    <a:cubicBezTo>
                      <a:pt x="75688" y="2969"/>
                      <a:pt x="78657" y="400"/>
                      <a:pt x="78857" y="200"/>
                    </a:cubicBezTo>
                    <a:lnTo>
                      <a:pt x="78857" y="200"/>
                    </a:lnTo>
                    <a:cubicBezTo>
                      <a:pt x="78623" y="367"/>
                      <a:pt x="75654" y="2969"/>
                      <a:pt x="69784" y="8073"/>
                    </a:cubicBezTo>
                    <a:cubicBezTo>
                      <a:pt x="69784" y="19881"/>
                      <a:pt x="69784" y="39829"/>
                      <a:pt x="69717" y="65147"/>
                    </a:cubicBezTo>
                    <a:lnTo>
                      <a:pt x="69717" y="74854"/>
                    </a:lnTo>
                    <a:cubicBezTo>
                      <a:pt x="69717" y="75688"/>
                      <a:pt x="69717" y="76522"/>
                      <a:pt x="69617" y="77356"/>
                    </a:cubicBezTo>
                    <a:lnTo>
                      <a:pt x="69517" y="77989"/>
                    </a:lnTo>
                    <a:cubicBezTo>
                      <a:pt x="69483" y="78189"/>
                      <a:pt x="69383" y="78423"/>
                      <a:pt x="69350" y="78623"/>
                    </a:cubicBezTo>
                    <a:cubicBezTo>
                      <a:pt x="69283" y="79023"/>
                      <a:pt x="69116" y="79457"/>
                      <a:pt x="68983" y="79824"/>
                    </a:cubicBezTo>
                    <a:cubicBezTo>
                      <a:pt x="68349" y="81358"/>
                      <a:pt x="67315" y="82793"/>
                      <a:pt x="66014" y="83927"/>
                    </a:cubicBezTo>
                    <a:cubicBezTo>
                      <a:pt x="64713" y="85028"/>
                      <a:pt x="63112" y="85795"/>
                      <a:pt x="61378" y="86162"/>
                    </a:cubicBezTo>
                    <a:lnTo>
                      <a:pt x="60710" y="86262"/>
                    </a:lnTo>
                    <a:cubicBezTo>
                      <a:pt x="60510" y="86295"/>
                      <a:pt x="60243" y="86329"/>
                      <a:pt x="60043" y="86329"/>
                    </a:cubicBezTo>
                    <a:cubicBezTo>
                      <a:pt x="59610" y="86362"/>
                      <a:pt x="59176" y="86362"/>
                      <a:pt x="58709" y="86362"/>
                    </a:cubicBezTo>
                    <a:lnTo>
                      <a:pt x="10741" y="86362"/>
                    </a:lnTo>
                    <a:lnTo>
                      <a:pt x="9974" y="86329"/>
                    </a:lnTo>
                    <a:cubicBezTo>
                      <a:pt x="8974" y="86295"/>
                      <a:pt x="7973" y="86095"/>
                      <a:pt x="7072" y="85695"/>
                    </a:cubicBezTo>
                    <a:lnTo>
                      <a:pt x="6739" y="85595"/>
                    </a:lnTo>
                    <a:cubicBezTo>
                      <a:pt x="6605" y="85528"/>
                      <a:pt x="6505" y="85461"/>
                      <a:pt x="6372" y="85428"/>
                    </a:cubicBezTo>
                    <a:cubicBezTo>
                      <a:pt x="6172" y="85295"/>
                      <a:pt x="5938" y="85194"/>
                      <a:pt x="5738" y="85094"/>
                    </a:cubicBezTo>
                    <a:cubicBezTo>
                      <a:pt x="5304" y="84828"/>
                      <a:pt x="4837" y="84594"/>
                      <a:pt x="4470" y="84260"/>
                    </a:cubicBezTo>
                    <a:cubicBezTo>
                      <a:pt x="3670" y="83627"/>
                      <a:pt x="2936" y="82926"/>
                      <a:pt x="2335" y="82092"/>
                    </a:cubicBezTo>
                    <a:cubicBezTo>
                      <a:pt x="1768" y="81292"/>
                      <a:pt x="1268" y="80358"/>
                      <a:pt x="934" y="79424"/>
                    </a:cubicBezTo>
                    <a:cubicBezTo>
                      <a:pt x="768" y="78990"/>
                      <a:pt x="668" y="78523"/>
                      <a:pt x="534" y="78123"/>
                    </a:cubicBezTo>
                    <a:cubicBezTo>
                      <a:pt x="467" y="77923"/>
                      <a:pt x="467" y="77656"/>
                      <a:pt x="434" y="77456"/>
                    </a:cubicBezTo>
                    <a:cubicBezTo>
                      <a:pt x="367" y="77255"/>
                      <a:pt x="334" y="76989"/>
                      <a:pt x="334" y="76788"/>
                    </a:cubicBezTo>
                    <a:cubicBezTo>
                      <a:pt x="267" y="75854"/>
                      <a:pt x="301" y="74987"/>
                      <a:pt x="301" y="74053"/>
                    </a:cubicBezTo>
                    <a:lnTo>
                      <a:pt x="301" y="68683"/>
                    </a:lnTo>
                    <a:lnTo>
                      <a:pt x="301" y="58108"/>
                    </a:lnTo>
                    <a:lnTo>
                      <a:pt x="301" y="37594"/>
                    </a:lnTo>
                    <a:lnTo>
                      <a:pt x="301" y="267"/>
                    </a:lnTo>
                    <a:lnTo>
                      <a:pt x="301" y="267"/>
                    </a:lnTo>
                    <a:cubicBezTo>
                      <a:pt x="47397" y="234"/>
                      <a:pt x="78057" y="200"/>
                      <a:pt x="78857" y="200"/>
                    </a:cubicBezTo>
                    <a:cubicBezTo>
                      <a:pt x="78023" y="200"/>
                      <a:pt x="47368" y="134"/>
                      <a:pt x="1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5"/>
              <p:cNvSpPr/>
              <p:nvPr/>
            </p:nvSpPr>
            <p:spPr>
              <a:xfrm>
                <a:off x="6822634" y="2988054"/>
                <a:ext cx="1171116" cy="1374511"/>
              </a:xfrm>
              <a:custGeom>
                <a:avLst/>
                <a:gdLst/>
                <a:ahLst/>
                <a:cxnLst/>
                <a:rect l="l" t="t" r="r" b="b"/>
                <a:pathLst>
                  <a:path w="68950" h="80925" extrusionOk="0">
                    <a:moveTo>
                      <a:pt x="0" y="0"/>
                    </a:moveTo>
                    <a:lnTo>
                      <a:pt x="0" y="4737"/>
                    </a:lnTo>
                    <a:lnTo>
                      <a:pt x="0" y="6972"/>
                    </a:lnTo>
                    <a:lnTo>
                      <a:pt x="0" y="71051"/>
                    </a:lnTo>
                    <a:cubicBezTo>
                      <a:pt x="0" y="76488"/>
                      <a:pt x="4103" y="80925"/>
                      <a:pt x="9240" y="80925"/>
                    </a:cubicBezTo>
                    <a:lnTo>
                      <a:pt x="51771" y="80925"/>
                    </a:lnTo>
                    <a:cubicBezTo>
                      <a:pt x="56841" y="80925"/>
                      <a:pt x="61011" y="76488"/>
                      <a:pt x="61011" y="71051"/>
                    </a:cubicBezTo>
                    <a:lnTo>
                      <a:pt x="61011" y="7406"/>
                    </a:lnTo>
                    <a:lnTo>
                      <a:pt x="68950" y="0"/>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5"/>
              <p:cNvSpPr/>
              <p:nvPr/>
            </p:nvSpPr>
            <p:spPr>
              <a:xfrm>
                <a:off x="6823195" y="3401907"/>
                <a:ext cx="1035711" cy="442272"/>
              </a:xfrm>
              <a:custGeom>
                <a:avLst/>
                <a:gdLst/>
                <a:ahLst/>
                <a:cxnLst/>
                <a:rect l="l" t="t" r="r" b="b"/>
                <a:pathLst>
                  <a:path w="60978" h="26039" extrusionOk="0">
                    <a:moveTo>
                      <a:pt x="57537" y="0"/>
                    </a:moveTo>
                    <a:cubicBezTo>
                      <a:pt x="56755" y="0"/>
                      <a:pt x="55941" y="105"/>
                      <a:pt x="55040" y="253"/>
                    </a:cubicBezTo>
                    <a:cubicBezTo>
                      <a:pt x="52772" y="620"/>
                      <a:pt x="50604" y="1520"/>
                      <a:pt x="48469" y="2288"/>
                    </a:cubicBezTo>
                    <a:cubicBezTo>
                      <a:pt x="41849" y="4781"/>
                      <a:pt x="34691" y="6782"/>
                      <a:pt x="27673" y="6782"/>
                    </a:cubicBezTo>
                    <a:cubicBezTo>
                      <a:pt x="24365" y="6782"/>
                      <a:pt x="21088" y="6337"/>
                      <a:pt x="17914" y="5290"/>
                    </a:cubicBezTo>
                    <a:cubicBezTo>
                      <a:pt x="15679" y="4556"/>
                      <a:pt x="13510" y="3522"/>
                      <a:pt x="11209" y="2855"/>
                    </a:cubicBezTo>
                    <a:cubicBezTo>
                      <a:pt x="9803" y="2427"/>
                      <a:pt x="8323" y="2148"/>
                      <a:pt x="6874" y="2148"/>
                    </a:cubicBezTo>
                    <a:cubicBezTo>
                      <a:pt x="5951" y="2148"/>
                      <a:pt x="5040" y="2262"/>
                      <a:pt x="4170" y="2521"/>
                    </a:cubicBezTo>
                    <a:cubicBezTo>
                      <a:pt x="1869" y="3222"/>
                      <a:pt x="101" y="5723"/>
                      <a:pt x="1" y="8025"/>
                    </a:cubicBezTo>
                    <a:lnTo>
                      <a:pt x="4437" y="20401"/>
                    </a:lnTo>
                    <a:lnTo>
                      <a:pt x="36460" y="26038"/>
                    </a:lnTo>
                    <a:lnTo>
                      <a:pt x="49803" y="23169"/>
                    </a:lnTo>
                    <a:lnTo>
                      <a:pt x="60978" y="887"/>
                    </a:lnTo>
                    <a:cubicBezTo>
                      <a:pt x="59783" y="230"/>
                      <a:pt x="58695" y="0"/>
                      <a:pt x="57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5"/>
              <p:cNvSpPr/>
              <p:nvPr/>
            </p:nvSpPr>
            <p:spPr>
              <a:xfrm>
                <a:off x="6824893" y="3401907"/>
                <a:ext cx="1034013" cy="442272"/>
              </a:xfrm>
              <a:custGeom>
                <a:avLst/>
                <a:gdLst/>
                <a:ahLst/>
                <a:cxnLst/>
                <a:rect l="l" t="t" r="r" b="b"/>
                <a:pathLst>
                  <a:path w="60878" h="26039" extrusionOk="0">
                    <a:moveTo>
                      <a:pt x="57437" y="0"/>
                    </a:moveTo>
                    <a:cubicBezTo>
                      <a:pt x="56655" y="0"/>
                      <a:pt x="55841" y="105"/>
                      <a:pt x="54940" y="253"/>
                    </a:cubicBezTo>
                    <a:cubicBezTo>
                      <a:pt x="52672" y="620"/>
                      <a:pt x="50504" y="1520"/>
                      <a:pt x="48369" y="2288"/>
                    </a:cubicBezTo>
                    <a:cubicBezTo>
                      <a:pt x="41749" y="4781"/>
                      <a:pt x="34591" y="6782"/>
                      <a:pt x="27573" y="6782"/>
                    </a:cubicBezTo>
                    <a:cubicBezTo>
                      <a:pt x="24265" y="6782"/>
                      <a:pt x="20988" y="6337"/>
                      <a:pt x="17814" y="5290"/>
                    </a:cubicBezTo>
                    <a:cubicBezTo>
                      <a:pt x="15579" y="4556"/>
                      <a:pt x="13410" y="3522"/>
                      <a:pt x="11109" y="2855"/>
                    </a:cubicBezTo>
                    <a:cubicBezTo>
                      <a:pt x="9703" y="2427"/>
                      <a:pt x="8223" y="2148"/>
                      <a:pt x="6774" y="2148"/>
                    </a:cubicBezTo>
                    <a:cubicBezTo>
                      <a:pt x="5851" y="2148"/>
                      <a:pt x="4940" y="2262"/>
                      <a:pt x="4070" y="2521"/>
                    </a:cubicBezTo>
                    <a:cubicBezTo>
                      <a:pt x="1769" y="3222"/>
                      <a:pt x="168" y="5056"/>
                      <a:pt x="1" y="7358"/>
                    </a:cubicBezTo>
                    <a:lnTo>
                      <a:pt x="4304" y="20401"/>
                    </a:lnTo>
                    <a:lnTo>
                      <a:pt x="36327" y="26038"/>
                    </a:lnTo>
                    <a:lnTo>
                      <a:pt x="49670" y="23169"/>
                    </a:lnTo>
                    <a:lnTo>
                      <a:pt x="60878" y="887"/>
                    </a:lnTo>
                    <a:cubicBezTo>
                      <a:pt x="59683" y="230"/>
                      <a:pt x="58595" y="0"/>
                      <a:pt x="5743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5"/>
              <p:cNvSpPr/>
              <p:nvPr/>
            </p:nvSpPr>
            <p:spPr>
              <a:xfrm>
                <a:off x="6822634" y="3416956"/>
                <a:ext cx="1036272" cy="952434"/>
              </a:xfrm>
              <a:custGeom>
                <a:avLst/>
                <a:gdLst/>
                <a:ahLst/>
                <a:cxnLst/>
                <a:rect l="l" t="t" r="r" b="b"/>
                <a:pathLst>
                  <a:path w="61011" h="56075" extrusionOk="0">
                    <a:moveTo>
                      <a:pt x="61011" y="1"/>
                    </a:moveTo>
                    <a:cubicBezTo>
                      <a:pt x="61011" y="1"/>
                      <a:pt x="35626" y="11676"/>
                      <a:pt x="19614" y="12143"/>
                    </a:cubicBezTo>
                    <a:cubicBezTo>
                      <a:pt x="19061" y="12157"/>
                      <a:pt x="18523" y="12163"/>
                      <a:pt x="17999" y="12163"/>
                    </a:cubicBezTo>
                    <a:cubicBezTo>
                      <a:pt x="3420" y="12163"/>
                      <a:pt x="0" y="6972"/>
                      <a:pt x="0" y="6972"/>
                    </a:cubicBezTo>
                    <a:lnTo>
                      <a:pt x="0" y="46200"/>
                    </a:lnTo>
                    <a:cubicBezTo>
                      <a:pt x="0" y="51671"/>
                      <a:pt x="4170" y="56074"/>
                      <a:pt x="9240" y="56074"/>
                    </a:cubicBezTo>
                    <a:lnTo>
                      <a:pt x="51771" y="56074"/>
                    </a:lnTo>
                    <a:cubicBezTo>
                      <a:pt x="56908" y="56074"/>
                      <a:pt x="61011" y="51671"/>
                      <a:pt x="61011" y="46200"/>
                    </a:cubicBezTo>
                    <a:lnTo>
                      <a:pt x="610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5"/>
              <p:cNvSpPr/>
              <p:nvPr/>
            </p:nvSpPr>
            <p:spPr>
              <a:xfrm>
                <a:off x="7733147" y="2988054"/>
                <a:ext cx="262911" cy="1377925"/>
              </a:xfrm>
              <a:custGeom>
                <a:avLst/>
                <a:gdLst/>
                <a:ahLst/>
                <a:cxnLst/>
                <a:rect l="l" t="t" r="r" b="b"/>
                <a:pathLst>
                  <a:path w="15479" h="81126" extrusionOk="0">
                    <a:moveTo>
                      <a:pt x="7406" y="0"/>
                    </a:moveTo>
                    <a:lnTo>
                      <a:pt x="0" y="8106"/>
                    </a:lnTo>
                    <a:lnTo>
                      <a:pt x="0" y="81125"/>
                    </a:lnTo>
                    <a:cubicBezTo>
                      <a:pt x="4070" y="81125"/>
                      <a:pt x="7406" y="77789"/>
                      <a:pt x="7406" y="73720"/>
                    </a:cubicBezTo>
                    <a:lnTo>
                      <a:pt x="7406" y="8173"/>
                    </a:lnTo>
                    <a:lnTo>
                      <a:pt x="15478" y="100"/>
                    </a:lnTo>
                    <a:lnTo>
                      <a:pt x="7406"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5"/>
              <p:cNvSpPr/>
              <p:nvPr/>
            </p:nvSpPr>
            <p:spPr>
              <a:xfrm>
                <a:off x="7630588" y="3491183"/>
                <a:ext cx="300295" cy="4552"/>
              </a:xfrm>
              <a:custGeom>
                <a:avLst/>
                <a:gdLst/>
                <a:ahLst/>
                <a:cxnLst/>
                <a:rect l="l" t="t" r="r" b="b"/>
                <a:pathLst>
                  <a:path w="17680" h="268" extrusionOk="0">
                    <a:moveTo>
                      <a:pt x="8840" y="0"/>
                    </a:moveTo>
                    <a:cubicBezTo>
                      <a:pt x="3970" y="0"/>
                      <a:pt x="1" y="101"/>
                      <a:pt x="1" y="134"/>
                    </a:cubicBezTo>
                    <a:cubicBezTo>
                      <a:pt x="1" y="234"/>
                      <a:pt x="3970" y="267"/>
                      <a:pt x="8840" y="267"/>
                    </a:cubicBezTo>
                    <a:cubicBezTo>
                      <a:pt x="13710" y="267"/>
                      <a:pt x="17680" y="234"/>
                      <a:pt x="17680" y="134"/>
                    </a:cubicBezTo>
                    <a:cubicBezTo>
                      <a:pt x="17680" y="67"/>
                      <a:pt x="13710" y="0"/>
                      <a:pt x="8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5"/>
              <p:cNvSpPr/>
              <p:nvPr/>
            </p:nvSpPr>
            <p:spPr>
              <a:xfrm>
                <a:off x="7637382" y="3122903"/>
                <a:ext cx="300312" cy="4552"/>
              </a:xfrm>
              <a:custGeom>
                <a:avLst/>
                <a:gdLst/>
                <a:ahLst/>
                <a:cxnLst/>
                <a:rect l="l" t="t" r="r" b="b"/>
                <a:pathLst>
                  <a:path w="17681" h="268" extrusionOk="0">
                    <a:moveTo>
                      <a:pt x="8841" y="0"/>
                    </a:moveTo>
                    <a:cubicBezTo>
                      <a:pt x="3970" y="0"/>
                      <a:pt x="1" y="100"/>
                      <a:pt x="1" y="134"/>
                    </a:cubicBezTo>
                    <a:cubicBezTo>
                      <a:pt x="1" y="234"/>
                      <a:pt x="3970" y="267"/>
                      <a:pt x="8841" y="267"/>
                    </a:cubicBezTo>
                    <a:cubicBezTo>
                      <a:pt x="13744" y="267"/>
                      <a:pt x="17680" y="167"/>
                      <a:pt x="17680" y="134"/>
                    </a:cubicBezTo>
                    <a:cubicBezTo>
                      <a:pt x="17680" y="67"/>
                      <a:pt x="13744" y="0"/>
                      <a:pt x="8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5"/>
              <p:cNvSpPr/>
              <p:nvPr/>
            </p:nvSpPr>
            <p:spPr>
              <a:xfrm>
                <a:off x="7511604" y="3692326"/>
                <a:ext cx="419275" cy="4552"/>
              </a:xfrm>
              <a:custGeom>
                <a:avLst/>
                <a:gdLst/>
                <a:ahLst/>
                <a:cxnLst/>
                <a:rect l="l" t="t" r="r" b="b"/>
                <a:pathLst>
                  <a:path w="24685" h="268" extrusionOk="0">
                    <a:moveTo>
                      <a:pt x="12343" y="0"/>
                    </a:moveTo>
                    <a:cubicBezTo>
                      <a:pt x="5505" y="0"/>
                      <a:pt x="1" y="100"/>
                      <a:pt x="1" y="134"/>
                    </a:cubicBezTo>
                    <a:cubicBezTo>
                      <a:pt x="1" y="167"/>
                      <a:pt x="5538" y="234"/>
                      <a:pt x="12343" y="267"/>
                    </a:cubicBezTo>
                    <a:cubicBezTo>
                      <a:pt x="19181" y="267"/>
                      <a:pt x="24685" y="234"/>
                      <a:pt x="24685" y="134"/>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5"/>
              <p:cNvSpPr/>
              <p:nvPr/>
            </p:nvSpPr>
            <p:spPr>
              <a:xfrm>
                <a:off x="7644754" y="3892891"/>
                <a:ext cx="286129" cy="4552"/>
              </a:xfrm>
              <a:custGeom>
                <a:avLst/>
                <a:gdLst/>
                <a:ahLst/>
                <a:cxnLst/>
                <a:rect l="l" t="t" r="r" b="b"/>
                <a:pathLst>
                  <a:path w="16846" h="268" extrusionOk="0">
                    <a:moveTo>
                      <a:pt x="8407" y="1"/>
                    </a:moveTo>
                    <a:cubicBezTo>
                      <a:pt x="3737" y="1"/>
                      <a:pt x="1" y="101"/>
                      <a:pt x="1" y="134"/>
                    </a:cubicBezTo>
                    <a:cubicBezTo>
                      <a:pt x="1" y="201"/>
                      <a:pt x="3803" y="268"/>
                      <a:pt x="8407" y="268"/>
                    </a:cubicBezTo>
                    <a:cubicBezTo>
                      <a:pt x="13077" y="268"/>
                      <a:pt x="16846" y="168"/>
                      <a:pt x="16846" y="134"/>
                    </a:cubicBezTo>
                    <a:cubicBezTo>
                      <a:pt x="16846" y="34"/>
                      <a:pt x="13077" y="1"/>
                      <a:pt x="8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5"/>
              <p:cNvSpPr/>
              <p:nvPr/>
            </p:nvSpPr>
            <p:spPr>
              <a:xfrm>
                <a:off x="7511604" y="4094034"/>
                <a:ext cx="419275" cy="4552"/>
              </a:xfrm>
              <a:custGeom>
                <a:avLst/>
                <a:gdLst/>
                <a:ahLst/>
                <a:cxnLst/>
                <a:rect l="l" t="t" r="r" b="b"/>
                <a:pathLst>
                  <a:path w="24685" h="268" extrusionOk="0">
                    <a:moveTo>
                      <a:pt x="12343" y="1"/>
                    </a:moveTo>
                    <a:cubicBezTo>
                      <a:pt x="5505" y="1"/>
                      <a:pt x="1" y="101"/>
                      <a:pt x="1" y="134"/>
                    </a:cubicBezTo>
                    <a:cubicBezTo>
                      <a:pt x="1" y="201"/>
                      <a:pt x="5538" y="267"/>
                      <a:pt x="12343" y="267"/>
                    </a:cubicBezTo>
                    <a:cubicBezTo>
                      <a:pt x="19181" y="267"/>
                      <a:pt x="24685" y="167"/>
                      <a:pt x="24685" y="134"/>
                    </a:cubicBezTo>
                    <a:cubicBezTo>
                      <a:pt x="24685" y="34"/>
                      <a:pt x="19148" y="1"/>
                      <a:pt x="12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5"/>
              <p:cNvSpPr/>
              <p:nvPr/>
            </p:nvSpPr>
            <p:spPr>
              <a:xfrm>
                <a:off x="6748407" y="2986781"/>
                <a:ext cx="1335989" cy="5112"/>
              </a:xfrm>
              <a:custGeom>
                <a:avLst/>
                <a:gdLst/>
                <a:ahLst/>
                <a:cxnLst/>
                <a:rect l="l" t="t" r="r" b="b"/>
                <a:pathLst>
                  <a:path w="78657" h="301" extrusionOk="0">
                    <a:moveTo>
                      <a:pt x="67124" y="0"/>
                    </a:moveTo>
                    <a:cubicBezTo>
                      <a:pt x="60002" y="0"/>
                      <a:pt x="50170" y="25"/>
                      <a:pt x="39329" y="75"/>
                    </a:cubicBezTo>
                    <a:cubicBezTo>
                      <a:pt x="17613" y="109"/>
                      <a:pt x="1" y="242"/>
                      <a:pt x="1" y="275"/>
                    </a:cubicBezTo>
                    <a:cubicBezTo>
                      <a:pt x="1" y="292"/>
                      <a:pt x="4404" y="300"/>
                      <a:pt x="11521" y="300"/>
                    </a:cubicBezTo>
                    <a:cubicBezTo>
                      <a:pt x="18639" y="300"/>
                      <a:pt x="28471" y="292"/>
                      <a:pt x="39329" y="275"/>
                    </a:cubicBezTo>
                    <a:cubicBezTo>
                      <a:pt x="61078" y="242"/>
                      <a:pt x="78657" y="109"/>
                      <a:pt x="78657" y="75"/>
                    </a:cubicBezTo>
                    <a:cubicBezTo>
                      <a:pt x="78657" y="25"/>
                      <a:pt x="74245" y="0"/>
                      <a:pt x="671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5"/>
              <p:cNvSpPr/>
              <p:nvPr/>
            </p:nvSpPr>
            <p:spPr>
              <a:xfrm>
                <a:off x="7511604" y="3290618"/>
                <a:ext cx="419275" cy="4535"/>
              </a:xfrm>
              <a:custGeom>
                <a:avLst/>
                <a:gdLst/>
                <a:ahLst/>
                <a:cxnLst/>
                <a:rect l="l" t="t" r="r" b="b"/>
                <a:pathLst>
                  <a:path w="24685" h="267" extrusionOk="0">
                    <a:moveTo>
                      <a:pt x="12343" y="0"/>
                    </a:moveTo>
                    <a:cubicBezTo>
                      <a:pt x="5505" y="0"/>
                      <a:pt x="1" y="100"/>
                      <a:pt x="1" y="133"/>
                    </a:cubicBezTo>
                    <a:cubicBezTo>
                      <a:pt x="1" y="200"/>
                      <a:pt x="5538" y="234"/>
                      <a:pt x="12343" y="267"/>
                    </a:cubicBezTo>
                    <a:cubicBezTo>
                      <a:pt x="19181" y="267"/>
                      <a:pt x="24685" y="200"/>
                      <a:pt x="24685" y="133"/>
                    </a:cubicBezTo>
                    <a:cubicBezTo>
                      <a:pt x="24685" y="67"/>
                      <a:pt x="19148" y="0"/>
                      <a:pt x="1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5"/>
              <p:cNvSpPr/>
              <p:nvPr/>
            </p:nvSpPr>
            <p:spPr>
              <a:xfrm>
                <a:off x="6691182" y="2923458"/>
                <a:ext cx="1437967" cy="65732"/>
              </a:xfrm>
              <a:custGeom>
                <a:avLst/>
                <a:gdLst/>
                <a:ahLst/>
                <a:cxnLst/>
                <a:rect l="l" t="t" r="r" b="b"/>
                <a:pathLst>
                  <a:path w="84661" h="3870" extrusionOk="0">
                    <a:moveTo>
                      <a:pt x="1835" y="1"/>
                    </a:moveTo>
                    <a:cubicBezTo>
                      <a:pt x="834" y="1"/>
                      <a:pt x="1" y="834"/>
                      <a:pt x="1" y="1835"/>
                    </a:cubicBezTo>
                    <a:lnTo>
                      <a:pt x="1" y="2035"/>
                    </a:lnTo>
                    <a:cubicBezTo>
                      <a:pt x="1" y="3036"/>
                      <a:pt x="834" y="3870"/>
                      <a:pt x="1835" y="3870"/>
                    </a:cubicBezTo>
                    <a:lnTo>
                      <a:pt x="82826" y="3870"/>
                    </a:lnTo>
                    <a:cubicBezTo>
                      <a:pt x="83860" y="3870"/>
                      <a:pt x="84661" y="3036"/>
                      <a:pt x="84661" y="2035"/>
                    </a:cubicBezTo>
                    <a:lnTo>
                      <a:pt x="84661" y="1835"/>
                    </a:lnTo>
                    <a:cubicBezTo>
                      <a:pt x="84661" y="834"/>
                      <a:pt x="83827" y="1"/>
                      <a:pt x="828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5"/>
              <p:cNvSpPr/>
              <p:nvPr/>
            </p:nvSpPr>
            <p:spPr>
              <a:xfrm>
                <a:off x="6687785" y="2920622"/>
                <a:ext cx="1441942" cy="70369"/>
              </a:xfrm>
              <a:custGeom>
                <a:avLst/>
                <a:gdLst/>
                <a:ahLst/>
                <a:cxnLst/>
                <a:rect l="l" t="t" r="r" b="b"/>
                <a:pathLst>
                  <a:path w="84895" h="4143" extrusionOk="0">
                    <a:moveTo>
                      <a:pt x="84527" y="3204"/>
                    </a:moveTo>
                    <a:cubicBezTo>
                      <a:pt x="84193" y="3704"/>
                      <a:pt x="83727" y="3870"/>
                      <a:pt x="83427" y="3970"/>
                    </a:cubicBezTo>
                    <a:cubicBezTo>
                      <a:pt x="83401" y="3981"/>
                      <a:pt x="83375" y="3991"/>
                      <a:pt x="83351" y="3999"/>
                    </a:cubicBezTo>
                    <a:lnTo>
                      <a:pt x="83351" y="3999"/>
                    </a:lnTo>
                    <a:cubicBezTo>
                      <a:pt x="83395" y="3991"/>
                      <a:pt x="83442" y="3982"/>
                      <a:pt x="83493" y="3970"/>
                    </a:cubicBezTo>
                    <a:cubicBezTo>
                      <a:pt x="83760" y="3870"/>
                      <a:pt x="84193" y="3704"/>
                      <a:pt x="84527" y="3204"/>
                    </a:cubicBezTo>
                    <a:close/>
                    <a:moveTo>
                      <a:pt x="83351" y="3999"/>
                    </a:moveTo>
                    <a:lnTo>
                      <a:pt x="83351" y="3999"/>
                    </a:lnTo>
                    <a:cubicBezTo>
                      <a:pt x="83141" y="4037"/>
                      <a:pt x="83026" y="4037"/>
                      <a:pt x="83026" y="4037"/>
                    </a:cubicBezTo>
                    <a:cubicBezTo>
                      <a:pt x="83026" y="4037"/>
                      <a:pt x="83053" y="4042"/>
                      <a:pt x="83100" y="4042"/>
                    </a:cubicBezTo>
                    <a:cubicBezTo>
                      <a:pt x="83157" y="4042"/>
                      <a:pt x="83245" y="4034"/>
                      <a:pt x="83351" y="3999"/>
                    </a:cubicBezTo>
                    <a:close/>
                    <a:moveTo>
                      <a:pt x="2002" y="1"/>
                    </a:moveTo>
                    <a:cubicBezTo>
                      <a:pt x="1201" y="1"/>
                      <a:pt x="434" y="534"/>
                      <a:pt x="167" y="1302"/>
                    </a:cubicBezTo>
                    <a:cubicBezTo>
                      <a:pt x="100" y="1502"/>
                      <a:pt x="34" y="1669"/>
                      <a:pt x="34" y="1869"/>
                    </a:cubicBezTo>
                    <a:cubicBezTo>
                      <a:pt x="0" y="2069"/>
                      <a:pt x="0" y="2236"/>
                      <a:pt x="34" y="2469"/>
                    </a:cubicBezTo>
                    <a:cubicBezTo>
                      <a:pt x="100" y="2836"/>
                      <a:pt x="301" y="3203"/>
                      <a:pt x="534" y="3503"/>
                    </a:cubicBezTo>
                    <a:cubicBezTo>
                      <a:pt x="801" y="3803"/>
                      <a:pt x="1168" y="4004"/>
                      <a:pt x="1535" y="4070"/>
                    </a:cubicBezTo>
                    <a:cubicBezTo>
                      <a:pt x="1775" y="4130"/>
                      <a:pt x="2003" y="4142"/>
                      <a:pt x="2227" y="4142"/>
                    </a:cubicBezTo>
                    <a:cubicBezTo>
                      <a:pt x="2375" y="4142"/>
                      <a:pt x="2522" y="4137"/>
                      <a:pt x="2669" y="4137"/>
                    </a:cubicBezTo>
                    <a:lnTo>
                      <a:pt x="29855" y="4137"/>
                    </a:lnTo>
                    <a:cubicBezTo>
                      <a:pt x="40296" y="4070"/>
                      <a:pt x="49636" y="4070"/>
                      <a:pt x="57508" y="4070"/>
                    </a:cubicBezTo>
                    <a:cubicBezTo>
                      <a:pt x="65380" y="4037"/>
                      <a:pt x="71718" y="4037"/>
                      <a:pt x="76155" y="4037"/>
                    </a:cubicBezTo>
                    <a:lnTo>
                      <a:pt x="83026" y="4037"/>
                    </a:lnTo>
                    <a:cubicBezTo>
                      <a:pt x="83026" y="4037"/>
                      <a:pt x="82893" y="4037"/>
                      <a:pt x="82593" y="4004"/>
                    </a:cubicBezTo>
                    <a:lnTo>
                      <a:pt x="76188" y="4004"/>
                    </a:lnTo>
                    <a:cubicBezTo>
                      <a:pt x="71752" y="4004"/>
                      <a:pt x="65414" y="3937"/>
                      <a:pt x="57541" y="3937"/>
                    </a:cubicBezTo>
                    <a:cubicBezTo>
                      <a:pt x="49669" y="3904"/>
                      <a:pt x="40329" y="3904"/>
                      <a:pt x="29888" y="3904"/>
                    </a:cubicBezTo>
                    <a:lnTo>
                      <a:pt x="2702" y="3904"/>
                    </a:lnTo>
                    <a:cubicBezTo>
                      <a:pt x="2519" y="3904"/>
                      <a:pt x="2335" y="3912"/>
                      <a:pt x="2156" y="3912"/>
                    </a:cubicBezTo>
                    <a:cubicBezTo>
                      <a:pt x="1977" y="3912"/>
                      <a:pt x="1802" y="3904"/>
                      <a:pt x="1635" y="3870"/>
                    </a:cubicBezTo>
                    <a:cubicBezTo>
                      <a:pt x="1301" y="3803"/>
                      <a:pt x="1001" y="3637"/>
                      <a:pt x="768" y="3370"/>
                    </a:cubicBezTo>
                    <a:cubicBezTo>
                      <a:pt x="501" y="3136"/>
                      <a:pt x="334" y="2803"/>
                      <a:pt x="301" y="2469"/>
                    </a:cubicBezTo>
                    <a:lnTo>
                      <a:pt x="301" y="1902"/>
                    </a:lnTo>
                    <a:cubicBezTo>
                      <a:pt x="301" y="1735"/>
                      <a:pt x="334" y="1569"/>
                      <a:pt x="367" y="1402"/>
                    </a:cubicBezTo>
                    <a:cubicBezTo>
                      <a:pt x="634" y="735"/>
                      <a:pt x="1301" y="301"/>
                      <a:pt x="2002" y="301"/>
                    </a:cubicBezTo>
                    <a:cubicBezTo>
                      <a:pt x="26019" y="234"/>
                      <a:pt x="47734" y="234"/>
                      <a:pt x="63512" y="234"/>
                    </a:cubicBezTo>
                    <a:cubicBezTo>
                      <a:pt x="71385" y="201"/>
                      <a:pt x="77723" y="201"/>
                      <a:pt x="82159" y="201"/>
                    </a:cubicBezTo>
                    <a:cubicBezTo>
                      <a:pt x="82386" y="201"/>
                      <a:pt x="82602" y="190"/>
                      <a:pt x="82810" y="190"/>
                    </a:cubicBezTo>
                    <a:cubicBezTo>
                      <a:pt x="83121" y="190"/>
                      <a:pt x="83413" y="214"/>
                      <a:pt x="83693" y="334"/>
                    </a:cubicBezTo>
                    <a:cubicBezTo>
                      <a:pt x="84160" y="501"/>
                      <a:pt x="84494" y="835"/>
                      <a:pt x="84661" y="1202"/>
                    </a:cubicBezTo>
                    <a:cubicBezTo>
                      <a:pt x="84828" y="1569"/>
                      <a:pt x="84828" y="2002"/>
                      <a:pt x="84828" y="2336"/>
                    </a:cubicBezTo>
                    <a:cubicBezTo>
                      <a:pt x="84828" y="2669"/>
                      <a:pt x="84694" y="2970"/>
                      <a:pt x="84527" y="3203"/>
                    </a:cubicBezTo>
                    <a:cubicBezTo>
                      <a:pt x="84694" y="2970"/>
                      <a:pt x="84828" y="2669"/>
                      <a:pt x="84861" y="2302"/>
                    </a:cubicBezTo>
                    <a:cubicBezTo>
                      <a:pt x="84894" y="1902"/>
                      <a:pt x="84894" y="1502"/>
                      <a:pt x="84694" y="1135"/>
                    </a:cubicBezTo>
                    <a:cubicBezTo>
                      <a:pt x="84494" y="735"/>
                      <a:pt x="84160" y="368"/>
                      <a:pt x="83693" y="201"/>
                    </a:cubicBezTo>
                    <a:cubicBezTo>
                      <a:pt x="83493" y="101"/>
                      <a:pt x="83193" y="67"/>
                      <a:pt x="82926" y="67"/>
                    </a:cubicBezTo>
                    <a:lnTo>
                      <a:pt x="82159" y="67"/>
                    </a:lnTo>
                    <a:cubicBezTo>
                      <a:pt x="77723" y="67"/>
                      <a:pt x="71385" y="34"/>
                      <a:pt x="63512" y="34"/>
                    </a:cubicBezTo>
                    <a:cubicBezTo>
                      <a:pt x="47734" y="34"/>
                      <a:pt x="26019" y="1"/>
                      <a:pt x="200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5"/>
              <p:cNvSpPr/>
              <p:nvPr/>
            </p:nvSpPr>
            <p:spPr>
              <a:xfrm>
                <a:off x="7072492" y="3937648"/>
                <a:ext cx="137137" cy="137137"/>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5"/>
              <p:cNvSpPr/>
              <p:nvPr/>
            </p:nvSpPr>
            <p:spPr>
              <a:xfrm>
                <a:off x="7107635" y="3810155"/>
                <a:ext cx="67991" cy="680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5"/>
              <p:cNvSpPr/>
              <p:nvPr/>
            </p:nvSpPr>
            <p:spPr>
              <a:xfrm>
                <a:off x="7581856" y="4207345"/>
                <a:ext cx="68008" cy="68008"/>
              </a:xfrm>
              <a:custGeom>
                <a:avLst/>
                <a:gdLst/>
                <a:ahLst/>
                <a:cxnLst/>
                <a:rect l="l" t="t" r="r" b="b"/>
                <a:pathLst>
                  <a:path w="4004" h="4004" extrusionOk="0">
                    <a:moveTo>
                      <a:pt x="2060" y="0"/>
                    </a:moveTo>
                    <a:cubicBezTo>
                      <a:pt x="2041" y="0"/>
                      <a:pt x="2022" y="0"/>
                      <a:pt x="2002" y="1"/>
                    </a:cubicBezTo>
                    <a:cubicBezTo>
                      <a:pt x="902" y="1"/>
                      <a:pt x="1" y="868"/>
                      <a:pt x="1" y="2002"/>
                    </a:cubicBezTo>
                    <a:cubicBezTo>
                      <a:pt x="1" y="3103"/>
                      <a:pt x="868" y="4004"/>
                      <a:pt x="2002" y="4004"/>
                    </a:cubicBezTo>
                    <a:cubicBezTo>
                      <a:pt x="3070" y="4004"/>
                      <a:pt x="4004" y="3137"/>
                      <a:pt x="4004" y="2002"/>
                    </a:cubicBezTo>
                    <a:cubicBezTo>
                      <a:pt x="4004" y="889"/>
                      <a:pt x="3103" y="0"/>
                      <a:pt x="206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5"/>
              <p:cNvSpPr/>
              <p:nvPr/>
            </p:nvSpPr>
            <p:spPr>
              <a:xfrm>
                <a:off x="7441351" y="4006219"/>
                <a:ext cx="34004" cy="34004"/>
              </a:xfrm>
              <a:custGeom>
                <a:avLst/>
                <a:gdLst/>
                <a:ahLst/>
                <a:cxnLst/>
                <a:rect l="l" t="t" r="r" b="b"/>
                <a:pathLst>
                  <a:path w="2002" h="2002" extrusionOk="0">
                    <a:moveTo>
                      <a:pt x="1001" y="0"/>
                    </a:moveTo>
                    <a:cubicBezTo>
                      <a:pt x="467" y="0"/>
                      <a:pt x="0" y="467"/>
                      <a:pt x="0" y="1001"/>
                    </a:cubicBezTo>
                    <a:cubicBezTo>
                      <a:pt x="0" y="1535"/>
                      <a:pt x="467" y="2002"/>
                      <a:pt x="1001" y="2002"/>
                    </a:cubicBezTo>
                    <a:cubicBezTo>
                      <a:pt x="1535" y="2002"/>
                      <a:pt x="2002" y="1535"/>
                      <a:pt x="2002" y="1001"/>
                    </a:cubicBezTo>
                    <a:cubicBezTo>
                      <a:pt x="2002" y="467"/>
                      <a:pt x="1535" y="0"/>
                      <a:pt x="10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5"/>
              <p:cNvSpPr/>
              <p:nvPr/>
            </p:nvSpPr>
            <p:spPr>
              <a:xfrm>
                <a:off x="7467407" y="3873052"/>
                <a:ext cx="87846" cy="68025"/>
              </a:xfrm>
              <a:custGeom>
                <a:avLst/>
                <a:gdLst/>
                <a:ahLst/>
                <a:cxnLst/>
                <a:rect l="l" t="t" r="r" b="b"/>
                <a:pathLst>
                  <a:path w="5172" h="4005" extrusionOk="0">
                    <a:moveTo>
                      <a:pt x="2681" y="0"/>
                    </a:moveTo>
                    <a:cubicBezTo>
                      <a:pt x="2655" y="0"/>
                      <a:pt x="2629" y="1"/>
                      <a:pt x="2603" y="1"/>
                    </a:cubicBezTo>
                    <a:cubicBezTo>
                      <a:pt x="1168" y="1"/>
                      <a:pt x="1" y="869"/>
                      <a:pt x="1" y="2003"/>
                    </a:cubicBezTo>
                    <a:cubicBezTo>
                      <a:pt x="1" y="3103"/>
                      <a:pt x="1168" y="4004"/>
                      <a:pt x="2603" y="4004"/>
                    </a:cubicBezTo>
                    <a:cubicBezTo>
                      <a:pt x="4004" y="4004"/>
                      <a:pt x="5171" y="3137"/>
                      <a:pt x="5171" y="2003"/>
                    </a:cubicBezTo>
                    <a:cubicBezTo>
                      <a:pt x="5171" y="889"/>
                      <a:pt x="4110" y="0"/>
                      <a:pt x="268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5"/>
              <p:cNvSpPr/>
              <p:nvPr/>
            </p:nvSpPr>
            <p:spPr>
              <a:xfrm>
                <a:off x="6823195" y="3280410"/>
                <a:ext cx="3991" cy="692377"/>
              </a:xfrm>
              <a:custGeom>
                <a:avLst/>
                <a:gdLst/>
                <a:ahLst/>
                <a:cxnLst/>
                <a:rect l="l" t="t" r="r" b="b"/>
                <a:pathLst>
                  <a:path w="235" h="40764" extrusionOk="0">
                    <a:moveTo>
                      <a:pt x="134" y="1"/>
                    </a:moveTo>
                    <a:cubicBezTo>
                      <a:pt x="34" y="1"/>
                      <a:pt x="1" y="9140"/>
                      <a:pt x="1" y="20382"/>
                    </a:cubicBezTo>
                    <a:cubicBezTo>
                      <a:pt x="1" y="31657"/>
                      <a:pt x="67" y="40763"/>
                      <a:pt x="134" y="40763"/>
                    </a:cubicBezTo>
                    <a:cubicBezTo>
                      <a:pt x="168" y="40763"/>
                      <a:pt x="201" y="31657"/>
                      <a:pt x="234" y="20382"/>
                    </a:cubicBezTo>
                    <a:cubicBezTo>
                      <a:pt x="234" y="9140"/>
                      <a:pt x="201" y="1"/>
                      <a:pt x="1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5"/>
              <p:cNvSpPr/>
              <p:nvPr/>
            </p:nvSpPr>
            <p:spPr>
              <a:xfrm>
                <a:off x="7010172" y="4373361"/>
                <a:ext cx="600590" cy="3991"/>
              </a:xfrm>
              <a:custGeom>
                <a:avLst/>
                <a:gdLst/>
                <a:ahLst/>
                <a:cxnLst/>
                <a:rect l="l" t="t" r="r" b="b"/>
                <a:pathLst>
                  <a:path w="35360" h="235" extrusionOk="0">
                    <a:moveTo>
                      <a:pt x="17680" y="1"/>
                    </a:moveTo>
                    <a:cubicBezTo>
                      <a:pt x="7906" y="1"/>
                      <a:pt x="1" y="34"/>
                      <a:pt x="1" y="101"/>
                    </a:cubicBezTo>
                    <a:cubicBezTo>
                      <a:pt x="1" y="201"/>
                      <a:pt x="7906" y="234"/>
                      <a:pt x="17680" y="234"/>
                    </a:cubicBezTo>
                    <a:cubicBezTo>
                      <a:pt x="27420" y="234"/>
                      <a:pt x="35359" y="167"/>
                      <a:pt x="35359" y="101"/>
                    </a:cubicBezTo>
                    <a:cubicBezTo>
                      <a:pt x="35359" y="34"/>
                      <a:pt x="27420" y="1"/>
                      <a:pt x="176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5"/>
              <p:cNvSpPr/>
              <p:nvPr/>
            </p:nvSpPr>
            <p:spPr>
              <a:xfrm>
                <a:off x="5661125" y="2650925"/>
                <a:ext cx="1320686" cy="1801718"/>
              </a:xfrm>
              <a:custGeom>
                <a:avLst/>
                <a:gdLst/>
                <a:ahLst/>
                <a:cxnLst/>
                <a:rect l="l" t="t" r="r" b="b"/>
                <a:pathLst>
                  <a:path w="77756" h="106077" extrusionOk="0">
                    <a:moveTo>
                      <a:pt x="25518" y="1"/>
                    </a:moveTo>
                    <a:lnTo>
                      <a:pt x="25518" y="22050"/>
                    </a:lnTo>
                    <a:lnTo>
                      <a:pt x="1868" y="94335"/>
                    </a:lnTo>
                    <a:cubicBezTo>
                      <a:pt x="0" y="100106"/>
                      <a:pt x="4237" y="106077"/>
                      <a:pt x="10241" y="106077"/>
                    </a:cubicBezTo>
                    <a:lnTo>
                      <a:pt x="67448" y="106077"/>
                    </a:lnTo>
                    <a:cubicBezTo>
                      <a:pt x="73453" y="106077"/>
                      <a:pt x="77756" y="100106"/>
                      <a:pt x="75821" y="94335"/>
                    </a:cubicBezTo>
                    <a:lnTo>
                      <a:pt x="52004" y="21916"/>
                    </a:lnTo>
                    <a:lnTo>
                      <a:pt x="52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5"/>
              <p:cNvSpPr/>
              <p:nvPr/>
            </p:nvSpPr>
            <p:spPr>
              <a:xfrm>
                <a:off x="5681525" y="2649227"/>
                <a:ext cx="1281586" cy="1803671"/>
              </a:xfrm>
              <a:custGeom>
                <a:avLst/>
                <a:gdLst/>
                <a:ahLst/>
                <a:cxnLst/>
                <a:rect l="l" t="t" r="r" b="b"/>
                <a:pathLst>
                  <a:path w="75454" h="106192" extrusionOk="0">
                    <a:moveTo>
                      <a:pt x="50836" y="1"/>
                    </a:moveTo>
                    <a:cubicBezTo>
                      <a:pt x="34024" y="1"/>
                      <a:pt x="24751" y="34"/>
                      <a:pt x="24317" y="34"/>
                    </a:cubicBezTo>
                    <a:cubicBezTo>
                      <a:pt x="24751" y="34"/>
                      <a:pt x="34012" y="101"/>
                      <a:pt x="50736" y="101"/>
                    </a:cubicBezTo>
                    <a:lnTo>
                      <a:pt x="50736" y="101"/>
                    </a:lnTo>
                    <a:lnTo>
                      <a:pt x="50736" y="21983"/>
                    </a:lnTo>
                    <a:cubicBezTo>
                      <a:pt x="55106" y="35293"/>
                      <a:pt x="60276" y="51004"/>
                      <a:pt x="66014" y="68416"/>
                    </a:cubicBezTo>
                    <a:cubicBezTo>
                      <a:pt x="67415" y="72753"/>
                      <a:pt x="68883" y="77223"/>
                      <a:pt x="70384" y="81759"/>
                    </a:cubicBezTo>
                    <a:cubicBezTo>
                      <a:pt x="71118" y="84027"/>
                      <a:pt x="71885" y="86329"/>
                      <a:pt x="72619" y="88664"/>
                    </a:cubicBezTo>
                    <a:cubicBezTo>
                      <a:pt x="73052" y="89832"/>
                      <a:pt x="73419" y="90999"/>
                      <a:pt x="73786" y="92167"/>
                    </a:cubicBezTo>
                    <a:cubicBezTo>
                      <a:pt x="74186" y="93334"/>
                      <a:pt x="74620" y="94502"/>
                      <a:pt x="74854" y="95703"/>
                    </a:cubicBezTo>
                    <a:cubicBezTo>
                      <a:pt x="75287" y="98104"/>
                      <a:pt x="74587" y="100706"/>
                      <a:pt x="73052" y="102674"/>
                    </a:cubicBezTo>
                    <a:cubicBezTo>
                      <a:pt x="71518" y="104609"/>
                      <a:pt x="69083" y="105910"/>
                      <a:pt x="66548" y="105943"/>
                    </a:cubicBezTo>
                    <a:lnTo>
                      <a:pt x="9340" y="105943"/>
                    </a:lnTo>
                    <a:cubicBezTo>
                      <a:pt x="9253" y="105950"/>
                      <a:pt x="9169" y="105953"/>
                      <a:pt x="9087" y="105953"/>
                    </a:cubicBezTo>
                    <a:cubicBezTo>
                      <a:pt x="8758" y="105953"/>
                      <a:pt x="8459" y="105910"/>
                      <a:pt x="8139" y="105910"/>
                    </a:cubicBezTo>
                    <a:cubicBezTo>
                      <a:pt x="7706" y="105876"/>
                      <a:pt x="7339" y="105776"/>
                      <a:pt x="6905" y="105710"/>
                    </a:cubicBezTo>
                    <a:cubicBezTo>
                      <a:pt x="6505" y="105576"/>
                      <a:pt x="6138" y="105476"/>
                      <a:pt x="5738" y="105343"/>
                    </a:cubicBezTo>
                    <a:cubicBezTo>
                      <a:pt x="5371" y="105143"/>
                      <a:pt x="5004" y="105043"/>
                      <a:pt x="4670" y="104776"/>
                    </a:cubicBezTo>
                    <a:cubicBezTo>
                      <a:pt x="3269" y="103942"/>
                      <a:pt x="2135" y="102774"/>
                      <a:pt x="1368" y="101373"/>
                    </a:cubicBezTo>
                    <a:cubicBezTo>
                      <a:pt x="601" y="100006"/>
                      <a:pt x="234" y="98404"/>
                      <a:pt x="334" y="96837"/>
                    </a:cubicBezTo>
                    <a:cubicBezTo>
                      <a:pt x="367" y="95236"/>
                      <a:pt x="1001" y="93768"/>
                      <a:pt x="1434" y="92267"/>
                    </a:cubicBezTo>
                    <a:cubicBezTo>
                      <a:pt x="3369" y="86362"/>
                      <a:pt x="5237" y="80658"/>
                      <a:pt x="7038" y="75154"/>
                    </a:cubicBezTo>
                    <a:cubicBezTo>
                      <a:pt x="14210" y="53172"/>
                      <a:pt x="20215" y="34859"/>
                      <a:pt x="24351" y="22150"/>
                    </a:cubicBezTo>
                    <a:cubicBezTo>
                      <a:pt x="24317" y="7940"/>
                      <a:pt x="24317" y="468"/>
                      <a:pt x="24317" y="34"/>
                    </a:cubicBezTo>
                    <a:cubicBezTo>
                      <a:pt x="24317" y="468"/>
                      <a:pt x="24251" y="7940"/>
                      <a:pt x="24184" y="22050"/>
                    </a:cubicBezTo>
                    <a:cubicBezTo>
                      <a:pt x="20014" y="34792"/>
                      <a:pt x="14010" y="53072"/>
                      <a:pt x="6805" y="75054"/>
                    </a:cubicBezTo>
                    <a:cubicBezTo>
                      <a:pt x="5004" y="80558"/>
                      <a:pt x="3136" y="86262"/>
                      <a:pt x="1168" y="92200"/>
                    </a:cubicBezTo>
                    <a:cubicBezTo>
                      <a:pt x="967" y="92934"/>
                      <a:pt x="701" y="93701"/>
                      <a:pt x="467" y="94435"/>
                    </a:cubicBezTo>
                    <a:cubicBezTo>
                      <a:pt x="367" y="94835"/>
                      <a:pt x="200" y="95236"/>
                      <a:pt x="167" y="95602"/>
                    </a:cubicBezTo>
                    <a:lnTo>
                      <a:pt x="67" y="96203"/>
                    </a:lnTo>
                    <a:lnTo>
                      <a:pt x="33" y="96503"/>
                    </a:lnTo>
                    <a:lnTo>
                      <a:pt x="33" y="96770"/>
                    </a:lnTo>
                    <a:cubicBezTo>
                      <a:pt x="0" y="98404"/>
                      <a:pt x="367" y="100039"/>
                      <a:pt x="1134" y="101440"/>
                    </a:cubicBezTo>
                    <a:cubicBezTo>
                      <a:pt x="1868" y="102908"/>
                      <a:pt x="3069" y="104109"/>
                      <a:pt x="4503" y="104942"/>
                    </a:cubicBezTo>
                    <a:cubicBezTo>
                      <a:pt x="4870" y="105176"/>
                      <a:pt x="5237" y="105343"/>
                      <a:pt x="5637" y="105510"/>
                    </a:cubicBezTo>
                    <a:cubicBezTo>
                      <a:pt x="6004" y="105676"/>
                      <a:pt x="6405" y="105776"/>
                      <a:pt x="6805" y="105910"/>
                    </a:cubicBezTo>
                    <a:cubicBezTo>
                      <a:pt x="7205" y="106010"/>
                      <a:pt x="7639" y="106077"/>
                      <a:pt x="8039" y="106110"/>
                    </a:cubicBezTo>
                    <a:cubicBezTo>
                      <a:pt x="8473" y="106110"/>
                      <a:pt x="8873" y="106177"/>
                      <a:pt x="9307" y="106177"/>
                    </a:cubicBezTo>
                    <a:lnTo>
                      <a:pt x="50903" y="106177"/>
                    </a:lnTo>
                    <a:cubicBezTo>
                      <a:pt x="54417" y="106177"/>
                      <a:pt x="57901" y="106192"/>
                      <a:pt x="61355" y="106192"/>
                    </a:cubicBezTo>
                    <a:cubicBezTo>
                      <a:pt x="63082" y="106192"/>
                      <a:pt x="64802" y="106188"/>
                      <a:pt x="66514" y="106177"/>
                    </a:cubicBezTo>
                    <a:cubicBezTo>
                      <a:pt x="69083" y="106110"/>
                      <a:pt x="71585" y="104776"/>
                      <a:pt x="73186" y="102774"/>
                    </a:cubicBezTo>
                    <a:cubicBezTo>
                      <a:pt x="74753" y="100840"/>
                      <a:pt x="75454" y="98171"/>
                      <a:pt x="75020" y="95669"/>
                    </a:cubicBezTo>
                    <a:cubicBezTo>
                      <a:pt x="74787" y="94402"/>
                      <a:pt x="74353" y="93234"/>
                      <a:pt x="73953" y="92067"/>
                    </a:cubicBezTo>
                    <a:cubicBezTo>
                      <a:pt x="73553" y="90899"/>
                      <a:pt x="73186" y="89732"/>
                      <a:pt x="72785" y="88564"/>
                    </a:cubicBezTo>
                    <a:lnTo>
                      <a:pt x="70550" y="81692"/>
                    </a:lnTo>
                    <a:cubicBezTo>
                      <a:pt x="69083" y="77156"/>
                      <a:pt x="67582" y="72686"/>
                      <a:pt x="66181" y="68350"/>
                    </a:cubicBezTo>
                    <a:cubicBezTo>
                      <a:pt x="60410" y="50970"/>
                      <a:pt x="55240" y="35226"/>
                      <a:pt x="50870" y="21950"/>
                    </a:cubicBezTo>
                    <a:lnTo>
                      <a:pt x="50870" y="34"/>
                    </a:lnTo>
                    <a:lnTo>
                      <a:pt x="50870"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5"/>
              <p:cNvSpPr/>
              <p:nvPr/>
            </p:nvSpPr>
            <p:spPr>
              <a:xfrm>
                <a:off x="5758571" y="2649804"/>
                <a:ext cx="1112195" cy="1722381"/>
              </a:xfrm>
              <a:custGeom>
                <a:avLst/>
                <a:gdLst/>
                <a:ahLst/>
                <a:cxnLst/>
                <a:rect l="l" t="t" r="r" b="b"/>
                <a:pathLst>
                  <a:path w="65481" h="101406" extrusionOk="0">
                    <a:moveTo>
                      <a:pt x="23618" y="0"/>
                    </a:moveTo>
                    <a:lnTo>
                      <a:pt x="23618" y="67"/>
                    </a:lnTo>
                    <a:lnTo>
                      <a:pt x="23618" y="67"/>
                    </a:lnTo>
                    <a:lnTo>
                      <a:pt x="23618" y="0"/>
                    </a:lnTo>
                    <a:close/>
                    <a:moveTo>
                      <a:pt x="23618" y="67"/>
                    </a:moveTo>
                    <a:lnTo>
                      <a:pt x="23818" y="22683"/>
                    </a:lnTo>
                    <a:lnTo>
                      <a:pt x="1669" y="92333"/>
                    </a:lnTo>
                    <a:cubicBezTo>
                      <a:pt x="1" y="97203"/>
                      <a:pt x="1769" y="101406"/>
                      <a:pt x="7106" y="101406"/>
                    </a:cubicBezTo>
                    <a:lnTo>
                      <a:pt x="58409" y="101406"/>
                    </a:lnTo>
                    <a:cubicBezTo>
                      <a:pt x="63713" y="101406"/>
                      <a:pt x="65481" y="98004"/>
                      <a:pt x="63746" y="93133"/>
                    </a:cubicBezTo>
                    <a:lnTo>
                      <a:pt x="42464" y="22750"/>
                    </a:lnTo>
                    <a:lnTo>
                      <a:pt x="42664" y="67"/>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5"/>
              <p:cNvSpPr/>
              <p:nvPr/>
            </p:nvSpPr>
            <p:spPr>
              <a:xfrm>
                <a:off x="6299664" y="4013574"/>
                <a:ext cx="66870" cy="66309"/>
              </a:xfrm>
              <a:custGeom>
                <a:avLst/>
                <a:gdLst/>
                <a:ahLst/>
                <a:cxnLst/>
                <a:rect l="l" t="t" r="r" b="b"/>
                <a:pathLst>
                  <a:path w="3937" h="3904" extrusionOk="0">
                    <a:moveTo>
                      <a:pt x="1969" y="401"/>
                    </a:moveTo>
                    <a:cubicBezTo>
                      <a:pt x="2803" y="401"/>
                      <a:pt x="3503" y="1068"/>
                      <a:pt x="3503" y="1936"/>
                    </a:cubicBezTo>
                    <a:cubicBezTo>
                      <a:pt x="3503" y="2769"/>
                      <a:pt x="2836" y="3470"/>
                      <a:pt x="1969" y="3470"/>
                    </a:cubicBezTo>
                    <a:cubicBezTo>
                      <a:pt x="1135" y="3470"/>
                      <a:pt x="434" y="2836"/>
                      <a:pt x="434" y="1936"/>
                    </a:cubicBezTo>
                    <a:cubicBezTo>
                      <a:pt x="434" y="1102"/>
                      <a:pt x="1102" y="401"/>
                      <a:pt x="1969" y="401"/>
                    </a:cubicBezTo>
                    <a:close/>
                    <a:moveTo>
                      <a:pt x="1969" y="1"/>
                    </a:moveTo>
                    <a:cubicBezTo>
                      <a:pt x="868" y="1"/>
                      <a:pt x="1" y="868"/>
                      <a:pt x="1" y="1936"/>
                    </a:cubicBezTo>
                    <a:cubicBezTo>
                      <a:pt x="1" y="3036"/>
                      <a:pt x="868" y="3904"/>
                      <a:pt x="1969" y="3904"/>
                    </a:cubicBezTo>
                    <a:cubicBezTo>
                      <a:pt x="3036" y="3904"/>
                      <a:pt x="3937" y="3036"/>
                      <a:pt x="3937" y="1936"/>
                    </a:cubicBezTo>
                    <a:cubicBezTo>
                      <a:pt x="3937" y="868"/>
                      <a:pt x="3036" y="1"/>
                      <a:pt x="1969" y="1"/>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5"/>
              <p:cNvSpPr/>
              <p:nvPr/>
            </p:nvSpPr>
            <p:spPr>
              <a:xfrm>
                <a:off x="6443583" y="4012453"/>
                <a:ext cx="105969" cy="106530"/>
              </a:xfrm>
              <a:custGeom>
                <a:avLst/>
                <a:gdLst/>
                <a:ahLst/>
                <a:cxnLst/>
                <a:rect l="l" t="t" r="r" b="b"/>
                <a:pathLst>
                  <a:path w="6239" h="6272" extrusionOk="0">
                    <a:moveTo>
                      <a:pt x="3136" y="467"/>
                    </a:moveTo>
                    <a:cubicBezTo>
                      <a:pt x="4570" y="467"/>
                      <a:pt x="5805" y="1668"/>
                      <a:pt x="5838" y="3169"/>
                    </a:cubicBezTo>
                    <a:cubicBezTo>
                      <a:pt x="5838" y="4670"/>
                      <a:pt x="4637" y="5904"/>
                      <a:pt x="3136" y="5904"/>
                    </a:cubicBezTo>
                    <a:cubicBezTo>
                      <a:pt x="1635" y="5904"/>
                      <a:pt x="401" y="4670"/>
                      <a:pt x="401" y="3169"/>
                    </a:cubicBezTo>
                    <a:cubicBezTo>
                      <a:pt x="401" y="1668"/>
                      <a:pt x="1635" y="467"/>
                      <a:pt x="3136" y="467"/>
                    </a:cubicBezTo>
                    <a:close/>
                    <a:moveTo>
                      <a:pt x="3136" y="0"/>
                    </a:moveTo>
                    <a:cubicBezTo>
                      <a:pt x="1368" y="0"/>
                      <a:pt x="0" y="1401"/>
                      <a:pt x="0" y="3136"/>
                    </a:cubicBezTo>
                    <a:cubicBezTo>
                      <a:pt x="0" y="4904"/>
                      <a:pt x="1401" y="6271"/>
                      <a:pt x="3136" y="6271"/>
                    </a:cubicBezTo>
                    <a:cubicBezTo>
                      <a:pt x="4837" y="6271"/>
                      <a:pt x="6238" y="4904"/>
                      <a:pt x="6238" y="3136"/>
                    </a:cubicBezTo>
                    <a:cubicBezTo>
                      <a:pt x="6238" y="1401"/>
                      <a:pt x="4871" y="0"/>
                      <a:pt x="3136" y="0"/>
                    </a:cubicBezTo>
                    <a:close/>
                  </a:path>
                </a:pathLst>
              </a:custGeom>
              <a:solidFill>
                <a:srgbClr val="AE7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5"/>
              <p:cNvSpPr/>
              <p:nvPr/>
            </p:nvSpPr>
            <p:spPr>
              <a:xfrm>
                <a:off x="6107031" y="2253973"/>
                <a:ext cx="465168" cy="574297"/>
              </a:xfrm>
              <a:custGeom>
                <a:avLst/>
                <a:gdLst/>
                <a:ahLst/>
                <a:cxnLst/>
                <a:rect l="l" t="t" r="r" b="b"/>
                <a:pathLst>
                  <a:path w="27387" h="33812" extrusionOk="0">
                    <a:moveTo>
                      <a:pt x="16265" y="0"/>
                    </a:moveTo>
                    <a:cubicBezTo>
                      <a:pt x="12137" y="0"/>
                      <a:pt x="6767" y="375"/>
                      <a:pt x="0" y="1522"/>
                    </a:cubicBezTo>
                    <a:lnTo>
                      <a:pt x="2936" y="33812"/>
                    </a:lnTo>
                    <a:lnTo>
                      <a:pt x="22216" y="33812"/>
                    </a:lnTo>
                    <a:lnTo>
                      <a:pt x="27387" y="1322"/>
                    </a:lnTo>
                    <a:cubicBezTo>
                      <a:pt x="27387" y="1322"/>
                      <a:pt x="24019" y="0"/>
                      <a:pt x="16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5"/>
              <p:cNvSpPr/>
              <p:nvPr/>
            </p:nvSpPr>
            <p:spPr>
              <a:xfrm>
                <a:off x="6414691" y="2253175"/>
                <a:ext cx="99736" cy="64169"/>
              </a:xfrm>
              <a:custGeom>
                <a:avLst/>
                <a:gdLst/>
                <a:ahLst/>
                <a:cxnLst/>
                <a:rect l="l" t="t" r="r" b="b"/>
                <a:pathLst>
                  <a:path w="5872" h="3778" extrusionOk="0">
                    <a:moveTo>
                      <a:pt x="334" y="1"/>
                    </a:moveTo>
                    <a:cubicBezTo>
                      <a:pt x="0" y="1002"/>
                      <a:pt x="434" y="2469"/>
                      <a:pt x="1268" y="3137"/>
                    </a:cubicBezTo>
                    <a:cubicBezTo>
                      <a:pt x="1774" y="3562"/>
                      <a:pt x="2427" y="3778"/>
                      <a:pt x="3072" y="3778"/>
                    </a:cubicBezTo>
                    <a:cubicBezTo>
                      <a:pt x="3489" y="3778"/>
                      <a:pt x="3903" y="3687"/>
                      <a:pt x="4270" y="3503"/>
                    </a:cubicBezTo>
                    <a:cubicBezTo>
                      <a:pt x="5237" y="3070"/>
                      <a:pt x="5871" y="1669"/>
                      <a:pt x="5771" y="601"/>
                    </a:cubicBezTo>
                    <a:lnTo>
                      <a:pt x="334" y="1"/>
                    </a:ln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5"/>
              <p:cNvSpPr/>
              <p:nvPr/>
            </p:nvSpPr>
            <p:spPr>
              <a:xfrm>
                <a:off x="6192587" y="2343266"/>
                <a:ext cx="64033" cy="64050"/>
              </a:xfrm>
              <a:custGeom>
                <a:avLst/>
                <a:gdLst/>
                <a:ahLst/>
                <a:cxnLst/>
                <a:rect l="l" t="t" r="r" b="b"/>
                <a:pathLst>
                  <a:path w="3770" h="3771" extrusionOk="0">
                    <a:moveTo>
                      <a:pt x="1902" y="1"/>
                    </a:moveTo>
                    <a:cubicBezTo>
                      <a:pt x="834" y="1"/>
                      <a:pt x="0" y="835"/>
                      <a:pt x="0" y="1869"/>
                    </a:cubicBezTo>
                    <a:cubicBezTo>
                      <a:pt x="0" y="2936"/>
                      <a:pt x="834" y="3770"/>
                      <a:pt x="1902" y="3770"/>
                    </a:cubicBezTo>
                    <a:cubicBezTo>
                      <a:pt x="2936" y="3770"/>
                      <a:pt x="3770" y="2936"/>
                      <a:pt x="3770" y="1869"/>
                    </a:cubicBezTo>
                    <a:cubicBezTo>
                      <a:pt x="3770" y="835"/>
                      <a:pt x="2936" y="1"/>
                      <a:pt x="190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5"/>
              <p:cNvSpPr/>
              <p:nvPr/>
            </p:nvSpPr>
            <p:spPr>
              <a:xfrm>
                <a:off x="6313830" y="2464883"/>
                <a:ext cx="139956" cy="123379"/>
              </a:xfrm>
              <a:custGeom>
                <a:avLst/>
                <a:gdLst/>
                <a:ahLst/>
                <a:cxnLst/>
                <a:rect l="l" t="t" r="r" b="b"/>
                <a:pathLst>
                  <a:path w="8240" h="7264" extrusionOk="0">
                    <a:moveTo>
                      <a:pt x="4122" y="1"/>
                    </a:moveTo>
                    <a:cubicBezTo>
                      <a:pt x="3659" y="1"/>
                      <a:pt x="3188" y="90"/>
                      <a:pt x="2736" y="279"/>
                    </a:cubicBezTo>
                    <a:cubicBezTo>
                      <a:pt x="868" y="1047"/>
                      <a:pt x="1" y="3182"/>
                      <a:pt x="768" y="5050"/>
                    </a:cubicBezTo>
                    <a:cubicBezTo>
                      <a:pt x="1345" y="6431"/>
                      <a:pt x="2698" y="7264"/>
                      <a:pt x="4114" y="7264"/>
                    </a:cubicBezTo>
                    <a:cubicBezTo>
                      <a:pt x="4579" y="7264"/>
                      <a:pt x="5051" y="7174"/>
                      <a:pt x="5505" y="6984"/>
                    </a:cubicBezTo>
                    <a:cubicBezTo>
                      <a:pt x="7373" y="6217"/>
                      <a:pt x="8240" y="4082"/>
                      <a:pt x="7473" y="2248"/>
                    </a:cubicBezTo>
                    <a:cubicBezTo>
                      <a:pt x="6895" y="840"/>
                      <a:pt x="5540" y="1"/>
                      <a:pt x="4122" y="1"/>
                    </a:cubicBezTo>
                    <a:close/>
                  </a:path>
                </a:pathLst>
              </a:custGeom>
              <a:solidFill>
                <a:srgbClr val="191919">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5"/>
              <p:cNvSpPr/>
              <p:nvPr/>
            </p:nvSpPr>
            <p:spPr>
              <a:xfrm>
                <a:off x="6007308" y="2581811"/>
                <a:ext cx="610220" cy="135421"/>
              </a:xfrm>
              <a:custGeom>
                <a:avLst/>
                <a:gdLst/>
                <a:ahLst/>
                <a:cxnLst/>
                <a:rect l="l" t="t" r="r" b="b"/>
                <a:pathLst>
                  <a:path w="35927" h="7973" extrusionOk="0">
                    <a:moveTo>
                      <a:pt x="3670" y="0"/>
                    </a:moveTo>
                    <a:cubicBezTo>
                      <a:pt x="1635" y="0"/>
                      <a:pt x="0" y="1668"/>
                      <a:pt x="0" y="3669"/>
                    </a:cubicBezTo>
                    <a:lnTo>
                      <a:pt x="0" y="4303"/>
                    </a:lnTo>
                    <a:cubicBezTo>
                      <a:pt x="0" y="6338"/>
                      <a:pt x="1668" y="7973"/>
                      <a:pt x="3670" y="7973"/>
                    </a:cubicBezTo>
                    <a:lnTo>
                      <a:pt x="32257" y="7973"/>
                    </a:lnTo>
                    <a:cubicBezTo>
                      <a:pt x="34258" y="7973"/>
                      <a:pt x="35926" y="6338"/>
                      <a:pt x="35926" y="4303"/>
                    </a:cubicBezTo>
                    <a:lnTo>
                      <a:pt x="35926" y="3669"/>
                    </a:lnTo>
                    <a:cubicBezTo>
                      <a:pt x="35926" y="1635"/>
                      <a:pt x="34258" y="0"/>
                      <a:pt x="3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5"/>
              <p:cNvSpPr/>
              <p:nvPr/>
            </p:nvSpPr>
            <p:spPr>
              <a:xfrm>
                <a:off x="6004472" y="2579535"/>
                <a:ext cx="614755" cy="139396"/>
              </a:xfrm>
              <a:custGeom>
                <a:avLst/>
                <a:gdLst/>
                <a:ahLst/>
                <a:cxnLst/>
                <a:rect l="l" t="t" r="r" b="b"/>
                <a:pathLst>
                  <a:path w="36194" h="8207" extrusionOk="0">
                    <a:moveTo>
                      <a:pt x="3803" y="1"/>
                    </a:moveTo>
                    <a:cubicBezTo>
                      <a:pt x="3070" y="1"/>
                      <a:pt x="2336" y="234"/>
                      <a:pt x="1735" y="601"/>
                    </a:cubicBezTo>
                    <a:cubicBezTo>
                      <a:pt x="1168" y="968"/>
                      <a:pt x="668" y="1569"/>
                      <a:pt x="368" y="2202"/>
                    </a:cubicBezTo>
                    <a:cubicBezTo>
                      <a:pt x="67" y="2803"/>
                      <a:pt x="1" y="3570"/>
                      <a:pt x="34" y="4237"/>
                    </a:cubicBezTo>
                    <a:cubicBezTo>
                      <a:pt x="1" y="4938"/>
                      <a:pt x="167" y="5638"/>
                      <a:pt x="501" y="6239"/>
                    </a:cubicBezTo>
                    <a:cubicBezTo>
                      <a:pt x="1168" y="7439"/>
                      <a:pt x="2469" y="8207"/>
                      <a:pt x="3803" y="8207"/>
                    </a:cubicBezTo>
                    <a:lnTo>
                      <a:pt x="7539" y="8207"/>
                    </a:lnTo>
                    <a:cubicBezTo>
                      <a:pt x="12410" y="8140"/>
                      <a:pt x="16846" y="8140"/>
                      <a:pt x="20515" y="8140"/>
                    </a:cubicBezTo>
                    <a:cubicBezTo>
                      <a:pt x="24185" y="8107"/>
                      <a:pt x="27153" y="8107"/>
                      <a:pt x="29222" y="8107"/>
                    </a:cubicBezTo>
                    <a:lnTo>
                      <a:pt x="29255" y="8107"/>
                    </a:lnTo>
                    <a:cubicBezTo>
                      <a:pt x="27220" y="8107"/>
                      <a:pt x="24218" y="8073"/>
                      <a:pt x="20549" y="8073"/>
                    </a:cubicBezTo>
                    <a:cubicBezTo>
                      <a:pt x="16846" y="8006"/>
                      <a:pt x="12476" y="8006"/>
                      <a:pt x="7573" y="8006"/>
                    </a:cubicBezTo>
                    <a:lnTo>
                      <a:pt x="3837" y="8006"/>
                    </a:lnTo>
                    <a:cubicBezTo>
                      <a:pt x="2569" y="8006"/>
                      <a:pt x="1335" y="7306"/>
                      <a:pt x="701" y="6172"/>
                    </a:cubicBezTo>
                    <a:cubicBezTo>
                      <a:pt x="401" y="5605"/>
                      <a:pt x="234" y="4971"/>
                      <a:pt x="301" y="4304"/>
                    </a:cubicBezTo>
                    <a:cubicBezTo>
                      <a:pt x="301" y="3603"/>
                      <a:pt x="334" y="2970"/>
                      <a:pt x="634" y="2336"/>
                    </a:cubicBezTo>
                    <a:cubicBezTo>
                      <a:pt x="1168" y="1135"/>
                      <a:pt x="2469" y="301"/>
                      <a:pt x="3837" y="301"/>
                    </a:cubicBezTo>
                    <a:cubicBezTo>
                      <a:pt x="15078" y="268"/>
                      <a:pt x="25252" y="268"/>
                      <a:pt x="32657" y="268"/>
                    </a:cubicBezTo>
                    <a:cubicBezTo>
                      <a:pt x="33558" y="301"/>
                      <a:pt x="34392" y="668"/>
                      <a:pt x="34992" y="1268"/>
                    </a:cubicBezTo>
                    <a:cubicBezTo>
                      <a:pt x="35559" y="1835"/>
                      <a:pt x="35893" y="2569"/>
                      <a:pt x="36026" y="3270"/>
                    </a:cubicBezTo>
                    <a:cubicBezTo>
                      <a:pt x="36060" y="3603"/>
                      <a:pt x="36060" y="3970"/>
                      <a:pt x="36060" y="4304"/>
                    </a:cubicBezTo>
                    <a:cubicBezTo>
                      <a:pt x="36060" y="4637"/>
                      <a:pt x="36060" y="4971"/>
                      <a:pt x="35993" y="5271"/>
                    </a:cubicBezTo>
                    <a:cubicBezTo>
                      <a:pt x="35826" y="5872"/>
                      <a:pt x="35559" y="6405"/>
                      <a:pt x="35226" y="6772"/>
                    </a:cubicBezTo>
                    <a:cubicBezTo>
                      <a:pt x="34559" y="7573"/>
                      <a:pt x="33758" y="7873"/>
                      <a:pt x="33258" y="7973"/>
                    </a:cubicBezTo>
                    <a:cubicBezTo>
                      <a:pt x="32724" y="8107"/>
                      <a:pt x="32424" y="8107"/>
                      <a:pt x="32424" y="8107"/>
                    </a:cubicBezTo>
                    <a:lnTo>
                      <a:pt x="32657" y="8107"/>
                    </a:lnTo>
                    <a:cubicBezTo>
                      <a:pt x="32824" y="8107"/>
                      <a:pt x="33024" y="8073"/>
                      <a:pt x="33258" y="8006"/>
                    </a:cubicBezTo>
                    <a:cubicBezTo>
                      <a:pt x="33758" y="7906"/>
                      <a:pt x="34592" y="7606"/>
                      <a:pt x="35259" y="6806"/>
                    </a:cubicBezTo>
                    <a:cubicBezTo>
                      <a:pt x="35659" y="6405"/>
                      <a:pt x="35893" y="5905"/>
                      <a:pt x="36060" y="5271"/>
                    </a:cubicBezTo>
                    <a:cubicBezTo>
                      <a:pt x="36093" y="4938"/>
                      <a:pt x="36160" y="4604"/>
                      <a:pt x="36160" y="4270"/>
                    </a:cubicBezTo>
                    <a:cubicBezTo>
                      <a:pt x="36160" y="3904"/>
                      <a:pt x="36193" y="3570"/>
                      <a:pt x="36093" y="3170"/>
                    </a:cubicBezTo>
                    <a:cubicBezTo>
                      <a:pt x="35993" y="2436"/>
                      <a:pt x="35593" y="1669"/>
                      <a:pt x="35026" y="1102"/>
                    </a:cubicBezTo>
                    <a:cubicBezTo>
                      <a:pt x="34392" y="501"/>
                      <a:pt x="33558" y="101"/>
                      <a:pt x="32591" y="67"/>
                    </a:cubicBezTo>
                    <a:cubicBezTo>
                      <a:pt x="25219" y="67"/>
                      <a:pt x="15045" y="1"/>
                      <a:pt x="380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5"/>
              <p:cNvSpPr/>
              <p:nvPr/>
            </p:nvSpPr>
            <p:spPr>
              <a:xfrm>
                <a:off x="5758011" y="3740480"/>
                <a:ext cx="1111634" cy="631740"/>
              </a:xfrm>
              <a:custGeom>
                <a:avLst/>
                <a:gdLst/>
                <a:ahLst/>
                <a:cxnLst/>
                <a:rect l="l" t="t" r="r" b="b"/>
                <a:pathLst>
                  <a:path w="65448" h="37194" extrusionOk="0">
                    <a:moveTo>
                      <a:pt x="54873" y="1"/>
                    </a:moveTo>
                    <a:cubicBezTo>
                      <a:pt x="54873" y="1"/>
                      <a:pt x="48205" y="7385"/>
                      <a:pt x="37398" y="7385"/>
                    </a:cubicBezTo>
                    <a:cubicBezTo>
                      <a:pt x="35645" y="7385"/>
                      <a:pt x="33783" y="7190"/>
                      <a:pt x="31823" y="6739"/>
                    </a:cubicBezTo>
                    <a:cubicBezTo>
                      <a:pt x="19748" y="3970"/>
                      <a:pt x="9540" y="3503"/>
                      <a:pt x="9540" y="3503"/>
                    </a:cubicBezTo>
                    <a:lnTo>
                      <a:pt x="1068" y="29789"/>
                    </a:lnTo>
                    <a:cubicBezTo>
                      <a:pt x="0" y="33325"/>
                      <a:pt x="2902" y="37194"/>
                      <a:pt x="6638" y="37194"/>
                    </a:cubicBezTo>
                    <a:lnTo>
                      <a:pt x="60610" y="37127"/>
                    </a:lnTo>
                    <a:cubicBezTo>
                      <a:pt x="63446" y="37127"/>
                      <a:pt x="65447" y="34359"/>
                      <a:pt x="64613" y="31690"/>
                    </a:cubicBezTo>
                    <a:lnTo>
                      <a:pt x="54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5"/>
              <p:cNvSpPr/>
              <p:nvPr/>
            </p:nvSpPr>
            <p:spPr>
              <a:xfrm>
                <a:off x="6003911" y="4155794"/>
                <a:ext cx="90666" cy="90666"/>
              </a:xfrm>
              <a:custGeom>
                <a:avLst/>
                <a:gdLst/>
                <a:ahLst/>
                <a:cxnLst/>
                <a:rect l="l" t="t" r="r" b="b"/>
                <a:pathLst>
                  <a:path w="5338" h="5338" extrusionOk="0">
                    <a:moveTo>
                      <a:pt x="2669" y="1"/>
                    </a:moveTo>
                    <a:cubicBezTo>
                      <a:pt x="1168" y="1"/>
                      <a:pt x="0" y="1201"/>
                      <a:pt x="0" y="2669"/>
                    </a:cubicBezTo>
                    <a:cubicBezTo>
                      <a:pt x="0" y="4137"/>
                      <a:pt x="1168" y="5338"/>
                      <a:pt x="2669" y="5338"/>
                    </a:cubicBezTo>
                    <a:cubicBezTo>
                      <a:pt x="4137" y="5338"/>
                      <a:pt x="5337" y="4137"/>
                      <a:pt x="5337" y="2669"/>
                    </a:cubicBezTo>
                    <a:cubicBezTo>
                      <a:pt x="5337" y="1201"/>
                      <a:pt x="4137" y="1"/>
                      <a:pt x="2669"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5"/>
              <p:cNvSpPr/>
              <p:nvPr/>
            </p:nvSpPr>
            <p:spPr>
              <a:xfrm>
                <a:off x="6475873" y="4056309"/>
                <a:ext cx="138835" cy="126080"/>
              </a:xfrm>
              <a:custGeom>
                <a:avLst/>
                <a:gdLst/>
                <a:ahLst/>
                <a:cxnLst/>
                <a:rect l="l" t="t" r="r" b="b"/>
                <a:pathLst>
                  <a:path w="8174" h="7423" extrusionOk="0">
                    <a:moveTo>
                      <a:pt x="4100" y="0"/>
                    </a:moveTo>
                    <a:cubicBezTo>
                      <a:pt x="2399" y="0"/>
                      <a:pt x="872" y="1157"/>
                      <a:pt x="468" y="2889"/>
                    </a:cubicBezTo>
                    <a:cubicBezTo>
                      <a:pt x="1" y="4890"/>
                      <a:pt x="1268" y="6892"/>
                      <a:pt x="3270" y="7325"/>
                    </a:cubicBezTo>
                    <a:cubicBezTo>
                      <a:pt x="3551" y="7391"/>
                      <a:pt x="3831" y="7422"/>
                      <a:pt x="4106" y="7422"/>
                    </a:cubicBezTo>
                    <a:cubicBezTo>
                      <a:pt x="5794" y="7422"/>
                      <a:pt x="7305" y="6244"/>
                      <a:pt x="7706" y="4523"/>
                    </a:cubicBezTo>
                    <a:cubicBezTo>
                      <a:pt x="8173" y="2555"/>
                      <a:pt x="6906" y="554"/>
                      <a:pt x="4904" y="87"/>
                    </a:cubicBezTo>
                    <a:cubicBezTo>
                      <a:pt x="4634" y="28"/>
                      <a:pt x="4365" y="0"/>
                      <a:pt x="410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5"/>
              <p:cNvSpPr/>
              <p:nvPr/>
            </p:nvSpPr>
            <p:spPr>
              <a:xfrm>
                <a:off x="6132526" y="4107640"/>
                <a:ext cx="36840" cy="36840"/>
              </a:xfrm>
              <a:custGeom>
                <a:avLst/>
                <a:gdLst/>
                <a:ahLst/>
                <a:cxnLst/>
                <a:rect l="l" t="t" r="r" b="b"/>
                <a:pathLst>
                  <a:path w="2169" h="2169" extrusionOk="0">
                    <a:moveTo>
                      <a:pt x="1101" y="0"/>
                    </a:moveTo>
                    <a:cubicBezTo>
                      <a:pt x="501" y="0"/>
                      <a:pt x="0" y="500"/>
                      <a:pt x="0" y="1068"/>
                    </a:cubicBezTo>
                    <a:cubicBezTo>
                      <a:pt x="0" y="1668"/>
                      <a:pt x="501" y="2168"/>
                      <a:pt x="1101" y="2168"/>
                    </a:cubicBezTo>
                    <a:cubicBezTo>
                      <a:pt x="1668" y="2168"/>
                      <a:pt x="2169" y="1668"/>
                      <a:pt x="2169" y="1068"/>
                    </a:cubicBezTo>
                    <a:cubicBezTo>
                      <a:pt x="2169" y="467"/>
                      <a:pt x="1668" y="0"/>
                      <a:pt x="1101"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5"/>
              <p:cNvSpPr/>
              <p:nvPr/>
            </p:nvSpPr>
            <p:spPr>
              <a:xfrm>
                <a:off x="6329695" y="2743276"/>
                <a:ext cx="468582" cy="1520701"/>
              </a:xfrm>
              <a:custGeom>
                <a:avLst/>
                <a:gdLst/>
                <a:ahLst/>
                <a:cxnLst/>
                <a:rect l="l" t="t" r="r" b="b"/>
                <a:pathLst>
                  <a:path w="27588" h="89532" extrusionOk="0">
                    <a:moveTo>
                      <a:pt x="268" y="1"/>
                    </a:moveTo>
                    <a:lnTo>
                      <a:pt x="1" y="20282"/>
                    </a:lnTo>
                    <a:lnTo>
                      <a:pt x="17380" y="88331"/>
                    </a:lnTo>
                    <a:cubicBezTo>
                      <a:pt x="17547" y="89065"/>
                      <a:pt x="18247" y="89532"/>
                      <a:pt x="19014" y="89532"/>
                    </a:cubicBezTo>
                    <a:lnTo>
                      <a:pt x="25852" y="89165"/>
                    </a:lnTo>
                    <a:cubicBezTo>
                      <a:pt x="26887" y="89098"/>
                      <a:pt x="27587" y="88064"/>
                      <a:pt x="27253" y="87063"/>
                    </a:cubicBezTo>
                    <a:lnTo>
                      <a:pt x="5872" y="19882"/>
                    </a:lnTo>
                    <a:lnTo>
                      <a:pt x="5671" y="34"/>
                    </a:lnTo>
                    <a:lnTo>
                      <a:pt x="268" y="34"/>
                    </a:lnTo>
                    <a:lnTo>
                      <a:pt x="268"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5"/>
              <p:cNvSpPr/>
              <p:nvPr/>
            </p:nvSpPr>
            <p:spPr>
              <a:xfrm>
                <a:off x="5868485" y="3274176"/>
                <a:ext cx="213620" cy="708241"/>
              </a:xfrm>
              <a:custGeom>
                <a:avLst/>
                <a:gdLst/>
                <a:ahLst/>
                <a:cxnLst/>
                <a:rect l="l" t="t" r="r" b="b"/>
                <a:pathLst>
                  <a:path w="12577" h="41698" extrusionOk="0">
                    <a:moveTo>
                      <a:pt x="12543" y="1"/>
                    </a:moveTo>
                    <a:cubicBezTo>
                      <a:pt x="12510" y="1"/>
                      <a:pt x="9675" y="9274"/>
                      <a:pt x="6205" y="20849"/>
                    </a:cubicBezTo>
                    <a:cubicBezTo>
                      <a:pt x="2736" y="32357"/>
                      <a:pt x="1" y="41697"/>
                      <a:pt x="34" y="41697"/>
                    </a:cubicBezTo>
                    <a:cubicBezTo>
                      <a:pt x="68" y="41697"/>
                      <a:pt x="2970" y="32391"/>
                      <a:pt x="6372" y="20849"/>
                    </a:cubicBezTo>
                    <a:cubicBezTo>
                      <a:pt x="9841" y="9374"/>
                      <a:pt x="12577" y="1"/>
                      <a:pt x="1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5"/>
              <p:cNvSpPr/>
              <p:nvPr/>
            </p:nvSpPr>
            <p:spPr>
              <a:xfrm>
                <a:off x="6154047" y="2795404"/>
                <a:ext cx="3991" cy="207947"/>
              </a:xfrm>
              <a:custGeom>
                <a:avLst/>
                <a:gdLst/>
                <a:ahLst/>
                <a:cxnLst/>
                <a:rect l="l" t="t" r="r" b="b"/>
                <a:pathLst>
                  <a:path w="235" h="12243" extrusionOk="0">
                    <a:moveTo>
                      <a:pt x="101" y="1"/>
                    </a:moveTo>
                    <a:cubicBezTo>
                      <a:pt x="34" y="1"/>
                      <a:pt x="1" y="2736"/>
                      <a:pt x="1" y="6105"/>
                    </a:cubicBezTo>
                    <a:cubicBezTo>
                      <a:pt x="1" y="9508"/>
                      <a:pt x="68" y="12243"/>
                      <a:pt x="101" y="12243"/>
                    </a:cubicBezTo>
                    <a:cubicBezTo>
                      <a:pt x="201" y="12243"/>
                      <a:pt x="234" y="9508"/>
                      <a:pt x="234" y="6105"/>
                    </a:cubicBezTo>
                    <a:cubicBezTo>
                      <a:pt x="234" y="2736"/>
                      <a:pt x="16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5"/>
              <p:cNvSpPr/>
              <p:nvPr/>
            </p:nvSpPr>
            <p:spPr>
              <a:xfrm>
                <a:off x="6335368" y="3731410"/>
                <a:ext cx="74802" cy="75379"/>
              </a:xfrm>
              <a:custGeom>
                <a:avLst/>
                <a:gdLst/>
                <a:ahLst/>
                <a:cxnLst/>
                <a:rect l="l" t="t" r="r" b="b"/>
                <a:pathLst>
                  <a:path w="4404" h="4438" extrusionOk="0">
                    <a:moveTo>
                      <a:pt x="2202" y="1"/>
                    </a:moveTo>
                    <a:cubicBezTo>
                      <a:pt x="1001" y="1"/>
                      <a:pt x="0" y="1002"/>
                      <a:pt x="0" y="2203"/>
                    </a:cubicBezTo>
                    <a:cubicBezTo>
                      <a:pt x="0" y="3437"/>
                      <a:pt x="1001" y="4437"/>
                      <a:pt x="2202" y="4437"/>
                    </a:cubicBezTo>
                    <a:cubicBezTo>
                      <a:pt x="3403" y="4437"/>
                      <a:pt x="4403" y="3403"/>
                      <a:pt x="4403" y="2203"/>
                    </a:cubicBezTo>
                    <a:cubicBezTo>
                      <a:pt x="4403" y="1002"/>
                      <a:pt x="3436" y="34"/>
                      <a:pt x="22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5"/>
              <p:cNvSpPr/>
              <p:nvPr/>
            </p:nvSpPr>
            <p:spPr>
              <a:xfrm>
                <a:off x="6311571" y="3461628"/>
                <a:ext cx="36840" cy="36942"/>
              </a:xfrm>
              <a:custGeom>
                <a:avLst/>
                <a:gdLst/>
                <a:ahLst/>
                <a:cxnLst/>
                <a:rect l="l" t="t" r="r" b="b"/>
                <a:pathLst>
                  <a:path w="2169" h="2175" extrusionOk="0">
                    <a:moveTo>
                      <a:pt x="1197" y="0"/>
                    </a:moveTo>
                    <a:cubicBezTo>
                      <a:pt x="1165" y="0"/>
                      <a:pt x="1133" y="2"/>
                      <a:pt x="1101" y="6"/>
                    </a:cubicBezTo>
                    <a:cubicBezTo>
                      <a:pt x="501" y="6"/>
                      <a:pt x="0" y="473"/>
                      <a:pt x="0" y="1073"/>
                    </a:cubicBezTo>
                    <a:cubicBezTo>
                      <a:pt x="0" y="1674"/>
                      <a:pt x="467" y="2174"/>
                      <a:pt x="1101" y="2174"/>
                    </a:cubicBezTo>
                    <a:cubicBezTo>
                      <a:pt x="1668" y="2174"/>
                      <a:pt x="2168" y="1707"/>
                      <a:pt x="2168" y="1073"/>
                    </a:cubicBezTo>
                    <a:cubicBezTo>
                      <a:pt x="2168" y="507"/>
                      <a:pt x="1724" y="0"/>
                      <a:pt x="119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5"/>
              <p:cNvSpPr/>
              <p:nvPr/>
            </p:nvSpPr>
            <p:spPr>
              <a:xfrm>
                <a:off x="6054342" y="4368826"/>
                <a:ext cx="622110" cy="4552"/>
              </a:xfrm>
              <a:custGeom>
                <a:avLst/>
                <a:gdLst/>
                <a:ahLst/>
                <a:cxnLst/>
                <a:rect l="l" t="t" r="r" b="b"/>
                <a:pathLst>
                  <a:path w="36627" h="268" extrusionOk="0">
                    <a:moveTo>
                      <a:pt x="18313" y="1"/>
                    </a:moveTo>
                    <a:cubicBezTo>
                      <a:pt x="8239" y="1"/>
                      <a:pt x="0" y="68"/>
                      <a:pt x="0" y="134"/>
                    </a:cubicBezTo>
                    <a:cubicBezTo>
                      <a:pt x="0" y="201"/>
                      <a:pt x="8206" y="268"/>
                      <a:pt x="18313" y="268"/>
                    </a:cubicBezTo>
                    <a:cubicBezTo>
                      <a:pt x="28420" y="268"/>
                      <a:pt x="36626" y="168"/>
                      <a:pt x="36626" y="134"/>
                    </a:cubicBezTo>
                    <a:cubicBezTo>
                      <a:pt x="36626" y="101"/>
                      <a:pt x="28454" y="34"/>
                      <a:pt x="18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5"/>
              <p:cNvSpPr/>
              <p:nvPr/>
            </p:nvSpPr>
            <p:spPr>
              <a:xfrm>
                <a:off x="7825498" y="2518353"/>
                <a:ext cx="1175651" cy="1934863"/>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5"/>
              <p:cNvSpPr/>
              <p:nvPr/>
            </p:nvSpPr>
            <p:spPr>
              <a:xfrm>
                <a:off x="7822100" y="2518353"/>
                <a:ext cx="1179608" cy="193866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5"/>
              <p:cNvSpPr/>
              <p:nvPr/>
            </p:nvSpPr>
            <p:spPr>
              <a:xfrm>
                <a:off x="7903122" y="2624292"/>
                <a:ext cx="1019847" cy="1745073"/>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5"/>
              <p:cNvSpPr/>
              <p:nvPr/>
            </p:nvSpPr>
            <p:spPr>
              <a:xfrm>
                <a:off x="7895189" y="3757381"/>
                <a:ext cx="1027202" cy="265832"/>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5"/>
              <p:cNvSpPr/>
              <p:nvPr/>
            </p:nvSpPr>
            <p:spPr>
              <a:xfrm>
                <a:off x="7903122" y="3855472"/>
                <a:ext cx="1019847" cy="513932"/>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5"/>
              <p:cNvSpPr/>
              <p:nvPr/>
            </p:nvSpPr>
            <p:spPr>
              <a:xfrm>
                <a:off x="8131459" y="2495678"/>
                <a:ext cx="563749" cy="128627"/>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5"/>
              <p:cNvSpPr/>
              <p:nvPr/>
            </p:nvSpPr>
            <p:spPr>
              <a:xfrm>
                <a:off x="8128622" y="2493979"/>
                <a:ext cx="567724" cy="132041"/>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5"/>
              <p:cNvSpPr/>
              <p:nvPr/>
            </p:nvSpPr>
            <p:spPr>
              <a:xfrm>
                <a:off x="8392664" y="2624292"/>
                <a:ext cx="453262" cy="1434587"/>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5"/>
              <p:cNvSpPr/>
              <p:nvPr/>
            </p:nvSpPr>
            <p:spPr>
              <a:xfrm>
                <a:off x="7900863" y="3515540"/>
                <a:ext cx="158079" cy="680470"/>
              </a:xfrm>
              <a:custGeom>
                <a:avLst/>
                <a:gdLst/>
                <a:ahLst/>
                <a:cxnLst/>
                <a:rect l="l" t="t" r="r" b="b"/>
                <a:pathLst>
                  <a:path w="9307" h="40063" extrusionOk="0">
                    <a:moveTo>
                      <a:pt x="9307" y="1"/>
                    </a:moveTo>
                    <a:cubicBezTo>
                      <a:pt x="9240" y="34"/>
                      <a:pt x="9140" y="101"/>
                      <a:pt x="9073" y="201"/>
                    </a:cubicBezTo>
                    <a:cubicBezTo>
                      <a:pt x="8840" y="401"/>
                      <a:pt x="8506" y="701"/>
                      <a:pt x="8139" y="1102"/>
                    </a:cubicBezTo>
                    <a:cubicBezTo>
                      <a:pt x="7405" y="1936"/>
                      <a:pt x="6305" y="3170"/>
                      <a:pt x="5170" y="4838"/>
                    </a:cubicBezTo>
                    <a:cubicBezTo>
                      <a:pt x="4637" y="5672"/>
                      <a:pt x="4070" y="6606"/>
                      <a:pt x="3503" y="7673"/>
                    </a:cubicBezTo>
                    <a:cubicBezTo>
                      <a:pt x="2969" y="8740"/>
                      <a:pt x="2435" y="9875"/>
                      <a:pt x="1968" y="11109"/>
                    </a:cubicBezTo>
                    <a:cubicBezTo>
                      <a:pt x="1001" y="13577"/>
                      <a:pt x="334" y="16479"/>
                      <a:pt x="167" y="19548"/>
                    </a:cubicBezTo>
                    <a:cubicBezTo>
                      <a:pt x="0" y="22650"/>
                      <a:pt x="334" y="25552"/>
                      <a:pt x="1001" y="28154"/>
                    </a:cubicBezTo>
                    <a:cubicBezTo>
                      <a:pt x="1301" y="29422"/>
                      <a:pt x="1735" y="30589"/>
                      <a:pt x="2135" y="31724"/>
                    </a:cubicBezTo>
                    <a:cubicBezTo>
                      <a:pt x="2602" y="32858"/>
                      <a:pt x="3069" y="33858"/>
                      <a:pt x="3503" y="34726"/>
                    </a:cubicBezTo>
                    <a:cubicBezTo>
                      <a:pt x="4437" y="36527"/>
                      <a:pt x="5337" y="37861"/>
                      <a:pt x="6071" y="38729"/>
                    </a:cubicBezTo>
                    <a:cubicBezTo>
                      <a:pt x="6405" y="39196"/>
                      <a:pt x="6738" y="39462"/>
                      <a:pt x="6905" y="39729"/>
                    </a:cubicBezTo>
                    <a:cubicBezTo>
                      <a:pt x="6972" y="39829"/>
                      <a:pt x="7072" y="39896"/>
                      <a:pt x="7105" y="39996"/>
                    </a:cubicBezTo>
                    <a:lnTo>
                      <a:pt x="7172" y="40063"/>
                    </a:lnTo>
                    <a:cubicBezTo>
                      <a:pt x="7172" y="40063"/>
                      <a:pt x="7172" y="40030"/>
                      <a:pt x="7105" y="39896"/>
                    </a:cubicBezTo>
                    <a:cubicBezTo>
                      <a:pt x="7038" y="39863"/>
                      <a:pt x="6972" y="39763"/>
                      <a:pt x="6872" y="39663"/>
                    </a:cubicBezTo>
                    <a:cubicBezTo>
                      <a:pt x="6705" y="39396"/>
                      <a:pt x="6438" y="39062"/>
                      <a:pt x="6104" y="38595"/>
                    </a:cubicBezTo>
                    <a:cubicBezTo>
                      <a:pt x="5437" y="37695"/>
                      <a:pt x="4503" y="36360"/>
                      <a:pt x="3603" y="34559"/>
                    </a:cubicBezTo>
                    <a:cubicBezTo>
                      <a:pt x="3136" y="33692"/>
                      <a:pt x="2669" y="32691"/>
                      <a:pt x="2268" y="31590"/>
                    </a:cubicBezTo>
                    <a:cubicBezTo>
                      <a:pt x="1835" y="30456"/>
                      <a:pt x="1434" y="29322"/>
                      <a:pt x="1134" y="28021"/>
                    </a:cubicBezTo>
                    <a:cubicBezTo>
                      <a:pt x="500" y="25486"/>
                      <a:pt x="167" y="22550"/>
                      <a:pt x="334" y="19515"/>
                    </a:cubicBezTo>
                    <a:cubicBezTo>
                      <a:pt x="567" y="16479"/>
                      <a:pt x="1168" y="13577"/>
                      <a:pt x="2102" y="11109"/>
                    </a:cubicBezTo>
                    <a:cubicBezTo>
                      <a:pt x="2569" y="9875"/>
                      <a:pt x="3069" y="8740"/>
                      <a:pt x="3603" y="7706"/>
                    </a:cubicBezTo>
                    <a:cubicBezTo>
                      <a:pt x="4136" y="6672"/>
                      <a:pt x="4737" y="5705"/>
                      <a:pt x="5270" y="4871"/>
                    </a:cubicBezTo>
                    <a:cubicBezTo>
                      <a:pt x="6405" y="3203"/>
                      <a:pt x="7439" y="2002"/>
                      <a:pt x="8173" y="1168"/>
                    </a:cubicBezTo>
                    <a:cubicBezTo>
                      <a:pt x="8573" y="735"/>
                      <a:pt x="8840" y="468"/>
                      <a:pt x="9073" y="234"/>
                    </a:cubicBezTo>
                    <a:cubicBezTo>
                      <a:pt x="9173" y="101"/>
                      <a:pt x="9273" y="68"/>
                      <a:pt x="9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5"/>
              <p:cNvSpPr/>
              <p:nvPr/>
            </p:nvSpPr>
            <p:spPr>
              <a:xfrm>
                <a:off x="8677087" y="3781840"/>
                <a:ext cx="247047" cy="520709"/>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5"/>
              <p:cNvSpPr/>
              <p:nvPr/>
            </p:nvSpPr>
            <p:spPr>
              <a:xfrm>
                <a:off x="8261773" y="2723454"/>
                <a:ext cx="3991" cy="583588"/>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5"/>
              <p:cNvSpPr/>
              <p:nvPr/>
            </p:nvSpPr>
            <p:spPr>
              <a:xfrm>
                <a:off x="8222672" y="4022644"/>
                <a:ext cx="71982" cy="71965"/>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5"/>
              <p:cNvSpPr/>
              <p:nvPr/>
            </p:nvSpPr>
            <p:spPr>
              <a:xfrm>
                <a:off x="8461217" y="4022644"/>
                <a:ext cx="72526" cy="71965"/>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5"/>
              <p:cNvSpPr/>
              <p:nvPr/>
            </p:nvSpPr>
            <p:spPr>
              <a:xfrm>
                <a:off x="8305409" y="4122366"/>
                <a:ext cx="35142" cy="35142"/>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6548962" y="3835106"/>
                <a:ext cx="894634" cy="766584"/>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6555196" y="3833968"/>
                <a:ext cx="879908" cy="770032"/>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6605626" y="3856067"/>
                <a:ext cx="779628" cy="693498"/>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6625465" y="4021676"/>
                <a:ext cx="739952" cy="232932"/>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6606187" y="4286107"/>
                <a:ext cx="779068" cy="263471"/>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6665127" y="3799980"/>
                <a:ext cx="662330" cy="53842"/>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6664549" y="3798842"/>
                <a:ext cx="664046" cy="56679"/>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6647563" y="4277614"/>
                <a:ext cx="690661" cy="71524"/>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6808468" y="4120090"/>
                <a:ext cx="277637" cy="4552"/>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6808468" y="4283848"/>
                <a:ext cx="277637" cy="4552"/>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6808468" y="4461194"/>
                <a:ext cx="277637" cy="3974"/>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6808468" y="3968817"/>
                <a:ext cx="277637" cy="3991"/>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6807907" y="4045303"/>
                <a:ext cx="160355" cy="3991"/>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6807907" y="4200550"/>
                <a:ext cx="160355" cy="3991"/>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6807907" y="4369404"/>
                <a:ext cx="160355" cy="4552"/>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7086098" y="3853808"/>
                <a:ext cx="248745" cy="698593"/>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6728007" y="4550147"/>
                <a:ext cx="518433" cy="453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7036245" y="4403392"/>
                <a:ext cx="36840" cy="36840"/>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6733680" y="4428293"/>
                <a:ext cx="36840" cy="36874"/>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7120663" y="4446450"/>
                <a:ext cx="66309" cy="66870"/>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6988651" y="4399995"/>
                <a:ext cx="22675" cy="226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7310460" y="4355238"/>
                <a:ext cx="22692" cy="226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3" name="Google Shape;2103;p35"/>
          <p:cNvGrpSpPr/>
          <p:nvPr/>
        </p:nvGrpSpPr>
        <p:grpSpPr>
          <a:xfrm>
            <a:off x="7371850" y="4314986"/>
            <a:ext cx="1636185" cy="712400"/>
            <a:chOff x="6547250" y="3629076"/>
            <a:chExt cx="2229743" cy="970837"/>
          </a:xfrm>
        </p:grpSpPr>
        <p:sp>
          <p:nvSpPr>
            <p:cNvPr id="2104" name="Google Shape;2104;p35"/>
            <p:cNvSpPr/>
            <p:nvPr/>
          </p:nvSpPr>
          <p:spPr>
            <a:xfrm flipH="1">
              <a:off x="6797826" y="3629076"/>
              <a:ext cx="1202679" cy="54795"/>
            </a:xfrm>
            <a:custGeom>
              <a:avLst/>
              <a:gdLst/>
              <a:ahLst/>
              <a:cxnLst/>
              <a:rect l="l" t="t" r="r" b="b"/>
              <a:pathLst>
                <a:path w="48726" h="2220" extrusionOk="0">
                  <a:moveTo>
                    <a:pt x="1" y="1"/>
                  </a:moveTo>
                  <a:lnTo>
                    <a:pt x="1" y="2220"/>
                  </a:lnTo>
                  <a:lnTo>
                    <a:pt x="47722" y="2220"/>
                  </a:lnTo>
                  <a:cubicBezTo>
                    <a:pt x="48269" y="2220"/>
                    <a:pt x="48725" y="1733"/>
                    <a:pt x="48725" y="1125"/>
                  </a:cubicBezTo>
                  <a:cubicBezTo>
                    <a:pt x="48725" y="518"/>
                    <a:pt x="48269" y="1"/>
                    <a:pt x="47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flipH="1">
              <a:off x="8015488" y="3654598"/>
              <a:ext cx="442656" cy="3776"/>
            </a:xfrm>
            <a:custGeom>
              <a:avLst/>
              <a:gdLst/>
              <a:ahLst/>
              <a:cxnLst/>
              <a:rect l="l" t="t" r="r" b="b"/>
              <a:pathLst>
                <a:path w="17934" h="153" extrusionOk="0">
                  <a:moveTo>
                    <a:pt x="8967" y="0"/>
                  </a:moveTo>
                  <a:cubicBezTo>
                    <a:pt x="4043" y="0"/>
                    <a:pt x="0" y="0"/>
                    <a:pt x="0" y="91"/>
                  </a:cubicBezTo>
                  <a:cubicBezTo>
                    <a:pt x="0" y="152"/>
                    <a:pt x="4043" y="152"/>
                    <a:pt x="8967" y="152"/>
                  </a:cubicBezTo>
                  <a:cubicBezTo>
                    <a:pt x="13922" y="152"/>
                    <a:pt x="17934" y="91"/>
                    <a:pt x="17934" y="91"/>
                  </a:cubicBezTo>
                  <a:cubicBezTo>
                    <a:pt x="17934" y="31"/>
                    <a:pt x="13922" y="0"/>
                    <a:pt x="8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6" name="Google Shape;2106;p35"/>
            <p:cNvGrpSpPr/>
            <p:nvPr/>
          </p:nvGrpSpPr>
          <p:grpSpPr>
            <a:xfrm>
              <a:off x="6547250" y="3630582"/>
              <a:ext cx="2229743" cy="969331"/>
              <a:chOff x="6547250" y="3630582"/>
              <a:chExt cx="2229743" cy="969331"/>
            </a:xfrm>
          </p:grpSpPr>
          <p:sp>
            <p:nvSpPr>
              <p:cNvPr id="2107" name="Google Shape;2107;p35"/>
              <p:cNvSpPr/>
              <p:nvPr/>
            </p:nvSpPr>
            <p:spPr>
              <a:xfrm flipH="1">
                <a:off x="7851917" y="3630582"/>
                <a:ext cx="677510" cy="324131"/>
              </a:xfrm>
              <a:custGeom>
                <a:avLst/>
                <a:gdLst/>
                <a:ahLst/>
                <a:cxnLst/>
                <a:rect l="l" t="t" r="r" b="b"/>
                <a:pathLst>
                  <a:path w="27449" h="13132" extrusionOk="0">
                    <a:moveTo>
                      <a:pt x="5989" y="1"/>
                    </a:moveTo>
                    <a:cubicBezTo>
                      <a:pt x="2676" y="1"/>
                      <a:pt x="1" y="2919"/>
                      <a:pt x="1" y="6566"/>
                    </a:cubicBezTo>
                    <a:cubicBezTo>
                      <a:pt x="1" y="10214"/>
                      <a:pt x="2676" y="13131"/>
                      <a:pt x="5989" y="13131"/>
                    </a:cubicBezTo>
                    <a:lnTo>
                      <a:pt x="27448" y="13131"/>
                    </a:lnTo>
                    <a:lnTo>
                      <a:pt x="274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flipH="1">
                <a:off x="6797826" y="3901423"/>
                <a:ext cx="1202679" cy="53290"/>
              </a:xfrm>
              <a:custGeom>
                <a:avLst/>
                <a:gdLst/>
                <a:ahLst/>
                <a:cxnLst/>
                <a:rect l="l" t="t" r="r" b="b"/>
                <a:pathLst>
                  <a:path w="48726" h="2159" extrusionOk="0">
                    <a:moveTo>
                      <a:pt x="1" y="0"/>
                    </a:moveTo>
                    <a:lnTo>
                      <a:pt x="1" y="2158"/>
                    </a:lnTo>
                    <a:lnTo>
                      <a:pt x="47722" y="2158"/>
                    </a:lnTo>
                    <a:cubicBezTo>
                      <a:pt x="48269" y="2158"/>
                      <a:pt x="48725" y="1672"/>
                      <a:pt x="48725" y="1064"/>
                    </a:cubicBezTo>
                    <a:cubicBezTo>
                      <a:pt x="48725" y="456"/>
                      <a:pt x="48269" y="0"/>
                      <a:pt x="47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flipH="1">
                <a:off x="6833838" y="3684612"/>
                <a:ext cx="1129891" cy="216836"/>
              </a:xfrm>
              <a:custGeom>
                <a:avLst/>
                <a:gdLst/>
                <a:ahLst/>
                <a:cxnLst/>
                <a:rect l="l" t="t" r="r" b="b"/>
                <a:pathLst>
                  <a:path w="45777" h="8785" extrusionOk="0">
                    <a:moveTo>
                      <a:pt x="3982" y="0"/>
                    </a:moveTo>
                    <a:cubicBezTo>
                      <a:pt x="1794" y="0"/>
                      <a:pt x="0" y="1945"/>
                      <a:pt x="0" y="4377"/>
                    </a:cubicBezTo>
                    <a:cubicBezTo>
                      <a:pt x="0" y="6809"/>
                      <a:pt x="1794" y="8784"/>
                      <a:pt x="3982" y="8784"/>
                    </a:cubicBezTo>
                    <a:lnTo>
                      <a:pt x="45776" y="8784"/>
                    </a:lnTo>
                    <a:cubicBezTo>
                      <a:pt x="44652" y="5958"/>
                      <a:pt x="44652" y="2766"/>
                      <a:pt x="45776"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flipH="1">
                <a:off x="6959126" y="3800126"/>
                <a:ext cx="945340" cy="3776"/>
              </a:xfrm>
              <a:custGeom>
                <a:avLst/>
                <a:gdLst/>
                <a:ahLst/>
                <a:cxnLst/>
                <a:rect l="l" t="t" r="r" b="b"/>
                <a:pathLst>
                  <a:path w="38300" h="153" extrusionOk="0">
                    <a:moveTo>
                      <a:pt x="19150" y="1"/>
                    </a:moveTo>
                    <a:cubicBezTo>
                      <a:pt x="8542" y="1"/>
                      <a:pt x="1" y="1"/>
                      <a:pt x="1" y="62"/>
                    </a:cubicBezTo>
                    <a:cubicBezTo>
                      <a:pt x="1" y="153"/>
                      <a:pt x="8542" y="153"/>
                      <a:pt x="19150" y="153"/>
                    </a:cubicBezTo>
                    <a:cubicBezTo>
                      <a:pt x="29758" y="153"/>
                      <a:pt x="38299" y="62"/>
                      <a:pt x="38299" y="62"/>
                    </a:cubicBezTo>
                    <a:cubicBezTo>
                      <a:pt x="38299" y="31"/>
                      <a:pt x="29758" y="3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flipH="1">
                <a:off x="6861606" y="3848899"/>
                <a:ext cx="945340" cy="3776"/>
              </a:xfrm>
              <a:custGeom>
                <a:avLst/>
                <a:gdLst/>
                <a:ahLst/>
                <a:cxnLst/>
                <a:rect l="l" t="t" r="r" b="b"/>
                <a:pathLst>
                  <a:path w="38300" h="153" extrusionOk="0">
                    <a:moveTo>
                      <a:pt x="19150" y="1"/>
                    </a:moveTo>
                    <a:cubicBezTo>
                      <a:pt x="8542" y="1"/>
                      <a:pt x="1" y="1"/>
                      <a:pt x="1" y="61"/>
                    </a:cubicBezTo>
                    <a:cubicBezTo>
                      <a:pt x="1" y="153"/>
                      <a:pt x="8542" y="153"/>
                      <a:pt x="19150" y="153"/>
                    </a:cubicBezTo>
                    <a:cubicBezTo>
                      <a:pt x="29758" y="153"/>
                      <a:pt x="38300" y="61"/>
                      <a:pt x="38300" y="61"/>
                    </a:cubicBezTo>
                    <a:cubicBezTo>
                      <a:pt x="38300" y="31"/>
                      <a:pt x="29758" y="1"/>
                      <a:pt x="19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flipH="1">
                <a:off x="6890855" y="3733459"/>
                <a:ext cx="945340" cy="2937"/>
              </a:xfrm>
              <a:custGeom>
                <a:avLst/>
                <a:gdLst/>
                <a:ahLst/>
                <a:cxnLst/>
                <a:rect l="l" t="t" r="r" b="b"/>
                <a:pathLst>
                  <a:path w="38300" h="119" extrusionOk="0">
                    <a:moveTo>
                      <a:pt x="2608" y="0"/>
                    </a:moveTo>
                    <a:cubicBezTo>
                      <a:pt x="950" y="0"/>
                      <a:pt x="1" y="7"/>
                      <a:pt x="1" y="27"/>
                    </a:cubicBezTo>
                    <a:cubicBezTo>
                      <a:pt x="1" y="118"/>
                      <a:pt x="8572" y="118"/>
                      <a:pt x="19150" y="118"/>
                    </a:cubicBezTo>
                    <a:cubicBezTo>
                      <a:pt x="29758" y="118"/>
                      <a:pt x="38299" y="27"/>
                      <a:pt x="38299" y="27"/>
                    </a:cubicBezTo>
                    <a:cubicBezTo>
                      <a:pt x="38299" y="7"/>
                      <a:pt x="37350" y="0"/>
                      <a:pt x="35692" y="0"/>
                    </a:cubicBezTo>
                    <a:cubicBezTo>
                      <a:pt x="32375" y="0"/>
                      <a:pt x="26222" y="27"/>
                      <a:pt x="19150" y="27"/>
                    </a:cubicBezTo>
                    <a:cubicBezTo>
                      <a:pt x="12078" y="27"/>
                      <a:pt x="5924" y="0"/>
                      <a:pt x="2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flipH="1">
                <a:off x="8015488" y="3930672"/>
                <a:ext cx="442656" cy="3776"/>
              </a:xfrm>
              <a:custGeom>
                <a:avLst/>
                <a:gdLst/>
                <a:ahLst/>
                <a:cxnLst/>
                <a:rect l="l" t="t" r="r" b="b"/>
                <a:pathLst>
                  <a:path w="17934" h="153" extrusionOk="0">
                    <a:moveTo>
                      <a:pt x="8967" y="1"/>
                    </a:moveTo>
                    <a:cubicBezTo>
                      <a:pt x="4043" y="1"/>
                      <a:pt x="0" y="1"/>
                      <a:pt x="0" y="62"/>
                    </a:cubicBezTo>
                    <a:cubicBezTo>
                      <a:pt x="0" y="153"/>
                      <a:pt x="4043" y="153"/>
                      <a:pt x="8967" y="153"/>
                    </a:cubicBezTo>
                    <a:cubicBezTo>
                      <a:pt x="13922" y="153"/>
                      <a:pt x="17934" y="62"/>
                      <a:pt x="17934" y="62"/>
                    </a:cubicBezTo>
                    <a:cubicBezTo>
                      <a:pt x="17934" y="31"/>
                      <a:pt x="13922" y="1"/>
                      <a:pt x="8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5"/>
              <p:cNvSpPr/>
              <p:nvPr/>
            </p:nvSpPr>
            <p:spPr>
              <a:xfrm flipH="1">
                <a:off x="7905182" y="4182014"/>
                <a:ext cx="871811" cy="417899"/>
              </a:xfrm>
              <a:custGeom>
                <a:avLst/>
                <a:gdLst/>
                <a:ahLst/>
                <a:cxnLst/>
                <a:rect l="l" t="t" r="r" b="b"/>
                <a:pathLst>
                  <a:path w="35321" h="16931" extrusionOk="0">
                    <a:moveTo>
                      <a:pt x="7690" y="0"/>
                    </a:moveTo>
                    <a:cubicBezTo>
                      <a:pt x="3435" y="0"/>
                      <a:pt x="0" y="3800"/>
                      <a:pt x="0" y="8450"/>
                    </a:cubicBezTo>
                    <a:cubicBezTo>
                      <a:pt x="0" y="13131"/>
                      <a:pt x="3465" y="16931"/>
                      <a:pt x="7690" y="16931"/>
                    </a:cubicBezTo>
                    <a:lnTo>
                      <a:pt x="34287" y="16931"/>
                    </a:lnTo>
                    <a:cubicBezTo>
                      <a:pt x="34864" y="16931"/>
                      <a:pt x="35320" y="16444"/>
                      <a:pt x="35320" y="15776"/>
                    </a:cubicBezTo>
                    <a:lnTo>
                      <a:pt x="35320" y="1095"/>
                    </a:lnTo>
                    <a:cubicBezTo>
                      <a:pt x="35320" y="487"/>
                      <a:pt x="34864" y="0"/>
                      <a:pt x="3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5"/>
              <p:cNvSpPr/>
              <p:nvPr/>
            </p:nvSpPr>
            <p:spPr>
              <a:xfrm flipH="1">
                <a:off x="6547250" y="4182754"/>
                <a:ext cx="1547025" cy="69062"/>
              </a:xfrm>
              <a:custGeom>
                <a:avLst/>
                <a:gdLst/>
                <a:ahLst/>
                <a:cxnLst/>
                <a:rect l="l" t="t" r="r" b="b"/>
                <a:pathLst>
                  <a:path w="62677" h="2798" extrusionOk="0">
                    <a:moveTo>
                      <a:pt x="0" y="1"/>
                    </a:moveTo>
                    <a:lnTo>
                      <a:pt x="0" y="2797"/>
                    </a:lnTo>
                    <a:lnTo>
                      <a:pt x="61491" y="2797"/>
                    </a:lnTo>
                    <a:cubicBezTo>
                      <a:pt x="62160" y="2767"/>
                      <a:pt x="62676" y="2128"/>
                      <a:pt x="62616" y="1369"/>
                    </a:cubicBezTo>
                    <a:cubicBezTo>
                      <a:pt x="62616" y="609"/>
                      <a:pt x="62099" y="1"/>
                      <a:pt x="61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5"/>
              <p:cNvSpPr/>
              <p:nvPr/>
            </p:nvSpPr>
            <p:spPr>
              <a:xfrm flipH="1">
                <a:off x="6547250" y="4530876"/>
                <a:ext cx="1547025" cy="69037"/>
              </a:xfrm>
              <a:custGeom>
                <a:avLst/>
                <a:gdLst/>
                <a:ahLst/>
                <a:cxnLst/>
                <a:rect l="l" t="t" r="r" b="b"/>
                <a:pathLst>
                  <a:path w="62677" h="2797" extrusionOk="0">
                    <a:moveTo>
                      <a:pt x="0" y="0"/>
                    </a:moveTo>
                    <a:lnTo>
                      <a:pt x="0" y="2797"/>
                    </a:lnTo>
                    <a:lnTo>
                      <a:pt x="61491" y="2797"/>
                    </a:lnTo>
                    <a:cubicBezTo>
                      <a:pt x="62160" y="2766"/>
                      <a:pt x="62676" y="2128"/>
                      <a:pt x="62616" y="1368"/>
                    </a:cubicBezTo>
                    <a:cubicBezTo>
                      <a:pt x="62616" y="608"/>
                      <a:pt x="62099" y="0"/>
                      <a:pt x="6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5"/>
              <p:cNvSpPr/>
              <p:nvPr/>
            </p:nvSpPr>
            <p:spPr>
              <a:xfrm flipH="1">
                <a:off x="6593011" y="4251026"/>
                <a:ext cx="1454762" cy="279875"/>
              </a:xfrm>
              <a:custGeom>
                <a:avLst/>
                <a:gdLst/>
                <a:ahLst/>
                <a:cxnLst/>
                <a:rect l="l" t="t" r="r" b="b"/>
                <a:pathLst>
                  <a:path w="58939" h="11339" extrusionOk="0">
                    <a:moveTo>
                      <a:pt x="5107" y="1"/>
                    </a:moveTo>
                    <a:cubicBezTo>
                      <a:pt x="2281" y="1"/>
                      <a:pt x="1" y="2554"/>
                      <a:pt x="1" y="5654"/>
                    </a:cubicBezTo>
                    <a:lnTo>
                      <a:pt x="1" y="5715"/>
                    </a:lnTo>
                    <a:cubicBezTo>
                      <a:pt x="1" y="8815"/>
                      <a:pt x="2311" y="11338"/>
                      <a:pt x="5107" y="11338"/>
                    </a:cubicBezTo>
                    <a:lnTo>
                      <a:pt x="58908" y="11338"/>
                    </a:lnTo>
                    <a:cubicBezTo>
                      <a:pt x="57479" y="7752"/>
                      <a:pt x="57479" y="3618"/>
                      <a:pt x="58938"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5"/>
              <p:cNvSpPr/>
              <p:nvPr/>
            </p:nvSpPr>
            <p:spPr>
              <a:xfrm flipH="1">
                <a:off x="6755076" y="4401836"/>
                <a:ext cx="1216921" cy="3776"/>
              </a:xfrm>
              <a:custGeom>
                <a:avLst/>
                <a:gdLst/>
                <a:ahLst/>
                <a:cxnLst/>
                <a:rect l="l" t="t" r="r" b="b"/>
                <a:pathLst>
                  <a:path w="49303" h="153" extrusionOk="0">
                    <a:moveTo>
                      <a:pt x="24652" y="0"/>
                    </a:moveTo>
                    <a:cubicBezTo>
                      <a:pt x="11004" y="0"/>
                      <a:pt x="1" y="0"/>
                      <a:pt x="1" y="91"/>
                    </a:cubicBezTo>
                    <a:cubicBezTo>
                      <a:pt x="1" y="152"/>
                      <a:pt x="11004" y="152"/>
                      <a:pt x="24652" y="152"/>
                    </a:cubicBezTo>
                    <a:cubicBezTo>
                      <a:pt x="38299" y="152"/>
                      <a:pt x="49303" y="91"/>
                      <a:pt x="49303" y="91"/>
                    </a:cubicBezTo>
                    <a:cubicBezTo>
                      <a:pt x="49303" y="61"/>
                      <a:pt x="38330" y="0"/>
                      <a:pt x="24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5"/>
              <p:cNvSpPr/>
              <p:nvPr/>
            </p:nvSpPr>
            <p:spPr>
              <a:xfrm flipH="1">
                <a:off x="6629023" y="4464110"/>
                <a:ext cx="1217686" cy="3776"/>
              </a:xfrm>
              <a:custGeom>
                <a:avLst/>
                <a:gdLst/>
                <a:ahLst/>
                <a:cxnLst/>
                <a:rect l="l" t="t" r="r" b="b"/>
                <a:pathLst>
                  <a:path w="49334" h="153" extrusionOk="0">
                    <a:moveTo>
                      <a:pt x="24682" y="0"/>
                    </a:moveTo>
                    <a:cubicBezTo>
                      <a:pt x="11035" y="0"/>
                      <a:pt x="1" y="0"/>
                      <a:pt x="1" y="61"/>
                    </a:cubicBezTo>
                    <a:cubicBezTo>
                      <a:pt x="1" y="152"/>
                      <a:pt x="11004" y="152"/>
                      <a:pt x="24682" y="152"/>
                    </a:cubicBezTo>
                    <a:cubicBezTo>
                      <a:pt x="38300" y="152"/>
                      <a:pt x="49333" y="61"/>
                      <a:pt x="49333" y="61"/>
                    </a:cubicBezTo>
                    <a:cubicBezTo>
                      <a:pt x="49333" y="30"/>
                      <a:pt x="3830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5"/>
              <p:cNvSpPr/>
              <p:nvPr/>
            </p:nvSpPr>
            <p:spPr>
              <a:xfrm flipH="1">
                <a:off x="6666540" y="4344820"/>
                <a:ext cx="1217662" cy="3776"/>
              </a:xfrm>
              <a:custGeom>
                <a:avLst/>
                <a:gdLst/>
                <a:ahLst/>
                <a:cxnLst/>
                <a:rect l="l" t="t" r="r" b="b"/>
                <a:pathLst>
                  <a:path w="49333" h="153" extrusionOk="0">
                    <a:moveTo>
                      <a:pt x="24682" y="0"/>
                    </a:moveTo>
                    <a:cubicBezTo>
                      <a:pt x="11034" y="0"/>
                      <a:pt x="0" y="0"/>
                      <a:pt x="0" y="91"/>
                    </a:cubicBezTo>
                    <a:cubicBezTo>
                      <a:pt x="0" y="152"/>
                      <a:pt x="11034" y="152"/>
                      <a:pt x="24682" y="152"/>
                    </a:cubicBezTo>
                    <a:cubicBezTo>
                      <a:pt x="38299" y="152"/>
                      <a:pt x="49332" y="91"/>
                      <a:pt x="49332" y="91"/>
                    </a:cubicBezTo>
                    <a:cubicBezTo>
                      <a:pt x="49332" y="31"/>
                      <a:pt x="38360" y="0"/>
                      <a:pt x="2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5"/>
              <p:cNvSpPr/>
              <p:nvPr/>
            </p:nvSpPr>
            <p:spPr>
              <a:xfrm flipH="1">
                <a:off x="8114514" y="4569134"/>
                <a:ext cx="570215" cy="3776"/>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5"/>
              <p:cNvSpPr/>
              <p:nvPr/>
            </p:nvSpPr>
            <p:spPr>
              <a:xfrm flipH="1">
                <a:off x="8114514" y="4215779"/>
                <a:ext cx="570215" cy="3776"/>
              </a:xfrm>
              <a:custGeom>
                <a:avLst/>
                <a:gdLst/>
                <a:ahLst/>
                <a:cxnLst/>
                <a:rect l="l" t="t" r="r" b="b"/>
                <a:pathLst>
                  <a:path w="23102" h="153" extrusionOk="0">
                    <a:moveTo>
                      <a:pt x="11551" y="0"/>
                    </a:moveTo>
                    <a:cubicBezTo>
                      <a:pt x="5168" y="0"/>
                      <a:pt x="1" y="0"/>
                      <a:pt x="1" y="61"/>
                    </a:cubicBezTo>
                    <a:cubicBezTo>
                      <a:pt x="1" y="152"/>
                      <a:pt x="5168" y="152"/>
                      <a:pt x="11551" y="152"/>
                    </a:cubicBezTo>
                    <a:cubicBezTo>
                      <a:pt x="17934" y="152"/>
                      <a:pt x="23102" y="61"/>
                      <a:pt x="23102" y="61"/>
                    </a:cubicBezTo>
                    <a:cubicBezTo>
                      <a:pt x="23102" y="31"/>
                      <a:pt x="17934" y="0"/>
                      <a:pt x="1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5"/>
              <p:cNvSpPr/>
              <p:nvPr/>
            </p:nvSpPr>
            <p:spPr>
              <a:xfrm flipH="1">
                <a:off x="7679362" y="3944173"/>
                <a:ext cx="708264" cy="240111"/>
              </a:xfrm>
              <a:custGeom>
                <a:avLst/>
                <a:gdLst/>
                <a:ahLst/>
                <a:cxnLst/>
                <a:rect l="l" t="t" r="r" b="b"/>
                <a:pathLst>
                  <a:path w="28695" h="9728" extrusionOk="0">
                    <a:moveTo>
                      <a:pt x="4408" y="1"/>
                    </a:moveTo>
                    <a:cubicBezTo>
                      <a:pt x="1976" y="1"/>
                      <a:pt x="1" y="2220"/>
                      <a:pt x="1" y="4864"/>
                    </a:cubicBezTo>
                    <a:cubicBezTo>
                      <a:pt x="1" y="7569"/>
                      <a:pt x="1976" y="9728"/>
                      <a:pt x="4408" y="9728"/>
                    </a:cubicBezTo>
                    <a:lnTo>
                      <a:pt x="28694" y="9728"/>
                    </a:lnTo>
                    <a:lnTo>
                      <a:pt x="286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5"/>
              <p:cNvSpPr/>
              <p:nvPr/>
            </p:nvSpPr>
            <p:spPr>
              <a:xfrm flipH="1">
                <a:off x="6575758" y="3944173"/>
                <a:ext cx="1256685" cy="56301"/>
              </a:xfrm>
              <a:custGeom>
                <a:avLst/>
                <a:gdLst/>
                <a:ahLst/>
                <a:cxnLst/>
                <a:rect l="l" t="t" r="r" b="b"/>
                <a:pathLst>
                  <a:path w="50914" h="2281" extrusionOk="0">
                    <a:moveTo>
                      <a:pt x="0" y="1"/>
                    </a:moveTo>
                    <a:lnTo>
                      <a:pt x="0" y="2281"/>
                    </a:lnTo>
                    <a:lnTo>
                      <a:pt x="49880" y="2281"/>
                    </a:lnTo>
                    <a:cubicBezTo>
                      <a:pt x="50457" y="2281"/>
                      <a:pt x="50913" y="179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5"/>
              <p:cNvSpPr/>
              <p:nvPr/>
            </p:nvSpPr>
            <p:spPr>
              <a:xfrm flipH="1">
                <a:off x="6575758" y="4127984"/>
                <a:ext cx="1256685" cy="56301"/>
              </a:xfrm>
              <a:custGeom>
                <a:avLst/>
                <a:gdLst/>
                <a:ahLst/>
                <a:cxnLst/>
                <a:rect l="l" t="t" r="r" b="b"/>
                <a:pathLst>
                  <a:path w="50914" h="2281" extrusionOk="0">
                    <a:moveTo>
                      <a:pt x="0" y="1"/>
                    </a:moveTo>
                    <a:lnTo>
                      <a:pt x="0" y="2281"/>
                    </a:lnTo>
                    <a:lnTo>
                      <a:pt x="49880" y="2281"/>
                    </a:lnTo>
                    <a:cubicBezTo>
                      <a:pt x="50457" y="2250"/>
                      <a:pt x="50913" y="1764"/>
                      <a:pt x="50913" y="1156"/>
                    </a:cubicBezTo>
                    <a:cubicBezTo>
                      <a:pt x="50913" y="548"/>
                      <a:pt x="50457" y="1"/>
                      <a:pt x="49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5"/>
              <p:cNvSpPr/>
              <p:nvPr/>
            </p:nvSpPr>
            <p:spPr>
              <a:xfrm flipH="1">
                <a:off x="6613275" y="4001955"/>
                <a:ext cx="1181650" cy="125313"/>
              </a:xfrm>
              <a:custGeom>
                <a:avLst/>
                <a:gdLst/>
                <a:ahLst/>
                <a:cxnLst/>
                <a:rect l="l" t="t" r="r" b="b"/>
                <a:pathLst>
                  <a:path w="47874" h="5077" extrusionOk="0">
                    <a:moveTo>
                      <a:pt x="2310" y="0"/>
                    </a:moveTo>
                    <a:cubicBezTo>
                      <a:pt x="1064" y="0"/>
                      <a:pt x="0" y="1125"/>
                      <a:pt x="0" y="2523"/>
                    </a:cubicBezTo>
                    <a:cubicBezTo>
                      <a:pt x="0" y="3952"/>
                      <a:pt x="1034" y="5076"/>
                      <a:pt x="2310" y="5076"/>
                    </a:cubicBezTo>
                    <a:lnTo>
                      <a:pt x="47874" y="5076"/>
                    </a:lnTo>
                    <a:cubicBezTo>
                      <a:pt x="46688" y="3648"/>
                      <a:pt x="46688" y="1429"/>
                      <a:pt x="4787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5"/>
              <p:cNvSpPr/>
              <p:nvPr/>
            </p:nvSpPr>
            <p:spPr>
              <a:xfrm flipH="1">
                <a:off x="6744561" y="4052209"/>
                <a:ext cx="989595" cy="3776"/>
              </a:xfrm>
              <a:custGeom>
                <a:avLst/>
                <a:gdLst/>
                <a:ahLst/>
                <a:cxnLst/>
                <a:rect l="l" t="t" r="r" b="b"/>
                <a:pathLst>
                  <a:path w="40093" h="153" extrusionOk="0">
                    <a:moveTo>
                      <a:pt x="20061" y="1"/>
                    </a:moveTo>
                    <a:cubicBezTo>
                      <a:pt x="8967" y="1"/>
                      <a:pt x="0" y="1"/>
                      <a:pt x="0" y="92"/>
                    </a:cubicBezTo>
                    <a:cubicBezTo>
                      <a:pt x="0" y="153"/>
                      <a:pt x="9028" y="153"/>
                      <a:pt x="20061" y="153"/>
                    </a:cubicBezTo>
                    <a:cubicBezTo>
                      <a:pt x="31126" y="153"/>
                      <a:pt x="40092" y="92"/>
                      <a:pt x="40092" y="92"/>
                    </a:cubicBezTo>
                    <a:cubicBezTo>
                      <a:pt x="40092" y="31"/>
                      <a:pt x="31156" y="1"/>
                      <a:pt x="20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5"/>
              <p:cNvSpPr/>
              <p:nvPr/>
            </p:nvSpPr>
            <p:spPr>
              <a:xfrm flipH="1">
                <a:off x="6642524" y="4086739"/>
                <a:ext cx="989595" cy="3776"/>
              </a:xfrm>
              <a:custGeom>
                <a:avLst/>
                <a:gdLst/>
                <a:ahLst/>
                <a:cxnLst/>
                <a:rect l="l" t="t" r="r" b="b"/>
                <a:pathLst>
                  <a:path w="40093" h="153" extrusionOk="0">
                    <a:moveTo>
                      <a:pt x="20061" y="0"/>
                    </a:moveTo>
                    <a:cubicBezTo>
                      <a:pt x="8967" y="0"/>
                      <a:pt x="0" y="0"/>
                      <a:pt x="0" y="91"/>
                    </a:cubicBezTo>
                    <a:cubicBezTo>
                      <a:pt x="0" y="152"/>
                      <a:pt x="9028" y="152"/>
                      <a:pt x="20061" y="152"/>
                    </a:cubicBezTo>
                    <a:cubicBezTo>
                      <a:pt x="31125" y="152"/>
                      <a:pt x="40092" y="91"/>
                      <a:pt x="40092" y="91"/>
                    </a:cubicBezTo>
                    <a:cubicBezTo>
                      <a:pt x="40092" y="0"/>
                      <a:pt x="31186" y="0"/>
                      <a:pt x="20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5"/>
              <p:cNvSpPr/>
              <p:nvPr/>
            </p:nvSpPr>
            <p:spPr>
              <a:xfrm flipH="1">
                <a:off x="7848931" y="4157998"/>
                <a:ext cx="463661" cy="3776"/>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1"/>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5"/>
              <p:cNvSpPr/>
              <p:nvPr/>
            </p:nvSpPr>
            <p:spPr>
              <a:xfrm flipH="1">
                <a:off x="7848931" y="3970435"/>
                <a:ext cx="463661" cy="3776"/>
              </a:xfrm>
              <a:custGeom>
                <a:avLst/>
                <a:gdLst/>
                <a:ahLst/>
                <a:cxnLst/>
                <a:rect l="l" t="t" r="r" b="b"/>
                <a:pathLst>
                  <a:path w="18785" h="153" extrusionOk="0">
                    <a:moveTo>
                      <a:pt x="9393" y="1"/>
                    </a:moveTo>
                    <a:cubicBezTo>
                      <a:pt x="4225" y="1"/>
                      <a:pt x="0" y="1"/>
                      <a:pt x="0" y="92"/>
                    </a:cubicBezTo>
                    <a:cubicBezTo>
                      <a:pt x="0" y="153"/>
                      <a:pt x="4195" y="153"/>
                      <a:pt x="9393" y="153"/>
                    </a:cubicBezTo>
                    <a:cubicBezTo>
                      <a:pt x="14590" y="153"/>
                      <a:pt x="18785" y="92"/>
                      <a:pt x="18785" y="92"/>
                    </a:cubicBezTo>
                    <a:cubicBezTo>
                      <a:pt x="18785" y="62"/>
                      <a:pt x="14560" y="1"/>
                      <a:pt x="9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5"/>
              <p:cNvSpPr/>
              <p:nvPr/>
            </p:nvSpPr>
            <p:spPr>
              <a:xfrm flipH="1">
                <a:off x="6590765" y="3943507"/>
                <a:ext cx="1699316" cy="2962"/>
              </a:xfrm>
              <a:custGeom>
                <a:avLst/>
                <a:gdLst/>
                <a:ahLst/>
                <a:cxnLst/>
                <a:rect l="l" t="t" r="r" b="b"/>
                <a:pathLst>
                  <a:path w="68847" h="120" extrusionOk="0">
                    <a:moveTo>
                      <a:pt x="4693" y="1"/>
                    </a:moveTo>
                    <a:cubicBezTo>
                      <a:pt x="1709" y="1"/>
                      <a:pt x="0" y="8"/>
                      <a:pt x="0" y="28"/>
                    </a:cubicBezTo>
                    <a:cubicBezTo>
                      <a:pt x="0" y="119"/>
                      <a:pt x="15380" y="119"/>
                      <a:pt x="34438" y="119"/>
                    </a:cubicBezTo>
                    <a:cubicBezTo>
                      <a:pt x="53466" y="119"/>
                      <a:pt x="68846" y="28"/>
                      <a:pt x="68846" y="28"/>
                    </a:cubicBezTo>
                    <a:cubicBezTo>
                      <a:pt x="68846" y="18"/>
                      <a:pt x="67137" y="14"/>
                      <a:pt x="64154" y="14"/>
                    </a:cubicBezTo>
                    <a:cubicBezTo>
                      <a:pt x="58188" y="14"/>
                      <a:pt x="47124" y="28"/>
                      <a:pt x="34438" y="28"/>
                    </a:cubicBezTo>
                    <a:cubicBezTo>
                      <a:pt x="21733" y="28"/>
                      <a:pt x="10662" y="1"/>
                      <a:pt x="469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5"/>
              <p:cNvSpPr/>
              <p:nvPr/>
            </p:nvSpPr>
            <p:spPr>
              <a:xfrm flipH="1">
                <a:off x="7439300" y="3735606"/>
                <a:ext cx="86290" cy="129830"/>
              </a:xfrm>
              <a:custGeom>
                <a:avLst/>
                <a:gdLst/>
                <a:ahLst/>
                <a:cxnLst/>
                <a:rect l="l" t="t" r="r" b="b"/>
                <a:pathLst>
                  <a:path w="3496" h="5260" extrusionOk="0">
                    <a:moveTo>
                      <a:pt x="0" y="1"/>
                    </a:moveTo>
                    <a:lnTo>
                      <a:pt x="0" y="5259"/>
                    </a:lnTo>
                    <a:lnTo>
                      <a:pt x="1611" y="4104"/>
                    </a:lnTo>
                    <a:lnTo>
                      <a:pt x="3496" y="5259"/>
                    </a:lnTo>
                    <a:lnTo>
                      <a:pt x="3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4">
            <a:extLst>
              <a:ext uri="{FF2B5EF4-FFF2-40B4-BE49-F238E27FC236}">
                <a16:creationId xmlns:a16="http://schemas.microsoft.com/office/drawing/2014/main" id="{C9FFA9AF-D8D7-7310-0B85-5EA302ED9124}"/>
              </a:ext>
            </a:extLst>
          </p:cNvPr>
          <p:cNvSpPr txBox="1"/>
          <p:nvPr/>
        </p:nvSpPr>
        <p:spPr>
          <a:xfrm>
            <a:off x="3955047" y="1017496"/>
            <a:ext cx="5016185" cy="1867242"/>
          </a:xfrm>
          <a:prstGeom prst="rect">
            <a:avLst/>
          </a:prstGeom>
        </p:spPr>
        <p:txBody>
          <a:bodyPr wrap="square" lIns="0" tIns="0" rIns="0" bIns="0" rtlCol="0" anchor="t">
            <a:spAutoFit/>
          </a:bodyPr>
          <a:lstStyle/>
          <a:p>
            <a:pPr algn="ctr" defTabSz="457200">
              <a:lnSpc>
                <a:spcPts val="7772"/>
              </a:lnSpc>
              <a:buClrTx/>
            </a:pPr>
            <a:r>
              <a:rPr lang="vi-VN" sz="4000" b="1" kern="1200">
                <a:solidFill>
                  <a:schemeClr val="accent1">
                    <a:lumMod val="75000"/>
                  </a:schemeClr>
                </a:solidFill>
                <a:latin typeface="Arial" panose="020B0604020202020204" pitchFamily="34" charset="0"/>
                <a:ea typeface="+mn-ea"/>
                <a:cs typeface="Arial" panose="020B0604020202020204" pitchFamily="34" charset="0"/>
              </a:rPr>
              <a:t>CẢM ƠN CÁC EM ĐÃ LẮNG NGHE</a:t>
            </a:r>
            <a:r>
              <a:rPr lang="en-US" sz="4000" b="1" kern="1200">
                <a:solidFill>
                  <a:schemeClr val="accent1">
                    <a:lumMod val="75000"/>
                  </a:schemeClr>
                </a:solidFill>
                <a:latin typeface="Arial" panose="020B0604020202020204" pitchFamily="34" charset="0"/>
                <a:ea typeface="+mn-ea"/>
                <a:cs typeface="Arial" panose="020B0604020202020204" pitchFamily="34" charset="0"/>
              </a:rPr>
              <a:t>!</a:t>
            </a:r>
            <a:endParaRPr lang="vi-VN" sz="4000" b="1" kern="1200">
              <a:solidFill>
                <a:schemeClr val="accent1">
                  <a:lumMod val="75000"/>
                </a:schemeClr>
              </a:solidFill>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710F739E-C1B8-3F99-F203-C2A742AC2E2B}"/>
              </a:ext>
            </a:extLst>
          </p:cNvPr>
          <p:cNvGrpSpPr/>
          <p:nvPr/>
        </p:nvGrpSpPr>
        <p:grpSpPr>
          <a:xfrm>
            <a:off x="4575789" y="2955508"/>
            <a:ext cx="3774699" cy="1219412"/>
            <a:chOff x="6105402" y="7079287"/>
            <a:chExt cx="6562670" cy="2438823"/>
          </a:xfrm>
        </p:grpSpPr>
        <p:pic>
          <p:nvPicPr>
            <p:cNvPr id="8" name="Picture 6">
              <a:extLst>
                <a:ext uri="{FF2B5EF4-FFF2-40B4-BE49-F238E27FC236}">
                  <a16:creationId xmlns:a16="http://schemas.microsoft.com/office/drawing/2014/main" id="{A6DDACC2-5C4A-C9CB-4596-85C7B9CD60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50423">
              <a:off x="6105402" y="7079287"/>
              <a:ext cx="6562670" cy="2438823"/>
            </a:xfrm>
            <a:prstGeom prst="rect">
              <a:avLst/>
            </a:prstGeom>
          </p:spPr>
        </p:pic>
        <p:sp>
          <p:nvSpPr>
            <p:cNvPr id="9" name="TextBox 4">
              <a:extLst>
                <a:ext uri="{FF2B5EF4-FFF2-40B4-BE49-F238E27FC236}">
                  <a16:creationId xmlns:a16="http://schemas.microsoft.com/office/drawing/2014/main" id="{327D0072-BE1A-C899-6311-705CBFC893C6}"/>
                </a:ext>
              </a:extLst>
            </p:cNvPr>
            <p:cNvSpPr txBox="1"/>
            <p:nvPr/>
          </p:nvSpPr>
          <p:spPr>
            <a:xfrm>
              <a:off x="6507069" y="7761217"/>
              <a:ext cx="5791200" cy="1107996"/>
            </a:xfrm>
            <a:prstGeom prst="rect">
              <a:avLst/>
            </a:prstGeom>
          </p:spPr>
          <p:txBody>
            <a:bodyPr wrap="square" lIns="0" tIns="0" rIns="0" bIns="0" rtlCol="0" anchor="t">
              <a:spAutoFit/>
            </a:bodyPr>
            <a:lstStyle/>
            <a:p>
              <a:pPr algn="ctr" defTabSz="457200">
                <a:buClrTx/>
              </a:pPr>
              <a:r>
                <a:rPr lang="vi-VN" sz="3600" b="1" kern="1200">
                  <a:solidFill>
                    <a:schemeClr val="tx1">
                      <a:lumMod val="75000"/>
                      <a:lumOff val="25000"/>
                    </a:schemeClr>
                  </a:solidFill>
                  <a:latin typeface="Arial" panose="020B0604020202020204" pitchFamily="34" charset="0"/>
                  <a:ea typeface="+mn-ea"/>
                  <a:cs typeface="Arial" panose="020B0604020202020204" pitchFamily="34" charset="0"/>
                </a:rPr>
                <a:t>HẸN GẶP LẠI!</a:t>
              </a:r>
            </a:p>
          </p:txBody>
        </p:sp>
      </p:grpSp>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2" name="TextBox 11">
            <a:extLst>
              <a:ext uri="{FF2B5EF4-FFF2-40B4-BE49-F238E27FC236}">
                <a16:creationId xmlns:a16="http://schemas.microsoft.com/office/drawing/2014/main" id="{7B116699-457E-9147-EA1C-854C05FCA16E}"/>
              </a:ext>
            </a:extLst>
          </p:cNvPr>
          <p:cNvSpPr txBox="1"/>
          <p:nvPr/>
        </p:nvSpPr>
        <p:spPr>
          <a:xfrm>
            <a:off x="421242" y="254243"/>
            <a:ext cx="8301515" cy="577850"/>
          </a:xfrm>
          <a:prstGeom prst="rect">
            <a:avLst/>
          </a:prstGeom>
          <a:noFill/>
        </p:spPr>
        <p:txBody>
          <a:bodyPr wrap="square">
            <a:spAutoFit/>
          </a:bodyPr>
          <a:lstStyle/>
          <a:p>
            <a:pPr algn="ctr">
              <a:lnSpc>
                <a:spcPct val="150000"/>
              </a:lnSpc>
              <a:spcBef>
                <a:spcPts val="100"/>
              </a:spcBef>
              <a:spcAft>
                <a:spcPts val="100"/>
              </a:spcAft>
            </a:pPr>
            <a:r>
              <a:rPr lang="en-US" sz="2400" b="1">
                <a:solidFill>
                  <a:schemeClr val="tx1">
                    <a:lumMod val="90000"/>
                    <a:lumOff val="10000"/>
                  </a:schemeClr>
                </a:solidFill>
                <a:latin typeface="Arial" panose="020B0604020202020204" pitchFamily="34" charset="0"/>
                <a:ea typeface="Times New Roman" panose="02020603050405020304" pitchFamily="18" charset="0"/>
                <a:cs typeface="Arial" panose="020B0604020202020204" pitchFamily="34" charset="0"/>
              </a:rPr>
              <a:t>1. Một số dụng cụ thí nghiệm</a:t>
            </a:r>
            <a:endParaRPr lang="en-US" sz="2000">
              <a:solidFill>
                <a:schemeClr val="tx1">
                  <a:lumMod val="90000"/>
                  <a:lumOff val="1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17291048-CF60-76D3-B2D4-6B134A8437A6}"/>
              </a:ext>
            </a:extLst>
          </p:cNvPr>
          <p:cNvGrpSpPr/>
          <p:nvPr/>
        </p:nvGrpSpPr>
        <p:grpSpPr>
          <a:xfrm>
            <a:off x="237736" y="999564"/>
            <a:ext cx="2643678" cy="1818850"/>
            <a:chOff x="760072" y="2299946"/>
            <a:chExt cx="2643678" cy="1818850"/>
          </a:xfrm>
        </p:grpSpPr>
        <p:sp>
          <p:nvSpPr>
            <p:cNvPr id="18" name="Rectangle: Rounded Corners 17">
              <a:extLst>
                <a:ext uri="{FF2B5EF4-FFF2-40B4-BE49-F238E27FC236}">
                  <a16:creationId xmlns:a16="http://schemas.microsoft.com/office/drawing/2014/main" id="{4781B37C-AA00-1819-DFB8-244C6160C568}"/>
                </a:ext>
              </a:extLst>
            </p:cNvPr>
            <p:cNvSpPr/>
            <p:nvPr/>
          </p:nvSpPr>
          <p:spPr>
            <a:xfrm>
              <a:off x="1130968" y="2785827"/>
              <a:ext cx="2272782" cy="133296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FF0000"/>
                  </a:solidFill>
                </a:rPr>
                <a:t>Nhóm 1: </a:t>
              </a:r>
              <a:r>
                <a:rPr lang="en-US" sz="2000">
                  <a:solidFill>
                    <a:srgbClr val="000000"/>
                  </a:solidFill>
                </a:rPr>
                <a:t>Tìm hiểu về dụng cụ đo thể tích</a:t>
              </a:r>
            </a:p>
          </p:txBody>
        </p:sp>
        <p:sp>
          <p:nvSpPr>
            <p:cNvPr id="15" name="Freeform 15">
              <a:extLst>
                <a:ext uri="{FF2B5EF4-FFF2-40B4-BE49-F238E27FC236}">
                  <a16:creationId xmlns:a16="http://schemas.microsoft.com/office/drawing/2014/main" id="{C1F1CDC2-C4CF-23AE-EEBD-7087576E3E5C}"/>
                </a:ext>
              </a:extLst>
            </p:cNvPr>
            <p:cNvSpPr/>
            <p:nvPr/>
          </p:nvSpPr>
          <p:spPr>
            <a:xfrm>
              <a:off x="760072" y="2299946"/>
              <a:ext cx="741792" cy="892433"/>
            </a:xfrm>
            <a:custGeom>
              <a:avLst/>
              <a:gdLst/>
              <a:ahLst/>
              <a:cxnLst/>
              <a:rect l="l" t="t" r="r" b="b"/>
              <a:pathLst>
                <a:path w="1946465" h="2268117">
                  <a:moveTo>
                    <a:pt x="0" y="0"/>
                  </a:moveTo>
                  <a:lnTo>
                    <a:pt x="1946465" y="0"/>
                  </a:lnTo>
                  <a:lnTo>
                    <a:pt x="1946465" y="2268117"/>
                  </a:lnTo>
                  <a:lnTo>
                    <a:pt x="0" y="2268117"/>
                  </a:lnTo>
                  <a:lnTo>
                    <a:pt x="0" y="0"/>
                  </a:lnTo>
                  <a:close/>
                </a:path>
              </a:pathLst>
            </a:custGeom>
            <a:blipFill>
              <a:blip r:embed="rId3"/>
              <a:stretch>
                <a:fillRect/>
              </a:stretch>
            </a:blipFill>
          </p:spPr>
          <p:txBody>
            <a:bodyPr/>
            <a:lstStyle/>
            <a:p>
              <a:endParaRPr lang="en-US"/>
            </a:p>
          </p:txBody>
        </p:sp>
      </p:grpSp>
      <p:grpSp>
        <p:nvGrpSpPr>
          <p:cNvPr id="23" name="Group 22">
            <a:extLst>
              <a:ext uri="{FF2B5EF4-FFF2-40B4-BE49-F238E27FC236}">
                <a16:creationId xmlns:a16="http://schemas.microsoft.com/office/drawing/2014/main" id="{0873B56E-A459-2969-DA6F-9953892C6D9A}"/>
              </a:ext>
            </a:extLst>
          </p:cNvPr>
          <p:cNvGrpSpPr/>
          <p:nvPr/>
        </p:nvGrpSpPr>
        <p:grpSpPr>
          <a:xfrm>
            <a:off x="2919805" y="999564"/>
            <a:ext cx="2552039" cy="1926753"/>
            <a:chOff x="4942758" y="1334196"/>
            <a:chExt cx="2552039" cy="1926753"/>
          </a:xfrm>
        </p:grpSpPr>
        <p:sp>
          <p:nvSpPr>
            <p:cNvPr id="22" name="Rectangle: Rounded Corners 21">
              <a:extLst>
                <a:ext uri="{FF2B5EF4-FFF2-40B4-BE49-F238E27FC236}">
                  <a16:creationId xmlns:a16="http://schemas.microsoft.com/office/drawing/2014/main" id="{51D86EBD-B22C-D7AB-3331-9EAF0A755FC5}"/>
                </a:ext>
              </a:extLst>
            </p:cNvPr>
            <p:cNvSpPr/>
            <p:nvPr/>
          </p:nvSpPr>
          <p:spPr>
            <a:xfrm>
              <a:off x="5313654" y="1927980"/>
              <a:ext cx="2181143" cy="133296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FF0000"/>
                  </a:solidFill>
                </a:rPr>
                <a:t>Nhóm 3: </a:t>
              </a:r>
              <a:r>
                <a:rPr lang="en-US" sz="2000">
                  <a:solidFill>
                    <a:srgbClr val="000000"/>
                  </a:solidFill>
                </a:rPr>
                <a:t>Tìm hiểu về dụng cụ đun nóng</a:t>
              </a:r>
            </a:p>
          </p:txBody>
        </p:sp>
        <p:sp>
          <p:nvSpPr>
            <p:cNvPr id="16" name="Freeform 16">
              <a:extLst>
                <a:ext uri="{FF2B5EF4-FFF2-40B4-BE49-F238E27FC236}">
                  <a16:creationId xmlns:a16="http://schemas.microsoft.com/office/drawing/2014/main" id="{3830A552-6232-1D4A-CC62-B2E3DA348B79}"/>
                </a:ext>
              </a:extLst>
            </p:cNvPr>
            <p:cNvSpPr/>
            <p:nvPr/>
          </p:nvSpPr>
          <p:spPr>
            <a:xfrm>
              <a:off x="4942758" y="1334196"/>
              <a:ext cx="741793" cy="867338"/>
            </a:xfrm>
            <a:custGeom>
              <a:avLst/>
              <a:gdLst/>
              <a:ahLst/>
              <a:cxnLst/>
              <a:rect l="l" t="t" r="r" b="b"/>
              <a:pathLst>
                <a:path w="1842698" h="1749984">
                  <a:moveTo>
                    <a:pt x="0" y="0"/>
                  </a:moveTo>
                  <a:lnTo>
                    <a:pt x="1842698" y="0"/>
                  </a:lnTo>
                  <a:lnTo>
                    <a:pt x="1842698" y="1749984"/>
                  </a:lnTo>
                  <a:lnTo>
                    <a:pt x="0" y="1749984"/>
                  </a:lnTo>
                  <a:lnTo>
                    <a:pt x="0" y="0"/>
                  </a:lnTo>
                  <a:close/>
                </a:path>
              </a:pathLst>
            </a:custGeom>
            <a:blipFill>
              <a:blip r:embed="rId4"/>
              <a:stretch>
                <a:fillRect/>
              </a:stretch>
            </a:blipFill>
          </p:spPr>
          <p:txBody>
            <a:bodyPr/>
            <a:lstStyle/>
            <a:p>
              <a:endParaRPr lang="en-US"/>
            </a:p>
          </p:txBody>
        </p:sp>
      </p:grpSp>
      <p:grpSp>
        <p:nvGrpSpPr>
          <p:cNvPr id="21" name="Group 20">
            <a:extLst>
              <a:ext uri="{FF2B5EF4-FFF2-40B4-BE49-F238E27FC236}">
                <a16:creationId xmlns:a16="http://schemas.microsoft.com/office/drawing/2014/main" id="{06EF83EC-C784-FC64-0F9B-31A1B31E263C}"/>
              </a:ext>
            </a:extLst>
          </p:cNvPr>
          <p:cNvGrpSpPr/>
          <p:nvPr/>
        </p:nvGrpSpPr>
        <p:grpSpPr>
          <a:xfrm>
            <a:off x="1195416" y="2948268"/>
            <a:ext cx="2645620" cy="1753469"/>
            <a:chOff x="2822035" y="2741554"/>
            <a:chExt cx="2645620" cy="1753469"/>
          </a:xfrm>
        </p:grpSpPr>
        <p:sp>
          <p:nvSpPr>
            <p:cNvPr id="20" name="Rectangle: Rounded Corners 19">
              <a:extLst>
                <a:ext uri="{FF2B5EF4-FFF2-40B4-BE49-F238E27FC236}">
                  <a16:creationId xmlns:a16="http://schemas.microsoft.com/office/drawing/2014/main" id="{5246C917-F4CB-FE4D-94A8-B53F86A3770F}"/>
                </a:ext>
              </a:extLst>
            </p:cNvPr>
            <p:cNvSpPr/>
            <p:nvPr/>
          </p:nvSpPr>
          <p:spPr>
            <a:xfrm>
              <a:off x="2822035" y="3162054"/>
              <a:ext cx="2356363" cy="133296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FF0000"/>
                  </a:solidFill>
                </a:rPr>
                <a:t>Nhóm 2: </a:t>
              </a:r>
              <a:r>
                <a:rPr lang="en-US" sz="2000">
                  <a:solidFill>
                    <a:srgbClr val="000000"/>
                  </a:solidFill>
                </a:rPr>
                <a:t>Tìm hiểu về dụng cụ đựng hóa chất</a:t>
              </a:r>
            </a:p>
          </p:txBody>
        </p:sp>
        <p:sp>
          <p:nvSpPr>
            <p:cNvPr id="17" name="Freeform 17">
              <a:extLst>
                <a:ext uri="{FF2B5EF4-FFF2-40B4-BE49-F238E27FC236}">
                  <a16:creationId xmlns:a16="http://schemas.microsoft.com/office/drawing/2014/main" id="{B430FC5A-892E-EDF4-4F72-116A88623C31}"/>
                </a:ext>
              </a:extLst>
            </p:cNvPr>
            <p:cNvSpPr/>
            <p:nvPr/>
          </p:nvSpPr>
          <p:spPr>
            <a:xfrm>
              <a:off x="4842814" y="2741554"/>
              <a:ext cx="624841" cy="841000"/>
            </a:xfrm>
            <a:custGeom>
              <a:avLst/>
              <a:gdLst/>
              <a:ahLst/>
              <a:cxnLst/>
              <a:rect l="l" t="t" r="r" b="b"/>
              <a:pathLst>
                <a:path w="1999958" h="2368190">
                  <a:moveTo>
                    <a:pt x="0" y="0"/>
                  </a:moveTo>
                  <a:lnTo>
                    <a:pt x="1999958" y="0"/>
                  </a:lnTo>
                  <a:lnTo>
                    <a:pt x="1999958" y="2368190"/>
                  </a:lnTo>
                  <a:lnTo>
                    <a:pt x="0" y="2368190"/>
                  </a:lnTo>
                  <a:lnTo>
                    <a:pt x="0" y="0"/>
                  </a:lnTo>
                  <a:close/>
                </a:path>
              </a:pathLst>
            </a:custGeom>
            <a:blipFill>
              <a:blip r:embed="rId5"/>
              <a:stretch>
                <a:fillRect/>
              </a:stretch>
            </a:blipFill>
          </p:spPr>
          <p:txBody>
            <a:bodyPr/>
            <a:lstStyle/>
            <a:p>
              <a:endParaRPr lang="en-US"/>
            </a:p>
          </p:txBody>
        </p:sp>
      </p:grpSp>
      <p:grpSp>
        <p:nvGrpSpPr>
          <p:cNvPr id="25" name="Group 24">
            <a:extLst>
              <a:ext uri="{FF2B5EF4-FFF2-40B4-BE49-F238E27FC236}">
                <a16:creationId xmlns:a16="http://schemas.microsoft.com/office/drawing/2014/main" id="{8C13B78B-910F-0ACA-A4F2-8401342DBFB5}"/>
              </a:ext>
            </a:extLst>
          </p:cNvPr>
          <p:cNvGrpSpPr/>
          <p:nvPr/>
        </p:nvGrpSpPr>
        <p:grpSpPr>
          <a:xfrm>
            <a:off x="4055615" y="3294922"/>
            <a:ext cx="3372885" cy="1457977"/>
            <a:chOff x="4969942" y="3502541"/>
            <a:chExt cx="3372885" cy="1457977"/>
          </a:xfrm>
        </p:grpSpPr>
        <p:sp>
          <p:nvSpPr>
            <p:cNvPr id="24" name="Rectangle: Rounded Corners 23">
              <a:extLst>
                <a:ext uri="{FF2B5EF4-FFF2-40B4-BE49-F238E27FC236}">
                  <a16:creationId xmlns:a16="http://schemas.microsoft.com/office/drawing/2014/main" id="{86898B71-3B5E-83E0-5F80-297ECD4D193F}"/>
                </a:ext>
              </a:extLst>
            </p:cNvPr>
            <p:cNvSpPr/>
            <p:nvPr/>
          </p:nvSpPr>
          <p:spPr>
            <a:xfrm>
              <a:off x="5399101" y="3502541"/>
              <a:ext cx="2943726" cy="133296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FF0000"/>
                  </a:solidFill>
                </a:rPr>
                <a:t>Nhóm 4: </a:t>
              </a:r>
              <a:r>
                <a:rPr lang="en-US" sz="2000">
                  <a:solidFill>
                    <a:srgbClr val="000000"/>
                  </a:solidFill>
                </a:rPr>
                <a:t>Tìm hiểu về dụng cụ lấy hóa chất, khuấy trộn hóa chất</a:t>
              </a:r>
            </a:p>
          </p:txBody>
        </p:sp>
        <p:sp>
          <p:nvSpPr>
            <p:cNvPr id="14" name="Freeform 9">
              <a:extLst>
                <a:ext uri="{FF2B5EF4-FFF2-40B4-BE49-F238E27FC236}">
                  <a16:creationId xmlns:a16="http://schemas.microsoft.com/office/drawing/2014/main" id="{5CE767CA-9E36-DD11-E94D-66363E87AFFF}"/>
                </a:ext>
              </a:extLst>
            </p:cNvPr>
            <p:cNvSpPr/>
            <p:nvPr/>
          </p:nvSpPr>
          <p:spPr>
            <a:xfrm>
              <a:off x="4969942" y="4181556"/>
              <a:ext cx="666036" cy="778962"/>
            </a:xfrm>
            <a:custGeom>
              <a:avLst/>
              <a:gdLst/>
              <a:ahLst/>
              <a:cxnLst/>
              <a:rect l="l" t="t" r="r" b="b"/>
              <a:pathLst>
                <a:path w="2219530" h="2641079">
                  <a:moveTo>
                    <a:pt x="0" y="0"/>
                  </a:moveTo>
                  <a:lnTo>
                    <a:pt x="2219530" y="0"/>
                  </a:lnTo>
                  <a:lnTo>
                    <a:pt x="2219530" y="2641079"/>
                  </a:lnTo>
                  <a:lnTo>
                    <a:pt x="0" y="2641079"/>
                  </a:lnTo>
                  <a:lnTo>
                    <a:pt x="0" y="0"/>
                  </a:lnTo>
                  <a:close/>
                </a:path>
              </a:pathLst>
            </a:custGeom>
            <a:blipFill>
              <a:blip r:embed="rId6"/>
              <a:stretch>
                <a:fillRect/>
              </a:stretch>
            </a:blipFill>
          </p:spPr>
          <p:txBody>
            <a:bodyPr/>
            <a:lstStyle/>
            <a:p>
              <a:endParaRPr lang="en-US"/>
            </a:p>
          </p:txBody>
        </p:sp>
      </p:grpSp>
      <p:grpSp>
        <p:nvGrpSpPr>
          <p:cNvPr id="28" name="Group 27">
            <a:extLst>
              <a:ext uri="{FF2B5EF4-FFF2-40B4-BE49-F238E27FC236}">
                <a16:creationId xmlns:a16="http://schemas.microsoft.com/office/drawing/2014/main" id="{8ED2F792-9B64-0EB6-2532-3E1BC92EC230}"/>
              </a:ext>
            </a:extLst>
          </p:cNvPr>
          <p:cNvGrpSpPr/>
          <p:nvPr/>
        </p:nvGrpSpPr>
        <p:grpSpPr>
          <a:xfrm>
            <a:off x="5805828" y="1593348"/>
            <a:ext cx="3158367" cy="1503044"/>
            <a:chOff x="5935287" y="1758161"/>
            <a:chExt cx="3158367" cy="1503044"/>
          </a:xfrm>
        </p:grpSpPr>
        <p:sp>
          <p:nvSpPr>
            <p:cNvPr id="26" name="Rectangle: Rounded Corners 25">
              <a:extLst>
                <a:ext uri="{FF2B5EF4-FFF2-40B4-BE49-F238E27FC236}">
                  <a16:creationId xmlns:a16="http://schemas.microsoft.com/office/drawing/2014/main" id="{08937E7F-47BA-AAF9-7A7D-56DDDAE93969}"/>
                </a:ext>
              </a:extLst>
            </p:cNvPr>
            <p:cNvSpPr/>
            <p:nvPr/>
          </p:nvSpPr>
          <p:spPr>
            <a:xfrm>
              <a:off x="5935287" y="1758161"/>
              <a:ext cx="2787470" cy="133296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FF0000"/>
                  </a:solidFill>
                </a:rPr>
                <a:t>Nhóm 5: </a:t>
              </a:r>
              <a:r>
                <a:rPr lang="en-US" sz="2000">
                  <a:solidFill>
                    <a:srgbClr val="000000"/>
                  </a:solidFill>
                </a:rPr>
                <a:t>Tìm hiểu về dụng cụ giữ cố định và để ống nghiệm</a:t>
              </a:r>
            </a:p>
          </p:txBody>
        </p:sp>
        <p:sp>
          <p:nvSpPr>
            <p:cNvPr id="27" name="Freeform 10">
              <a:extLst>
                <a:ext uri="{FF2B5EF4-FFF2-40B4-BE49-F238E27FC236}">
                  <a16:creationId xmlns:a16="http://schemas.microsoft.com/office/drawing/2014/main" id="{38E933FF-1EFC-8A27-C2D3-E36F1C6F7F09}"/>
                </a:ext>
              </a:extLst>
            </p:cNvPr>
            <p:cNvSpPr/>
            <p:nvPr/>
          </p:nvSpPr>
          <p:spPr>
            <a:xfrm>
              <a:off x="8351860" y="2123235"/>
              <a:ext cx="741794" cy="1137970"/>
            </a:xfrm>
            <a:custGeom>
              <a:avLst/>
              <a:gdLst/>
              <a:ahLst/>
              <a:cxnLst/>
              <a:rect l="l" t="t" r="r" b="b"/>
              <a:pathLst>
                <a:path w="1930957" h="3258689">
                  <a:moveTo>
                    <a:pt x="0" y="0"/>
                  </a:moveTo>
                  <a:lnTo>
                    <a:pt x="1930956" y="0"/>
                  </a:lnTo>
                  <a:lnTo>
                    <a:pt x="1930956" y="3258690"/>
                  </a:lnTo>
                  <a:lnTo>
                    <a:pt x="0" y="3258690"/>
                  </a:lnTo>
                  <a:lnTo>
                    <a:pt x="0" y="0"/>
                  </a:lnTo>
                  <a:close/>
                </a:path>
              </a:pathLst>
            </a:custGeom>
            <a:blipFill>
              <a:blip r:embed="rId7"/>
              <a:stretch>
                <a:fillRect/>
              </a:stretch>
            </a:blipFill>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56" name="Rectangle 1855">
            <a:extLst>
              <a:ext uri="{FF2B5EF4-FFF2-40B4-BE49-F238E27FC236}">
                <a16:creationId xmlns:a16="http://schemas.microsoft.com/office/drawing/2014/main" id="{44ABC0C6-CBF6-498B-5ADD-FCA637A201BD}"/>
              </a:ext>
            </a:extLst>
          </p:cNvPr>
          <p:cNvSpPr/>
          <p:nvPr/>
        </p:nvSpPr>
        <p:spPr>
          <a:xfrm>
            <a:off x="2582984" y="-1"/>
            <a:ext cx="3978031" cy="773723"/>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latin typeface="+mj-lt"/>
              </a:rPr>
              <a:t>a) Dụng cụ đo thể tích</a:t>
            </a:r>
          </a:p>
        </p:txBody>
      </p:sp>
      <p:graphicFrame>
        <p:nvGraphicFramePr>
          <p:cNvPr id="1872" name="Table 1872">
            <a:extLst>
              <a:ext uri="{FF2B5EF4-FFF2-40B4-BE49-F238E27FC236}">
                <a16:creationId xmlns:a16="http://schemas.microsoft.com/office/drawing/2014/main" id="{D5AE37DE-BF12-76A8-13DF-48CC36DECE55}"/>
              </a:ext>
            </a:extLst>
          </p:cNvPr>
          <p:cNvGraphicFramePr>
            <a:graphicFrameLocks noGrp="1"/>
          </p:cNvGraphicFramePr>
          <p:nvPr>
            <p:extLst>
              <p:ext uri="{D42A27DB-BD31-4B8C-83A1-F6EECF244321}">
                <p14:modId xmlns:p14="http://schemas.microsoft.com/office/powerpoint/2010/main" val="1399222025"/>
              </p:ext>
            </p:extLst>
          </p:nvPr>
        </p:nvGraphicFramePr>
        <p:xfrm>
          <a:off x="195973" y="905258"/>
          <a:ext cx="7264074" cy="4023360"/>
        </p:xfrm>
        <a:graphic>
          <a:graphicData uri="http://schemas.openxmlformats.org/drawingml/2006/table">
            <a:tbl>
              <a:tblPr firstRow="1" bandRow="1">
                <a:tableStyleId>{D7AC3CCA-C797-4891-BE02-D94E43425B78}</a:tableStyleId>
              </a:tblPr>
              <a:tblGrid>
                <a:gridCol w="1697464">
                  <a:extLst>
                    <a:ext uri="{9D8B030D-6E8A-4147-A177-3AD203B41FA5}">
                      <a16:colId xmlns:a16="http://schemas.microsoft.com/office/drawing/2014/main" val="470595120"/>
                    </a:ext>
                  </a:extLst>
                </a:gridCol>
                <a:gridCol w="5566610">
                  <a:extLst>
                    <a:ext uri="{9D8B030D-6E8A-4147-A177-3AD203B41FA5}">
                      <a16:colId xmlns:a16="http://schemas.microsoft.com/office/drawing/2014/main" val="1123469923"/>
                    </a:ext>
                  </a:extLst>
                </a:gridCol>
              </a:tblGrid>
              <a:tr h="548640">
                <a:tc>
                  <a:txBody>
                    <a:bodyPr/>
                    <a:lstStyle/>
                    <a:p>
                      <a:pPr algn="ctr">
                        <a:lnSpc>
                          <a:spcPct val="150000"/>
                        </a:lnSpc>
                      </a:pPr>
                      <a:r>
                        <a:rPr lang="en-US" sz="2000" b="1">
                          <a:solidFill>
                            <a:srgbClr val="000000"/>
                          </a:solidFill>
                          <a:latin typeface="Arial" panose="020B0604020202020204" pitchFamily="34" charset="0"/>
                          <a:cs typeface="Arial" panose="020B0604020202020204" pitchFamily="34" charset="0"/>
                        </a:rPr>
                        <a:t>Tên dụng cụ</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63864539"/>
                  </a:ext>
                </a:extLst>
              </a:tr>
              <a:tr h="548640">
                <a:tc>
                  <a:txBody>
                    <a:bodyPr/>
                    <a:lstStyle/>
                    <a:p>
                      <a:pPr algn="ctr">
                        <a:lnSpc>
                          <a:spcPct val="150000"/>
                        </a:lnSpc>
                      </a:pPr>
                      <a:r>
                        <a:rPr lang="en-US" sz="2000" b="1">
                          <a:solidFill>
                            <a:srgbClr val="000000"/>
                          </a:solidFill>
                          <a:latin typeface="Arial" panose="020B0604020202020204" pitchFamily="34" charset="0"/>
                          <a:cs typeface="Arial" panose="020B0604020202020204" pitchFamily="34" charset="0"/>
                        </a:rPr>
                        <a:t>Công dụng</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694626434"/>
                  </a:ext>
                </a:extLst>
              </a:tr>
              <a:tr h="1463040">
                <a:tc>
                  <a:txBody>
                    <a:bodyPr/>
                    <a:lstStyle/>
                    <a:p>
                      <a:pPr algn="ctr">
                        <a:lnSpc>
                          <a:spcPct val="150000"/>
                        </a:lnSpc>
                      </a:pPr>
                      <a:r>
                        <a:rPr lang="en-US" sz="2000" b="1">
                          <a:solidFill>
                            <a:srgbClr val="000000"/>
                          </a:solidFill>
                          <a:latin typeface="Arial" panose="020B0604020202020204" pitchFamily="34" charset="0"/>
                          <a:cs typeface="Arial" panose="020B0604020202020204" pitchFamily="34" charset="0"/>
                        </a:rPr>
                        <a:t>Cách sử dụng</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18784164"/>
                  </a:ext>
                </a:extLst>
              </a:tr>
              <a:tr h="1463040">
                <a:tc>
                  <a:txBody>
                    <a:bodyPr/>
                    <a:lstStyle/>
                    <a:p>
                      <a:pPr algn="ctr">
                        <a:lnSpc>
                          <a:spcPct val="150000"/>
                        </a:lnSpc>
                      </a:pPr>
                      <a:r>
                        <a:rPr lang="en-US" sz="2000" b="1">
                          <a:solidFill>
                            <a:srgbClr val="000000"/>
                          </a:solidFill>
                          <a:latin typeface="Arial" panose="020B0604020202020204" pitchFamily="34" charset="0"/>
                          <a:cs typeface="Arial" panose="020B0604020202020204" pitchFamily="34" charset="0"/>
                        </a:rPr>
                        <a:t>Lưu ý</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tc>
                  <a:txBody>
                    <a:bodyPr/>
                    <a:lstStyle/>
                    <a:p>
                      <a:endParaRPr lang="en-US" sz="2000" b="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116765816"/>
                  </a:ext>
                </a:extLst>
              </a:tr>
            </a:tbl>
          </a:graphicData>
        </a:graphic>
      </p:graphicFrame>
      <p:sp>
        <p:nvSpPr>
          <p:cNvPr id="1873" name="TextBox 1872">
            <a:extLst>
              <a:ext uri="{FF2B5EF4-FFF2-40B4-BE49-F238E27FC236}">
                <a16:creationId xmlns:a16="http://schemas.microsoft.com/office/drawing/2014/main" id="{FD715BA3-7F14-EFAF-746D-C0FE65073145}"/>
              </a:ext>
            </a:extLst>
          </p:cNvPr>
          <p:cNvSpPr txBox="1"/>
          <p:nvPr/>
        </p:nvSpPr>
        <p:spPr>
          <a:xfrm>
            <a:off x="1983558" y="1002209"/>
            <a:ext cx="3686616" cy="400110"/>
          </a:xfrm>
          <a:prstGeom prst="rect">
            <a:avLst/>
          </a:prstGeom>
          <a:noFill/>
        </p:spPr>
        <p:txBody>
          <a:bodyPr wrap="square">
            <a:spAutoFit/>
          </a:bodyPr>
          <a:lstStyle/>
          <a:p>
            <a:pPr marL="342900" indent="-342900">
              <a:buFont typeface="Arial" panose="020B0604020202020204" pitchFamily="34" charset="0"/>
              <a:buChar char="•"/>
            </a:pPr>
            <a:r>
              <a:rPr lang="en-US" sz="2000"/>
              <a:t>Ống đong, cốc chia vạch,... </a:t>
            </a:r>
          </a:p>
        </p:txBody>
      </p:sp>
      <p:sp>
        <p:nvSpPr>
          <p:cNvPr id="1874" name="TextBox 1873">
            <a:extLst>
              <a:ext uri="{FF2B5EF4-FFF2-40B4-BE49-F238E27FC236}">
                <a16:creationId xmlns:a16="http://schemas.microsoft.com/office/drawing/2014/main" id="{17550E62-27CD-C3E6-C99C-6F7EE5940437}"/>
              </a:ext>
            </a:extLst>
          </p:cNvPr>
          <p:cNvSpPr txBox="1"/>
          <p:nvPr/>
        </p:nvSpPr>
        <p:spPr>
          <a:xfrm>
            <a:off x="1983558" y="1526525"/>
            <a:ext cx="3686616" cy="400110"/>
          </a:xfrm>
          <a:prstGeom prst="rect">
            <a:avLst/>
          </a:prstGeom>
          <a:noFill/>
        </p:spPr>
        <p:txBody>
          <a:bodyPr wrap="square">
            <a:spAutoFit/>
          </a:bodyPr>
          <a:lstStyle/>
          <a:p>
            <a:pPr marL="342900" indent="-342900">
              <a:buFont typeface="Arial" panose="020B0604020202020204" pitchFamily="34" charset="0"/>
              <a:buChar char="•"/>
            </a:pPr>
            <a:r>
              <a:rPr lang="en-US" sz="2000"/>
              <a:t>Đo thể tích chất lỏng.</a:t>
            </a:r>
          </a:p>
        </p:txBody>
      </p:sp>
      <p:sp>
        <p:nvSpPr>
          <p:cNvPr id="1875" name="TextBox 1874">
            <a:extLst>
              <a:ext uri="{FF2B5EF4-FFF2-40B4-BE49-F238E27FC236}">
                <a16:creationId xmlns:a16="http://schemas.microsoft.com/office/drawing/2014/main" id="{0BC1F250-0E09-609C-1416-95A26B1B2240}"/>
              </a:ext>
            </a:extLst>
          </p:cNvPr>
          <p:cNvSpPr txBox="1"/>
          <p:nvPr/>
        </p:nvSpPr>
        <p:spPr>
          <a:xfrm>
            <a:off x="1983558" y="2008584"/>
            <a:ext cx="4664469"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Rót chất lỏng đến gần vạch cần lấy.</a:t>
            </a:r>
          </a:p>
          <a:p>
            <a:pPr marL="342900" indent="-342900" algn="just">
              <a:lnSpc>
                <a:spcPct val="150000"/>
              </a:lnSpc>
              <a:buFont typeface="Arial" panose="020B0604020202020204" pitchFamily="34" charset="0"/>
              <a:buChar char="•"/>
            </a:pPr>
            <a:r>
              <a:rPr lang="en-US" sz="2000"/>
              <a:t>Dùng ống hút nhỏ giọt thêm chất lỏng đến vạch cần đong. </a:t>
            </a:r>
          </a:p>
        </p:txBody>
      </p:sp>
      <p:sp>
        <p:nvSpPr>
          <p:cNvPr id="1876" name="TextBox 1875">
            <a:extLst>
              <a:ext uri="{FF2B5EF4-FFF2-40B4-BE49-F238E27FC236}">
                <a16:creationId xmlns:a16="http://schemas.microsoft.com/office/drawing/2014/main" id="{C3BC2E5F-3EE6-BE1B-4EA0-55459950783C}"/>
              </a:ext>
            </a:extLst>
          </p:cNvPr>
          <p:cNvSpPr txBox="1"/>
          <p:nvPr/>
        </p:nvSpPr>
        <p:spPr>
          <a:xfrm>
            <a:off x="1983558" y="3468601"/>
            <a:ext cx="5390625"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Đặt dụng cụ đo thẳng đứng</a:t>
            </a:r>
          </a:p>
          <a:p>
            <a:pPr marL="342900" indent="-342900" algn="just">
              <a:lnSpc>
                <a:spcPct val="150000"/>
              </a:lnSpc>
              <a:buFont typeface="Arial" panose="020B0604020202020204" pitchFamily="34" charset="0"/>
              <a:buChar char="•"/>
            </a:pPr>
            <a:r>
              <a:rPr lang="en-US" sz="2000"/>
              <a:t>Đặt tầm mắt ngang bằng với phần đáy lõm của dung dịch và dóng đến vạch chỉ số. </a:t>
            </a:r>
          </a:p>
        </p:txBody>
      </p:sp>
      <p:pic>
        <p:nvPicPr>
          <p:cNvPr id="1878" name="Picture 1877" descr="A measuring device with a drop of water&#10;&#10;Description automatically generated">
            <a:extLst>
              <a:ext uri="{FF2B5EF4-FFF2-40B4-BE49-F238E27FC236}">
                <a16:creationId xmlns:a16="http://schemas.microsoft.com/office/drawing/2014/main" id="{C2720579-A913-C111-AFE6-B60F31ADDAC6}"/>
              </a:ext>
            </a:extLst>
          </p:cNvPr>
          <p:cNvPicPr>
            <a:picLocks noChangeAspect="1"/>
          </p:cNvPicPr>
          <p:nvPr/>
        </p:nvPicPr>
        <p:blipFill>
          <a:blip r:embed="rId3"/>
          <a:stretch>
            <a:fillRect/>
          </a:stretch>
        </p:blipFill>
        <p:spPr>
          <a:xfrm>
            <a:off x="7160442" y="1240653"/>
            <a:ext cx="1774795" cy="266219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randombar(horizontal)">
                                      <p:cBhvr>
                                        <p:cTn id="7" dur="500"/>
                                        <p:tgtEl>
                                          <p:spTgt spid="18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73"/>
                                        </p:tgtEl>
                                        <p:attrNameLst>
                                          <p:attrName>style.visibility</p:attrName>
                                        </p:attrNameLst>
                                      </p:cBhvr>
                                      <p:to>
                                        <p:strVal val="visible"/>
                                      </p:to>
                                    </p:set>
                                    <p:animEffect transition="in" filter="barn(inVertical)">
                                      <p:cBhvr>
                                        <p:cTn id="12" dur="500"/>
                                        <p:tgtEl>
                                          <p:spTgt spid="187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barn(inVertical)">
                                      <p:cBhvr>
                                        <p:cTn id="17" dur="500"/>
                                        <p:tgtEl>
                                          <p:spTgt spid="187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75"/>
                                        </p:tgtEl>
                                        <p:attrNameLst>
                                          <p:attrName>style.visibility</p:attrName>
                                        </p:attrNameLst>
                                      </p:cBhvr>
                                      <p:to>
                                        <p:strVal val="visible"/>
                                      </p:to>
                                    </p:set>
                                    <p:animEffect transition="in" filter="barn(inVertical)">
                                      <p:cBhvr>
                                        <p:cTn id="22" dur="500"/>
                                        <p:tgtEl>
                                          <p:spTgt spid="187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76"/>
                                        </p:tgtEl>
                                        <p:attrNameLst>
                                          <p:attrName>style.visibility</p:attrName>
                                        </p:attrNameLst>
                                      </p:cBhvr>
                                      <p:to>
                                        <p:strVal val="visible"/>
                                      </p:to>
                                    </p:set>
                                    <p:animEffect transition="in" filter="barn(inVertical)">
                                      <p:cBhvr>
                                        <p:cTn id="27" dur="500"/>
                                        <p:tgtEl>
                                          <p:spTgt spid="187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1878"/>
                                        </p:tgtEl>
                                        <p:attrNameLst>
                                          <p:attrName>style.visibility</p:attrName>
                                        </p:attrNameLst>
                                      </p:cBhvr>
                                      <p:to>
                                        <p:strVal val="visible"/>
                                      </p:to>
                                    </p:set>
                                    <p:animEffect transition="in" filter="wheel(4)">
                                      <p:cBhvr>
                                        <p:cTn id="32" dur="500"/>
                                        <p:tgtEl>
                                          <p:spTgt spid="1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 grpId="0"/>
      <p:bldP spid="1874" grpId="0"/>
      <p:bldP spid="1875" grpId="0"/>
      <p:bldP spid="18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grpSp>
        <p:nvGrpSpPr>
          <p:cNvPr id="1881" name="Google Shape;1881;p32"/>
          <p:cNvGrpSpPr/>
          <p:nvPr/>
        </p:nvGrpSpPr>
        <p:grpSpPr>
          <a:xfrm>
            <a:off x="8248373" y="3621675"/>
            <a:ext cx="926810" cy="1542348"/>
            <a:chOff x="8217200" y="3621675"/>
            <a:chExt cx="926810" cy="1542348"/>
          </a:xfrm>
        </p:grpSpPr>
        <p:sp>
          <p:nvSpPr>
            <p:cNvPr id="1882" name="Google Shape;1882;p32"/>
            <p:cNvSpPr/>
            <p:nvPr/>
          </p:nvSpPr>
          <p:spPr>
            <a:xfrm>
              <a:off x="8219869" y="3640824"/>
              <a:ext cx="923701" cy="1520209"/>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2"/>
            <p:cNvSpPr/>
            <p:nvPr/>
          </p:nvSpPr>
          <p:spPr>
            <a:xfrm>
              <a:off x="8217200" y="3640824"/>
              <a:ext cx="926810" cy="152319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2"/>
            <p:cNvSpPr/>
            <p:nvPr/>
          </p:nvSpPr>
          <p:spPr>
            <a:xfrm>
              <a:off x="8280853" y="3724055"/>
              <a:ext cx="801287" cy="1371092"/>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2"/>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2"/>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2"/>
            <p:cNvSpPr/>
            <p:nvPr/>
          </p:nvSpPr>
          <p:spPr>
            <a:xfrm>
              <a:off x="8280853" y="4691323"/>
              <a:ext cx="801287" cy="403793"/>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2"/>
            <p:cNvSpPr/>
            <p:nvPr/>
          </p:nvSpPr>
          <p:spPr>
            <a:xfrm>
              <a:off x="8460243" y="3623009"/>
              <a:ext cx="442934" cy="101062"/>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2"/>
            <p:cNvSpPr/>
            <p:nvPr/>
          </p:nvSpPr>
          <p:spPr>
            <a:xfrm>
              <a:off x="8458015" y="3621675"/>
              <a:ext cx="446057" cy="103744"/>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2"/>
            <p:cNvSpPr/>
            <p:nvPr/>
          </p:nvSpPr>
          <p:spPr>
            <a:xfrm>
              <a:off x="8665455" y="3724055"/>
              <a:ext cx="356125" cy="1127145"/>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2"/>
            <p:cNvSpPr/>
            <p:nvPr/>
          </p:nvSpPr>
          <p:spPr>
            <a:xfrm>
              <a:off x="8888908" y="4633475"/>
              <a:ext cx="194103" cy="409118"/>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2"/>
            <p:cNvSpPr/>
            <p:nvPr/>
          </p:nvSpPr>
          <p:spPr>
            <a:xfrm>
              <a:off x="8562622" y="3801960"/>
              <a:ext cx="3136" cy="458521"/>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2"/>
            <p:cNvSpPr/>
            <p:nvPr/>
          </p:nvSpPr>
          <p:spPr>
            <a:xfrm>
              <a:off x="8531903" y="4822661"/>
              <a:ext cx="56556" cy="56543"/>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2"/>
            <p:cNvSpPr/>
            <p:nvPr/>
          </p:nvSpPr>
          <p:spPr>
            <a:xfrm>
              <a:off x="8719313" y="4822661"/>
              <a:ext cx="56983" cy="56543"/>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2"/>
            <p:cNvSpPr/>
            <p:nvPr/>
          </p:nvSpPr>
          <p:spPr>
            <a:xfrm>
              <a:off x="8596904" y="4901007"/>
              <a:ext cx="27611" cy="27611"/>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6" name="Google Shape;1896;p32"/>
          <p:cNvGrpSpPr/>
          <p:nvPr/>
        </p:nvGrpSpPr>
        <p:grpSpPr>
          <a:xfrm>
            <a:off x="7984763" y="4544131"/>
            <a:ext cx="653133" cy="587810"/>
            <a:chOff x="2632875" y="4002475"/>
            <a:chExt cx="1316800" cy="1185100"/>
          </a:xfrm>
        </p:grpSpPr>
        <p:sp>
          <p:nvSpPr>
            <p:cNvPr id="1897" name="Google Shape;1897;p32"/>
            <p:cNvSpPr/>
            <p:nvPr/>
          </p:nvSpPr>
          <p:spPr>
            <a:xfrm>
              <a:off x="3403425" y="4206775"/>
              <a:ext cx="201850" cy="201850"/>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2"/>
            <p:cNvSpPr/>
            <p:nvPr/>
          </p:nvSpPr>
          <p:spPr>
            <a:xfrm>
              <a:off x="3455150" y="4019125"/>
              <a:ext cx="100075" cy="1001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2"/>
            <p:cNvSpPr/>
            <p:nvPr/>
          </p:nvSpPr>
          <p:spPr>
            <a:xfrm>
              <a:off x="2632875" y="4055850"/>
              <a:ext cx="1316800" cy="1128325"/>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2"/>
            <p:cNvSpPr/>
            <p:nvPr/>
          </p:nvSpPr>
          <p:spPr>
            <a:xfrm>
              <a:off x="2642050" y="4054175"/>
              <a:ext cx="1295125" cy="1133400"/>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2"/>
            <p:cNvSpPr/>
            <p:nvPr/>
          </p:nvSpPr>
          <p:spPr>
            <a:xfrm>
              <a:off x="2716275" y="4086700"/>
              <a:ext cx="1147525" cy="1020750"/>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2"/>
            <p:cNvSpPr/>
            <p:nvPr/>
          </p:nvSpPr>
          <p:spPr>
            <a:xfrm>
              <a:off x="2745475" y="4330450"/>
              <a:ext cx="1089125" cy="342850"/>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2"/>
            <p:cNvSpPr/>
            <p:nvPr/>
          </p:nvSpPr>
          <p:spPr>
            <a:xfrm>
              <a:off x="2717100" y="4719650"/>
              <a:ext cx="1146700" cy="387800"/>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2"/>
            <p:cNvSpPr/>
            <p:nvPr/>
          </p:nvSpPr>
          <p:spPr>
            <a:xfrm>
              <a:off x="2803850" y="4004150"/>
              <a:ext cx="974875" cy="79250"/>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2"/>
            <p:cNvSpPr/>
            <p:nvPr/>
          </p:nvSpPr>
          <p:spPr>
            <a:xfrm>
              <a:off x="2803000" y="4002475"/>
              <a:ext cx="977400" cy="83425"/>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2"/>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2"/>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2"/>
            <p:cNvSpPr/>
            <p:nvPr/>
          </p:nvSpPr>
          <p:spPr>
            <a:xfrm>
              <a:off x="3014825" y="4475300"/>
              <a:ext cx="408650" cy="6700"/>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2"/>
            <p:cNvSpPr/>
            <p:nvPr/>
          </p:nvSpPr>
          <p:spPr>
            <a:xfrm>
              <a:off x="3014825" y="4716325"/>
              <a:ext cx="408650" cy="6700"/>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2"/>
            <p:cNvSpPr/>
            <p:nvPr/>
          </p:nvSpPr>
          <p:spPr>
            <a:xfrm>
              <a:off x="3014825" y="4977350"/>
              <a:ext cx="408650" cy="5850"/>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2"/>
            <p:cNvSpPr/>
            <p:nvPr/>
          </p:nvSpPr>
          <p:spPr>
            <a:xfrm>
              <a:off x="3014825" y="4252650"/>
              <a:ext cx="408650" cy="5875"/>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2"/>
            <p:cNvSpPr/>
            <p:nvPr/>
          </p:nvSpPr>
          <p:spPr>
            <a:xfrm>
              <a:off x="3014000" y="4365225"/>
              <a:ext cx="236025" cy="5875"/>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2"/>
            <p:cNvSpPr/>
            <p:nvPr/>
          </p:nvSpPr>
          <p:spPr>
            <a:xfrm>
              <a:off x="3014000" y="4593725"/>
              <a:ext cx="236025" cy="5875"/>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2"/>
            <p:cNvSpPr/>
            <p:nvPr/>
          </p:nvSpPr>
          <p:spPr>
            <a:xfrm>
              <a:off x="3014000" y="4842250"/>
              <a:ext cx="236025" cy="6700"/>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2"/>
            <p:cNvSpPr/>
            <p:nvPr/>
          </p:nvSpPr>
          <p:spPr>
            <a:xfrm>
              <a:off x="3423450" y="4083375"/>
              <a:ext cx="366125" cy="1028250"/>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2"/>
            <p:cNvSpPr/>
            <p:nvPr/>
          </p:nvSpPr>
          <p:spPr>
            <a:xfrm>
              <a:off x="2896400" y="5108275"/>
              <a:ext cx="763075" cy="667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2"/>
            <p:cNvSpPr/>
            <p:nvPr/>
          </p:nvSpPr>
          <p:spPr>
            <a:xfrm>
              <a:off x="3350075" y="4892275"/>
              <a:ext cx="54225" cy="54225"/>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2"/>
            <p:cNvSpPr/>
            <p:nvPr/>
          </p:nvSpPr>
          <p:spPr>
            <a:xfrm>
              <a:off x="2904750" y="4928925"/>
              <a:ext cx="54225" cy="54275"/>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2"/>
            <p:cNvSpPr/>
            <p:nvPr/>
          </p:nvSpPr>
          <p:spPr>
            <a:xfrm>
              <a:off x="3474325" y="4955650"/>
              <a:ext cx="97600" cy="98425"/>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2"/>
            <p:cNvSpPr/>
            <p:nvPr/>
          </p:nvSpPr>
          <p:spPr>
            <a:xfrm>
              <a:off x="3280025" y="4887275"/>
              <a:ext cx="33375" cy="333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753675" y="4821400"/>
              <a:ext cx="33400" cy="333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roup 8">
            <a:extLst>
              <a:ext uri="{FF2B5EF4-FFF2-40B4-BE49-F238E27FC236}">
                <a16:creationId xmlns:a16="http://schemas.microsoft.com/office/drawing/2014/main" id="{5E955002-A5D5-C11C-1E02-370324223149}"/>
              </a:ext>
            </a:extLst>
          </p:cNvPr>
          <p:cNvGrpSpPr/>
          <p:nvPr/>
        </p:nvGrpSpPr>
        <p:grpSpPr>
          <a:xfrm>
            <a:off x="378617" y="488998"/>
            <a:ext cx="3942192" cy="4326558"/>
            <a:chOff x="378617" y="488998"/>
            <a:chExt cx="3942192" cy="4326558"/>
          </a:xfrm>
        </p:grpSpPr>
        <p:pic>
          <p:nvPicPr>
            <p:cNvPr id="3" name="Picture 2" descr="A glass beaker with a white handle&#10;&#10;Description automatically generated">
              <a:extLst>
                <a:ext uri="{FF2B5EF4-FFF2-40B4-BE49-F238E27FC236}">
                  <a16:creationId xmlns:a16="http://schemas.microsoft.com/office/drawing/2014/main" id="{1394E8AA-FDBE-F67E-ECDD-4969F870F56C}"/>
                </a:ext>
              </a:extLst>
            </p:cNvPr>
            <p:cNvPicPr>
              <a:picLocks noChangeAspect="1"/>
            </p:cNvPicPr>
            <p:nvPr/>
          </p:nvPicPr>
          <p:blipFill>
            <a:blip r:embed="rId3"/>
            <a:stretch>
              <a:fillRect/>
            </a:stretch>
          </p:blipFill>
          <p:spPr>
            <a:xfrm>
              <a:off x="378617" y="488998"/>
              <a:ext cx="3942192" cy="3942192"/>
            </a:xfrm>
            <a:prstGeom prst="rect">
              <a:avLst/>
            </a:prstGeom>
          </p:spPr>
        </p:pic>
        <p:sp>
          <p:nvSpPr>
            <p:cNvPr id="8" name="TextBox 7">
              <a:extLst>
                <a:ext uri="{FF2B5EF4-FFF2-40B4-BE49-F238E27FC236}">
                  <a16:creationId xmlns:a16="http://schemas.microsoft.com/office/drawing/2014/main" id="{9B2C8E2D-F1BC-2A77-EF34-041B02E5DE72}"/>
                </a:ext>
              </a:extLst>
            </p:cNvPr>
            <p:cNvSpPr txBox="1"/>
            <p:nvPr/>
          </p:nvSpPr>
          <p:spPr>
            <a:xfrm>
              <a:off x="931546" y="4446224"/>
              <a:ext cx="2836333" cy="369332"/>
            </a:xfrm>
            <a:prstGeom prst="rect">
              <a:avLst/>
            </a:prstGeom>
            <a:noFill/>
          </p:spPr>
          <p:txBody>
            <a:bodyPr wrap="square" rtlCol="0">
              <a:spAutoFit/>
            </a:bodyPr>
            <a:lstStyle/>
            <a:p>
              <a:pPr algn="ctr"/>
              <a:r>
                <a:rPr lang="en-US" sz="1800"/>
                <a:t>Cốc chia vạch</a:t>
              </a:r>
            </a:p>
          </p:txBody>
        </p:sp>
      </p:grpSp>
      <p:grpSp>
        <p:nvGrpSpPr>
          <p:cNvPr id="11" name="Group 10">
            <a:extLst>
              <a:ext uri="{FF2B5EF4-FFF2-40B4-BE49-F238E27FC236}">
                <a16:creationId xmlns:a16="http://schemas.microsoft.com/office/drawing/2014/main" id="{95C78497-AC3D-4B6E-8686-618AC7D8BB9E}"/>
              </a:ext>
            </a:extLst>
          </p:cNvPr>
          <p:cNvGrpSpPr/>
          <p:nvPr/>
        </p:nvGrpSpPr>
        <p:grpSpPr>
          <a:xfrm>
            <a:off x="4512438" y="487846"/>
            <a:ext cx="4238048" cy="4326340"/>
            <a:chOff x="4512438" y="487846"/>
            <a:chExt cx="4238048" cy="4326340"/>
          </a:xfrm>
        </p:grpSpPr>
        <p:pic>
          <p:nvPicPr>
            <p:cNvPr id="7" name="Picture 6" descr="Measuring cylinders in different sizes&#10;&#10;Description automatically generated">
              <a:extLst>
                <a:ext uri="{FF2B5EF4-FFF2-40B4-BE49-F238E27FC236}">
                  <a16:creationId xmlns:a16="http://schemas.microsoft.com/office/drawing/2014/main" id="{76A0441A-FA48-AC48-E5CA-36A9A7171ABB}"/>
                </a:ext>
              </a:extLst>
            </p:cNvPr>
            <p:cNvPicPr>
              <a:picLocks noChangeAspect="1"/>
            </p:cNvPicPr>
            <p:nvPr/>
          </p:nvPicPr>
          <p:blipFill>
            <a:blip r:embed="rId4"/>
            <a:stretch>
              <a:fillRect/>
            </a:stretch>
          </p:blipFill>
          <p:spPr>
            <a:xfrm>
              <a:off x="4512438" y="487846"/>
              <a:ext cx="4238048" cy="3941706"/>
            </a:xfrm>
            <a:prstGeom prst="rect">
              <a:avLst/>
            </a:prstGeom>
          </p:spPr>
        </p:pic>
        <p:sp>
          <p:nvSpPr>
            <p:cNvPr id="10" name="TextBox 9">
              <a:extLst>
                <a:ext uri="{FF2B5EF4-FFF2-40B4-BE49-F238E27FC236}">
                  <a16:creationId xmlns:a16="http://schemas.microsoft.com/office/drawing/2014/main" id="{282E745F-75B0-E41A-82CA-9AC901608050}"/>
                </a:ext>
              </a:extLst>
            </p:cNvPr>
            <p:cNvSpPr txBox="1"/>
            <p:nvPr/>
          </p:nvSpPr>
          <p:spPr>
            <a:xfrm>
              <a:off x="5207938" y="4444854"/>
              <a:ext cx="2836333" cy="369332"/>
            </a:xfrm>
            <a:prstGeom prst="rect">
              <a:avLst/>
            </a:prstGeom>
            <a:noFill/>
          </p:spPr>
          <p:txBody>
            <a:bodyPr wrap="square" rtlCol="0">
              <a:spAutoFit/>
            </a:bodyPr>
            <a:lstStyle/>
            <a:p>
              <a:pPr algn="ctr"/>
              <a:r>
                <a:rPr lang="en-US" sz="1800"/>
                <a:t>Ống đong</a:t>
              </a:r>
            </a:p>
          </p:txBody>
        </p:sp>
      </p:grpSp>
    </p:spTree>
    <p:extLst>
      <p:ext uri="{BB962C8B-B14F-4D97-AF65-F5344CB8AC3E}">
        <p14:creationId xmlns:p14="http://schemas.microsoft.com/office/powerpoint/2010/main" val="337024316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grpSp>
        <p:nvGrpSpPr>
          <p:cNvPr id="1881" name="Google Shape;1881;p32"/>
          <p:cNvGrpSpPr/>
          <p:nvPr/>
        </p:nvGrpSpPr>
        <p:grpSpPr>
          <a:xfrm>
            <a:off x="7908758" y="3216442"/>
            <a:ext cx="1266425" cy="1947581"/>
            <a:chOff x="8217200" y="3621675"/>
            <a:chExt cx="926810" cy="1542348"/>
          </a:xfrm>
        </p:grpSpPr>
        <p:sp>
          <p:nvSpPr>
            <p:cNvPr id="1882" name="Google Shape;1882;p32"/>
            <p:cNvSpPr/>
            <p:nvPr/>
          </p:nvSpPr>
          <p:spPr>
            <a:xfrm>
              <a:off x="8219869" y="3640824"/>
              <a:ext cx="923701" cy="1520209"/>
            </a:xfrm>
            <a:custGeom>
              <a:avLst/>
              <a:gdLst/>
              <a:ahLst/>
              <a:cxnLst/>
              <a:rect l="l" t="t" r="r" b="b"/>
              <a:pathLst>
                <a:path w="69217" h="113916" extrusionOk="0">
                  <a:moveTo>
                    <a:pt x="21950" y="0"/>
                  </a:moveTo>
                  <a:lnTo>
                    <a:pt x="21950" y="49502"/>
                  </a:lnTo>
                  <a:cubicBezTo>
                    <a:pt x="9074" y="54372"/>
                    <a:pt x="1" y="66414"/>
                    <a:pt x="1" y="80558"/>
                  </a:cubicBezTo>
                  <a:cubicBezTo>
                    <a:pt x="1" y="98971"/>
                    <a:pt x="15445" y="113915"/>
                    <a:pt x="34592" y="113915"/>
                  </a:cubicBezTo>
                  <a:cubicBezTo>
                    <a:pt x="53739" y="113915"/>
                    <a:pt x="69217" y="98971"/>
                    <a:pt x="69217" y="80558"/>
                  </a:cubicBezTo>
                  <a:cubicBezTo>
                    <a:pt x="69150" y="66414"/>
                    <a:pt x="60077" y="54339"/>
                    <a:pt x="47201" y="49502"/>
                  </a:cubicBezTo>
                  <a:lnTo>
                    <a:pt x="47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2"/>
            <p:cNvSpPr/>
            <p:nvPr/>
          </p:nvSpPr>
          <p:spPr>
            <a:xfrm>
              <a:off x="8217200" y="3640824"/>
              <a:ext cx="926810" cy="1523198"/>
            </a:xfrm>
            <a:custGeom>
              <a:avLst/>
              <a:gdLst/>
              <a:ahLst/>
              <a:cxnLst/>
              <a:rect l="l" t="t" r="r" b="b"/>
              <a:pathLst>
                <a:path w="69450" h="114140" extrusionOk="0">
                  <a:moveTo>
                    <a:pt x="47384" y="26673"/>
                  </a:moveTo>
                  <a:lnTo>
                    <a:pt x="47384" y="26673"/>
                  </a:lnTo>
                  <a:cubicBezTo>
                    <a:pt x="47375" y="30243"/>
                    <a:pt x="47368" y="33437"/>
                    <a:pt x="47368" y="36226"/>
                  </a:cubicBezTo>
                  <a:lnTo>
                    <a:pt x="47368" y="46066"/>
                  </a:lnTo>
                  <a:lnTo>
                    <a:pt x="47368" y="48635"/>
                  </a:lnTo>
                  <a:lnTo>
                    <a:pt x="47401" y="49502"/>
                  </a:lnTo>
                  <a:lnTo>
                    <a:pt x="47401" y="48602"/>
                  </a:lnTo>
                  <a:lnTo>
                    <a:pt x="47401" y="46066"/>
                  </a:lnTo>
                  <a:lnTo>
                    <a:pt x="47401" y="36226"/>
                  </a:lnTo>
                  <a:cubicBezTo>
                    <a:pt x="47401" y="33441"/>
                    <a:pt x="47394" y="30245"/>
                    <a:pt x="47384" y="26673"/>
                  </a:cubicBezTo>
                  <a:close/>
                  <a:moveTo>
                    <a:pt x="47401" y="49502"/>
                  </a:moveTo>
                  <a:cubicBezTo>
                    <a:pt x="47404" y="49503"/>
                    <a:pt x="47638" y="49571"/>
                    <a:pt x="48268" y="49836"/>
                  </a:cubicBezTo>
                  <a:cubicBezTo>
                    <a:pt x="48317" y="49850"/>
                    <a:pt x="48368" y="49867"/>
                    <a:pt x="48423" y="49886"/>
                  </a:cubicBezTo>
                  <a:lnTo>
                    <a:pt x="48423" y="49886"/>
                  </a:lnTo>
                  <a:cubicBezTo>
                    <a:pt x="48323" y="49844"/>
                    <a:pt x="48229" y="49804"/>
                    <a:pt x="48135" y="49769"/>
                  </a:cubicBezTo>
                  <a:cubicBezTo>
                    <a:pt x="47637" y="49570"/>
                    <a:pt x="47404" y="49503"/>
                    <a:pt x="47401" y="49502"/>
                  </a:cubicBezTo>
                  <a:close/>
                  <a:moveTo>
                    <a:pt x="48423" y="49886"/>
                  </a:moveTo>
                  <a:cubicBezTo>
                    <a:pt x="48547" y="49938"/>
                    <a:pt x="48681" y="49995"/>
                    <a:pt x="48835" y="50053"/>
                  </a:cubicBezTo>
                  <a:lnTo>
                    <a:pt x="48835" y="50053"/>
                  </a:lnTo>
                  <a:cubicBezTo>
                    <a:pt x="48683" y="49986"/>
                    <a:pt x="48545" y="49930"/>
                    <a:pt x="48423" y="49886"/>
                  </a:cubicBezTo>
                  <a:close/>
                  <a:moveTo>
                    <a:pt x="48835" y="50053"/>
                  </a:moveTo>
                  <a:cubicBezTo>
                    <a:pt x="48939" y="50099"/>
                    <a:pt x="49050" y="50149"/>
                    <a:pt x="49169" y="50203"/>
                  </a:cubicBezTo>
                  <a:cubicBezTo>
                    <a:pt x="49375" y="50289"/>
                    <a:pt x="49582" y="50375"/>
                    <a:pt x="49798" y="50470"/>
                  </a:cubicBezTo>
                  <a:lnTo>
                    <a:pt x="49798" y="50470"/>
                  </a:lnTo>
                  <a:cubicBezTo>
                    <a:pt x="49537" y="50343"/>
                    <a:pt x="49296" y="50239"/>
                    <a:pt x="49069" y="50136"/>
                  </a:cubicBezTo>
                  <a:cubicBezTo>
                    <a:pt x="48985" y="50108"/>
                    <a:pt x="48908" y="50080"/>
                    <a:pt x="48835" y="50053"/>
                  </a:cubicBezTo>
                  <a:close/>
                  <a:moveTo>
                    <a:pt x="49798" y="50470"/>
                  </a:moveTo>
                  <a:cubicBezTo>
                    <a:pt x="49958" y="50548"/>
                    <a:pt x="50126" y="50635"/>
                    <a:pt x="50303" y="50736"/>
                  </a:cubicBezTo>
                  <a:cubicBezTo>
                    <a:pt x="50770" y="50970"/>
                    <a:pt x="51304" y="51237"/>
                    <a:pt x="51837" y="51537"/>
                  </a:cubicBezTo>
                  <a:cubicBezTo>
                    <a:pt x="51967" y="51595"/>
                    <a:pt x="52095" y="51659"/>
                    <a:pt x="52223" y="51727"/>
                  </a:cubicBezTo>
                  <a:lnTo>
                    <a:pt x="52223" y="51727"/>
                  </a:lnTo>
                  <a:cubicBezTo>
                    <a:pt x="52137" y="51674"/>
                    <a:pt x="52053" y="51622"/>
                    <a:pt x="51971" y="51570"/>
                  </a:cubicBezTo>
                  <a:cubicBezTo>
                    <a:pt x="51404" y="51270"/>
                    <a:pt x="50903" y="51037"/>
                    <a:pt x="50436" y="50770"/>
                  </a:cubicBezTo>
                  <a:cubicBezTo>
                    <a:pt x="50210" y="50657"/>
                    <a:pt x="50000" y="50559"/>
                    <a:pt x="49798" y="50470"/>
                  </a:cubicBezTo>
                  <a:close/>
                  <a:moveTo>
                    <a:pt x="52223" y="51727"/>
                  </a:moveTo>
                  <a:cubicBezTo>
                    <a:pt x="52552" y="51931"/>
                    <a:pt x="52904" y="52147"/>
                    <a:pt x="53280" y="52374"/>
                  </a:cubicBezTo>
                  <a:lnTo>
                    <a:pt x="53280" y="52374"/>
                  </a:lnTo>
                  <a:cubicBezTo>
                    <a:pt x="52918" y="52141"/>
                    <a:pt x="52572" y="51916"/>
                    <a:pt x="52223" y="51727"/>
                  </a:cubicBezTo>
                  <a:close/>
                  <a:moveTo>
                    <a:pt x="53280" y="52374"/>
                  </a:moveTo>
                  <a:cubicBezTo>
                    <a:pt x="53397" y="52450"/>
                    <a:pt x="53517" y="52527"/>
                    <a:pt x="53639" y="52604"/>
                  </a:cubicBezTo>
                  <a:cubicBezTo>
                    <a:pt x="54940" y="53405"/>
                    <a:pt x="56341" y="54439"/>
                    <a:pt x="57842" y="55740"/>
                  </a:cubicBezTo>
                  <a:cubicBezTo>
                    <a:pt x="58242" y="56040"/>
                    <a:pt x="58609" y="56407"/>
                    <a:pt x="58976" y="56774"/>
                  </a:cubicBezTo>
                  <a:cubicBezTo>
                    <a:pt x="59343" y="57141"/>
                    <a:pt x="59776" y="57475"/>
                    <a:pt x="60143" y="57908"/>
                  </a:cubicBezTo>
                  <a:cubicBezTo>
                    <a:pt x="60844" y="58742"/>
                    <a:pt x="61678" y="59543"/>
                    <a:pt x="62412" y="60543"/>
                  </a:cubicBezTo>
                  <a:cubicBezTo>
                    <a:pt x="62578" y="60777"/>
                    <a:pt x="62779" y="60977"/>
                    <a:pt x="62945" y="61244"/>
                  </a:cubicBezTo>
                  <a:lnTo>
                    <a:pt x="63246" y="61611"/>
                  </a:lnTo>
                  <a:lnTo>
                    <a:pt x="63479" y="61978"/>
                  </a:lnTo>
                  <a:cubicBezTo>
                    <a:pt x="63813" y="62545"/>
                    <a:pt x="64180" y="63045"/>
                    <a:pt x="64580" y="63579"/>
                  </a:cubicBezTo>
                  <a:cubicBezTo>
                    <a:pt x="65035" y="64439"/>
                    <a:pt x="65567" y="65318"/>
                    <a:pt x="66045" y="66246"/>
                  </a:cubicBezTo>
                  <a:lnTo>
                    <a:pt x="66045" y="66246"/>
                  </a:lnTo>
                  <a:cubicBezTo>
                    <a:pt x="65595" y="65322"/>
                    <a:pt x="65086" y="64458"/>
                    <a:pt x="64613" y="63612"/>
                  </a:cubicBezTo>
                  <a:cubicBezTo>
                    <a:pt x="64246" y="63079"/>
                    <a:pt x="63913" y="62545"/>
                    <a:pt x="63579" y="62045"/>
                  </a:cubicBezTo>
                  <a:lnTo>
                    <a:pt x="63312" y="61678"/>
                  </a:lnTo>
                  <a:lnTo>
                    <a:pt x="63012" y="61277"/>
                  </a:lnTo>
                  <a:cubicBezTo>
                    <a:pt x="62812" y="61044"/>
                    <a:pt x="62645" y="60777"/>
                    <a:pt x="62478" y="60577"/>
                  </a:cubicBezTo>
                  <a:cubicBezTo>
                    <a:pt x="61778" y="59609"/>
                    <a:pt x="60977" y="58776"/>
                    <a:pt x="60243" y="57942"/>
                  </a:cubicBezTo>
                  <a:cubicBezTo>
                    <a:pt x="59843" y="57541"/>
                    <a:pt x="59443" y="57208"/>
                    <a:pt x="59109" y="56841"/>
                  </a:cubicBezTo>
                  <a:cubicBezTo>
                    <a:pt x="58742" y="56507"/>
                    <a:pt x="58409" y="56107"/>
                    <a:pt x="57975" y="55773"/>
                  </a:cubicBezTo>
                  <a:cubicBezTo>
                    <a:pt x="56474" y="54506"/>
                    <a:pt x="55073" y="53505"/>
                    <a:pt x="53772" y="52671"/>
                  </a:cubicBezTo>
                  <a:cubicBezTo>
                    <a:pt x="53604" y="52570"/>
                    <a:pt x="53440" y="52471"/>
                    <a:pt x="53280" y="52374"/>
                  </a:cubicBezTo>
                  <a:close/>
                  <a:moveTo>
                    <a:pt x="22049" y="0"/>
                  </a:moveTo>
                  <a:lnTo>
                    <a:pt x="22049" y="67"/>
                  </a:lnTo>
                  <a:lnTo>
                    <a:pt x="22049" y="49463"/>
                  </a:lnTo>
                  <a:lnTo>
                    <a:pt x="22049" y="49463"/>
                  </a:lnTo>
                  <a:cubicBezTo>
                    <a:pt x="19704" y="50425"/>
                    <a:pt x="17392" y="51584"/>
                    <a:pt x="15211" y="52971"/>
                  </a:cubicBezTo>
                  <a:cubicBezTo>
                    <a:pt x="13043" y="54439"/>
                    <a:pt x="10975" y="56140"/>
                    <a:pt x="9140" y="58075"/>
                  </a:cubicBezTo>
                  <a:cubicBezTo>
                    <a:pt x="8707" y="58575"/>
                    <a:pt x="8273" y="59076"/>
                    <a:pt x="7806" y="59576"/>
                  </a:cubicBezTo>
                  <a:cubicBezTo>
                    <a:pt x="7406" y="60110"/>
                    <a:pt x="6972" y="60610"/>
                    <a:pt x="6572" y="61144"/>
                  </a:cubicBezTo>
                  <a:lnTo>
                    <a:pt x="6272" y="61578"/>
                  </a:lnTo>
                  <a:lnTo>
                    <a:pt x="5971" y="61978"/>
                  </a:lnTo>
                  <a:lnTo>
                    <a:pt x="5438" y="62812"/>
                  </a:lnTo>
                  <a:lnTo>
                    <a:pt x="4904" y="63646"/>
                  </a:lnTo>
                  <a:lnTo>
                    <a:pt x="4404" y="64546"/>
                  </a:lnTo>
                  <a:lnTo>
                    <a:pt x="3903" y="65414"/>
                  </a:lnTo>
                  <a:lnTo>
                    <a:pt x="3636" y="65881"/>
                  </a:lnTo>
                  <a:lnTo>
                    <a:pt x="3436" y="66348"/>
                  </a:lnTo>
                  <a:cubicBezTo>
                    <a:pt x="3169" y="66915"/>
                    <a:pt x="2902" y="67549"/>
                    <a:pt x="2602" y="68149"/>
                  </a:cubicBezTo>
                  <a:cubicBezTo>
                    <a:pt x="2369" y="68783"/>
                    <a:pt x="2135" y="69450"/>
                    <a:pt x="1902" y="70084"/>
                  </a:cubicBezTo>
                  <a:cubicBezTo>
                    <a:pt x="1735" y="70384"/>
                    <a:pt x="1635" y="70717"/>
                    <a:pt x="1568" y="71051"/>
                  </a:cubicBezTo>
                  <a:lnTo>
                    <a:pt x="1268" y="72052"/>
                  </a:lnTo>
                  <a:cubicBezTo>
                    <a:pt x="1135" y="72319"/>
                    <a:pt x="1068" y="72686"/>
                    <a:pt x="968" y="73019"/>
                  </a:cubicBezTo>
                  <a:lnTo>
                    <a:pt x="768" y="73986"/>
                  </a:lnTo>
                  <a:lnTo>
                    <a:pt x="567" y="74987"/>
                  </a:lnTo>
                  <a:cubicBezTo>
                    <a:pt x="567" y="75154"/>
                    <a:pt x="534" y="75321"/>
                    <a:pt x="467" y="75488"/>
                  </a:cubicBezTo>
                  <a:lnTo>
                    <a:pt x="434" y="75988"/>
                  </a:lnTo>
                  <a:lnTo>
                    <a:pt x="167" y="77989"/>
                  </a:lnTo>
                  <a:cubicBezTo>
                    <a:pt x="134" y="78656"/>
                    <a:pt x="134" y="79324"/>
                    <a:pt x="100" y="79991"/>
                  </a:cubicBezTo>
                  <a:cubicBezTo>
                    <a:pt x="0" y="82659"/>
                    <a:pt x="301" y="85328"/>
                    <a:pt x="901" y="87896"/>
                  </a:cubicBezTo>
                  <a:cubicBezTo>
                    <a:pt x="1468" y="90432"/>
                    <a:pt x="2335" y="92900"/>
                    <a:pt x="3503" y="95235"/>
                  </a:cubicBezTo>
                  <a:cubicBezTo>
                    <a:pt x="4704" y="97503"/>
                    <a:pt x="6105" y="99672"/>
                    <a:pt x="7739" y="101640"/>
                  </a:cubicBezTo>
                  <a:cubicBezTo>
                    <a:pt x="10975" y="105576"/>
                    <a:pt x="15078" y="108645"/>
                    <a:pt x="19481" y="110746"/>
                  </a:cubicBezTo>
                  <a:cubicBezTo>
                    <a:pt x="23951" y="112848"/>
                    <a:pt x="28721" y="113948"/>
                    <a:pt x="33391" y="114115"/>
                  </a:cubicBezTo>
                  <a:cubicBezTo>
                    <a:pt x="33842" y="114131"/>
                    <a:pt x="34291" y="114139"/>
                    <a:pt x="34740" y="114139"/>
                  </a:cubicBezTo>
                  <a:cubicBezTo>
                    <a:pt x="38939" y="114139"/>
                    <a:pt x="43033" y="113437"/>
                    <a:pt x="46800" y="112080"/>
                  </a:cubicBezTo>
                  <a:cubicBezTo>
                    <a:pt x="51003" y="110579"/>
                    <a:pt x="54773" y="108311"/>
                    <a:pt x="57908" y="105609"/>
                  </a:cubicBezTo>
                  <a:cubicBezTo>
                    <a:pt x="61077" y="102907"/>
                    <a:pt x="63579" y="99705"/>
                    <a:pt x="65447" y="96302"/>
                  </a:cubicBezTo>
                  <a:cubicBezTo>
                    <a:pt x="67315" y="92900"/>
                    <a:pt x="68449" y="89331"/>
                    <a:pt x="69016" y="85828"/>
                  </a:cubicBezTo>
                  <a:cubicBezTo>
                    <a:pt x="69317" y="84094"/>
                    <a:pt x="69450" y="82326"/>
                    <a:pt x="69450" y="80658"/>
                  </a:cubicBezTo>
                  <a:cubicBezTo>
                    <a:pt x="69450" y="79824"/>
                    <a:pt x="69417" y="78990"/>
                    <a:pt x="69350" y="78156"/>
                  </a:cubicBezTo>
                  <a:cubicBezTo>
                    <a:pt x="69283" y="77322"/>
                    <a:pt x="69150" y="76555"/>
                    <a:pt x="69083" y="75754"/>
                  </a:cubicBezTo>
                  <a:cubicBezTo>
                    <a:pt x="68583" y="72585"/>
                    <a:pt x="67649" y="69717"/>
                    <a:pt x="66481" y="67148"/>
                  </a:cubicBezTo>
                  <a:cubicBezTo>
                    <a:pt x="66344" y="66842"/>
                    <a:pt x="66197" y="66541"/>
                    <a:pt x="66045" y="66246"/>
                  </a:cubicBezTo>
                  <a:lnTo>
                    <a:pt x="66045" y="66246"/>
                  </a:lnTo>
                  <a:cubicBezTo>
                    <a:pt x="66199" y="66561"/>
                    <a:pt x="66345" y="66884"/>
                    <a:pt x="66481" y="67215"/>
                  </a:cubicBezTo>
                  <a:cubicBezTo>
                    <a:pt x="67615" y="69750"/>
                    <a:pt x="68583" y="72619"/>
                    <a:pt x="69016" y="75754"/>
                  </a:cubicBezTo>
                  <a:cubicBezTo>
                    <a:pt x="69150" y="76522"/>
                    <a:pt x="69250" y="77356"/>
                    <a:pt x="69317" y="78123"/>
                  </a:cubicBezTo>
                  <a:cubicBezTo>
                    <a:pt x="69317" y="78923"/>
                    <a:pt x="69350" y="79757"/>
                    <a:pt x="69417" y="80591"/>
                  </a:cubicBezTo>
                  <a:cubicBezTo>
                    <a:pt x="69417" y="82259"/>
                    <a:pt x="69250" y="83960"/>
                    <a:pt x="68983" y="85728"/>
                  </a:cubicBezTo>
                  <a:cubicBezTo>
                    <a:pt x="68416" y="89197"/>
                    <a:pt x="67282" y="92733"/>
                    <a:pt x="65414" y="96102"/>
                  </a:cubicBezTo>
                  <a:cubicBezTo>
                    <a:pt x="63579" y="99471"/>
                    <a:pt x="61011" y="102640"/>
                    <a:pt x="57908" y="105376"/>
                  </a:cubicBezTo>
                  <a:cubicBezTo>
                    <a:pt x="54773" y="108078"/>
                    <a:pt x="51070" y="110312"/>
                    <a:pt x="46901" y="111780"/>
                  </a:cubicBezTo>
                  <a:cubicBezTo>
                    <a:pt x="43163" y="113136"/>
                    <a:pt x="39045" y="113839"/>
                    <a:pt x="34890" y="113839"/>
                  </a:cubicBezTo>
                  <a:cubicBezTo>
                    <a:pt x="34446" y="113839"/>
                    <a:pt x="34002" y="113831"/>
                    <a:pt x="33558" y="113815"/>
                  </a:cubicBezTo>
                  <a:cubicBezTo>
                    <a:pt x="28888" y="113648"/>
                    <a:pt x="24151" y="112581"/>
                    <a:pt x="19748" y="110479"/>
                  </a:cubicBezTo>
                  <a:cubicBezTo>
                    <a:pt x="15311" y="108411"/>
                    <a:pt x="11275" y="105376"/>
                    <a:pt x="8039" y="101473"/>
                  </a:cubicBezTo>
                  <a:cubicBezTo>
                    <a:pt x="6405" y="99538"/>
                    <a:pt x="4971" y="97403"/>
                    <a:pt x="3803" y="95102"/>
                  </a:cubicBezTo>
                  <a:cubicBezTo>
                    <a:pt x="2636" y="92800"/>
                    <a:pt x="1768" y="90365"/>
                    <a:pt x="1201" y="87796"/>
                  </a:cubicBezTo>
                  <a:cubicBezTo>
                    <a:pt x="601" y="85261"/>
                    <a:pt x="301" y="82593"/>
                    <a:pt x="401" y="79957"/>
                  </a:cubicBezTo>
                  <a:cubicBezTo>
                    <a:pt x="434" y="79290"/>
                    <a:pt x="434" y="78623"/>
                    <a:pt x="467" y="77956"/>
                  </a:cubicBezTo>
                  <a:lnTo>
                    <a:pt x="734" y="75955"/>
                  </a:lnTo>
                  <a:lnTo>
                    <a:pt x="768" y="75454"/>
                  </a:lnTo>
                  <a:cubicBezTo>
                    <a:pt x="768" y="75287"/>
                    <a:pt x="801" y="75121"/>
                    <a:pt x="868" y="74954"/>
                  </a:cubicBezTo>
                  <a:lnTo>
                    <a:pt x="1068" y="73953"/>
                  </a:lnTo>
                  <a:lnTo>
                    <a:pt x="1268" y="72952"/>
                  </a:lnTo>
                  <a:cubicBezTo>
                    <a:pt x="1301" y="72619"/>
                    <a:pt x="1435" y="72352"/>
                    <a:pt x="1535" y="72018"/>
                  </a:cubicBezTo>
                  <a:lnTo>
                    <a:pt x="1802" y="71051"/>
                  </a:lnTo>
                  <a:cubicBezTo>
                    <a:pt x="1902" y="70717"/>
                    <a:pt x="1968" y="70417"/>
                    <a:pt x="2102" y="70084"/>
                  </a:cubicBezTo>
                  <a:cubicBezTo>
                    <a:pt x="2369" y="69417"/>
                    <a:pt x="2569" y="68783"/>
                    <a:pt x="2802" y="68149"/>
                  </a:cubicBezTo>
                  <a:cubicBezTo>
                    <a:pt x="3069" y="67549"/>
                    <a:pt x="3369" y="66948"/>
                    <a:pt x="3636" y="66348"/>
                  </a:cubicBezTo>
                  <a:lnTo>
                    <a:pt x="3870" y="65881"/>
                  </a:lnTo>
                  <a:lnTo>
                    <a:pt x="4103" y="65414"/>
                  </a:lnTo>
                  <a:lnTo>
                    <a:pt x="4604" y="64546"/>
                  </a:lnTo>
                  <a:lnTo>
                    <a:pt x="5104" y="63646"/>
                  </a:lnTo>
                  <a:lnTo>
                    <a:pt x="5638" y="62812"/>
                  </a:lnTo>
                  <a:lnTo>
                    <a:pt x="6205" y="61978"/>
                  </a:lnTo>
                  <a:lnTo>
                    <a:pt x="6472" y="61578"/>
                  </a:lnTo>
                  <a:lnTo>
                    <a:pt x="6772" y="61211"/>
                  </a:lnTo>
                  <a:cubicBezTo>
                    <a:pt x="7139" y="60644"/>
                    <a:pt x="7572" y="60143"/>
                    <a:pt x="7973" y="59609"/>
                  </a:cubicBezTo>
                  <a:cubicBezTo>
                    <a:pt x="8440" y="59142"/>
                    <a:pt x="8873" y="58642"/>
                    <a:pt x="9307" y="58142"/>
                  </a:cubicBezTo>
                  <a:cubicBezTo>
                    <a:pt x="11142" y="56240"/>
                    <a:pt x="13143" y="54573"/>
                    <a:pt x="15311" y="53105"/>
                  </a:cubicBezTo>
                  <a:cubicBezTo>
                    <a:pt x="17546" y="51704"/>
                    <a:pt x="19815" y="50536"/>
                    <a:pt x="22216" y="49602"/>
                  </a:cubicBezTo>
                  <a:lnTo>
                    <a:pt x="22283" y="49569"/>
                  </a:lnTo>
                  <a:lnTo>
                    <a:pt x="22283" y="49469"/>
                  </a:lnTo>
                  <a:lnTo>
                    <a:pt x="22283" y="100"/>
                  </a:lnTo>
                  <a:lnTo>
                    <a:pt x="47334" y="100"/>
                  </a:lnTo>
                  <a:cubicBezTo>
                    <a:pt x="47334" y="10345"/>
                    <a:pt x="47365" y="19308"/>
                    <a:pt x="47384" y="26673"/>
                  </a:cubicBezTo>
                  <a:lnTo>
                    <a:pt x="47384" y="26673"/>
                  </a:lnTo>
                  <a:cubicBezTo>
                    <a:pt x="47404" y="19320"/>
                    <a:pt x="47434" y="10374"/>
                    <a:pt x="47434" y="100"/>
                  </a:cubicBezTo>
                  <a:lnTo>
                    <a:pt x="47434" y="100"/>
                  </a:lnTo>
                  <a:lnTo>
                    <a:pt x="47434" y="100"/>
                  </a:lnTo>
                  <a:lnTo>
                    <a:pt x="47434" y="100"/>
                  </a:lnTo>
                  <a:cubicBezTo>
                    <a:pt x="47434" y="89"/>
                    <a:pt x="47434" y="78"/>
                    <a:pt x="47434" y="67"/>
                  </a:cubicBezTo>
                  <a:lnTo>
                    <a:pt x="474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2"/>
            <p:cNvSpPr/>
            <p:nvPr/>
          </p:nvSpPr>
          <p:spPr>
            <a:xfrm>
              <a:off x="8280853" y="3724055"/>
              <a:ext cx="801287" cy="1371092"/>
            </a:xfrm>
            <a:custGeom>
              <a:avLst/>
              <a:gdLst/>
              <a:ahLst/>
              <a:cxnLst/>
              <a:rect l="l" t="t" r="r" b="b"/>
              <a:pathLst>
                <a:path w="60044" h="102742" extrusionOk="0">
                  <a:moveTo>
                    <a:pt x="20582" y="1"/>
                  </a:moveTo>
                  <a:lnTo>
                    <a:pt x="20982" y="46334"/>
                  </a:lnTo>
                  <a:cubicBezTo>
                    <a:pt x="7706" y="49970"/>
                    <a:pt x="0" y="61545"/>
                    <a:pt x="0" y="73820"/>
                  </a:cubicBezTo>
                  <a:cubicBezTo>
                    <a:pt x="0" y="89799"/>
                    <a:pt x="13410" y="102741"/>
                    <a:pt x="30022" y="102741"/>
                  </a:cubicBezTo>
                  <a:cubicBezTo>
                    <a:pt x="46600" y="102741"/>
                    <a:pt x="60043" y="89765"/>
                    <a:pt x="60043" y="73820"/>
                  </a:cubicBezTo>
                  <a:cubicBezTo>
                    <a:pt x="60010" y="61545"/>
                    <a:pt x="50503" y="50604"/>
                    <a:pt x="39329" y="46367"/>
                  </a:cubicBezTo>
                  <a:lnTo>
                    <a:pt x="39262"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2"/>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2"/>
            <p:cNvSpPr/>
            <p:nvPr/>
          </p:nvSpPr>
          <p:spPr>
            <a:xfrm>
              <a:off x="8274621" y="4614258"/>
              <a:ext cx="807066" cy="208863"/>
            </a:xfrm>
            <a:custGeom>
              <a:avLst/>
              <a:gdLst/>
              <a:ahLst/>
              <a:cxnLst/>
              <a:rect l="l" t="t" r="r" b="b"/>
              <a:pathLst>
                <a:path w="60477" h="15651" extrusionOk="0">
                  <a:moveTo>
                    <a:pt x="8205" y="0"/>
                  </a:moveTo>
                  <a:cubicBezTo>
                    <a:pt x="5656" y="0"/>
                    <a:pt x="2819" y="393"/>
                    <a:pt x="1101" y="1307"/>
                  </a:cubicBezTo>
                  <a:cubicBezTo>
                    <a:pt x="1101" y="1307"/>
                    <a:pt x="0" y="4977"/>
                    <a:pt x="1101" y="9613"/>
                  </a:cubicBezTo>
                  <a:lnTo>
                    <a:pt x="28821" y="15651"/>
                  </a:lnTo>
                  <a:lnTo>
                    <a:pt x="46133" y="10581"/>
                  </a:lnTo>
                  <a:lnTo>
                    <a:pt x="55107" y="10581"/>
                  </a:lnTo>
                  <a:lnTo>
                    <a:pt x="60477" y="7111"/>
                  </a:lnTo>
                  <a:cubicBezTo>
                    <a:pt x="59510" y="5410"/>
                    <a:pt x="58509" y="4943"/>
                    <a:pt x="56641" y="4276"/>
                  </a:cubicBezTo>
                  <a:cubicBezTo>
                    <a:pt x="53922" y="3342"/>
                    <a:pt x="51044" y="2838"/>
                    <a:pt x="48158" y="2838"/>
                  </a:cubicBezTo>
                  <a:cubicBezTo>
                    <a:pt x="47539" y="2838"/>
                    <a:pt x="46919" y="2861"/>
                    <a:pt x="46300" y="2908"/>
                  </a:cubicBezTo>
                  <a:cubicBezTo>
                    <a:pt x="41597" y="3242"/>
                    <a:pt x="36960" y="4810"/>
                    <a:pt x="32257" y="4843"/>
                  </a:cubicBezTo>
                  <a:cubicBezTo>
                    <a:pt x="32153" y="4845"/>
                    <a:pt x="32050" y="4845"/>
                    <a:pt x="31946" y="4845"/>
                  </a:cubicBezTo>
                  <a:cubicBezTo>
                    <a:pt x="24960" y="4845"/>
                    <a:pt x="18479" y="1555"/>
                    <a:pt x="11609" y="273"/>
                  </a:cubicBezTo>
                  <a:cubicBezTo>
                    <a:pt x="10659" y="96"/>
                    <a:pt x="9467" y="0"/>
                    <a:pt x="8205"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2"/>
            <p:cNvSpPr/>
            <p:nvPr/>
          </p:nvSpPr>
          <p:spPr>
            <a:xfrm>
              <a:off x="8280853" y="4691323"/>
              <a:ext cx="801287" cy="403793"/>
            </a:xfrm>
            <a:custGeom>
              <a:avLst/>
              <a:gdLst/>
              <a:ahLst/>
              <a:cxnLst/>
              <a:rect l="l" t="t" r="r" b="b"/>
              <a:pathLst>
                <a:path w="60044" h="30258" extrusionOk="0">
                  <a:moveTo>
                    <a:pt x="50816" y="0"/>
                  </a:moveTo>
                  <a:cubicBezTo>
                    <a:pt x="49346" y="0"/>
                    <a:pt x="47723" y="86"/>
                    <a:pt x="45967" y="302"/>
                  </a:cubicBezTo>
                  <a:cubicBezTo>
                    <a:pt x="42497" y="703"/>
                    <a:pt x="30856" y="4205"/>
                    <a:pt x="24284" y="4806"/>
                  </a:cubicBezTo>
                  <a:cubicBezTo>
                    <a:pt x="21801" y="5039"/>
                    <a:pt x="19538" y="5139"/>
                    <a:pt x="17482" y="5139"/>
                  </a:cubicBezTo>
                  <a:cubicBezTo>
                    <a:pt x="4816" y="5139"/>
                    <a:pt x="1" y="1337"/>
                    <a:pt x="0" y="1336"/>
                  </a:cubicBezTo>
                  <a:lnTo>
                    <a:pt x="0" y="1336"/>
                  </a:lnTo>
                  <a:cubicBezTo>
                    <a:pt x="0" y="17315"/>
                    <a:pt x="13443" y="30257"/>
                    <a:pt x="30022" y="30257"/>
                  </a:cubicBezTo>
                  <a:cubicBezTo>
                    <a:pt x="46634" y="30257"/>
                    <a:pt x="60043" y="17315"/>
                    <a:pt x="60043" y="1336"/>
                  </a:cubicBezTo>
                  <a:cubicBezTo>
                    <a:pt x="60043" y="1336"/>
                    <a:pt x="56607" y="0"/>
                    <a:pt x="50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2"/>
            <p:cNvSpPr/>
            <p:nvPr/>
          </p:nvSpPr>
          <p:spPr>
            <a:xfrm>
              <a:off x="8460243" y="3623009"/>
              <a:ext cx="442934" cy="101062"/>
            </a:xfrm>
            <a:custGeom>
              <a:avLst/>
              <a:gdLst/>
              <a:ahLst/>
              <a:cxnLst/>
              <a:rect l="l" t="t" r="r" b="b"/>
              <a:pathLst>
                <a:path w="33191" h="7573" extrusionOk="0">
                  <a:moveTo>
                    <a:pt x="3503" y="1"/>
                  </a:moveTo>
                  <a:cubicBezTo>
                    <a:pt x="1535" y="1"/>
                    <a:pt x="0" y="1569"/>
                    <a:pt x="0" y="3503"/>
                  </a:cubicBezTo>
                  <a:lnTo>
                    <a:pt x="0" y="4070"/>
                  </a:lnTo>
                  <a:cubicBezTo>
                    <a:pt x="0" y="6039"/>
                    <a:pt x="1568" y="7573"/>
                    <a:pt x="3503" y="7573"/>
                  </a:cubicBezTo>
                  <a:lnTo>
                    <a:pt x="29688" y="7573"/>
                  </a:lnTo>
                  <a:cubicBezTo>
                    <a:pt x="31590" y="7573"/>
                    <a:pt x="33124" y="6039"/>
                    <a:pt x="33191" y="4070"/>
                  </a:cubicBezTo>
                  <a:lnTo>
                    <a:pt x="33191" y="3503"/>
                  </a:lnTo>
                  <a:cubicBezTo>
                    <a:pt x="33191" y="1535"/>
                    <a:pt x="31590" y="1"/>
                    <a:pt x="29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2"/>
            <p:cNvSpPr/>
            <p:nvPr/>
          </p:nvSpPr>
          <p:spPr>
            <a:xfrm>
              <a:off x="8458015" y="3621675"/>
              <a:ext cx="446057" cy="103744"/>
            </a:xfrm>
            <a:custGeom>
              <a:avLst/>
              <a:gdLst/>
              <a:ahLst/>
              <a:cxnLst/>
              <a:rect l="l" t="t" r="r" b="b"/>
              <a:pathLst>
                <a:path w="33425" h="7774" extrusionOk="0">
                  <a:moveTo>
                    <a:pt x="3670" y="1"/>
                  </a:moveTo>
                  <a:cubicBezTo>
                    <a:pt x="2336" y="1"/>
                    <a:pt x="1035" y="835"/>
                    <a:pt x="434" y="2002"/>
                  </a:cubicBezTo>
                  <a:cubicBezTo>
                    <a:pt x="267" y="2302"/>
                    <a:pt x="201" y="2603"/>
                    <a:pt x="101" y="2936"/>
                  </a:cubicBezTo>
                  <a:cubicBezTo>
                    <a:pt x="34" y="3270"/>
                    <a:pt x="34" y="3603"/>
                    <a:pt x="34" y="3904"/>
                  </a:cubicBezTo>
                  <a:cubicBezTo>
                    <a:pt x="1" y="4471"/>
                    <a:pt x="67" y="5138"/>
                    <a:pt x="368" y="5738"/>
                  </a:cubicBezTo>
                  <a:cubicBezTo>
                    <a:pt x="901" y="6906"/>
                    <a:pt x="2069" y="7673"/>
                    <a:pt x="3270" y="7773"/>
                  </a:cubicBezTo>
                  <a:lnTo>
                    <a:pt x="6739" y="7773"/>
                  </a:lnTo>
                  <a:cubicBezTo>
                    <a:pt x="11275" y="7740"/>
                    <a:pt x="15345" y="7740"/>
                    <a:pt x="18747" y="7740"/>
                  </a:cubicBezTo>
                  <a:cubicBezTo>
                    <a:pt x="22183" y="7673"/>
                    <a:pt x="24918" y="7673"/>
                    <a:pt x="26853" y="7673"/>
                  </a:cubicBezTo>
                  <a:lnTo>
                    <a:pt x="29855" y="7673"/>
                  </a:lnTo>
                  <a:cubicBezTo>
                    <a:pt x="29855" y="7673"/>
                    <a:pt x="29755" y="7673"/>
                    <a:pt x="29688" y="7540"/>
                  </a:cubicBezTo>
                  <a:lnTo>
                    <a:pt x="26886" y="7540"/>
                  </a:lnTo>
                  <a:cubicBezTo>
                    <a:pt x="24952" y="7540"/>
                    <a:pt x="22216" y="7506"/>
                    <a:pt x="18781" y="7506"/>
                  </a:cubicBezTo>
                  <a:cubicBezTo>
                    <a:pt x="15378" y="7473"/>
                    <a:pt x="11275" y="7473"/>
                    <a:pt x="6772" y="7473"/>
                  </a:cubicBezTo>
                  <a:cubicBezTo>
                    <a:pt x="6038" y="7473"/>
                    <a:pt x="5275" y="7488"/>
                    <a:pt x="4501" y="7488"/>
                  </a:cubicBezTo>
                  <a:cubicBezTo>
                    <a:pt x="4115" y="7488"/>
                    <a:pt x="3726" y="7484"/>
                    <a:pt x="3336" y="7473"/>
                  </a:cubicBezTo>
                  <a:cubicBezTo>
                    <a:pt x="2169" y="7406"/>
                    <a:pt x="1068" y="6639"/>
                    <a:pt x="568" y="5571"/>
                  </a:cubicBezTo>
                  <a:cubicBezTo>
                    <a:pt x="267" y="5004"/>
                    <a:pt x="234" y="4437"/>
                    <a:pt x="234" y="3804"/>
                  </a:cubicBezTo>
                  <a:cubicBezTo>
                    <a:pt x="234" y="3470"/>
                    <a:pt x="267" y="3170"/>
                    <a:pt x="334" y="2903"/>
                  </a:cubicBezTo>
                  <a:cubicBezTo>
                    <a:pt x="368" y="2603"/>
                    <a:pt x="501" y="2302"/>
                    <a:pt x="601" y="2002"/>
                  </a:cubicBezTo>
                  <a:cubicBezTo>
                    <a:pt x="1168" y="901"/>
                    <a:pt x="2369" y="134"/>
                    <a:pt x="3603" y="134"/>
                  </a:cubicBezTo>
                  <a:lnTo>
                    <a:pt x="28988" y="134"/>
                  </a:lnTo>
                  <a:cubicBezTo>
                    <a:pt x="29455" y="134"/>
                    <a:pt x="29889" y="134"/>
                    <a:pt x="30289" y="168"/>
                  </a:cubicBezTo>
                  <a:cubicBezTo>
                    <a:pt x="31089" y="268"/>
                    <a:pt x="31823" y="735"/>
                    <a:pt x="32324" y="1268"/>
                  </a:cubicBezTo>
                  <a:cubicBezTo>
                    <a:pt x="32891" y="1835"/>
                    <a:pt x="33124" y="2503"/>
                    <a:pt x="33224" y="3170"/>
                  </a:cubicBezTo>
                  <a:cubicBezTo>
                    <a:pt x="33258" y="3837"/>
                    <a:pt x="33291" y="4504"/>
                    <a:pt x="33124" y="5071"/>
                  </a:cubicBezTo>
                  <a:cubicBezTo>
                    <a:pt x="33024" y="5605"/>
                    <a:pt x="32724" y="6072"/>
                    <a:pt x="32424" y="6439"/>
                  </a:cubicBezTo>
                  <a:cubicBezTo>
                    <a:pt x="31790" y="7173"/>
                    <a:pt x="31056" y="7439"/>
                    <a:pt x="30589" y="7573"/>
                  </a:cubicBezTo>
                  <a:cubicBezTo>
                    <a:pt x="30089" y="7673"/>
                    <a:pt x="29855" y="7673"/>
                    <a:pt x="29855" y="7673"/>
                  </a:cubicBezTo>
                  <a:cubicBezTo>
                    <a:pt x="29855" y="7673"/>
                    <a:pt x="29889" y="7673"/>
                    <a:pt x="30055" y="7706"/>
                  </a:cubicBezTo>
                  <a:cubicBezTo>
                    <a:pt x="30155" y="7706"/>
                    <a:pt x="30389" y="7673"/>
                    <a:pt x="30622" y="7640"/>
                  </a:cubicBezTo>
                  <a:cubicBezTo>
                    <a:pt x="31089" y="7573"/>
                    <a:pt x="31823" y="7273"/>
                    <a:pt x="32524" y="6572"/>
                  </a:cubicBezTo>
                  <a:cubicBezTo>
                    <a:pt x="32791" y="6172"/>
                    <a:pt x="33091" y="5738"/>
                    <a:pt x="33258" y="5138"/>
                  </a:cubicBezTo>
                  <a:cubicBezTo>
                    <a:pt x="33424" y="4571"/>
                    <a:pt x="33424" y="3904"/>
                    <a:pt x="33391" y="3236"/>
                  </a:cubicBezTo>
                  <a:cubicBezTo>
                    <a:pt x="33291" y="2503"/>
                    <a:pt x="33058" y="1802"/>
                    <a:pt x="32524" y="1235"/>
                  </a:cubicBezTo>
                  <a:cubicBezTo>
                    <a:pt x="31990" y="601"/>
                    <a:pt x="31256" y="168"/>
                    <a:pt x="30389" y="34"/>
                  </a:cubicBezTo>
                  <a:cubicBezTo>
                    <a:pt x="29922" y="1"/>
                    <a:pt x="29522" y="1"/>
                    <a:pt x="2905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2"/>
            <p:cNvSpPr/>
            <p:nvPr/>
          </p:nvSpPr>
          <p:spPr>
            <a:xfrm>
              <a:off x="8665455" y="3724055"/>
              <a:ext cx="356125" cy="1127145"/>
            </a:xfrm>
            <a:custGeom>
              <a:avLst/>
              <a:gdLst/>
              <a:ahLst/>
              <a:cxnLst/>
              <a:rect l="l" t="t" r="r" b="b"/>
              <a:pathLst>
                <a:path w="26686" h="84462" extrusionOk="0">
                  <a:moveTo>
                    <a:pt x="1234" y="1"/>
                  </a:moveTo>
                  <a:lnTo>
                    <a:pt x="0" y="47201"/>
                  </a:lnTo>
                  <a:cubicBezTo>
                    <a:pt x="0" y="47201"/>
                    <a:pt x="16879" y="66482"/>
                    <a:pt x="10641" y="83794"/>
                  </a:cubicBezTo>
                  <a:lnTo>
                    <a:pt x="23417" y="84461"/>
                  </a:lnTo>
                  <a:cubicBezTo>
                    <a:pt x="23417" y="84461"/>
                    <a:pt x="26686" y="73487"/>
                    <a:pt x="21515" y="62479"/>
                  </a:cubicBezTo>
                  <a:cubicBezTo>
                    <a:pt x="16345" y="51471"/>
                    <a:pt x="8539" y="46468"/>
                    <a:pt x="8539" y="46468"/>
                  </a:cubicBezTo>
                  <a:lnTo>
                    <a:pt x="8606" y="68"/>
                  </a:lnTo>
                  <a:lnTo>
                    <a:pt x="1234" y="1"/>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2"/>
            <p:cNvSpPr/>
            <p:nvPr/>
          </p:nvSpPr>
          <p:spPr>
            <a:xfrm>
              <a:off x="8888908" y="4633475"/>
              <a:ext cx="194103" cy="409118"/>
            </a:xfrm>
            <a:custGeom>
              <a:avLst/>
              <a:gdLst/>
              <a:ahLst/>
              <a:cxnLst/>
              <a:rect l="l" t="t" r="r" b="b"/>
              <a:pathLst>
                <a:path w="14545" h="30657" extrusionOk="0">
                  <a:moveTo>
                    <a:pt x="13777" y="1"/>
                  </a:moveTo>
                  <a:lnTo>
                    <a:pt x="13777" y="401"/>
                  </a:lnTo>
                  <a:cubicBezTo>
                    <a:pt x="13810" y="668"/>
                    <a:pt x="13877" y="1001"/>
                    <a:pt x="13944" y="1468"/>
                  </a:cubicBezTo>
                  <a:cubicBezTo>
                    <a:pt x="14077" y="2369"/>
                    <a:pt x="14211" y="3670"/>
                    <a:pt x="14277" y="5305"/>
                  </a:cubicBezTo>
                  <a:cubicBezTo>
                    <a:pt x="14344" y="8507"/>
                    <a:pt x="13844" y="13043"/>
                    <a:pt x="11809" y="17580"/>
                  </a:cubicBezTo>
                  <a:cubicBezTo>
                    <a:pt x="9807" y="22083"/>
                    <a:pt x="6705" y="25519"/>
                    <a:pt x="4270" y="27587"/>
                  </a:cubicBezTo>
                  <a:cubicBezTo>
                    <a:pt x="3002" y="28655"/>
                    <a:pt x="1935" y="29388"/>
                    <a:pt x="1168" y="29889"/>
                  </a:cubicBezTo>
                  <a:cubicBezTo>
                    <a:pt x="801" y="30156"/>
                    <a:pt x="501" y="30322"/>
                    <a:pt x="301" y="30423"/>
                  </a:cubicBezTo>
                  <a:cubicBezTo>
                    <a:pt x="100" y="30556"/>
                    <a:pt x="0" y="30656"/>
                    <a:pt x="0" y="30656"/>
                  </a:cubicBezTo>
                  <a:cubicBezTo>
                    <a:pt x="0" y="30656"/>
                    <a:pt x="134" y="30589"/>
                    <a:pt x="334" y="30489"/>
                  </a:cubicBezTo>
                  <a:cubicBezTo>
                    <a:pt x="567" y="30356"/>
                    <a:pt x="901" y="30189"/>
                    <a:pt x="1268" y="29922"/>
                  </a:cubicBezTo>
                  <a:cubicBezTo>
                    <a:pt x="2035" y="29489"/>
                    <a:pt x="3136" y="28721"/>
                    <a:pt x="4404" y="27687"/>
                  </a:cubicBezTo>
                  <a:cubicBezTo>
                    <a:pt x="5638" y="26653"/>
                    <a:pt x="7072" y="25252"/>
                    <a:pt x="8406" y="23584"/>
                  </a:cubicBezTo>
                  <a:cubicBezTo>
                    <a:pt x="9774" y="21916"/>
                    <a:pt x="11008" y="19882"/>
                    <a:pt x="12076" y="17647"/>
                  </a:cubicBezTo>
                  <a:cubicBezTo>
                    <a:pt x="13110" y="15345"/>
                    <a:pt x="13744" y="13043"/>
                    <a:pt x="14110" y="10909"/>
                  </a:cubicBezTo>
                  <a:cubicBezTo>
                    <a:pt x="14444" y="8807"/>
                    <a:pt x="14544" y="6839"/>
                    <a:pt x="14477" y="5204"/>
                  </a:cubicBezTo>
                  <a:cubicBezTo>
                    <a:pt x="14411" y="3570"/>
                    <a:pt x="14211" y="2236"/>
                    <a:pt x="14077" y="1368"/>
                  </a:cubicBezTo>
                  <a:cubicBezTo>
                    <a:pt x="13977" y="901"/>
                    <a:pt x="13910" y="568"/>
                    <a:pt x="13844" y="334"/>
                  </a:cubicBezTo>
                  <a:cubicBezTo>
                    <a:pt x="13810" y="134"/>
                    <a:pt x="13777" y="1"/>
                    <a:pt x="13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2"/>
            <p:cNvSpPr/>
            <p:nvPr/>
          </p:nvSpPr>
          <p:spPr>
            <a:xfrm>
              <a:off x="8562622" y="3801960"/>
              <a:ext cx="3136" cy="458521"/>
            </a:xfrm>
            <a:custGeom>
              <a:avLst/>
              <a:gdLst/>
              <a:ahLst/>
              <a:cxnLst/>
              <a:rect l="l" t="t" r="r" b="b"/>
              <a:pathLst>
                <a:path w="235" h="34359" extrusionOk="0">
                  <a:moveTo>
                    <a:pt x="101" y="0"/>
                  </a:moveTo>
                  <a:cubicBezTo>
                    <a:pt x="34" y="0"/>
                    <a:pt x="1" y="7673"/>
                    <a:pt x="1" y="17179"/>
                  </a:cubicBezTo>
                  <a:cubicBezTo>
                    <a:pt x="1" y="26686"/>
                    <a:pt x="67" y="34358"/>
                    <a:pt x="101" y="34358"/>
                  </a:cubicBezTo>
                  <a:cubicBezTo>
                    <a:pt x="167" y="34358"/>
                    <a:pt x="234" y="26686"/>
                    <a:pt x="234" y="17179"/>
                  </a:cubicBezTo>
                  <a:cubicBezTo>
                    <a:pt x="234" y="7673"/>
                    <a:pt x="167" y="0"/>
                    <a:pt x="101"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2"/>
            <p:cNvSpPr/>
            <p:nvPr/>
          </p:nvSpPr>
          <p:spPr>
            <a:xfrm>
              <a:off x="8531903" y="4822661"/>
              <a:ext cx="56556" cy="56543"/>
            </a:xfrm>
            <a:custGeom>
              <a:avLst/>
              <a:gdLst/>
              <a:ahLst/>
              <a:cxnLst/>
              <a:rect l="l" t="t" r="r" b="b"/>
              <a:pathLst>
                <a:path w="4238" h="4237" extrusionOk="0">
                  <a:moveTo>
                    <a:pt x="2102" y="1"/>
                  </a:moveTo>
                  <a:cubicBezTo>
                    <a:pt x="935" y="1"/>
                    <a:pt x="1" y="968"/>
                    <a:pt x="1" y="2135"/>
                  </a:cubicBezTo>
                  <a:cubicBezTo>
                    <a:pt x="1" y="3303"/>
                    <a:pt x="935" y="4237"/>
                    <a:pt x="2102" y="4237"/>
                  </a:cubicBezTo>
                  <a:cubicBezTo>
                    <a:pt x="3303" y="4237"/>
                    <a:pt x="4237" y="3303"/>
                    <a:pt x="4237" y="2135"/>
                  </a:cubicBezTo>
                  <a:cubicBezTo>
                    <a:pt x="4237" y="968"/>
                    <a:pt x="3337" y="34"/>
                    <a:pt x="2102"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2"/>
            <p:cNvSpPr/>
            <p:nvPr/>
          </p:nvSpPr>
          <p:spPr>
            <a:xfrm>
              <a:off x="8719313" y="4822661"/>
              <a:ext cx="56983" cy="56543"/>
            </a:xfrm>
            <a:custGeom>
              <a:avLst/>
              <a:gdLst/>
              <a:ahLst/>
              <a:cxnLst/>
              <a:rect l="l" t="t" r="r" b="b"/>
              <a:pathLst>
                <a:path w="4270" h="4237" extrusionOk="0">
                  <a:moveTo>
                    <a:pt x="2135" y="1"/>
                  </a:moveTo>
                  <a:cubicBezTo>
                    <a:pt x="968" y="1"/>
                    <a:pt x="0" y="968"/>
                    <a:pt x="0" y="2135"/>
                  </a:cubicBezTo>
                  <a:cubicBezTo>
                    <a:pt x="0" y="3303"/>
                    <a:pt x="968" y="4237"/>
                    <a:pt x="2135" y="4237"/>
                  </a:cubicBezTo>
                  <a:cubicBezTo>
                    <a:pt x="3303" y="4237"/>
                    <a:pt x="4270" y="3303"/>
                    <a:pt x="4270" y="2135"/>
                  </a:cubicBezTo>
                  <a:cubicBezTo>
                    <a:pt x="4270" y="968"/>
                    <a:pt x="3303" y="1"/>
                    <a:pt x="213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2"/>
            <p:cNvSpPr/>
            <p:nvPr/>
          </p:nvSpPr>
          <p:spPr>
            <a:xfrm>
              <a:off x="8596904" y="4901007"/>
              <a:ext cx="27611" cy="27611"/>
            </a:xfrm>
            <a:custGeom>
              <a:avLst/>
              <a:gdLst/>
              <a:ahLst/>
              <a:cxnLst/>
              <a:rect l="l" t="t" r="r" b="b"/>
              <a:pathLst>
                <a:path w="2069" h="2069" extrusionOk="0">
                  <a:moveTo>
                    <a:pt x="1034" y="0"/>
                  </a:moveTo>
                  <a:cubicBezTo>
                    <a:pt x="467" y="0"/>
                    <a:pt x="0" y="467"/>
                    <a:pt x="0" y="1034"/>
                  </a:cubicBezTo>
                  <a:cubicBezTo>
                    <a:pt x="0" y="1635"/>
                    <a:pt x="467" y="2069"/>
                    <a:pt x="1034" y="2069"/>
                  </a:cubicBezTo>
                  <a:cubicBezTo>
                    <a:pt x="1635" y="2069"/>
                    <a:pt x="2068" y="1635"/>
                    <a:pt x="2068" y="1034"/>
                  </a:cubicBezTo>
                  <a:cubicBezTo>
                    <a:pt x="2068" y="467"/>
                    <a:pt x="1635" y="0"/>
                    <a:pt x="1034"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Rectangle 1855">
            <a:extLst>
              <a:ext uri="{FF2B5EF4-FFF2-40B4-BE49-F238E27FC236}">
                <a16:creationId xmlns:a16="http://schemas.microsoft.com/office/drawing/2014/main" id="{44ABC0C6-CBF6-498B-5ADD-FCA637A201BD}"/>
              </a:ext>
            </a:extLst>
          </p:cNvPr>
          <p:cNvSpPr/>
          <p:nvPr/>
        </p:nvSpPr>
        <p:spPr>
          <a:xfrm>
            <a:off x="2582984" y="-1"/>
            <a:ext cx="3978031" cy="773723"/>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latin typeface="+mj-lt"/>
              </a:rPr>
              <a:t>b) Dụng cụ đựng hóa chất</a:t>
            </a:r>
          </a:p>
        </p:txBody>
      </p:sp>
      <p:grpSp>
        <p:nvGrpSpPr>
          <p:cNvPr id="1896" name="Google Shape;1896;p32"/>
          <p:cNvGrpSpPr/>
          <p:nvPr/>
        </p:nvGrpSpPr>
        <p:grpSpPr>
          <a:xfrm>
            <a:off x="7495338" y="4395405"/>
            <a:ext cx="892463" cy="742250"/>
            <a:chOff x="2632875" y="4002475"/>
            <a:chExt cx="1316800" cy="1185100"/>
          </a:xfrm>
        </p:grpSpPr>
        <p:sp>
          <p:nvSpPr>
            <p:cNvPr id="1897" name="Google Shape;1897;p32"/>
            <p:cNvSpPr/>
            <p:nvPr/>
          </p:nvSpPr>
          <p:spPr>
            <a:xfrm>
              <a:off x="3403425" y="4206775"/>
              <a:ext cx="201850" cy="201850"/>
            </a:xfrm>
            <a:custGeom>
              <a:avLst/>
              <a:gdLst/>
              <a:ahLst/>
              <a:cxnLst/>
              <a:rect l="l" t="t" r="r" b="b"/>
              <a:pathLst>
                <a:path w="8074" h="8074" extrusionOk="0">
                  <a:moveTo>
                    <a:pt x="4037" y="1"/>
                  </a:moveTo>
                  <a:cubicBezTo>
                    <a:pt x="1802" y="1"/>
                    <a:pt x="1" y="1802"/>
                    <a:pt x="1" y="4037"/>
                  </a:cubicBezTo>
                  <a:cubicBezTo>
                    <a:pt x="1" y="6272"/>
                    <a:pt x="1802" y="8073"/>
                    <a:pt x="4037" y="8073"/>
                  </a:cubicBezTo>
                  <a:cubicBezTo>
                    <a:pt x="6272" y="8073"/>
                    <a:pt x="8073" y="6272"/>
                    <a:pt x="8073" y="4037"/>
                  </a:cubicBezTo>
                  <a:cubicBezTo>
                    <a:pt x="8073" y="1802"/>
                    <a:pt x="6272" y="1"/>
                    <a:pt x="4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2"/>
            <p:cNvSpPr/>
            <p:nvPr/>
          </p:nvSpPr>
          <p:spPr>
            <a:xfrm>
              <a:off x="3455150" y="4019125"/>
              <a:ext cx="100075" cy="100125"/>
            </a:xfrm>
            <a:custGeom>
              <a:avLst/>
              <a:gdLst/>
              <a:ahLst/>
              <a:cxnLst/>
              <a:rect l="l" t="t" r="r" b="b"/>
              <a:pathLst>
                <a:path w="4003" h="4005" extrusionOk="0">
                  <a:moveTo>
                    <a:pt x="2061" y="1"/>
                  </a:moveTo>
                  <a:cubicBezTo>
                    <a:pt x="2041" y="1"/>
                    <a:pt x="2021" y="1"/>
                    <a:pt x="2001" y="2"/>
                  </a:cubicBezTo>
                  <a:cubicBezTo>
                    <a:pt x="934" y="2"/>
                    <a:pt x="0" y="869"/>
                    <a:pt x="0" y="2003"/>
                  </a:cubicBezTo>
                  <a:cubicBezTo>
                    <a:pt x="0" y="3070"/>
                    <a:pt x="901" y="4004"/>
                    <a:pt x="2001" y="4004"/>
                  </a:cubicBezTo>
                  <a:cubicBezTo>
                    <a:pt x="3102" y="4004"/>
                    <a:pt x="4003" y="3137"/>
                    <a:pt x="4003" y="2003"/>
                  </a:cubicBezTo>
                  <a:cubicBezTo>
                    <a:pt x="4003" y="889"/>
                    <a:pt x="3134" y="1"/>
                    <a:pt x="20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2"/>
            <p:cNvSpPr/>
            <p:nvPr/>
          </p:nvSpPr>
          <p:spPr>
            <a:xfrm>
              <a:off x="2632875" y="4055850"/>
              <a:ext cx="1316800" cy="1128325"/>
            </a:xfrm>
            <a:custGeom>
              <a:avLst/>
              <a:gdLst/>
              <a:ahLst/>
              <a:cxnLst/>
              <a:rect l="l" t="t" r="r" b="b"/>
              <a:pathLst>
                <a:path w="52672" h="45133" extrusionOk="0">
                  <a:moveTo>
                    <a:pt x="8874" y="0"/>
                  </a:moveTo>
                  <a:lnTo>
                    <a:pt x="8874" y="34"/>
                  </a:lnTo>
                  <a:cubicBezTo>
                    <a:pt x="8874" y="334"/>
                    <a:pt x="6639" y="11008"/>
                    <a:pt x="4304" y="21916"/>
                  </a:cubicBezTo>
                  <a:cubicBezTo>
                    <a:pt x="2970" y="28187"/>
                    <a:pt x="1569" y="34525"/>
                    <a:pt x="668" y="38962"/>
                  </a:cubicBezTo>
                  <a:cubicBezTo>
                    <a:pt x="1" y="42130"/>
                    <a:pt x="2403" y="45133"/>
                    <a:pt x="5672" y="45133"/>
                  </a:cubicBezTo>
                  <a:lnTo>
                    <a:pt x="47034" y="45133"/>
                  </a:lnTo>
                  <a:cubicBezTo>
                    <a:pt x="50237" y="45133"/>
                    <a:pt x="52672" y="42197"/>
                    <a:pt x="52038" y="39028"/>
                  </a:cubicBezTo>
                  <a:lnTo>
                    <a:pt x="441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2"/>
            <p:cNvSpPr/>
            <p:nvPr/>
          </p:nvSpPr>
          <p:spPr>
            <a:xfrm>
              <a:off x="2642050" y="4054175"/>
              <a:ext cx="1295125" cy="1133400"/>
            </a:xfrm>
            <a:custGeom>
              <a:avLst/>
              <a:gdLst/>
              <a:ahLst/>
              <a:cxnLst/>
              <a:rect l="l" t="t" r="r" b="b"/>
              <a:pathLst>
                <a:path w="51805" h="45336" extrusionOk="0">
                  <a:moveTo>
                    <a:pt x="43665" y="1"/>
                  </a:moveTo>
                  <a:cubicBezTo>
                    <a:pt x="32958" y="1"/>
                    <a:pt x="24151" y="67"/>
                    <a:pt x="18014" y="67"/>
                  </a:cubicBezTo>
                  <a:cubicBezTo>
                    <a:pt x="14978" y="101"/>
                    <a:pt x="12610" y="101"/>
                    <a:pt x="10975" y="101"/>
                  </a:cubicBezTo>
                  <a:lnTo>
                    <a:pt x="8507" y="101"/>
                  </a:lnTo>
                  <a:cubicBezTo>
                    <a:pt x="8507" y="101"/>
                    <a:pt x="8707" y="101"/>
                    <a:pt x="9174" y="134"/>
                  </a:cubicBezTo>
                  <a:lnTo>
                    <a:pt x="11075" y="134"/>
                  </a:lnTo>
                  <a:cubicBezTo>
                    <a:pt x="12677" y="167"/>
                    <a:pt x="15112" y="167"/>
                    <a:pt x="18147" y="167"/>
                  </a:cubicBezTo>
                  <a:cubicBezTo>
                    <a:pt x="24270" y="167"/>
                    <a:pt x="32981" y="234"/>
                    <a:pt x="43686" y="234"/>
                  </a:cubicBezTo>
                  <a:lnTo>
                    <a:pt x="43686" y="234"/>
                  </a:lnTo>
                  <a:cubicBezTo>
                    <a:pt x="45148" y="7248"/>
                    <a:pt x="46709" y="15152"/>
                    <a:pt x="48469" y="23684"/>
                  </a:cubicBezTo>
                  <a:cubicBezTo>
                    <a:pt x="49336" y="27987"/>
                    <a:pt x="50270" y="32390"/>
                    <a:pt x="51171" y="36994"/>
                  </a:cubicBezTo>
                  <a:cubicBezTo>
                    <a:pt x="51271" y="37527"/>
                    <a:pt x="51371" y="38128"/>
                    <a:pt x="51504" y="38695"/>
                  </a:cubicBezTo>
                  <a:cubicBezTo>
                    <a:pt x="51638" y="39262"/>
                    <a:pt x="51704" y="39829"/>
                    <a:pt x="51671" y="40430"/>
                  </a:cubicBezTo>
                  <a:cubicBezTo>
                    <a:pt x="51638" y="40997"/>
                    <a:pt x="51471" y="41530"/>
                    <a:pt x="51271" y="42097"/>
                  </a:cubicBezTo>
                  <a:cubicBezTo>
                    <a:pt x="51037" y="42631"/>
                    <a:pt x="50704" y="43131"/>
                    <a:pt x="50303" y="43532"/>
                  </a:cubicBezTo>
                  <a:cubicBezTo>
                    <a:pt x="49870" y="43965"/>
                    <a:pt x="49436" y="44332"/>
                    <a:pt x="48869" y="44599"/>
                  </a:cubicBezTo>
                  <a:cubicBezTo>
                    <a:pt x="48335" y="44833"/>
                    <a:pt x="47768" y="44999"/>
                    <a:pt x="47168" y="45100"/>
                  </a:cubicBezTo>
                  <a:cubicBezTo>
                    <a:pt x="46601" y="45133"/>
                    <a:pt x="46000" y="45133"/>
                    <a:pt x="45367" y="45133"/>
                  </a:cubicBezTo>
                  <a:lnTo>
                    <a:pt x="5738" y="45133"/>
                  </a:lnTo>
                  <a:cubicBezTo>
                    <a:pt x="5633" y="45138"/>
                    <a:pt x="5527" y="45141"/>
                    <a:pt x="5422" y="45141"/>
                  </a:cubicBezTo>
                  <a:cubicBezTo>
                    <a:pt x="4267" y="45141"/>
                    <a:pt x="3156" y="44805"/>
                    <a:pt x="2269" y="44132"/>
                  </a:cubicBezTo>
                  <a:cubicBezTo>
                    <a:pt x="1802" y="43765"/>
                    <a:pt x="1402" y="43298"/>
                    <a:pt x="1035" y="42798"/>
                  </a:cubicBezTo>
                  <a:cubicBezTo>
                    <a:pt x="735" y="42298"/>
                    <a:pt x="501" y="41764"/>
                    <a:pt x="368" y="41163"/>
                  </a:cubicBezTo>
                  <a:cubicBezTo>
                    <a:pt x="268" y="40596"/>
                    <a:pt x="268" y="39996"/>
                    <a:pt x="334" y="39429"/>
                  </a:cubicBezTo>
                  <a:cubicBezTo>
                    <a:pt x="434" y="38828"/>
                    <a:pt x="568" y="38295"/>
                    <a:pt x="668" y="37694"/>
                  </a:cubicBezTo>
                  <a:cubicBezTo>
                    <a:pt x="1635" y="33158"/>
                    <a:pt x="2503" y="28955"/>
                    <a:pt x="3337" y="25085"/>
                  </a:cubicBezTo>
                  <a:cubicBezTo>
                    <a:pt x="4971" y="17346"/>
                    <a:pt x="6272" y="11142"/>
                    <a:pt x="7173" y="6805"/>
                  </a:cubicBezTo>
                  <a:cubicBezTo>
                    <a:pt x="7606" y="4671"/>
                    <a:pt x="7940" y="2969"/>
                    <a:pt x="8173" y="1835"/>
                  </a:cubicBezTo>
                  <a:cubicBezTo>
                    <a:pt x="8307" y="1302"/>
                    <a:pt x="8407" y="835"/>
                    <a:pt x="8440" y="568"/>
                  </a:cubicBezTo>
                  <a:cubicBezTo>
                    <a:pt x="8507" y="268"/>
                    <a:pt x="8507" y="101"/>
                    <a:pt x="8507" y="101"/>
                  </a:cubicBezTo>
                  <a:lnTo>
                    <a:pt x="8507" y="101"/>
                  </a:lnTo>
                  <a:cubicBezTo>
                    <a:pt x="8474" y="234"/>
                    <a:pt x="8407" y="734"/>
                    <a:pt x="8107" y="1835"/>
                  </a:cubicBezTo>
                  <a:cubicBezTo>
                    <a:pt x="7840" y="2969"/>
                    <a:pt x="7506" y="4637"/>
                    <a:pt x="7073" y="6805"/>
                  </a:cubicBezTo>
                  <a:cubicBezTo>
                    <a:pt x="6139" y="11109"/>
                    <a:pt x="4804" y="17346"/>
                    <a:pt x="3136" y="25052"/>
                  </a:cubicBezTo>
                  <a:cubicBezTo>
                    <a:pt x="2302" y="28955"/>
                    <a:pt x="1402" y="33158"/>
                    <a:pt x="434" y="37694"/>
                  </a:cubicBezTo>
                  <a:cubicBezTo>
                    <a:pt x="334" y="38228"/>
                    <a:pt x="168" y="38828"/>
                    <a:pt x="101" y="39429"/>
                  </a:cubicBezTo>
                  <a:cubicBezTo>
                    <a:pt x="1" y="39996"/>
                    <a:pt x="1" y="40630"/>
                    <a:pt x="134" y="41197"/>
                  </a:cubicBezTo>
                  <a:cubicBezTo>
                    <a:pt x="268" y="41797"/>
                    <a:pt x="468" y="42364"/>
                    <a:pt x="801" y="42931"/>
                  </a:cubicBezTo>
                  <a:cubicBezTo>
                    <a:pt x="1135" y="43465"/>
                    <a:pt x="1569" y="43932"/>
                    <a:pt x="2036" y="44299"/>
                  </a:cubicBezTo>
                  <a:cubicBezTo>
                    <a:pt x="3023" y="45000"/>
                    <a:pt x="4223" y="45335"/>
                    <a:pt x="5461" y="45335"/>
                  </a:cubicBezTo>
                  <a:cubicBezTo>
                    <a:pt x="5520" y="45335"/>
                    <a:pt x="5579" y="45335"/>
                    <a:pt x="5638" y="45333"/>
                  </a:cubicBezTo>
                  <a:lnTo>
                    <a:pt x="45300" y="45333"/>
                  </a:lnTo>
                  <a:cubicBezTo>
                    <a:pt x="45934" y="45333"/>
                    <a:pt x="46501" y="45333"/>
                    <a:pt x="47134" y="45300"/>
                  </a:cubicBezTo>
                  <a:cubicBezTo>
                    <a:pt x="47702" y="45200"/>
                    <a:pt x="48335" y="45033"/>
                    <a:pt x="48869" y="44799"/>
                  </a:cubicBezTo>
                  <a:cubicBezTo>
                    <a:pt x="49436" y="44532"/>
                    <a:pt x="49936" y="44166"/>
                    <a:pt x="50337" y="43699"/>
                  </a:cubicBezTo>
                  <a:cubicBezTo>
                    <a:pt x="50770" y="43298"/>
                    <a:pt x="51071" y="42765"/>
                    <a:pt x="51337" y="42197"/>
                  </a:cubicBezTo>
                  <a:cubicBezTo>
                    <a:pt x="51604" y="41664"/>
                    <a:pt x="51704" y="41097"/>
                    <a:pt x="51738" y="40463"/>
                  </a:cubicBezTo>
                  <a:cubicBezTo>
                    <a:pt x="51804" y="39829"/>
                    <a:pt x="51704" y="39229"/>
                    <a:pt x="51604" y="38662"/>
                  </a:cubicBezTo>
                  <a:cubicBezTo>
                    <a:pt x="51504" y="38061"/>
                    <a:pt x="51371" y="37527"/>
                    <a:pt x="51271" y="36960"/>
                  </a:cubicBezTo>
                  <a:cubicBezTo>
                    <a:pt x="50337" y="32390"/>
                    <a:pt x="49436" y="27954"/>
                    <a:pt x="48535" y="23651"/>
                  </a:cubicBezTo>
                  <a:cubicBezTo>
                    <a:pt x="46801" y="15045"/>
                    <a:pt x="45166" y="7139"/>
                    <a:pt x="43765" y="101"/>
                  </a:cubicBezTo>
                  <a:lnTo>
                    <a:pt x="4376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2"/>
            <p:cNvSpPr/>
            <p:nvPr/>
          </p:nvSpPr>
          <p:spPr>
            <a:xfrm>
              <a:off x="2716275" y="4086700"/>
              <a:ext cx="1147525" cy="1020750"/>
            </a:xfrm>
            <a:custGeom>
              <a:avLst/>
              <a:gdLst/>
              <a:ahLst/>
              <a:cxnLst/>
              <a:rect l="l" t="t" r="r" b="b"/>
              <a:pathLst>
                <a:path w="45901" h="40830" extrusionOk="0">
                  <a:moveTo>
                    <a:pt x="7806" y="1"/>
                  </a:moveTo>
                  <a:cubicBezTo>
                    <a:pt x="7806" y="434"/>
                    <a:pt x="2369" y="28321"/>
                    <a:pt x="368" y="37561"/>
                  </a:cubicBezTo>
                  <a:cubicBezTo>
                    <a:pt x="1" y="39229"/>
                    <a:pt x="1302" y="40830"/>
                    <a:pt x="3003" y="40830"/>
                  </a:cubicBezTo>
                  <a:lnTo>
                    <a:pt x="43165" y="40830"/>
                  </a:lnTo>
                  <a:cubicBezTo>
                    <a:pt x="44733" y="40830"/>
                    <a:pt x="45900" y="39362"/>
                    <a:pt x="45566" y="37828"/>
                  </a:cubicBezTo>
                  <a:lnTo>
                    <a:pt x="38161" y="1"/>
                  </a:lnTo>
                  <a:close/>
                </a:path>
              </a:pathLst>
            </a:custGeom>
            <a:solidFill>
              <a:srgbClr val="5C69A5">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2"/>
            <p:cNvSpPr/>
            <p:nvPr/>
          </p:nvSpPr>
          <p:spPr>
            <a:xfrm>
              <a:off x="2745475" y="4330450"/>
              <a:ext cx="1089125" cy="342850"/>
            </a:xfrm>
            <a:custGeom>
              <a:avLst/>
              <a:gdLst/>
              <a:ahLst/>
              <a:cxnLst/>
              <a:rect l="l" t="t" r="r" b="b"/>
              <a:pathLst>
                <a:path w="43565" h="13714" extrusionOk="0">
                  <a:moveTo>
                    <a:pt x="33471" y="1"/>
                  </a:moveTo>
                  <a:cubicBezTo>
                    <a:pt x="33058" y="1"/>
                    <a:pt x="32630" y="19"/>
                    <a:pt x="32190" y="58"/>
                  </a:cubicBezTo>
                  <a:cubicBezTo>
                    <a:pt x="25385" y="625"/>
                    <a:pt x="19314" y="9431"/>
                    <a:pt x="13476" y="9631"/>
                  </a:cubicBezTo>
                  <a:cubicBezTo>
                    <a:pt x="13403" y="9633"/>
                    <a:pt x="13330" y="9634"/>
                    <a:pt x="13257" y="9634"/>
                  </a:cubicBezTo>
                  <a:cubicBezTo>
                    <a:pt x="7495" y="9634"/>
                    <a:pt x="1868" y="3226"/>
                    <a:pt x="1868" y="3226"/>
                  </a:cubicBezTo>
                  <a:lnTo>
                    <a:pt x="0" y="11599"/>
                  </a:lnTo>
                  <a:cubicBezTo>
                    <a:pt x="0" y="11599"/>
                    <a:pt x="3391" y="13713"/>
                    <a:pt x="8598" y="13713"/>
                  </a:cubicBezTo>
                  <a:cubicBezTo>
                    <a:pt x="9964" y="13713"/>
                    <a:pt x="11455" y="13568"/>
                    <a:pt x="13043" y="13200"/>
                  </a:cubicBezTo>
                  <a:cubicBezTo>
                    <a:pt x="18862" y="11828"/>
                    <a:pt x="26559" y="6836"/>
                    <a:pt x="35204" y="6836"/>
                  </a:cubicBezTo>
                  <a:cubicBezTo>
                    <a:pt x="37908" y="6836"/>
                    <a:pt x="40704" y="7324"/>
                    <a:pt x="43565" y="8564"/>
                  </a:cubicBezTo>
                  <a:lnTo>
                    <a:pt x="42597" y="3794"/>
                  </a:lnTo>
                  <a:cubicBezTo>
                    <a:pt x="42597" y="3794"/>
                    <a:pt x="39446" y="1"/>
                    <a:pt x="3347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2"/>
            <p:cNvSpPr/>
            <p:nvPr/>
          </p:nvSpPr>
          <p:spPr>
            <a:xfrm>
              <a:off x="2717100" y="4719650"/>
              <a:ext cx="1146700" cy="387800"/>
            </a:xfrm>
            <a:custGeom>
              <a:avLst/>
              <a:gdLst/>
              <a:ahLst/>
              <a:cxnLst/>
              <a:rect l="l" t="t" r="r" b="b"/>
              <a:pathLst>
                <a:path w="45868" h="15512" extrusionOk="0">
                  <a:moveTo>
                    <a:pt x="43065" y="1"/>
                  </a:moveTo>
                  <a:cubicBezTo>
                    <a:pt x="43065" y="1"/>
                    <a:pt x="27988" y="3503"/>
                    <a:pt x="19148" y="3703"/>
                  </a:cubicBezTo>
                  <a:cubicBezTo>
                    <a:pt x="18666" y="3714"/>
                    <a:pt x="18187" y="3719"/>
                    <a:pt x="17711" y="3719"/>
                  </a:cubicBezTo>
                  <a:cubicBezTo>
                    <a:pt x="9473" y="3719"/>
                    <a:pt x="2436" y="2169"/>
                    <a:pt x="2436" y="2169"/>
                  </a:cubicBezTo>
                  <a:cubicBezTo>
                    <a:pt x="1602" y="6238"/>
                    <a:pt x="835" y="9874"/>
                    <a:pt x="335" y="12243"/>
                  </a:cubicBezTo>
                  <a:cubicBezTo>
                    <a:pt x="1" y="13911"/>
                    <a:pt x="1269" y="15512"/>
                    <a:pt x="2970" y="15512"/>
                  </a:cubicBezTo>
                  <a:lnTo>
                    <a:pt x="43132" y="15512"/>
                  </a:lnTo>
                  <a:cubicBezTo>
                    <a:pt x="44666" y="15512"/>
                    <a:pt x="45867" y="14044"/>
                    <a:pt x="45533" y="12510"/>
                  </a:cubicBezTo>
                  <a:lnTo>
                    <a:pt x="43632" y="2736"/>
                  </a:lnTo>
                  <a:lnTo>
                    <a:pt x="430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2"/>
            <p:cNvSpPr/>
            <p:nvPr/>
          </p:nvSpPr>
          <p:spPr>
            <a:xfrm>
              <a:off x="2803850" y="4004150"/>
              <a:ext cx="974875" cy="79250"/>
            </a:xfrm>
            <a:custGeom>
              <a:avLst/>
              <a:gdLst/>
              <a:ahLst/>
              <a:cxnLst/>
              <a:rect l="l" t="t" r="r" b="b"/>
              <a:pathLst>
                <a:path w="38995" h="3170" extrusionOk="0">
                  <a:moveTo>
                    <a:pt x="1468" y="0"/>
                  </a:moveTo>
                  <a:cubicBezTo>
                    <a:pt x="667" y="0"/>
                    <a:pt x="0" y="667"/>
                    <a:pt x="0" y="1468"/>
                  </a:cubicBezTo>
                  <a:lnTo>
                    <a:pt x="0" y="1735"/>
                  </a:lnTo>
                  <a:cubicBezTo>
                    <a:pt x="0" y="2502"/>
                    <a:pt x="667" y="3169"/>
                    <a:pt x="1468" y="3169"/>
                  </a:cubicBezTo>
                  <a:lnTo>
                    <a:pt x="37527" y="3169"/>
                  </a:lnTo>
                  <a:cubicBezTo>
                    <a:pt x="38327" y="3169"/>
                    <a:pt x="38995" y="2502"/>
                    <a:pt x="38995" y="1735"/>
                  </a:cubicBezTo>
                  <a:lnTo>
                    <a:pt x="38995" y="1468"/>
                  </a:lnTo>
                  <a:cubicBezTo>
                    <a:pt x="38995" y="667"/>
                    <a:pt x="38327" y="0"/>
                    <a:pt x="37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2"/>
            <p:cNvSpPr/>
            <p:nvPr/>
          </p:nvSpPr>
          <p:spPr>
            <a:xfrm>
              <a:off x="2803000" y="4002475"/>
              <a:ext cx="977400" cy="83425"/>
            </a:xfrm>
            <a:custGeom>
              <a:avLst/>
              <a:gdLst/>
              <a:ahLst/>
              <a:cxnLst/>
              <a:rect l="l" t="t" r="r" b="b"/>
              <a:pathLst>
                <a:path w="39096" h="3337" extrusionOk="0">
                  <a:moveTo>
                    <a:pt x="37935" y="3188"/>
                  </a:moveTo>
                  <a:lnTo>
                    <a:pt x="37935" y="3188"/>
                  </a:lnTo>
                  <a:cubicBezTo>
                    <a:pt x="37891" y="3198"/>
                    <a:pt x="37855" y="3203"/>
                    <a:pt x="37828" y="3203"/>
                  </a:cubicBezTo>
                  <a:cubicBezTo>
                    <a:pt x="37770" y="3214"/>
                    <a:pt x="37720" y="3222"/>
                    <a:pt x="37680" y="3227"/>
                  </a:cubicBezTo>
                  <a:lnTo>
                    <a:pt x="37680" y="3227"/>
                  </a:lnTo>
                  <a:cubicBezTo>
                    <a:pt x="37742" y="3225"/>
                    <a:pt x="37828" y="3216"/>
                    <a:pt x="37935" y="3188"/>
                  </a:cubicBezTo>
                  <a:close/>
                  <a:moveTo>
                    <a:pt x="37680" y="3227"/>
                  </a:moveTo>
                  <a:cubicBezTo>
                    <a:pt x="37654" y="3228"/>
                    <a:pt x="37633" y="3228"/>
                    <a:pt x="37616" y="3228"/>
                  </a:cubicBezTo>
                  <a:cubicBezTo>
                    <a:pt x="37580" y="3228"/>
                    <a:pt x="37561" y="3228"/>
                    <a:pt x="37561" y="3236"/>
                  </a:cubicBezTo>
                  <a:cubicBezTo>
                    <a:pt x="37561" y="3236"/>
                    <a:pt x="37604" y="3236"/>
                    <a:pt x="37680" y="3227"/>
                  </a:cubicBezTo>
                  <a:close/>
                  <a:moveTo>
                    <a:pt x="1535" y="0"/>
                  </a:moveTo>
                  <a:cubicBezTo>
                    <a:pt x="801" y="0"/>
                    <a:pt x="67" y="634"/>
                    <a:pt x="1" y="1368"/>
                  </a:cubicBezTo>
                  <a:lnTo>
                    <a:pt x="1" y="1902"/>
                  </a:lnTo>
                  <a:cubicBezTo>
                    <a:pt x="1" y="2135"/>
                    <a:pt x="34" y="2302"/>
                    <a:pt x="134" y="2469"/>
                  </a:cubicBezTo>
                  <a:cubicBezTo>
                    <a:pt x="234" y="2802"/>
                    <a:pt x="534" y="3036"/>
                    <a:pt x="868" y="3203"/>
                  </a:cubicBezTo>
                  <a:cubicBezTo>
                    <a:pt x="1035" y="3303"/>
                    <a:pt x="1235" y="3336"/>
                    <a:pt x="1402" y="3336"/>
                  </a:cubicBezTo>
                  <a:lnTo>
                    <a:pt x="12576" y="3336"/>
                  </a:lnTo>
                  <a:cubicBezTo>
                    <a:pt x="17513" y="3303"/>
                    <a:pt x="21883" y="3303"/>
                    <a:pt x="25586" y="3303"/>
                  </a:cubicBezTo>
                  <a:cubicBezTo>
                    <a:pt x="29255" y="3236"/>
                    <a:pt x="32257" y="3236"/>
                    <a:pt x="34359" y="3236"/>
                  </a:cubicBezTo>
                  <a:lnTo>
                    <a:pt x="37561" y="3236"/>
                  </a:lnTo>
                  <a:cubicBezTo>
                    <a:pt x="37561" y="3236"/>
                    <a:pt x="37494" y="3236"/>
                    <a:pt x="37361" y="3203"/>
                  </a:cubicBezTo>
                  <a:lnTo>
                    <a:pt x="34359" y="3203"/>
                  </a:lnTo>
                  <a:cubicBezTo>
                    <a:pt x="32257" y="3203"/>
                    <a:pt x="29322" y="3169"/>
                    <a:pt x="25586" y="3169"/>
                  </a:cubicBezTo>
                  <a:cubicBezTo>
                    <a:pt x="21883" y="3136"/>
                    <a:pt x="17480" y="3136"/>
                    <a:pt x="12576" y="3136"/>
                  </a:cubicBezTo>
                  <a:lnTo>
                    <a:pt x="1902" y="3136"/>
                  </a:lnTo>
                  <a:cubicBezTo>
                    <a:pt x="1569" y="3136"/>
                    <a:pt x="1235" y="3136"/>
                    <a:pt x="968" y="3003"/>
                  </a:cubicBezTo>
                  <a:cubicBezTo>
                    <a:pt x="668" y="2869"/>
                    <a:pt x="401" y="2636"/>
                    <a:pt x="301" y="2335"/>
                  </a:cubicBezTo>
                  <a:cubicBezTo>
                    <a:pt x="201" y="2202"/>
                    <a:pt x="168" y="2035"/>
                    <a:pt x="168" y="1868"/>
                  </a:cubicBezTo>
                  <a:lnTo>
                    <a:pt x="168" y="1368"/>
                  </a:lnTo>
                  <a:cubicBezTo>
                    <a:pt x="234" y="734"/>
                    <a:pt x="835" y="201"/>
                    <a:pt x="1502" y="201"/>
                  </a:cubicBezTo>
                  <a:cubicBezTo>
                    <a:pt x="12743" y="167"/>
                    <a:pt x="22984" y="167"/>
                    <a:pt x="30389" y="167"/>
                  </a:cubicBezTo>
                  <a:lnTo>
                    <a:pt x="37427" y="167"/>
                  </a:lnTo>
                  <a:cubicBezTo>
                    <a:pt x="37460" y="166"/>
                    <a:pt x="37491" y="165"/>
                    <a:pt x="37523" y="165"/>
                  </a:cubicBezTo>
                  <a:cubicBezTo>
                    <a:pt x="38115" y="165"/>
                    <a:pt x="38607" y="458"/>
                    <a:pt x="38828" y="901"/>
                  </a:cubicBezTo>
                  <a:cubicBezTo>
                    <a:pt x="38929" y="1101"/>
                    <a:pt x="38995" y="1368"/>
                    <a:pt x="38995" y="1568"/>
                  </a:cubicBezTo>
                  <a:cubicBezTo>
                    <a:pt x="39029" y="1835"/>
                    <a:pt x="38995" y="2002"/>
                    <a:pt x="38929" y="2202"/>
                  </a:cubicBezTo>
                  <a:cubicBezTo>
                    <a:pt x="38828" y="2569"/>
                    <a:pt x="38562" y="2836"/>
                    <a:pt x="38361" y="3003"/>
                  </a:cubicBezTo>
                  <a:cubicBezTo>
                    <a:pt x="38196" y="3102"/>
                    <a:pt x="38053" y="3157"/>
                    <a:pt x="37935" y="3188"/>
                  </a:cubicBezTo>
                  <a:lnTo>
                    <a:pt x="37935" y="3188"/>
                  </a:lnTo>
                  <a:cubicBezTo>
                    <a:pt x="38054" y="3162"/>
                    <a:pt x="38224" y="3100"/>
                    <a:pt x="38395" y="3003"/>
                  </a:cubicBezTo>
                  <a:cubicBezTo>
                    <a:pt x="38662" y="2869"/>
                    <a:pt x="38895" y="2569"/>
                    <a:pt x="39029" y="2202"/>
                  </a:cubicBezTo>
                  <a:cubicBezTo>
                    <a:pt x="39095" y="2035"/>
                    <a:pt x="39095" y="1802"/>
                    <a:pt x="39095" y="1568"/>
                  </a:cubicBezTo>
                  <a:cubicBezTo>
                    <a:pt x="39095" y="1368"/>
                    <a:pt x="39062" y="1135"/>
                    <a:pt x="38929" y="868"/>
                  </a:cubicBezTo>
                  <a:cubicBezTo>
                    <a:pt x="38737" y="389"/>
                    <a:pt x="38209" y="32"/>
                    <a:pt x="37578" y="32"/>
                  </a:cubicBezTo>
                  <a:cubicBezTo>
                    <a:pt x="37550" y="32"/>
                    <a:pt x="37522" y="32"/>
                    <a:pt x="37494" y="34"/>
                  </a:cubicBezTo>
                  <a:lnTo>
                    <a:pt x="30422" y="34"/>
                  </a:lnTo>
                  <a:cubicBezTo>
                    <a:pt x="23051" y="34"/>
                    <a:pt x="12843" y="0"/>
                    <a:pt x="1535"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2"/>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2"/>
            <p:cNvSpPr/>
            <p:nvPr/>
          </p:nvSpPr>
          <p:spPr>
            <a:xfrm>
              <a:off x="2778000" y="4707150"/>
              <a:ext cx="1016575" cy="105275"/>
            </a:xfrm>
            <a:custGeom>
              <a:avLst/>
              <a:gdLst/>
              <a:ahLst/>
              <a:cxnLst/>
              <a:rect l="l" t="t" r="r" b="b"/>
              <a:pathLst>
                <a:path w="40663" h="4211" extrusionOk="0">
                  <a:moveTo>
                    <a:pt x="40562" y="0"/>
                  </a:moveTo>
                  <a:cubicBezTo>
                    <a:pt x="40562" y="0"/>
                    <a:pt x="20748" y="834"/>
                    <a:pt x="12075" y="1335"/>
                  </a:cubicBezTo>
                  <a:cubicBezTo>
                    <a:pt x="3402" y="1835"/>
                    <a:pt x="0" y="2669"/>
                    <a:pt x="0" y="2669"/>
                  </a:cubicBezTo>
                  <a:cubicBezTo>
                    <a:pt x="0" y="2669"/>
                    <a:pt x="4534" y="4211"/>
                    <a:pt x="14046" y="4211"/>
                  </a:cubicBezTo>
                  <a:cubicBezTo>
                    <a:pt x="14426" y="4211"/>
                    <a:pt x="14814" y="4208"/>
                    <a:pt x="15211" y="4203"/>
                  </a:cubicBezTo>
                  <a:cubicBezTo>
                    <a:pt x="25552" y="4137"/>
                    <a:pt x="40662" y="501"/>
                    <a:pt x="40662" y="501"/>
                  </a:cubicBezTo>
                  <a:lnTo>
                    <a:pt x="40562" y="0"/>
                  </a:ln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2"/>
            <p:cNvSpPr/>
            <p:nvPr/>
          </p:nvSpPr>
          <p:spPr>
            <a:xfrm>
              <a:off x="3014825" y="4475300"/>
              <a:ext cx="408650" cy="6700"/>
            </a:xfrm>
            <a:custGeom>
              <a:avLst/>
              <a:gdLst/>
              <a:ahLst/>
              <a:cxnLst/>
              <a:rect l="l" t="t" r="r" b="b"/>
              <a:pathLst>
                <a:path w="16346" h="268" extrusionOk="0">
                  <a:moveTo>
                    <a:pt x="8173" y="1"/>
                  </a:moveTo>
                  <a:cubicBezTo>
                    <a:pt x="3670" y="1"/>
                    <a:pt x="0" y="68"/>
                    <a:pt x="0" y="134"/>
                  </a:cubicBezTo>
                  <a:cubicBezTo>
                    <a:pt x="0" y="234"/>
                    <a:pt x="3670" y="268"/>
                    <a:pt x="8173" y="268"/>
                  </a:cubicBezTo>
                  <a:cubicBezTo>
                    <a:pt x="12643" y="268"/>
                    <a:pt x="16345" y="168"/>
                    <a:pt x="16345" y="134"/>
                  </a:cubicBezTo>
                  <a:cubicBezTo>
                    <a:pt x="16345" y="68"/>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2"/>
            <p:cNvSpPr/>
            <p:nvPr/>
          </p:nvSpPr>
          <p:spPr>
            <a:xfrm>
              <a:off x="3014825" y="4716325"/>
              <a:ext cx="408650" cy="6700"/>
            </a:xfrm>
            <a:custGeom>
              <a:avLst/>
              <a:gdLst/>
              <a:ahLst/>
              <a:cxnLst/>
              <a:rect l="l" t="t" r="r" b="b"/>
              <a:pathLst>
                <a:path w="16346" h="268" extrusionOk="0">
                  <a:moveTo>
                    <a:pt x="8173" y="0"/>
                  </a:moveTo>
                  <a:cubicBezTo>
                    <a:pt x="3670" y="0"/>
                    <a:pt x="0" y="67"/>
                    <a:pt x="0" y="134"/>
                  </a:cubicBezTo>
                  <a:cubicBezTo>
                    <a:pt x="0" y="200"/>
                    <a:pt x="3670" y="267"/>
                    <a:pt x="8173" y="267"/>
                  </a:cubicBezTo>
                  <a:cubicBezTo>
                    <a:pt x="12643" y="267"/>
                    <a:pt x="16345" y="167"/>
                    <a:pt x="16345" y="134"/>
                  </a:cubicBezTo>
                  <a:cubicBezTo>
                    <a:pt x="16345" y="100"/>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2"/>
            <p:cNvSpPr/>
            <p:nvPr/>
          </p:nvSpPr>
          <p:spPr>
            <a:xfrm>
              <a:off x="3014825" y="4977350"/>
              <a:ext cx="408650" cy="5850"/>
            </a:xfrm>
            <a:custGeom>
              <a:avLst/>
              <a:gdLst/>
              <a:ahLst/>
              <a:cxnLst/>
              <a:rect l="l" t="t" r="r" b="b"/>
              <a:pathLst>
                <a:path w="16346" h="234" extrusionOk="0">
                  <a:moveTo>
                    <a:pt x="8173" y="0"/>
                  </a:moveTo>
                  <a:cubicBezTo>
                    <a:pt x="3670" y="0"/>
                    <a:pt x="0" y="67"/>
                    <a:pt x="0" y="100"/>
                  </a:cubicBezTo>
                  <a:cubicBezTo>
                    <a:pt x="0" y="200"/>
                    <a:pt x="3670" y="234"/>
                    <a:pt x="8173" y="234"/>
                  </a:cubicBezTo>
                  <a:cubicBezTo>
                    <a:pt x="12643" y="234"/>
                    <a:pt x="16345" y="167"/>
                    <a:pt x="16345" y="100"/>
                  </a:cubicBezTo>
                  <a:cubicBezTo>
                    <a:pt x="16345" y="33"/>
                    <a:pt x="12676" y="0"/>
                    <a:pt x="81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2"/>
            <p:cNvSpPr/>
            <p:nvPr/>
          </p:nvSpPr>
          <p:spPr>
            <a:xfrm>
              <a:off x="3014825" y="4252650"/>
              <a:ext cx="408650" cy="5875"/>
            </a:xfrm>
            <a:custGeom>
              <a:avLst/>
              <a:gdLst/>
              <a:ahLst/>
              <a:cxnLst/>
              <a:rect l="l" t="t" r="r" b="b"/>
              <a:pathLst>
                <a:path w="16346" h="235" extrusionOk="0">
                  <a:moveTo>
                    <a:pt x="8173" y="1"/>
                  </a:moveTo>
                  <a:cubicBezTo>
                    <a:pt x="3670" y="1"/>
                    <a:pt x="0" y="34"/>
                    <a:pt x="0" y="134"/>
                  </a:cubicBezTo>
                  <a:cubicBezTo>
                    <a:pt x="0" y="201"/>
                    <a:pt x="3670" y="234"/>
                    <a:pt x="8173" y="234"/>
                  </a:cubicBezTo>
                  <a:cubicBezTo>
                    <a:pt x="12643" y="234"/>
                    <a:pt x="16345" y="167"/>
                    <a:pt x="16345" y="134"/>
                  </a:cubicBezTo>
                  <a:cubicBezTo>
                    <a:pt x="16345" y="34"/>
                    <a:pt x="12676" y="1"/>
                    <a:pt x="817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2"/>
            <p:cNvSpPr/>
            <p:nvPr/>
          </p:nvSpPr>
          <p:spPr>
            <a:xfrm>
              <a:off x="3014000" y="4365225"/>
              <a:ext cx="236025" cy="5875"/>
            </a:xfrm>
            <a:custGeom>
              <a:avLst/>
              <a:gdLst/>
              <a:ahLst/>
              <a:cxnLst/>
              <a:rect l="l" t="t" r="r" b="b"/>
              <a:pathLst>
                <a:path w="9441" h="235" extrusionOk="0">
                  <a:moveTo>
                    <a:pt x="4737" y="1"/>
                  </a:moveTo>
                  <a:cubicBezTo>
                    <a:pt x="2135" y="1"/>
                    <a:pt x="0" y="34"/>
                    <a:pt x="0" y="134"/>
                  </a:cubicBezTo>
                  <a:cubicBezTo>
                    <a:pt x="0" y="201"/>
                    <a:pt x="2102" y="234"/>
                    <a:pt x="4737" y="234"/>
                  </a:cubicBezTo>
                  <a:cubicBezTo>
                    <a:pt x="7305" y="234"/>
                    <a:pt x="9440" y="168"/>
                    <a:pt x="9440" y="134"/>
                  </a:cubicBezTo>
                  <a:cubicBezTo>
                    <a:pt x="9440" y="34"/>
                    <a:pt x="7305" y="1"/>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2"/>
            <p:cNvSpPr/>
            <p:nvPr/>
          </p:nvSpPr>
          <p:spPr>
            <a:xfrm>
              <a:off x="3014000" y="4593725"/>
              <a:ext cx="236025" cy="5875"/>
            </a:xfrm>
            <a:custGeom>
              <a:avLst/>
              <a:gdLst/>
              <a:ahLst/>
              <a:cxnLst/>
              <a:rect l="l" t="t" r="r" b="b"/>
              <a:pathLst>
                <a:path w="9441" h="235" extrusionOk="0">
                  <a:moveTo>
                    <a:pt x="4737" y="1"/>
                  </a:moveTo>
                  <a:cubicBezTo>
                    <a:pt x="2135" y="1"/>
                    <a:pt x="0" y="67"/>
                    <a:pt x="0" y="101"/>
                  </a:cubicBezTo>
                  <a:cubicBezTo>
                    <a:pt x="0" y="201"/>
                    <a:pt x="2102" y="234"/>
                    <a:pt x="4737" y="234"/>
                  </a:cubicBezTo>
                  <a:cubicBezTo>
                    <a:pt x="7305" y="234"/>
                    <a:pt x="9440" y="168"/>
                    <a:pt x="9440" y="101"/>
                  </a:cubicBezTo>
                  <a:cubicBezTo>
                    <a:pt x="9440" y="67"/>
                    <a:pt x="7305" y="34"/>
                    <a:pt x="4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2"/>
            <p:cNvSpPr/>
            <p:nvPr/>
          </p:nvSpPr>
          <p:spPr>
            <a:xfrm>
              <a:off x="3014000" y="4842250"/>
              <a:ext cx="236025" cy="6700"/>
            </a:xfrm>
            <a:custGeom>
              <a:avLst/>
              <a:gdLst/>
              <a:ahLst/>
              <a:cxnLst/>
              <a:rect l="l" t="t" r="r" b="b"/>
              <a:pathLst>
                <a:path w="9441" h="268" extrusionOk="0">
                  <a:moveTo>
                    <a:pt x="4737" y="0"/>
                  </a:moveTo>
                  <a:cubicBezTo>
                    <a:pt x="2135" y="0"/>
                    <a:pt x="0" y="100"/>
                    <a:pt x="0" y="134"/>
                  </a:cubicBezTo>
                  <a:cubicBezTo>
                    <a:pt x="0" y="234"/>
                    <a:pt x="2102" y="267"/>
                    <a:pt x="4737" y="267"/>
                  </a:cubicBezTo>
                  <a:cubicBezTo>
                    <a:pt x="7305" y="267"/>
                    <a:pt x="9440" y="167"/>
                    <a:pt x="9440" y="134"/>
                  </a:cubicBezTo>
                  <a:cubicBezTo>
                    <a:pt x="9440" y="100"/>
                    <a:pt x="7305" y="0"/>
                    <a:pt x="473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2"/>
            <p:cNvSpPr/>
            <p:nvPr/>
          </p:nvSpPr>
          <p:spPr>
            <a:xfrm>
              <a:off x="3423450" y="4083375"/>
              <a:ext cx="366125" cy="1028250"/>
            </a:xfrm>
            <a:custGeom>
              <a:avLst/>
              <a:gdLst/>
              <a:ahLst/>
              <a:cxnLst/>
              <a:rect l="l" t="t" r="r" b="b"/>
              <a:pathLst>
                <a:path w="14645" h="41130" extrusionOk="0">
                  <a:moveTo>
                    <a:pt x="0" y="0"/>
                  </a:moveTo>
                  <a:lnTo>
                    <a:pt x="4337" y="40963"/>
                  </a:lnTo>
                  <a:lnTo>
                    <a:pt x="14211" y="41130"/>
                  </a:lnTo>
                  <a:cubicBezTo>
                    <a:pt x="14644" y="40196"/>
                    <a:pt x="8240" y="0"/>
                    <a:pt x="8240"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2"/>
            <p:cNvSpPr/>
            <p:nvPr/>
          </p:nvSpPr>
          <p:spPr>
            <a:xfrm>
              <a:off x="2896400" y="5108275"/>
              <a:ext cx="763075" cy="6675"/>
            </a:xfrm>
            <a:custGeom>
              <a:avLst/>
              <a:gdLst/>
              <a:ahLst/>
              <a:cxnLst/>
              <a:rect l="l" t="t" r="r" b="b"/>
              <a:pathLst>
                <a:path w="30523" h="267" extrusionOk="0">
                  <a:moveTo>
                    <a:pt x="15278" y="0"/>
                  </a:moveTo>
                  <a:cubicBezTo>
                    <a:pt x="6839" y="0"/>
                    <a:pt x="1" y="33"/>
                    <a:pt x="1" y="134"/>
                  </a:cubicBezTo>
                  <a:cubicBezTo>
                    <a:pt x="1" y="200"/>
                    <a:pt x="6839" y="267"/>
                    <a:pt x="15278" y="267"/>
                  </a:cubicBezTo>
                  <a:cubicBezTo>
                    <a:pt x="23684" y="267"/>
                    <a:pt x="30523" y="167"/>
                    <a:pt x="30523" y="134"/>
                  </a:cubicBezTo>
                  <a:cubicBezTo>
                    <a:pt x="30523" y="100"/>
                    <a:pt x="23751" y="0"/>
                    <a:pt x="1527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2"/>
            <p:cNvSpPr/>
            <p:nvPr/>
          </p:nvSpPr>
          <p:spPr>
            <a:xfrm>
              <a:off x="3350075" y="4892275"/>
              <a:ext cx="54225" cy="54225"/>
            </a:xfrm>
            <a:custGeom>
              <a:avLst/>
              <a:gdLst/>
              <a:ahLst/>
              <a:cxnLst/>
              <a:rect l="l" t="t" r="r" b="b"/>
              <a:pathLst>
                <a:path w="2169" h="2169" extrusionOk="0">
                  <a:moveTo>
                    <a:pt x="1101" y="1"/>
                  </a:moveTo>
                  <a:cubicBezTo>
                    <a:pt x="500" y="1"/>
                    <a:pt x="0" y="468"/>
                    <a:pt x="0" y="1101"/>
                  </a:cubicBezTo>
                  <a:cubicBezTo>
                    <a:pt x="0" y="1668"/>
                    <a:pt x="500" y="2169"/>
                    <a:pt x="1101" y="2169"/>
                  </a:cubicBezTo>
                  <a:cubicBezTo>
                    <a:pt x="1668" y="2169"/>
                    <a:pt x="2168" y="1735"/>
                    <a:pt x="2168" y="1101"/>
                  </a:cubicBezTo>
                  <a:cubicBezTo>
                    <a:pt x="2168" y="501"/>
                    <a:pt x="1668" y="1"/>
                    <a:pt x="1101"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2"/>
            <p:cNvSpPr/>
            <p:nvPr/>
          </p:nvSpPr>
          <p:spPr>
            <a:xfrm>
              <a:off x="2904750" y="4928925"/>
              <a:ext cx="54225" cy="54275"/>
            </a:xfrm>
            <a:custGeom>
              <a:avLst/>
              <a:gdLst/>
              <a:ahLst/>
              <a:cxnLst/>
              <a:rect l="l" t="t" r="r" b="b"/>
              <a:pathLst>
                <a:path w="2169" h="2171" extrusionOk="0">
                  <a:moveTo>
                    <a:pt x="1155" y="1"/>
                  </a:moveTo>
                  <a:cubicBezTo>
                    <a:pt x="1137" y="1"/>
                    <a:pt x="1119" y="1"/>
                    <a:pt x="1101" y="2"/>
                  </a:cubicBezTo>
                  <a:cubicBezTo>
                    <a:pt x="501" y="2"/>
                    <a:pt x="0" y="503"/>
                    <a:pt x="0" y="1103"/>
                  </a:cubicBezTo>
                  <a:cubicBezTo>
                    <a:pt x="0" y="1670"/>
                    <a:pt x="467" y="2171"/>
                    <a:pt x="1101" y="2171"/>
                  </a:cubicBezTo>
                  <a:cubicBezTo>
                    <a:pt x="1668" y="2171"/>
                    <a:pt x="2169" y="1704"/>
                    <a:pt x="2169" y="1103"/>
                  </a:cubicBezTo>
                  <a:cubicBezTo>
                    <a:pt x="2169" y="489"/>
                    <a:pt x="1699" y="1"/>
                    <a:pt x="1155"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2"/>
            <p:cNvSpPr/>
            <p:nvPr/>
          </p:nvSpPr>
          <p:spPr>
            <a:xfrm>
              <a:off x="3474325" y="4955650"/>
              <a:ext cx="97600" cy="98425"/>
            </a:xfrm>
            <a:custGeom>
              <a:avLst/>
              <a:gdLst/>
              <a:ahLst/>
              <a:cxnLst/>
              <a:rect l="l" t="t" r="r" b="b"/>
              <a:pathLst>
                <a:path w="3904" h="3937" extrusionOk="0">
                  <a:moveTo>
                    <a:pt x="1968" y="1"/>
                  </a:moveTo>
                  <a:cubicBezTo>
                    <a:pt x="868" y="1"/>
                    <a:pt x="0" y="901"/>
                    <a:pt x="0" y="1969"/>
                  </a:cubicBezTo>
                  <a:cubicBezTo>
                    <a:pt x="0" y="3070"/>
                    <a:pt x="868" y="3937"/>
                    <a:pt x="1968" y="3937"/>
                  </a:cubicBezTo>
                  <a:cubicBezTo>
                    <a:pt x="3036" y="3937"/>
                    <a:pt x="3903" y="3070"/>
                    <a:pt x="3903" y="1969"/>
                  </a:cubicBezTo>
                  <a:cubicBezTo>
                    <a:pt x="3903" y="901"/>
                    <a:pt x="3036" y="1"/>
                    <a:pt x="1968" y="1"/>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2"/>
            <p:cNvSpPr/>
            <p:nvPr/>
          </p:nvSpPr>
          <p:spPr>
            <a:xfrm>
              <a:off x="3280025" y="4887275"/>
              <a:ext cx="33375" cy="33375"/>
            </a:xfrm>
            <a:custGeom>
              <a:avLst/>
              <a:gdLst/>
              <a:ahLst/>
              <a:cxnLst/>
              <a:rect l="l" t="t" r="r" b="b"/>
              <a:pathLst>
                <a:path w="1335" h="1335" extrusionOk="0">
                  <a:moveTo>
                    <a:pt x="667" y="0"/>
                  </a:moveTo>
                  <a:cubicBezTo>
                    <a:pt x="300" y="0"/>
                    <a:pt x="0" y="301"/>
                    <a:pt x="0" y="668"/>
                  </a:cubicBezTo>
                  <a:cubicBezTo>
                    <a:pt x="0" y="1035"/>
                    <a:pt x="300" y="1335"/>
                    <a:pt x="667" y="1335"/>
                  </a:cubicBezTo>
                  <a:cubicBezTo>
                    <a:pt x="1034" y="1335"/>
                    <a:pt x="1334" y="1035"/>
                    <a:pt x="1334" y="668"/>
                  </a:cubicBezTo>
                  <a:cubicBezTo>
                    <a:pt x="1334" y="301"/>
                    <a:pt x="1034" y="0"/>
                    <a:pt x="667"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753675" y="4821400"/>
              <a:ext cx="33400" cy="33375"/>
            </a:xfrm>
            <a:custGeom>
              <a:avLst/>
              <a:gdLst/>
              <a:ahLst/>
              <a:cxnLst/>
              <a:rect l="l" t="t" r="r" b="b"/>
              <a:pathLst>
                <a:path w="1336" h="1335" extrusionOk="0">
                  <a:moveTo>
                    <a:pt x="668" y="0"/>
                  </a:moveTo>
                  <a:cubicBezTo>
                    <a:pt x="301" y="0"/>
                    <a:pt x="1" y="300"/>
                    <a:pt x="1" y="667"/>
                  </a:cubicBezTo>
                  <a:cubicBezTo>
                    <a:pt x="1" y="1034"/>
                    <a:pt x="301" y="1335"/>
                    <a:pt x="668" y="1335"/>
                  </a:cubicBezTo>
                  <a:cubicBezTo>
                    <a:pt x="1035" y="1335"/>
                    <a:pt x="1335" y="1034"/>
                    <a:pt x="1335" y="667"/>
                  </a:cubicBezTo>
                  <a:cubicBezTo>
                    <a:pt x="1335" y="300"/>
                    <a:pt x="1035" y="0"/>
                    <a:pt x="668" y="0"/>
                  </a:cubicBezTo>
                  <a:close/>
                </a:path>
              </a:pathLst>
            </a:custGeom>
            <a:solidFill>
              <a:srgbClr val="FFFFFF">
                <a:alpha val="547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D8155B8A-2211-0140-D0A9-A1C6BDFA61BC}"/>
              </a:ext>
            </a:extLst>
          </p:cNvPr>
          <p:cNvGrpSpPr/>
          <p:nvPr/>
        </p:nvGrpSpPr>
        <p:grpSpPr>
          <a:xfrm>
            <a:off x="583294" y="1114926"/>
            <a:ext cx="2298509" cy="1314982"/>
            <a:chOff x="823924" y="1114926"/>
            <a:chExt cx="2298509" cy="1314982"/>
          </a:xfrm>
        </p:grpSpPr>
        <p:sp>
          <p:nvSpPr>
            <p:cNvPr id="1874" name="TextBox 1873">
              <a:extLst>
                <a:ext uri="{FF2B5EF4-FFF2-40B4-BE49-F238E27FC236}">
                  <a16:creationId xmlns:a16="http://schemas.microsoft.com/office/drawing/2014/main" id="{17550E62-27CD-C3E6-C99C-6F7EE5940437}"/>
                </a:ext>
              </a:extLst>
            </p:cNvPr>
            <p:cNvSpPr txBox="1"/>
            <p:nvPr/>
          </p:nvSpPr>
          <p:spPr>
            <a:xfrm>
              <a:off x="823924" y="2029798"/>
              <a:ext cx="2298509" cy="400110"/>
            </a:xfrm>
            <a:prstGeom prst="rect">
              <a:avLst/>
            </a:prstGeom>
            <a:noFill/>
          </p:spPr>
          <p:txBody>
            <a:bodyPr wrap="square">
              <a:spAutoFit/>
            </a:bodyPr>
            <a:lstStyle/>
            <a:p>
              <a:pPr marL="342900" indent="-342900">
                <a:buFont typeface="Arial" panose="020B0604020202020204" pitchFamily="34" charset="0"/>
                <a:buChar char="•"/>
              </a:pPr>
              <a:r>
                <a:rPr lang="en-US" sz="2000"/>
                <a:t>Đựng hóa chất </a:t>
              </a:r>
            </a:p>
          </p:txBody>
        </p:sp>
        <p:sp>
          <p:nvSpPr>
            <p:cNvPr id="2" name="Rectangle: Rounded Corners 1">
              <a:extLst>
                <a:ext uri="{FF2B5EF4-FFF2-40B4-BE49-F238E27FC236}">
                  <a16:creationId xmlns:a16="http://schemas.microsoft.com/office/drawing/2014/main" id="{F3BEE2A8-4D7E-93A6-ACD0-CFE6DE44DD83}"/>
                </a:ext>
              </a:extLst>
            </p:cNvPr>
            <p:cNvSpPr/>
            <p:nvPr/>
          </p:nvSpPr>
          <p:spPr>
            <a:xfrm>
              <a:off x="954505" y="1114926"/>
              <a:ext cx="2037348" cy="773723"/>
            </a:xfrm>
            <a:prstGeom prst="roundRect">
              <a:avLst/>
            </a:prstGeom>
            <a:solidFill>
              <a:schemeClr val="bg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Arial" panose="020B0604020202020204" pitchFamily="34" charset="0"/>
                  <a:cs typeface="Arial" panose="020B0604020202020204" pitchFamily="34" charset="0"/>
                </a:rPr>
                <a:t>Công dụng</a:t>
              </a:r>
            </a:p>
          </p:txBody>
        </p:sp>
      </p:grpSp>
      <p:grpSp>
        <p:nvGrpSpPr>
          <p:cNvPr id="5" name="Group 4">
            <a:extLst>
              <a:ext uri="{FF2B5EF4-FFF2-40B4-BE49-F238E27FC236}">
                <a16:creationId xmlns:a16="http://schemas.microsoft.com/office/drawing/2014/main" id="{865EDC26-B9CC-B0BD-2293-814840D69B5C}"/>
              </a:ext>
            </a:extLst>
          </p:cNvPr>
          <p:cNvGrpSpPr/>
          <p:nvPr/>
        </p:nvGrpSpPr>
        <p:grpSpPr>
          <a:xfrm>
            <a:off x="3084852" y="1114926"/>
            <a:ext cx="2644590" cy="1797770"/>
            <a:chOff x="3229230" y="1114926"/>
            <a:chExt cx="2644590" cy="1797770"/>
          </a:xfrm>
        </p:grpSpPr>
        <p:sp>
          <p:nvSpPr>
            <p:cNvPr id="1875" name="TextBox 1874">
              <a:extLst>
                <a:ext uri="{FF2B5EF4-FFF2-40B4-BE49-F238E27FC236}">
                  <a16:creationId xmlns:a16="http://schemas.microsoft.com/office/drawing/2014/main" id="{0BC1F250-0E09-609C-1416-95A26B1B2240}"/>
                </a:ext>
              </a:extLst>
            </p:cNvPr>
            <p:cNvSpPr txBox="1"/>
            <p:nvPr/>
          </p:nvSpPr>
          <p:spPr>
            <a:xfrm>
              <a:off x="3229230" y="1954036"/>
              <a:ext cx="2644590"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Cho hóa chất vào lọ và đậy nút lại.</a:t>
              </a:r>
            </a:p>
          </p:txBody>
        </p:sp>
        <p:sp>
          <p:nvSpPr>
            <p:cNvPr id="3" name="Rectangle: Rounded Corners 2">
              <a:extLst>
                <a:ext uri="{FF2B5EF4-FFF2-40B4-BE49-F238E27FC236}">
                  <a16:creationId xmlns:a16="http://schemas.microsoft.com/office/drawing/2014/main" id="{7C73C2FE-7281-4DFA-7261-E15035FF77DB}"/>
                </a:ext>
              </a:extLst>
            </p:cNvPr>
            <p:cNvSpPr/>
            <p:nvPr/>
          </p:nvSpPr>
          <p:spPr>
            <a:xfrm>
              <a:off x="3553325" y="1114926"/>
              <a:ext cx="2037348" cy="773723"/>
            </a:xfrm>
            <a:prstGeom prst="roundRect">
              <a:avLst/>
            </a:prstGeom>
            <a:solidFill>
              <a:schemeClr val="bg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Arial" panose="020B0604020202020204" pitchFamily="34" charset="0"/>
                  <a:cs typeface="Arial" panose="020B0604020202020204" pitchFamily="34" charset="0"/>
                </a:rPr>
                <a:t>Cách sử dụng</a:t>
              </a:r>
            </a:p>
          </p:txBody>
        </p:sp>
      </p:grpSp>
      <p:grpSp>
        <p:nvGrpSpPr>
          <p:cNvPr id="7" name="Group 6">
            <a:extLst>
              <a:ext uri="{FF2B5EF4-FFF2-40B4-BE49-F238E27FC236}">
                <a16:creationId xmlns:a16="http://schemas.microsoft.com/office/drawing/2014/main" id="{E3EE6355-6CCA-E83E-7F62-C6B467D809DD}"/>
              </a:ext>
            </a:extLst>
          </p:cNvPr>
          <p:cNvGrpSpPr/>
          <p:nvPr/>
        </p:nvGrpSpPr>
        <p:grpSpPr>
          <a:xfrm>
            <a:off x="5797778" y="1114926"/>
            <a:ext cx="2644591" cy="2267439"/>
            <a:chOff x="5894030" y="1114926"/>
            <a:chExt cx="2644591" cy="2267439"/>
          </a:xfrm>
        </p:grpSpPr>
        <p:sp>
          <p:nvSpPr>
            <p:cNvPr id="1876" name="TextBox 1875">
              <a:extLst>
                <a:ext uri="{FF2B5EF4-FFF2-40B4-BE49-F238E27FC236}">
                  <a16:creationId xmlns:a16="http://schemas.microsoft.com/office/drawing/2014/main" id="{C3BC2E5F-3EE6-BE1B-4EA0-55459950783C}"/>
                </a:ext>
              </a:extLst>
            </p:cNvPr>
            <p:cNvSpPr txBox="1"/>
            <p:nvPr/>
          </p:nvSpPr>
          <p:spPr>
            <a:xfrm>
              <a:off x="5894030" y="1962040"/>
              <a:ext cx="2644591"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Sau khi lấy hóa chất xong phải đậy nút lại ngay.</a:t>
              </a:r>
            </a:p>
          </p:txBody>
        </p:sp>
        <p:sp>
          <p:nvSpPr>
            <p:cNvPr id="4" name="Rectangle: Rounded Corners 3">
              <a:extLst>
                <a:ext uri="{FF2B5EF4-FFF2-40B4-BE49-F238E27FC236}">
                  <a16:creationId xmlns:a16="http://schemas.microsoft.com/office/drawing/2014/main" id="{2E54C709-6E60-8980-343F-B0E4EFF33C0D}"/>
                </a:ext>
              </a:extLst>
            </p:cNvPr>
            <p:cNvSpPr/>
            <p:nvPr/>
          </p:nvSpPr>
          <p:spPr>
            <a:xfrm>
              <a:off x="6317387" y="1114926"/>
              <a:ext cx="2037348" cy="773723"/>
            </a:xfrm>
            <a:prstGeom prst="roundRect">
              <a:avLst/>
            </a:prstGeom>
            <a:solidFill>
              <a:schemeClr val="bg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Arial" panose="020B0604020202020204" pitchFamily="34" charset="0"/>
                  <a:cs typeface="Arial" panose="020B0604020202020204" pitchFamily="34" charset="0"/>
                </a:rPr>
                <a:t>Lưu ý</a:t>
              </a:r>
            </a:p>
          </p:txBody>
        </p:sp>
      </p:grpSp>
      <p:pic>
        <p:nvPicPr>
          <p:cNvPr id="9" name="Picture 8" descr="A white bottle and test tube&#10;&#10;Description automatically generated">
            <a:extLst>
              <a:ext uri="{FF2B5EF4-FFF2-40B4-BE49-F238E27FC236}">
                <a16:creationId xmlns:a16="http://schemas.microsoft.com/office/drawing/2014/main" id="{533623C1-AF05-41B2-C93B-AE822DB9DFA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2949876"/>
            <a:ext cx="6141578" cy="2185650"/>
          </a:xfrm>
          <a:prstGeom prst="rect">
            <a:avLst/>
          </a:prstGeom>
        </p:spPr>
      </p:pic>
    </p:spTree>
    <p:extLst>
      <p:ext uri="{BB962C8B-B14F-4D97-AF65-F5344CB8AC3E}">
        <p14:creationId xmlns:p14="http://schemas.microsoft.com/office/powerpoint/2010/main" val="2725377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lectrochemistry Company Business Plan by Slidesgo">
  <a:themeElements>
    <a:clrScheme name="Simple Light">
      <a:dk1>
        <a:srgbClr val="111242"/>
      </a:dk1>
      <a:lt1>
        <a:srgbClr val="FFFFFF"/>
      </a:lt1>
      <a:dk2>
        <a:srgbClr val="FFCE5E"/>
      </a:dk2>
      <a:lt2>
        <a:srgbClr val="656E96"/>
      </a:lt2>
      <a:accent1>
        <a:srgbClr val="AE7461"/>
      </a:accent1>
      <a:accent2>
        <a:srgbClr val="FF725E"/>
      </a:accent2>
      <a:accent3>
        <a:srgbClr val="C7F1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2930</Words>
  <Application>Microsoft Office PowerPoint</Application>
  <PresentationFormat>On-screen Show (16:9)</PresentationFormat>
  <Paragraphs>297</Paragraphs>
  <Slides>57</Slides>
  <Notes>54</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Times New Roman</vt:lpstr>
      <vt:lpstr>Arial</vt:lpstr>
      <vt:lpstr>Wingdings</vt:lpstr>
      <vt:lpstr>Anek Devanagari</vt:lpstr>
      <vt:lpstr>Nunito Light</vt:lpstr>
      <vt:lpstr>Encode Sans Expanded</vt:lpstr>
      <vt:lpstr>Bebas Neue</vt:lpstr>
      <vt:lpstr>Electrochemistry Company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Một số thiết bị điện cơ bản trong môn KHTN 8</vt:lpstr>
      <vt:lpstr>1. Một số thiết bị điện cơ bản trong môn KHTN 8</vt:lpstr>
      <vt:lpstr>1. Một số thiết bị điện cơ bản trong môn KHTN 8</vt:lpstr>
      <vt:lpstr>1. Một số thiết bị điện cơ bản trong môn KHTN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28</cp:revision>
  <dcterms:modified xsi:type="dcterms:W3CDTF">2024-09-14T15:23:39Z</dcterms:modified>
</cp:coreProperties>
</file>