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312" r:id="rId2"/>
    <p:sldId id="314" r:id="rId3"/>
    <p:sldId id="259" r:id="rId4"/>
    <p:sldId id="260" r:id="rId5"/>
    <p:sldId id="315" r:id="rId6"/>
    <p:sldId id="261" r:id="rId7"/>
    <p:sldId id="262" r:id="rId8"/>
    <p:sldId id="318" r:id="rId9"/>
    <p:sldId id="263" r:id="rId10"/>
    <p:sldId id="264" r:id="rId11"/>
    <p:sldId id="319" r:id="rId12"/>
    <p:sldId id="265" r:id="rId13"/>
    <p:sldId id="266" r:id="rId14"/>
    <p:sldId id="316" r:id="rId15"/>
    <p:sldId id="267" r:id="rId16"/>
    <p:sldId id="268" r:id="rId17"/>
    <p:sldId id="317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E2E"/>
    <a:srgbClr val="00FFFF"/>
    <a:srgbClr val="99CD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1BDD8-9E5C-45CA-9D36-1101B5F34B2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EE795-996C-4D01-B4DC-0D83803F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9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26890-3464-4466-B789-5BB6DD4ADC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5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01862-45F6-49E4-B28C-50B6A0B7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1A4AFF0-7015-4632-8699-5D89D89AF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3378E9-A49A-4341-84D8-8201841E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FEDCD8-31A1-4683-BE8C-2761E77C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896701-D086-46DD-831F-A3007E6F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0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0A902E-C99D-45D5-910E-02C4B014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987407-6D49-4E3C-AD83-72F3B1963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22EB88-6C35-4F0F-90E5-B0B281B8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1F3226-9EF4-42EA-928C-84C11A23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B2D002-6A29-49AE-AD0D-BBC4D4D1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4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B672533-AA30-40DE-AA77-F6DCFDE2F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9103301-4973-4970-8310-7AA55EE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CFDC90-20F7-4D18-81FF-1108EBDF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AB8079-08D1-480A-A163-020D3A20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626F42-FA8C-4B1A-B0A4-0025D460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54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232146ED-1740-4E0E-8996-4B51792143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5C431250-2534-41F8-915B-18FCC65650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73D7C106-260D-4F16-93A6-3C076C9E6C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81312" y="743744"/>
            <a:ext cx="4860256" cy="4589316"/>
            <a:chOff x="1481312" y="743744"/>
            <a:chExt cx="4860256" cy="4589316"/>
          </a:xfrm>
        </p:grpSpPr>
        <p:sp>
          <p:nvSpPr>
            <p:cNvPr id="77" name="Rectangle 76" descr="Tag=AccentColor&#10;Flavor=Light&#10;Target=Fill">
              <a:extLst>
                <a:ext uri="{FF2B5EF4-FFF2-40B4-BE49-F238E27FC236}">
                  <a16:creationId xmlns="" xmlns:a16="http://schemas.microsoft.com/office/drawing/2014/main" id="{CE90353B-4B0C-4677-A170-00AD60175039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78" name="Rectangle 77" descr="Tag=AccentColor&#10;Flavor=Light&#10;Target=Fill">
              <a:extLst>
                <a:ext uri="{FF2B5EF4-FFF2-40B4-BE49-F238E27FC236}">
                  <a16:creationId xmlns="" xmlns:a16="http://schemas.microsoft.com/office/drawing/2014/main" id="{4C70E8BC-9282-41C2-B22A-745DB1C827CF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79" name="Rectangle 78">
            <a:extLst>
              <a:ext uri="{FF2B5EF4-FFF2-40B4-BE49-F238E27FC236}">
                <a16:creationId xmlns="" xmlns:a16="http://schemas.microsoft.com/office/drawing/2014/main" id="{BB51E472-8334-4DEB-9D39-8E4FFA92E2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79729" y="648365"/>
            <a:ext cx="4860256" cy="45893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itle 1">
            <a:extLst>
              <a:ext uri="{FF2B5EF4-FFF2-40B4-BE49-F238E27FC236}">
                <a16:creationId xmlns="" xmlns:a16="http://schemas.microsoft.com/office/drawing/2014/main" id="{CC645776-A980-4F78-8E9D-4EA5572A59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1269" y="799275"/>
            <a:ext cx="4579668" cy="3028072"/>
          </a:xfrm>
        </p:spPr>
        <p:txBody>
          <a:bodyPr/>
          <a:lstStyle>
            <a:lvl1pPr algn="ctr">
              <a:defRPr sz="6000" b="1" spc="15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="" xmlns:a16="http://schemas.microsoft.com/office/drawing/2014/main" id="{4F03E6E3-0D95-48FF-BBCC-EA589CD12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1269" y="3919422"/>
            <a:ext cx="4579668" cy="1166797"/>
          </a:xfrm>
        </p:spPr>
        <p:txBody>
          <a:bodyPr/>
          <a:lstStyle>
            <a:lvl1pPr algn="ctr">
              <a:buNone/>
              <a:defRPr sz="2400" spc="400" baseline="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10275C51-172D-4FE9-A45A-D3DAD166B8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DB95E389-C1AA-4243-931C-270FE4BB06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310E7790-D96D-4055-AA95-63C286EC7D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6" name="Graphic 185">
            <a:extLst>
              <a:ext uri="{FF2B5EF4-FFF2-40B4-BE49-F238E27FC236}">
                <a16:creationId xmlns="" xmlns:a16="http://schemas.microsoft.com/office/drawing/2014/main" id="{4E460B18-E051-4152-85D3-76A93C7EA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05475" y="1581418"/>
            <a:ext cx="843746" cy="375828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94B28A43-F583-4902-9997-46A4D316FB8A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8BCE79F2-2624-4906-9841-566BD8DDA4AD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4AF102FA-9C0A-4844-A187-23CECD95C4AF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BC9F252A-1680-4777-BF7D-67B153676A1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161B24-FE00-4550-AB2C-02C42C60B82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DAD8B4A3-DD6F-428E-9D74-E63865CE7D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6" name="Picture Placeholder 2">
            <a:extLst>
              <a:ext uri="{FF2B5EF4-FFF2-40B4-BE49-F238E27FC236}">
                <a16:creationId xmlns="" xmlns:a16="http://schemas.microsoft.com/office/drawing/2014/main" id="{99E7F282-7DB7-4431-A6A3-9E912E06F8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68418" y="1957246"/>
            <a:ext cx="4207947" cy="4207948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53459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17F0AD-BF9B-4CB1-AD99-8E4988577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E3CAC9-3BB6-4F21-8AE9-1D1CB4B19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D55A7F-5E5F-4C80-8AA8-348F61136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CD634C-7A70-4B0A-BBDF-B7A16335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C879D9-5FB9-49D1-B8E1-F744A5A5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F21E62-E730-4F29-8894-E0C4FFA6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DE0A2BF-7CFA-4910-90AC-01EBCD19D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7532A-1319-43F0-8101-54E7B569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4A49C2-761C-452F-AD11-8EED3A36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AF1016-2307-4665-94D7-95929543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E9EF8F-C930-4B22-BACA-4A3B496C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7331DC-7BB5-4A15-80A1-DC946678A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A34B30-8312-484A-BE7B-39A0AFD04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ECD0C1-3415-4EC0-B11C-42EBC294F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31A037-8777-46BC-920C-22DDAB0F6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6F482B-FA6F-43B8-A3BC-03E22326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6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E91510-FB71-43CA-BA6E-C974652D1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46A31B-BAF8-403B-9CD5-87AFC326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0F0C30-5192-463A-BAB8-D1854FC27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FD94210-F44C-4632-B5F4-F8A36FF6A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502247D-4537-41B7-8356-A3B7D24A8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D7418EC-1C1F-4C33-97FE-32B65409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4554D83-6A91-4E33-BB89-62763A75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E722BFA-CE55-4637-A3D7-24D58EE4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5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65C36B-4711-453A-B076-55FD2B89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9BD7D2-C352-4A69-81A1-4E98AE11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93B3D4A-FD10-4AB0-AEFB-AA1EBB507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1F3F059-4BFE-4E3C-B358-EA91F623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9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A9798B0-8B41-4F59-9BA3-65712D6B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900952C-D989-4FE3-9303-68F8B0CA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C1C02C-61A0-446E-B11C-D768B0D8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4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81D9ED-4ADB-422E-AC15-EEA10124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7AE879-2A20-487C-852D-922D9E24B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584881F-7C2D-449A-A902-FF61AC680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437B09A-2A19-4198-BA22-C800B25B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E778265-1685-4FB0-BBA6-251FBB67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3DCA560-EB2C-456F-BDDE-01C7C9F9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C4968-4FD6-42F5-A4E2-3961850D4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210541A-D3C0-4EA8-A98C-3C88AAF33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71AB2AB-6B30-4F6A-BB34-CEBCA58C7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2513B3-B08E-4DDD-8F7A-BE2AFC60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0764-89AA-4D9A-89E0-D67F086446E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CD30B0E-1A8F-4DB6-A0A6-5AF684D66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27BB10-25A1-4444-B21C-4105A9CF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1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D4FDDA5-BDA7-4C1D-961F-B2041C6B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F4B64E-2365-4D41-AEC3-EC4EE6C3F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197212-7C21-4549-A41D-38BAB076F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20764-89AA-4D9A-89E0-D67F086446E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D65880-4993-4278-9152-C3E448A10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EDBC8F-A65C-49D5-B836-78AF09CC9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F3778-9415-4C10-9A5A-6B884B63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3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31.wmf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15.png"/><Relationship Id="rId21" Type="http://schemas.openxmlformats.org/officeDocument/2006/relationships/image" Target="../media/image40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23" Type="http://schemas.openxmlformats.org/officeDocument/2006/relationships/image" Target="../media/image41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13.png"/><Relationship Id="rId10" Type="http://schemas.openxmlformats.org/officeDocument/2006/relationships/image" Target="../media/image45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2.wmf"/><Relationship Id="rId1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11" Type="http://schemas.openxmlformats.org/officeDocument/2006/relationships/image" Target="../media/image21.wmf"/><Relationship Id="rId5" Type="http://schemas.openxmlformats.org/officeDocument/2006/relationships/image" Target="../media/image23.png"/><Relationship Id="rId15" Type="http://schemas.openxmlformats.org/officeDocument/2006/relationships/image" Target="../media/image11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9.wmf"/><Relationship Id="rId9" Type="http://schemas.openxmlformats.org/officeDocument/2006/relationships/image" Target="../media/image20.wmf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79">
            <a:extLst>
              <a:ext uri="{FF2B5EF4-FFF2-40B4-BE49-F238E27FC236}">
                <a16:creationId xmlns="" xmlns:a16="http://schemas.microsoft.com/office/drawing/2014/main" id="{02394CBA-755F-42B7-BF28-BDBB599FA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332" y="1260914"/>
            <a:ext cx="4579668" cy="3028072"/>
          </a:xfrm>
        </p:spPr>
        <p:txBody>
          <a:bodyPr>
            <a:normAutofit/>
          </a:bodyPr>
          <a:lstStyle/>
          <a:p>
            <a:r>
              <a:rPr lang="en-US" sz="4800" spc="0" err="1">
                <a:solidFill>
                  <a:srgbClr val="002060"/>
                </a:solidFill>
                <a:latin typeface="+mn-lt"/>
              </a:rPr>
              <a:t>Bài</a:t>
            </a:r>
            <a:r>
              <a:rPr lang="en-US" sz="4800" spc="0">
                <a:solidFill>
                  <a:srgbClr val="002060"/>
                </a:solidFill>
                <a:latin typeface="+mn-lt"/>
              </a:rPr>
              <a:t> 6:</a:t>
            </a:r>
            <a:r>
              <a:rPr lang="en-US" sz="4800" spc="0">
                <a:latin typeface="+mn-lt"/>
              </a:rPr>
              <a:t> </a:t>
            </a:r>
            <a:r>
              <a:rPr lang="en-US" sz="4800" spc="0"/>
              <a:t/>
            </a:r>
            <a:br>
              <a:rPr lang="en-US" sz="4800" spc="0"/>
            </a:br>
            <a:r>
              <a:rPr lang="en-US" sz="4800" spc="0">
                <a:solidFill>
                  <a:srgbClr val="002060"/>
                </a:solidFill>
                <a:latin typeface="+mn-lt"/>
              </a:rPr>
              <a:t>Thứ tự thực hiện các phép tính</a:t>
            </a:r>
            <a:endParaRPr lang="en-US" sz="4800" spc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="" xmlns:a16="http://schemas.microsoft.com/office/drawing/2014/main" id="{4BF84D4B-7C59-4217-B05F-6590E2DB7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5061" b="50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813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648965"/>
              </p:ext>
            </p:extLst>
          </p:nvPr>
        </p:nvGraphicFramePr>
        <p:xfrm>
          <a:off x="2025650" y="2151063"/>
          <a:ext cx="1409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1409400" imgH="469800" progId="Equation.DSMT4">
                  <p:embed/>
                </p:oleObj>
              </mc:Choice>
              <mc:Fallback>
                <p:oleObj name="Equation" r:id="rId3" imgW="1409400" imgH="469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5650" y="2151063"/>
                        <a:ext cx="14097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930876"/>
              </p:ext>
            </p:extLst>
          </p:nvPr>
        </p:nvGraphicFramePr>
        <p:xfrm>
          <a:off x="1824038" y="2828925"/>
          <a:ext cx="1866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1866600" imgH="380880" progId="Equation.DSMT4">
                  <p:embed/>
                </p:oleObj>
              </mc:Choice>
              <mc:Fallback>
                <p:oleObj name="Equation" r:id="rId5" imgW="1866600" imgH="3808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4038" y="2828925"/>
                        <a:ext cx="18669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153179"/>
              </p:ext>
            </p:extLst>
          </p:nvPr>
        </p:nvGraphicFramePr>
        <p:xfrm>
          <a:off x="1817688" y="3462338"/>
          <a:ext cx="1625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7" imgW="1625400" imgH="291960" progId="Equation.DSMT4">
                  <p:embed/>
                </p:oleObj>
              </mc:Choice>
              <mc:Fallback>
                <p:oleObj name="Equation" r:id="rId7" imgW="1625400" imgH="29196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17688" y="3462338"/>
                        <a:ext cx="1625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735486"/>
              </p:ext>
            </p:extLst>
          </p:nvPr>
        </p:nvGraphicFramePr>
        <p:xfrm>
          <a:off x="1824038" y="4006851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9" imgW="622080" imgH="291960" progId="Equation.DSMT4">
                  <p:embed/>
                </p:oleObj>
              </mc:Choice>
              <mc:Fallback>
                <p:oleObj name="Equation" r:id="rId9" imgW="622080" imgH="2919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24038" y="4006851"/>
                        <a:ext cx="622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="" xmlns:a16="http://schemas.microsoft.com/office/drawing/2014/main" id="{B46936C7-D22B-4CB8-AB2E-3EF8D675DA61}"/>
              </a:ext>
            </a:extLst>
          </p:cNvPr>
          <p:cNvSpPr/>
          <p:nvPr/>
        </p:nvSpPr>
        <p:spPr>
          <a:xfrm>
            <a:off x="1959601" y="2064275"/>
            <a:ext cx="581652" cy="5471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DD6173E-FD07-4E5E-9D8E-CA2BB463047D}"/>
              </a:ext>
            </a:extLst>
          </p:cNvPr>
          <p:cNvSpPr/>
          <p:nvPr/>
        </p:nvSpPr>
        <p:spPr>
          <a:xfrm>
            <a:off x="2785101" y="2064275"/>
            <a:ext cx="330961" cy="5471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图片 14">
            <a:extLst>
              <a:ext uri="{FF2B5EF4-FFF2-40B4-BE49-F238E27FC236}">
                <a16:creationId xmlns="" xmlns:a16="http://schemas.microsoft.com/office/drawing/2014/main" id="{BABFF755-66B1-41A4-BE56-9C456FA77BC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t="-2414" r="42924" b="3832"/>
          <a:stretch>
            <a:fillRect/>
          </a:stretch>
        </p:blipFill>
        <p:spPr>
          <a:xfrm rot="17883059">
            <a:off x="9377045" y="4833204"/>
            <a:ext cx="1632065" cy="177468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15854972-EAD1-40F5-8876-4E3390F7BA98}"/>
              </a:ext>
            </a:extLst>
          </p:cNvPr>
          <p:cNvGrpSpPr/>
          <p:nvPr/>
        </p:nvGrpSpPr>
        <p:grpSpPr>
          <a:xfrm>
            <a:off x="0" y="21838"/>
            <a:ext cx="12192000" cy="1573532"/>
            <a:chOff x="3664469" y="3679317"/>
            <a:chExt cx="6878674" cy="230869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8E401AA0-1955-4157-8BA0-BB8C214E774D}"/>
                </a:ext>
              </a:extLst>
            </p:cNvPr>
            <p:cNvGrpSpPr/>
            <p:nvPr/>
          </p:nvGrpSpPr>
          <p:grpSpPr>
            <a:xfrm>
              <a:off x="3814792" y="3878156"/>
              <a:ext cx="6579776" cy="1879102"/>
              <a:chOff x="1286416" y="3103418"/>
              <a:chExt cx="6579776" cy="1879102"/>
            </a:xfrm>
          </p:grpSpPr>
          <p:sp>
            <p:nvSpPr>
              <p:cNvPr id="29" name="Rounded Rectangle 1">
                <a:extLst>
                  <a:ext uri="{FF2B5EF4-FFF2-40B4-BE49-F238E27FC236}">
                    <a16:creationId xmlns="" xmlns:a16="http://schemas.microsoft.com/office/drawing/2014/main" id="{FE5EB7E6-C86C-455E-9F3A-66A7B2F56CB1}"/>
                  </a:ext>
                </a:extLst>
              </p:cNvPr>
              <p:cNvSpPr/>
              <p:nvPr/>
            </p:nvSpPr>
            <p:spPr>
              <a:xfrm>
                <a:off x="1286416" y="3103418"/>
                <a:ext cx="6579776" cy="187910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noFill/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prstClr val="white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  <p:sp>
            <p:nvSpPr>
              <p:cNvPr id="30" name="Rounded Rectangle 83">
                <a:extLst>
                  <a:ext uri="{FF2B5EF4-FFF2-40B4-BE49-F238E27FC236}">
                    <a16:creationId xmlns="" xmlns:a16="http://schemas.microsoft.com/office/drawing/2014/main" id="{6F1246DA-0C68-4C77-8C46-EEF528797920}"/>
                  </a:ext>
                </a:extLst>
              </p:cNvPr>
              <p:cNvSpPr/>
              <p:nvPr/>
            </p:nvSpPr>
            <p:spPr>
              <a:xfrm>
                <a:off x="1362208" y="3186403"/>
                <a:ext cx="6441660" cy="1718362"/>
              </a:xfrm>
              <a:prstGeom prst="roundRect">
                <a:avLst/>
              </a:prstGeom>
              <a:solidFill>
                <a:srgbClr val="EA5E66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 dirty="0">
                  <a:solidFill>
                    <a:prstClr val="black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</p:grpSp>
        <p:sp>
          <p:nvSpPr>
            <p:cNvPr id="28" name="Rounded Rectangle 85">
              <a:extLst>
                <a:ext uri="{FF2B5EF4-FFF2-40B4-BE49-F238E27FC236}">
                  <a16:creationId xmlns="" xmlns:a16="http://schemas.microsoft.com/office/drawing/2014/main" id="{46E36C0E-F543-46B9-A50E-D4D895FBD2C8}"/>
                </a:ext>
              </a:extLst>
            </p:cNvPr>
            <p:cNvSpPr/>
            <p:nvPr/>
          </p:nvSpPr>
          <p:spPr>
            <a:xfrm>
              <a:off x="3664469" y="3679317"/>
              <a:ext cx="6878674" cy="23086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477" tIns="51238" rIns="102477" bIns="51238" rtlCol="0" anchor="ctr"/>
            <a:lstStyle/>
            <a:p>
              <a:pPr algn="ctr"/>
              <a:endParaRPr lang="x-none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88D806C-50EA-4B71-B57E-552506F7B190}"/>
              </a:ext>
            </a:extLst>
          </p:cNvPr>
          <p:cNvSpPr txBox="1"/>
          <p:nvPr/>
        </p:nvSpPr>
        <p:spPr>
          <a:xfrm>
            <a:off x="643702" y="357875"/>
            <a:ext cx="5085046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/>
              <a:t>Ví</a:t>
            </a:r>
            <a:r>
              <a:rPr lang="en-US" sz="2800" b="1" i="1" dirty="0"/>
              <a:t> </a:t>
            </a:r>
            <a:r>
              <a:rPr lang="en-US" sz="2800" b="1" i="1" dirty="0" err="1"/>
              <a:t>dụ</a:t>
            </a:r>
            <a:r>
              <a:rPr lang="en-US" sz="2800" b="1" i="1" dirty="0"/>
              <a:t> 3.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="" xmlns:a16="http://schemas.microsoft.com/office/drawing/2014/main" id="{46C4A4BF-C2E1-403B-BE89-C6CC936AA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084670"/>
              </p:ext>
            </p:extLst>
          </p:nvPr>
        </p:nvGraphicFramePr>
        <p:xfrm>
          <a:off x="5814959" y="446181"/>
          <a:ext cx="1409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2" imgW="1409400" imgH="469800" progId="Equation.DSMT4">
                  <p:embed/>
                </p:oleObj>
              </mc:Choice>
              <mc:Fallback>
                <p:oleObj name="Equation" r:id="rId12" imgW="1409400" imgH="469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14959" y="446181"/>
                        <a:ext cx="14097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A3ED147-1582-43E7-A67A-AB87C903C163}"/>
              </a:ext>
            </a:extLst>
          </p:cNvPr>
          <p:cNvSpPr txBox="1"/>
          <p:nvPr/>
        </p:nvSpPr>
        <p:spPr>
          <a:xfrm>
            <a:off x="919161" y="1765534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Giải</a:t>
            </a:r>
            <a:endParaRPr lang="en-US" sz="280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3CD61BB-76E5-4D04-B9EA-45B214F64636}"/>
              </a:ext>
            </a:extLst>
          </p:cNvPr>
          <p:cNvGrpSpPr/>
          <p:nvPr/>
        </p:nvGrpSpPr>
        <p:grpSpPr>
          <a:xfrm>
            <a:off x="4215050" y="2093685"/>
            <a:ext cx="7367349" cy="735240"/>
            <a:chOff x="4215050" y="2064275"/>
            <a:chExt cx="7367349" cy="735240"/>
          </a:xfrm>
        </p:grpSpPr>
        <p:sp>
          <p:nvSpPr>
            <p:cNvPr id="35" name="燕尾形 54">
              <a:extLst>
                <a:ext uri="{FF2B5EF4-FFF2-40B4-BE49-F238E27FC236}">
                  <a16:creationId xmlns="" xmlns:a16="http://schemas.microsoft.com/office/drawing/2014/main" id="{D6B1C413-E7FF-44C2-8811-A8E85D936C5D}"/>
                </a:ext>
              </a:extLst>
            </p:cNvPr>
            <p:cNvSpPr/>
            <p:nvPr/>
          </p:nvSpPr>
          <p:spPr>
            <a:xfrm>
              <a:off x="6448792" y="2077275"/>
              <a:ext cx="2580693" cy="722240"/>
            </a:xfrm>
            <a:prstGeom prst="chevron">
              <a:avLst>
                <a:gd name="adj" fmla="val 54429"/>
              </a:avLst>
            </a:prstGeom>
            <a:solidFill>
              <a:srgbClr val="EA610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6" name="燕尾形 62">
              <a:extLst>
                <a:ext uri="{FF2B5EF4-FFF2-40B4-BE49-F238E27FC236}">
                  <a16:creationId xmlns="" xmlns:a16="http://schemas.microsoft.com/office/drawing/2014/main" id="{1111AD0C-C2AE-48D9-8163-12E287170A6C}"/>
                </a:ext>
              </a:extLst>
            </p:cNvPr>
            <p:cNvSpPr/>
            <p:nvPr/>
          </p:nvSpPr>
          <p:spPr>
            <a:xfrm>
              <a:off x="8878368" y="2077275"/>
              <a:ext cx="2704031" cy="722240"/>
            </a:xfrm>
            <a:prstGeom prst="chevron">
              <a:avLst>
                <a:gd name="adj" fmla="val 54429"/>
              </a:avLst>
            </a:prstGeom>
            <a:solidFill>
              <a:srgbClr val="EF932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7E70C9E4-9AE5-4522-91C3-A03839D6F1C4}"/>
                </a:ext>
              </a:extLst>
            </p:cNvPr>
            <p:cNvSpPr txBox="1"/>
            <p:nvPr/>
          </p:nvSpPr>
          <p:spPr>
            <a:xfrm>
              <a:off x="6972904" y="2077275"/>
              <a:ext cx="2130456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Nhân, chia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E895B32D-D231-4388-9327-193BC0FF2CB1}"/>
                </a:ext>
              </a:extLst>
            </p:cNvPr>
            <p:cNvSpPr txBox="1"/>
            <p:nvPr/>
          </p:nvSpPr>
          <p:spPr>
            <a:xfrm>
              <a:off x="9392919" y="2077275"/>
              <a:ext cx="1899920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Cộng, trừ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燕尾形 64">
              <a:extLst>
                <a:ext uri="{FF2B5EF4-FFF2-40B4-BE49-F238E27FC236}">
                  <a16:creationId xmlns="" xmlns:a16="http://schemas.microsoft.com/office/drawing/2014/main" id="{028F48CE-DDD9-4540-B15F-A47E7500248A}"/>
                </a:ext>
              </a:extLst>
            </p:cNvPr>
            <p:cNvSpPr/>
            <p:nvPr/>
          </p:nvSpPr>
          <p:spPr>
            <a:xfrm>
              <a:off x="4215050" y="2064275"/>
              <a:ext cx="2304759" cy="722240"/>
            </a:xfrm>
            <a:prstGeom prst="chevron">
              <a:avLst>
                <a:gd name="adj" fmla="val 54429"/>
              </a:avLst>
            </a:prstGeom>
            <a:solidFill>
              <a:srgbClr val="0099A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17C85873-5C01-48AD-A797-467F57D5E965}"/>
                </a:ext>
              </a:extLst>
            </p:cNvPr>
            <p:cNvSpPr txBox="1"/>
            <p:nvPr/>
          </p:nvSpPr>
          <p:spPr>
            <a:xfrm>
              <a:off x="4615901" y="2064275"/>
              <a:ext cx="2130456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Lũy thừa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4" name="Object 23">
            <a:extLst>
              <a:ext uri="{FF2B5EF4-FFF2-40B4-BE49-F238E27FC236}">
                <a16:creationId xmlns="" xmlns:a16="http://schemas.microsoft.com/office/drawing/2014/main" id="{B73BB73B-C745-4C35-BD7F-A58DE70FAE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924161"/>
              </p:ext>
            </p:extLst>
          </p:nvPr>
        </p:nvGraphicFramePr>
        <p:xfrm>
          <a:off x="1824038" y="2828925"/>
          <a:ext cx="1866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4" imgW="1866600" imgH="380880" progId="Equation.DSMT4">
                  <p:embed/>
                </p:oleObj>
              </mc:Choice>
              <mc:Fallback>
                <p:oleObj name="Equation" r:id="rId14" imgW="1866600" imgH="3808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24038" y="2828925"/>
                        <a:ext cx="18669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3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8" grpId="0" animBg="1"/>
      <p:bldP spid="18" grpId="1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1CA79A8-3463-4252-9F1E-000308FCE9F1}"/>
              </a:ext>
            </a:extLst>
          </p:cNvPr>
          <p:cNvSpPr/>
          <p:nvPr/>
        </p:nvSpPr>
        <p:spPr>
          <a:xfrm>
            <a:off x="607697" y="386706"/>
            <a:ext cx="10254343" cy="872238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0DDFA68-B0A7-43B6-AA73-DC312EDBF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564" y="231651"/>
            <a:ext cx="492577" cy="54143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9974709A-C67B-444F-ACB0-211524531A2B}"/>
              </a:ext>
            </a:extLst>
          </p:cNvPr>
          <p:cNvSpPr/>
          <p:nvPr/>
        </p:nvSpPr>
        <p:spPr>
          <a:xfrm>
            <a:off x="1206411" y="544719"/>
            <a:ext cx="406854" cy="406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43140B7-E9ED-4E0E-82AC-F2FD717DB3C7}"/>
              </a:ext>
            </a:extLst>
          </p:cNvPr>
          <p:cNvSpPr txBox="1"/>
          <p:nvPr/>
        </p:nvSpPr>
        <p:spPr>
          <a:xfrm>
            <a:off x="1120982" y="1389572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Giải</a:t>
            </a:r>
            <a:endParaRPr lang="en-US" sz="280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79D7A6D-5EA2-44BE-8EC7-40B67D1D242C}"/>
              </a:ext>
            </a:extLst>
          </p:cNvPr>
          <p:cNvSpPr txBox="1"/>
          <p:nvPr/>
        </p:nvSpPr>
        <p:spPr>
          <a:xfrm>
            <a:off x="1206411" y="486536"/>
            <a:ext cx="59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3B45713-ADB5-41A5-901F-727D81B46D39}"/>
              </a:ext>
            </a:extLst>
          </p:cNvPr>
          <p:cNvSpPr txBox="1"/>
          <p:nvPr/>
        </p:nvSpPr>
        <p:spPr>
          <a:xfrm>
            <a:off x="1748107" y="486536"/>
            <a:ext cx="3974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Tính giá trị của biểu thức: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="" xmlns:a16="http://schemas.microsoft.com/office/drawing/2014/main" id="{D697B5AB-E214-4EE3-AFF3-0F8D02CF8A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388004"/>
              </p:ext>
            </p:extLst>
          </p:nvPr>
        </p:nvGraphicFramePr>
        <p:xfrm>
          <a:off x="2280689" y="2000534"/>
          <a:ext cx="224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4" imgW="2247840" imgH="469800" progId="Equation.DSMT4">
                  <p:embed/>
                </p:oleObj>
              </mc:Choice>
              <mc:Fallback>
                <p:oleObj name="Equation" r:id="rId4" imgW="2247840" imgH="46980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0689" y="2000534"/>
                        <a:ext cx="22479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D998CAC0-5E0F-444F-9E95-09C3E7007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207747"/>
              </p:ext>
            </p:extLst>
          </p:nvPr>
        </p:nvGraphicFramePr>
        <p:xfrm>
          <a:off x="2083839" y="2691096"/>
          <a:ext cx="2438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6" imgW="2438280" imgH="380880" progId="Equation.DSMT4">
                  <p:embed/>
                </p:oleObj>
              </mc:Choice>
              <mc:Fallback>
                <p:oleObj name="Equation" r:id="rId6" imgW="2438280" imgH="3808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3839" y="2691096"/>
                        <a:ext cx="2438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="" xmlns:a16="http://schemas.microsoft.com/office/drawing/2014/main" id="{DB499873-18D0-4236-A3DF-E1181B35E1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854135"/>
              </p:ext>
            </p:extLst>
          </p:nvPr>
        </p:nvGraphicFramePr>
        <p:xfrm>
          <a:off x="2077489" y="3265771"/>
          <a:ext cx="190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8" imgW="1904760" imgH="380880" progId="Equation.DSMT4">
                  <p:embed/>
                </p:oleObj>
              </mc:Choice>
              <mc:Fallback>
                <p:oleObj name="Equation" r:id="rId8" imgW="1904760" imgH="38088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77489" y="3265771"/>
                        <a:ext cx="1905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="" xmlns:a16="http://schemas.microsoft.com/office/drawing/2014/main" id="{4B46D1C2-258D-40E9-8C74-B3526E973A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396314"/>
              </p:ext>
            </p:extLst>
          </p:nvPr>
        </p:nvGraphicFramePr>
        <p:xfrm>
          <a:off x="2096121" y="3850416"/>
          <a:ext cx="176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0" imgW="1765080" imgH="291960" progId="Equation.DSMT4">
                  <p:embed/>
                </p:oleObj>
              </mc:Choice>
              <mc:Fallback>
                <p:oleObj name="Equation" r:id="rId10" imgW="1765080" imgH="29196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96121" y="3850416"/>
                        <a:ext cx="1765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="" xmlns:a16="http://schemas.microsoft.com/office/drawing/2014/main" id="{32624C71-ED91-4E81-9A7C-563980B50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322493"/>
              </p:ext>
            </p:extLst>
          </p:nvPr>
        </p:nvGraphicFramePr>
        <p:xfrm>
          <a:off x="2096121" y="4393968"/>
          <a:ext cx="1130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2" imgW="1130040" imgH="291960" progId="Equation.DSMT4">
                  <p:embed/>
                </p:oleObj>
              </mc:Choice>
              <mc:Fallback>
                <p:oleObj name="Equation" r:id="rId12" imgW="1130040" imgH="29196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96121" y="4393968"/>
                        <a:ext cx="1130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="" xmlns:a16="http://schemas.microsoft.com/office/drawing/2014/main" id="{88A5DE14-5ECB-4451-A65E-DF86C0E9F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067256"/>
              </p:ext>
            </p:extLst>
          </p:nvPr>
        </p:nvGraphicFramePr>
        <p:xfrm>
          <a:off x="2094898" y="4872228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14" imgW="647640" imgH="291960" progId="Equation.DSMT4">
                  <p:embed/>
                </p:oleObj>
              </mc:Choice>
              <mc:Fallback>
                <p:oleObj name="Equation" r:id="rId14" imgW="647640" imgH="2919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94898" y="4872228"/>
                        <a:ext cx="647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>
            <a:extLst>
              <a:ext uri="{FF2B5EF4-FFF2-40B4-BE49-F238E27FC236}">
                <a16:creationId xmlns="" xmlns:a16="http://schemas.microsoft.com/office/drawing/2014/main" id="{E1FCF879-98AC-4C22-A2EA-23FA78DAD7F4}"/>
              </a:ext>
            </a:extLst>
          </p:cNvPr>
          <p:cNvSpPr/>
          <p:nvPr/>
        </p:nvSpPr>
        <p:spPr>
          <a:xfrm>
            <a:off x="2230931" y="1942338"/>
            <a:ext cx="411273" cy="5471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49C8BAD3-32E5-4140-82CE-70C24C85D80E}"/>
              </a:ext>
            </a:extLst>
          </p:cNvPr>
          <p:cNvSpPr/>
          <p:nvPr/>
        </p:nvSpPr>
        <p:spPr>
          <a:xfrm>
            <a:off x="3097403" y="1943899"/>
            <a:ext cx="316670" cy="5471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77C14355-4B9C-4CA6-8C22-418DCB950241}"/>
              </a:ext>
            </a:extLst>
          </p:cNvPr>
          <p:cNvSpPr/>
          <p:nvPr/>
        </p:nvSpPr>
        <p:spPr>
          <a:xfrm>
            <a:off x="3703086" y="1936271"/>
            <a:ext cx="316670" cy="5471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="" xmlns:a16="http://schemas.microsoft.com/office/drawing/2014/main" id="{538AE4C4-4F02-459C-9CBC-1CAC4BEAB1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399420"/>
              </p:ext>
            </p:extLst>
          </p:nvPr>
        </p:nvGraphicFramePr>
        <p:xfrm>
          <a:off x="5723084" y="544719"/>
          <a:ext cx="224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16" imgW="2247840" imgH="469800" progId="Equation.DSMT4">
                  <p:embed/>
                </p:oleObj>
              </mc:Choice>
              <mc:Fallback>
                <p:oleObj name="Equation" r:id="rId16" imgW="2247840" imgH="469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="" xmlns:a16="http://schemas.microsoft.com/office/drawing/2014/main" id="{D697B5AB-E214-4EE3-AFF3-0F8D02CF8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3084" y="544719"/>
                        <a:ext cx="22479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E20E006-FB41-477D-8700-B54562ADAB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17" y="5114264"/>
            <a:ext cx="1482264" cy="1743736"/>
          </a:xfrm>
          <a:prstGeom prst="rect">
            <a:avLst/>
          </a:prstGeom>
        </p:spPr>
      </p:pic>
      <p:sp>
        <p:nvSpPr>
          <p:cNvPr id="26" name="Thought Bubble: Cloud 25">
            <a:extLst>
              <a:ext uri="{FF2B5EF4-FFF2-40B4-BE49-F238E27FC236}">
                <a16:creationId xmlns="" xmlns:a16="http://schemas.microsoft.com/office/drawing/2014/main" id="{FBC966FD-D87F-4554-865C-EA920CB145C6}"/>
              </a:ext>
            </a:extLst>
          </p:cNvPr>
          <p:cNvSpPr/>
          <p:nvPr/>
        </p:nvSpPr>
        <p:spPr>
          <a:xfrm>
            <a:off x="7671800" y="3656262"/>
            <a:ext cx="3190240" cy="146749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4D7609F-CF42-4D5F-95DD-30B46345798D}"/>
              </a:ext>
            </a:extLst>
          </p:cNvPr>
          <p:cNvSpPr txBox="1"/>
          <p:nvPr/>
        </p:nvSpPr>
        <p:spPr>
          <a:xfrm>
            <a:off x="7865212" y="3859907"/>
            <a:ext cx="28034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Biểu thức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</a:rPr>
              <a:t>có dấu ngoặc?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="" xmlns:a16="http://schemas.microsoft.com/office/drawing/2014/main" id="{C6C5B9A2-78CF-43F6-8A58-209CD0C4F2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671234"/>
              </p:ext>
            </p:extLst>
          </p:nvPr>
        </p:nvGraphicFramePr>
        <p:xfrm>
          <a:off x="2077489" y="2691096"/>
          <a:ext cx="2438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18" imgW="2438280" imgH="380880" progId="Equation.DSMT4">
                  <p:embed/>
                </p:oleObj>
              </mc:Choice>
              <mc:Fallback>
                <p:oleObj name="Equation" r:id="rId18" imgW="2438280" imgH="3808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="" xmlns:a16="http://schemas.microsoft.com/office/drawing/2014/main" id="{D998CAC0-5E0F-444F-9E95-09C3E7007D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077489" y="2691096"/>
                        <a:ext cx="2438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="" xmlns:a16="http://schemas.microsoft.com/office/drawing/2014/main" id="{1B64C0A9-1B57-4E5D-9F17-072DE2ADC1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212390"/>
              </p:ext>
            </p:extLst>
          </p:nvPr>
        </p:nvGraphicFramePr>
        <p:xfrm>
          <a:off x="2077489" y="3261738"/>
          <a:ext cx="190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20" imgW="1904760" imgH="380880" progId="Equation.DSMT4">
                  <p:embed/>
                </p:oleObj>
              </mc:Choice>
              <mc:Fallback>
                <p:oleObj name="Equation" r:id="rId20" imgW="1904760" imgH="3808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="" xmlns:a16="http://schemas.microsoft.com/office/drawing/2014/main" id="{DB499873-18D0-4236-A3DF-E1181B35E1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077489" y="3261738"/>
                        <a:ext cx="1905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="" xmlns:a16="http://schemas.microsoft.com/office/drawing/2014/main" id="{3338A783-9C57-403B-BC4B-774657D04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23287"/>
              </p:ext>
            </p:extLst>
          </p:nvPr>
        </p:nvGraphicFramePr>
        <p:xfrm>
          <a:off x="2096121" y="3848052"/>
          <a:ext cx="176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22" imgW="1765080" imgH="291960" progId="Equation.DSMT4">
                  <p:embed/>
                </p:oleObj>
              </mc:Choice>
              <mc:Fallback>
                <p:oleObj name="Equation" r:id="rId22" imgW="1765080" imgH="291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="" xmlns:a16="http://schemas.microsoft.com/office/drawing/2014/main" id="{4B46D1C2-258D-40E9-8C74-B3526E973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096121" y="3848052"/>
                        <a:ext cx="1765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10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 animBg="1"/>
      <p:bldP spid="22" grpId="0" animBg="1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C2480B48-D98D-4C0F-A697-EB12590679A4}"/>
              </a:ext>
            </a:extLst>
          </p:cNvPr>
          <p:cNvGrpSpPr/>
          <p:nvPr/>
        </p:nvGrpSpPr>
        <p:grpSpPr>
          <a:xfrm>
            <a:off x="257451" y="132980"/>
            <a:ext cx="10315854" cy="461665"/>
            <a:chOff x="257451" y="292783"/>
            <a:chExt cx="10315854" cy="46166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DE2BBBBB-0165-4345-B172-A7C94316FB94}"/>
                </a:ext>
              </a:extLst>
            </p:cNvPr>
            <p:cNvSpPr/>
            <p:nvPr/>
          </p:nvSpPr>
          <p:spPr>
            <a:xfrm>
              <a:off x="630316" y="302663"/>
              <a:ext cx="9942989" cy="451785"/>
            </a:xfrm>
            <a:prstGeom prst="roundRect">
              <a:avLst/>
            </a:prstGeom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xagon 39">
              <a:extLst>
                <a:ext uri="{FF2B5EF4-FFF2-40B4-BE49-F238E27FC236}">
                  <a16:creationId xmlns="" xmlns:a16="http://schemas.microsoft.com/office/drawing/2014/main" id="{E75B0372-43EB-4B3C-B639-3F7469C7A2D1}"/>
                </a:ext>
              </a:extLst>
            </p:cNvPr>
            <p:cNvSpPr/>
            <p:nvPr/>
          </p:nvSpPr>
          <p:spPr>
            <a:xfrm>
              <a:off x="257451" y="292783"/>
              <a:ext cx="532661" cy="461665"/>
            </a:xfrm>
            <a:prstGeom prst="hexagon">
              <a:avLst/>
            </a:prstGeom>
            <a:ln w="19050"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946903" y="5012304"/>
            <a:ext cx="10249417" cy="1146222"/>
          </a:xfrm>
          <a:prstGeom prst="roundRect">
            <a:avLst>
              <a:gd name="adj" fmla="val 23409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D576E72C-EB51-4B02-A4EC-D146CFCD2CA5}"/>
              </a:ext>
            </a:extLst>
          </p:cNvPr>
          <p:cNvSpPr/>
          <p:nvPr/>
        </p:nvSpPr>
        <p:spPr>
          <a:xfrm>
            <a:off x="0" y="780127"/>
            <a:ext cx="12192000" cy="36968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5108" y="142860"/>
            <a:ext cx="1044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</a:t>
            </a:r>
            <a:r>
              <a:rPr lang="en-US" sz="2400" b="1">
                <a:solidFill>
                  <a:schemeClr val="bg1"/>
                </a:solidFill>
              </a:rPr>
              <a:t>.   THỨ </a:t>
            </a:r>
            <a:r>
              <a:rPr lang="en-US" sz="2400" b="1" dirty="0">
                <a:solidFill>
                  <a:schemeClr val="bg1"/>
                </a:solidFill>
              </a:rPr>
              <a:t>TỰ THỰC HIỆN CÁC PHÉP TÍNH TRONG BIỂU THỨC CHỨA DẤU NGOẶC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45482" y="814448"/>
            <a:ext cx="811632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chemeClr val="bg1"/>
                </a:solidFill>
              </a:rPr>
              <a:t>Hai </a:t>
            </a:r>
            <a:r>
              <a:rPr lang="en-US" sz="2800" dirty="0" err="1">
                <a:solidFill>
                  <a:schemeClr val="bg1"/>
                </a:solidFill>
              </a:rPr>
              <a:t>bạn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tính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thức</a:t>
            </a:r>
            <a:r>
              <a:rPr lang="en-US" sz="2800">
                <a:solidFill>
                  <a:schemeClr val="bg1"/>
                </a:solidFill>
              </a:rPr>
              <a:t>                     như </a:t>
            </a:r>
            <a:r>
              <a:rPr lang="en-US" sz="2800" dirty="0" err="1">
                <a:solidFill>
                  <a:schemeClr val="bg1"/>
                </a:solidFill>
              </a:rPr>
              <a:t>sau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330" y="2271573"/>
            <a:ext cx="2126392" cy="1485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17751" y="2055788"/>
            <a:ext cx="1716401" cy="1700955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860476" y="1917844"/>
            <a:ext cx="1708401" cy="1143211"/>
          </a:xfrm>
          <a:prstGeom prst="wedgeEllipseCallout">
            <a:avLst>
              <a:gd name="adj1" fmla="val -62050"/>
              <a:gd name="adj2" fmla="val 3916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5617029" y="1917845"/>
            <a:ext cx="1679039" cy="1163094"/>
          </a:xfrm>
          <a:prstGeom prst="wedgeEllipseCallout">
            <a:avLst>
              <a:gd name="adj1" fmla="val 62370"/>
              <a:gd name="adj2" fmla="val 16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3546" y="3624885"/>
            <a:ext cx="69602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Lan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8170" y="3624885"/>
            <a:ext cx="875561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</a:rPr>
              <a:t>Nam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7597" y="4926306"/>
            <a:ext cx="9625683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ngoặc</a:t>
            </a:r>
            <a:r>
              <a:rPr lang="en-US" sz="2800" dirty="0"/>
              <a:t>, ta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dấu</a:t>
            </a:r>
            <a:r>
              <a:rPr lang="en-US" sz="2800" b="1" dirty="0"/>
              <a:t> </a:t>
            </a:r>
            <a:r>
              <a:rPr lang="en-US" sz="2800" b="1" dirty="0" err="1"/>
              <a:t>ngoặc</a:t>
            </a:r>
            <a:r>
              <a:rPr lang="en-US" sz="2800" b="1" dirty="0"/>
              <a:t> </a:t>
            </a:r>
            <a:r>
              <a:rPr lang="en-US" sz="2800" b="1" dirty="0" err="1"/>
              <a:t>trước</a:t>
            </a:r>
            <a:r>
              <a:rPr lang="en-US" sz="28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7103" y="3624885"/>
            <a:ext cx="3590299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Hỏi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bạn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nào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làm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đúng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711431"/>
              </p:ext>
            </p:extLst>
          </p:nvPr>
        </p:nvGraphicFramePr>
        <p:xfrm>
          <a:off x="6456548" y="941473"/>
          <a:ext cx="1485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1485720" imgH="482400" progId="Equation.DSMT4">
                  <p:embed/>
                </p:oleObj>
              </mc:Choice>
              <mc:Fallback>
                <p:oleObj name="Equation" r:id="rId5" imgW="1485720" imgH="4824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56548" y="941473"/>
                        <a:ext cx="14859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28970"/>
              </p:ext>
            </p:extLst>
          </p:nvPr>
        </p:nvGraphicFramePr>
        <p:xfrm>
          <a:off x="3264757" y="2038325"/>
          <a:ext cx="977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7" imgW="977760" imgH="952200" progId="Equation.DSMT4">
                  <p:embed/>
                </p:oleObj>
              </mc:Choice>
              <mc:Fallback>
                <p:oleObj name="Equation" r:id="rId7" imgW="977760" imgH="952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64757" y="2038325"/>
                        <a:ext cx="9779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043613" y="2049463"/>
          <a:ext cx="977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9" imgW="977760" imgH="965160" progId="Equation.DSMT4">
                  <p:embed/>
                </p:oleObj>
              </mc:Choice>
              <mc:Fallback>
                <p:oleObj name="Equation" r:id="rId9" imgW="977760" imgH="96516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43613" y="2049463"/>
                        <a:ext cx="9779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955D2B3-6295-468C-8239-CFCCC8C812BC}"/>
              </a:ext>
            </a:extLst>
          </p:cNvPr>
          <p:cNvGrpSpPr/>
          <p:nvPr/>
        </p:nvGrpSpPr>
        <p:grpSpPr>
          <a:xfrm>
            <a:off x="477077" y="850326"/>
            <a:ext cx="1006505" cy="634576"/>
            <a:chOff x="343120" y="1291878"/>
            <a:chExt cx="1006505" cy="634576"/>
          </a:xfrm>
        </p:grpSpPr>
        <p:sp>
          <p:nvSpPr>
            <p:cNvPr id="29" name="Flowchart: Alternate Process 28">
              <a:extLst>
                <a:ext uri="{FF2B5EF4-FFF2-40B4-BE49-F238E27FC236}">
                  <a16:creationId xmlns="" xmlns:a16="http://schemas.microsoft.com/office/drawing/2014/main" id="{2DF4EFC0-AC4C-405B-8016-21B7F329CCED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4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CC1F951E-421D-4EAE-B7D2-CB2DE6D1201C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E84658EC-14A4-49A6-BF68-BE081213F2EC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="" xmlns:a16="http://schemas.microsoft.com/office/drawing/2014/main" id="{6E935087-9E0F-4932-A117-DDA1954BCE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="" xmlns:a16="http://schemas.microsoft.com/office/drawing/2014/main" id="{0A8F05A7-23DE-4231-8599-2AC73B2E03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="" xmlns:a16="http://schemas.microsoft.com/office/drawing/2014/main" id="{D78190D1-709D-4871-A305-0577053E87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865C8979-B294-4090-B251-1925E46BDB02}"/>
              </a:ext>
            </a:extLst>
          </p:cNvPr>
          <p:cNvGrpSpPr/>
          <p:nvPr/>
        </p:nvGrpSpPr>
        <p:grpSpPr>
          <a:xfrm>
            <a:off x="669718" y="4988147"/>
            <a:ext cx="532480" cy="520083"/>
            <a:chOff x="246021" y="5210462"/>
            <a:chExt cx="532480" cy="520083"/>
          </a:xfrm>
        </p:grpSpPr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E76178F4-69A4-4221-B8E4-44E98324349D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F16F7CC1-E56B-438B-8E73-C89C86ED0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0DEF223E-42C5-4FF4-A4D2-E59A6A8073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44" y="3612743"/>
            <a:ext cx="808880" cy="82828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B27D2628-FEAB-40E5-8DC9-30F100309CED}"/>
              </a:ext>
            </a:extLst>
          </p:cNvPr>
          <p:cNvGrpSpPr/>
          <p:nvPr/>
        </p:nvGrpSpPr>
        <p:grpSpPr>
          <a:xfrm>
            <a:off x="9317253" y="3429000"/>
            <a:ext cx="689106" cy="830997"/>
            <a:chOff x="10104027" y="3689893"/>
            <a:chExt cx="689106" cy="830997"/>
          </a:xfrm>
        </p:grpSpPr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23051F5F-4C26-428B-8220-716077216AB2}"/>
                </a:ext>
              </a:extLst>
            </p:cNvPr>
            <p:cNvSpPr/>
            <p:nvPr/>
          </p:nvSpPr>
          <p:spPr>
            <a:xfrm>
              <a:off x="10104027" y="3753546"/>
              <a:ext cx="689106" cy="6463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D36C4B1F-9F8F-4425-AC80-968D234BC8E4}"/>
                </a:ext>
              </a:extLst>
            </p:cNvPr>
            <p:cNvSpPr txBox="1"/>
            <p:nvPr/>
          </p:nvSpPr>
          <p:spPr>
            <a:xfrm>
              <a:off x="10192804" y="3689893"/>
              <a:ext cx="511551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SG" sz="4800" b="1">
                  <a:solidFill>
                    <a:srgbClr val="FF0000"/>
                  </a:solidFill>
                </a:rPr>
                <a:t>X</a:t>
              </a:r>
              <a:endParaRPr lang="en-US" sz="48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47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7524097-44EE-419B-B804-9FB1FA3E3063}"/>
              </a:ext>
            </a:extLst>
          </p:cNvPr>
          <p:cNvGrpSpPr/>
          <p:nvPr/>
        </p:nvGrpSpPr>
        <p:grpSpPr>
          <a:xfrm>
            <a:off x="0" y="21838"/>
            <a:ext cx="12192000" cy="1573532"/>
            <a:chOff x="3664469" y="3679317"/>
            <a:chExt cx="6878674" cy="2308696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81EB4CB7-4E25-4642-B3BE-F613B834FA31}"/>
                </a:ext>
              </a:extLst>
            </p:cNvPr>
            <p:cNvGrpSpPr/>
            <p:nvPr/>
          </p:nvGrpSpPr>
          <p:grpSpPr>
            <a:xfrm>
              <a:off x="3814792" y="3878156"/>
              <a:ext cx="6579776" cy="1879102"/>
              <a:chOff x="1286416" y="3103418"/>
              <a:chExt cx="6579776" cy="1879102"/>
            </a:xfrm>
          </p:grpSpPr>
          <p:sp>
            <p:nvSpPr>
              <p:cNvPr id="23" name="Rounded Rectangle 1">
                <a:extLst>
                  <a:ext uri="{FF2B5EF4-FFF2-40B4-BE49-F238E27FC236}">
                    <a16:creationId xmlns="" xmlns:a16="http://schemas.microsoft.com/office/drawing/2014/main" id="{DE4EF9F1-F2ED-4FB6-BDF6-91D5227C61F0}"/>
                  </a:ext>
                </a:extLst>
              </p:cNvPr>
              <p:cNvSpPr/>
              <p:nvPr/>
            </p:nvSpPr>
            <p:spPr>
              <a:xfrm>
                <a:off x="1286416" y="3103418"/>
                <a:ext cx="6579776" cy="187910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noFill/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prstClr val="white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  <p:sp>
            <p:nvSpPr>
              <p:cNvPr id="26" name="Rounded Rectangle 83">
                <a:extLst>
                  <a:ext uri="{FF2B5EF4-FFF2-40B4-BE49-F238E27FC236}">
                    <a16:creationId xmlns="" xmlns:a16="http://schemas.microsoft.com/office/drawing/2014/main" id="{A20C1A21-ED7E-4210-AC13-93C35F551AD5}"/>
                  </a:ext>
                </a:extLst>
              </p:cNvPr>
              <p:cNvSpPr/>
              <p:nvPr/>
            </p:nvSpPr>
            <p:spPr>
              <a:xfrm>
                <a:off x="1362208" y="3186403"/>
                <a:ext cx="6441660" cy="1718362"/>
              </a:xfrm>
              <a:prstGeom prst="roundRect">
                <a:avLst/>
              </a:prstGeom>
              <a:solidFill>
                <a:srgbClr val="EA5E66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 dirty="0">
                  <a:solidFill>
                    <a:prstClr val="black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</p:grpSp>
        <p:sp>
          <p:nvSpPr>
            <p:cNvPr id="20" name="Rounded Rectangle 85">
              <a:extLst>
                <a:ext uri="{FF2B5EF4-FFF2-40B4-BE49-F238E27FC236}">
                  <a16:creationId xmlns="" xmlns:a16="http://schemas.microsoft.com/office/drawing/2014/main" id="{5677467C-5FC3-4D19-81D1-07654C62DEC4}"/>
                </a:ext>
              </a:extLst>
            </p:cNvPr>
            <p:cNvSpPr/>
            <p:nvPr/>
          </p:nvSpPr>
          <p:spPr>
            <a:xfrm>
              <a:off x="3664469" y="3679317"/>
              <a:ext cx="6878674" cy="23086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477" tIns="51238" rIns="102477" bIns="51238" rtlCol="0" anchor="ctr"/>
            <a:lstStyle/>
            <a:p>
              <a:pPr algn="ctr"/>
              <a:endParaRPr lang="x-none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96074" y="431128"/>
            <a:ext cx="5139328" cy="116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>
                <a:solidFill>
                  <a:srgbClr val="002060"/>
                </a:solidFill>
              </a:rPr>
              <a:t>Ví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dụ</a:t>
            </a:r>
            <a:r>
              <a:rPr lang="en-US" sz="2800" b="1" i="1" dirty="0">
                <a:solidFill>
                  <a:srgbClr val="002060"/>
                </a:solidFill>
              </a:rPr>
              <a:t> 4.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err="1"/>
              <a:t>thức</a:t>
            </a:r>
            <a:r>
              <a:rPr lang="en-US" sz="2800"/>
              <a:t>:</a:t>
            </a:r>
          </a:p>
          <a:p>
            <a:pPr>
              <a:lnSpc>
                <a:spcPct val="130000"/>
              </a:lnSpc>
            </a:pP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E8617F-8E5E-40B9-B6D4-6605007EB257}"/>
              </a:ext>
            </a:extLst>
          </p:cNvPr>
          <p:cNvSpPr txBox="1"/>
          <p:nvPr/>
        </p:nvSpPr>
        <p:spPr>
          <a:xfrm>
            <a:off x="1362514" y="1544591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rgbClr val="002060"/>
                </a:solidFill>
              </a:rPr>
              <a:t>Giải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7754F6F-B7F2-405D-8CC3-11A9FC56C907}"/>
              </a:ext>
            </a:extLst>
          </p:cNvPr>
          <p:cNvSpPr txBox="1"/>
          <p:nvPr/>
        </p:nvSpPr>
        <p:spPr>
          <a:xfrm>
            <a:off x="2162984" y="1971389"/>
            <a:ext cx="4069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48 + (12 – 8)</a:t>
            </a:r>
            <a:r>
              <a:rPr lang="en-US" sz="2800" baseline="30000"/>
              <a:t>2</a:t>
            </a:r>
            <a:r>
              <a:rPr lang="en-US" sz="2800"/>
              <a:t> : 8 .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8F75D96-D8B7-4A65-843D-E4458480CCB9}"/>
              </a:ext>
            </a:extLst>
          </p:cNvPr>
          <p:cNvSpPr txBox="1"/>
          <p:nvPr/>
        </p:nvSpPr>
        <p:spPr>
          <a:xfrm>
            <a:off x="5653389" y="529835"/>
            <a:ext cx="4069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48 + (12 – 8)</a:t>
            </a:r>
            <a:r>
              <a:rPr lang="en-US" sz="2800" baseline="30000"/>
              <a:t>2</a:t>
            </a:r>
            <a:r>
              <a:rPr lang="en-US" sz="2800"/>
              <a:t> : 8 .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A36018E-FEFB-4ED6-8C6B-49391CADB745}"/>
              </a:ext>
            </a:extLst>
          </p:cNvPr>
          <p:cNvSpPr txBox="1"/>
          <p:nvPr/>
        </p:nvSpPr>
        <p:spPr>
          <a:xfrm>
            <a:off x="1907646" y="2578607"/>
            <a:ext cx="2504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48 + 4</a:t>
            </a:r>
            <a:r>
              <a:rPr lang="en-US" sz="2800" baseline="30000"/>
              <a:t>2</a:t>
            </a:r>
            <a:r>
              <a:rPr lang="en-US" sz="2800"/>
              <a:t> : 8 .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87B0B3E-CD50-4C9D-81C2-051A0673AB50}"/>
              </a:ext>
            </a:extLst>
          </p:cNvPr>
          <p:cNvSpPr txBox="1"/>
          <p:nvPr/>
        </p:nvSpPr>
        <p:spPr>
          <a:xfrm>
            <a:off x="1907646" y="2578607"/>
            <a:ext cx="2504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48 + </a:t>
            </a:r>
            <a:r>
              <a:rPr lang="en-US" sz="2800">
                <a:solidFill>
                  <a:srgbClr val="FF0000"/>
                </a:solidFill>
              </a:rPr>
              <a:t>4</a:t>
            </a:r>
            <a:r>
              <a:rPr lang="en-US" sz="2800" baseline="30000">
                <a:solidFill>
                  <a:srgbClr val="FF0000"/>
                </a:solidFill>
              </a:rPr>
              <a:t>2</a:t>
            </a:r>
            <a:r>
              <a:rPr lang="en-US" sz="2800"/>
              <a:t> : 8 .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FAF7810-4E7D-4F6F-BEC8-8667C22EC2E1}"/>
              </a:ext>
            </a:extLst>
          </p:cNvPr>
          <p:cNvSpPr txBox="1"/>
          <p:nvPr/>
        </p:nvSpPr>
        <p:spPr>
          <a:xfrm>
            <a:off x="1907646" y="3167390"/>
            <a:ext cx="2504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48 + 16 : 8 .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99F69DB-10BF-4B5B-ADE0-0AC38B46BA45}"/>
              </a:ext>
            </a:extLst>
          </p:cNvPr>
          <p:cNvSpPr txBox="1"/>
          <p:nvPr/>
        </p:nvSpPr>
        <p:spPr>
          <a:xfrm>
            <a:off x="1907646" y="3167390"/>
            <a:ext cx="2504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48 + </a:t>
            </a:r>
            <a:r>
              <a:rPr lang="en-US" sz="2800">
                <a:solidFill>
                  <a:srgbClr val="FF0000"/>
                </a:solidFill>
              </a:rPr>
              <a:t>16 : 8 </a:t>
            </a:r>
            <a:r>
              <a:rPr lang="en-US" sz="2800"/>
              <a:t>.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5C8B32A-7804-4DFF-873E-759C8FB2F574}"/>
              </a:ext>
            </a:extLst>
          </p:cNvPr>
          <p:cNvSpPr txBox="1"/>
          <p:nvPr/>
        </p:nvSpPr>
        <p:spPr>
          <a:xfrm>
            <a:off x="1907646" y="3756173"/>
            <a:ext cx="2504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48 + 2 .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1608D83-681B-4884-A490-B68701CBED3B}"/>
              </a:ext>
            </a:extLst>
          </p:cNvPr>
          <p:cNvSpPr txBox="1"/>
          <p:nvPr/>
        </p:nvSpPr>
        <p:spPr>
          <a:xfrm>
            <a:off x="1907646" y="3756173"/>
            <a:ext cx="2504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48 + </a:t>
            </a:r>
            <a:r>
              <a:rPr lang="en-US" sz="2800">
                <a:solidFill>
                  <a:srgbClr val="FF0000"/>
                </a:solidFill>
              </a:rPr>
              <a:t>2 . 2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AFE80E0-3B12-467F-9196-6004022E200A}"/>
              </a:ext>
            </a:extLst>
          </p:cNvPr>
          <p:cNvSpPr txBox="1"/>
          <p:nvPr/>
        </p:nvSpPr>
        <p:spPr>
          <a:xfrm>
            <a:off x="1907646" y="4344956"/>
            <a:ext cx="2504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48 + 4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8F3EDA3-20C5-4AB5-BF2B-DDED6461CD1E}"/>
              </a:ext>
            </a:extLst>
          </p:cNvPr>
          <p:cNvSpPr txBox="1"/>
          <p:nvPr/>
        </p:nvSpPr>
        <p:spPr>
          <a:xfrm>
            <a:off x="1907646" y="4933739"/>
            <a:ext cx="2504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52</a:t>
            </a:r>
          </a:p>
        </p:txBody>
      </p:sp>
      <p:pic>
        <p:nvPicPr>
          <p:cNvPr id="36" name="图片 5">
            <a:extLst>
              <a:ext uri="{FF2B5EF4-FFF2-40B4-BE49-F238E27FC236}">
                <a16:creationId xmlns="" xmlns:a16="http://schemas.microsoft.com/office/drawing/2014/main" id="{D082ED30-7E33-4432-BA33-80A70679D8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7242" y="4646474"/>
            <a:ext cx="4734757" cy="221152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3711906-0172-4ED2-9F1C-AEEA3A005CEE}"/>
              </a:ext>
            </a:extLst>
          </p:cNvPr>
          <p:cNvSpPr txBox="1"/>
          <p:nvPr/>
        </p:nvSpPr>
        <p:spPr>
          <a:xfrm>
            <a:off x="5653389" y="522561"/>
            <a:ext cx="4069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48 + </a:t>
            </a:r>
            <a:r>
              <a:rPr lang="en-US" sz="2800">
                <a:solidFill>
                  <a:srgbClr val="FFFF00"/>
                </a:solidFill>
              </a:rPr>
              <a:t>(</a:t>
            </a:r>
            <a:r>
              <a:rPr lang="en-US" sz="2800"/>
              <a:t>12 – 8</a:t>
            </a:r>
            <a:r>
              <a:rPr lang="en-US" sz="2800">
                <a:solidFill>
                  <a:srgbClr val="FFFF00"/>
                </a:solidFill>
              </a:rPr>
              <a:t>)</a:t>
            </a:r>
            <a:r>
              <a:rPr lang="en-US" sz="2800" baseline="30000"/>
              <a:t>2</a:t>
            </a:r>
            <a:r>
              <a:rPr lang="en-US" sz="2800"/>
              <a:t> : 8 .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AC9FCFE-6EE2-4F79-A8D7-6831C95D1A9B}"/>
              </a:ext>
            </a:extLst>
          </p:cNvPr>
          <p:cNvSpPr txBox="1"/>
          <p:nvPr/>
        </p:nvSpPr>
        <p:spPr>
          <a:xfrm>
            <a:off x="2162984" y="1971389"/>
            <a:ext cx="4069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48 + </a:t>
            </a:r>
            <a:r>
              <a:rPr lang="en-US" sz="2800">
                <a:solidFill>
                  <a:srgbClr val="FFFF00"/>
                </a:solidFill>
              </a:rPr>
              <a:t>(</a:t>
            </a:r>
            <a:r>
              <a:rPr lang="en-US" sz="2800"/>
              <a:t>12 – 8</a:t>
            </a:r>
            <a:r>
              <a:rPr lang="en-US" sz="2800">
                <a:solidFill>
                  <a:srgbClr val="FFFF00"/>
                </a:solidFill>
              </a:rPr>
              <a:t>)</a:t>
            </a:r>
            <a:r>
              <a:rPr lang="en-US" sz="2800" baseline="30000"/>
              <a:t>2</a:t>
            </a:r>
            <a:r>
              <a:rPr lang="en-US" sz="2800"/>
              <a:t> : 8 . 2</a:t>
            </a:r>
          </a:p>
        </p:txBody>
      </p:sp>
    </p:spTree>
    <p:extLst>
      <p:ext uri="{BB962C8B-B14F-4D97-AF65-F5344CB8AC3E}">
        <p14:creationId xmlns:p14="http://schemas.microsoft.com/office/powerpoint/2010/main" val="13274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1" grpId="1"/>
      <p:bldP spid="22" grpId="0"/>
      <p:bldP spid="24" grpId="0"/>
      <p:bldP spid="24" grpId="1"/>
      <p:bldP spid="29" grpId="0"/>
      <p:bldP spid="30" grpId="0"/>
      <p:bldP spid="30" grpId="1"/>
      <p:bldP spid="31" grpId="0"/>
      <p:bldP spid="32" grpId="0"/>
      <p:bldP spid="32" grpId="1"/>
      <p:bldP spid="33" grpId="0"/>
      <p:bldP spid="34" grpId="0"/>
      <p:bldP spid="35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C6BAD12-B5DE-4E7D-A07E-C818435A58B2}"/>
              </a:ext>
            </a:extLst>
          </p:cNvPr>
          <p:cNvSpPr/>
          <p:nvPr/>
        </p:nvSpPr>
        <p:spPr>
          <a:xfrm>
            <a:off x="936172" y="404462"/>
            <a:ext cx="9477336" cy="1330422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DD66A31-CFD0-4C70-8C03-438FF7493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3038" y="249407"/>
            <a:ext cx="492577" cy="541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BDDA04-FFFB-4C73-B261-8CD38A38D520}"/>
              </a:ext>
            </a:extLst>
          </p:cNvPr>
          <p:cNvSpPr txBox="1"/>
          <p:nvPr/>
        </p:nvSpPr>
        <p:spPr>
          <a:xfrm>
            <a:off x="2052637" y="417911"/>
            <a:ext cx="3902030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Tính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E0AE2C07-58AA-40A8-9CC7-1D454A704823}"/>
              </a:ext>
            </a:extLst>
          </p:cNvPr>
          <p:cNvSpPr/>
          <p:nvPr/>
        </p:nvSpPr>
        <p:spPr>
          <a:xfrm>
            <a:off x="1510941" y="562475"/>
            <a:ext cx="406854" cy="406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CC884F3-9E79-4F8E-9CA0-91AECCB83F8E}"/>
              </a:ext>
            </a:extLst>
          </p:cNvPr>
          <p:cNvSpPr txBox="1"/>
          <p:nvPr/>
        </p:nvSpPr>
        <p:spPr>
          <a:xfrm>
            <a:off x="1534885" y="504292"/>
            <a:ext cx="59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8073D4C-3195-4E7C-8511-0F8B1F1ECFA4}"/>
              </a:ext>
            </a:extLst>
          </p:cNvPr>
          <p:cNvSpPr txBox="1"/>
          <p:nvPr/>
        </p:nvSpPr>
        <p:spPr>
          <a:xfrm>
            <a:off x="2490256" y="934009"/>
            <a:ext cx="354197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15 + (39 : 3 – 8) . 4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A110355-38CC-47A8-8D26-6E8B16A51966}"/>
              </a:ext>
            </a:extLst>
          </p:cNvPr>
          <p:cNvSpPr txBox="1"/>
          <p:nvPr/>
        </p:nvSpPr>
        <p:spPr>
          <a:xfrm>
            <a:off x="2465323" y="2330847"/>
            <a:ext cx="2964273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15 + (39 : 3 – 8) . 4 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39B01F-7761-46C8-835E-D62F31E69FF9}"/>
              </a:ext>
            </a:extLst>
          </p:cNvPr>
          <p:cNvSpPr txBox="1"/>
          <p:nvPr/>
        </p:nvSpPr>
        <p:spPr>
          <a:xfrm>
            <a:off x="1480758" y="2079893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Giải</a:t>
            </a:r>
            <a:endParaRPr lang="en-US" sz="280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EF5E427-0110-4E88-8CE4-078674F81A74}"/>
              </a:ext>
            </a:extLst>
          </p:cNvPr>
          <p:cNvSpPr txBox="1"/>
          <p:nvPr/>
        </p:nvSpPr>
        <p:spPr>
          <a:xfrm>
            <a:off x="2204033" y="2966592"/>
            <a:ext cx="278313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15 + (13 – 8) . 4 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8A8BD73-46A0-4AF4-B2EF-A5483E9B3E93}"/>
              </a:ext>
            </a:extLst>
          </p:cNvPr>
          <p:cNvSpPr txBox="1"/>
          <p:nvPr/>
        </p:nvSpPr>
        <p:spPr>
          <a:xfrm>
            <a:off x="2465323" y="2330847"/>
            <a:ext cx="2964273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15 + </a:t>
            </a:r>
            <a:r>
              <a:rPr lang="en-US" sz="2800">
                <a:solidFill>
                  <a:srgbClr val="FF0000"/>
                </a:solidFill>
              </a:rPr>
              <a:t>(</a:t>
            </a:r>
            <a:r>
              <a:rPr lang="en-US" sz="2800"/>
              <a:t>39 : 3 – 8</a:t>
            </a:r>
            <a:r>
              <a:rPr lang="en-US" sz="2800">
                <a:solidFill>
                  <a:srgbClr val="FF0000"/>
                </a:solidFill>
              </a:rPr>
              <a:t>)</a:t>
            </a:r>
            <a:r>
              <a:rPr lang="en-US" sz="2800"/>
              <a:t> . 4 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9D05517-D131-495C-839D-38DE5FF3D720}"/>
              </a:ext>
            </a:extLst>
          </p:cNvPr>
          <p:cNvSpPr txBox="1"/>
          <p:nvPr/>
        </p:nvSpPr>
        <p:spPr>
          <a:xfrm>
            <a:off x="2204033" y="3573810"/>
            <a:ext cx="1856598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15 + 5 . 4 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C769BC4-F204-44A3-912F-F3DD654B7D30}"/>
              </a:ext>
            </a:extLst>
          </p:cNvPr>
          <p:cNvSpPr txBox="1"/>
          <p:nvPr/>
        </p:nvSpPr>
        <p:spPr>
          <a:xfrm>
            <a:off x="2204033" y="2966592"/>
            <a:ext cx="278313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15 + </a:t>
            </a:r>
            <a:r>
              <a:rPr lang="en-US" sz="2800">
                <a:solidFill>
                  <a:srgbClr val="FF0000"/>
                </a:solidFill>
              </a:rPr>
              <a:t>(</a:t>
            </a:r>
            <a:r>
              <a:rPr lang="en-US" sz="2800"/>
              <a:t>13 – 8</a:t>
            </a:r>
            <a:r>
              <a:rPr lang="en-US" sz="2800">
                <a:solidFill>
                  <a:srgbClr val="FF0000"/>
                </a:solidFill>
              </a:rPr>
              <a:t>)</a:t>
            </a:r>
            <a:r>
              <a:rPr lang="en-US" sz="2800"/>
              <a:t> . 4 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4FCC290-9A1E-4A7B-8383-32703AF48085}"/>
              </a:ext>
            </a:extLst>
          </p:cNvPr>
          <p:cNvSpPr txBox="1"/>
          <p:nvPr/>
        </p:nvSpPr>
        <p:spPr>
          <a:xfrm>
            <a:off x="2204033" y="3573810"/>
            <a:ext cx="1856598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15 + </a:t>
            </a:r>
            <a:r>
              <a:rPr lang="en-US" sz="2800">
                <a:solidFill>
                  <a:srgbClr val="FF0000"/>
                </a:solidFill>
              </a:rPr>
              <a:t>5 . 4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0D5F921-95B3-46F7-8262-9C34D543B313}"/>
              </a:ext>
            </a:extLst>
          </p:cNvPr>
          <p:cNvSpPr txBox="1"/>
          <p:nvPr/>
        </p:nvSpPr>
        <p:spPr>
          <a:xfrm>
            <a:off x="2204033" y="4116827"/>
            <a:ext cx="1601721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15 + 20 </a:t>
            </a:r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16D8006-40E0-429B-A8EA-EBD9B2B723D6}"/>
              </a:ext>
            </a:extLst>
          </p:cNvPr>
          <p:cNvSpPr txBox="1"/>
          <p:nvPr/>
        </p:nvSpPr>
        <p:spPr>
          <a:xfrm>
            <a:off x="2204033" y="4724045"/>
            <a:ext cx="893193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</a:t>
            </a:r>
            <a:endParaRPr lang="en-US" sz="2800" dirty="0"/>
          </a:p>
        </p:txBody>
      </p:sp>
      <p:grpSp>
        <p:nvGrpSpPr>
          <p:cNvPr id="18" name="组合 174">
            <a:extLst>
              <a:ext uri="{FF2B5EF4-FFF2-40B4-BE49-F238E27FC236}">
                <a16:creationId xmlns="" xmlns:a16="http://schemas.microsoft.com/office/drawing/2014/main" id="{34773E17-33D6-441C-836A-0E3BC75518DD}"/>
              </a:ext>
            </a:extLst>
          </p:cNvPr>
          <p:cNvGrpSpPr/>
          <p:nvPr/>
        </p:nvGrpSpPr>
        <p:grpSpPr>
          <a:xfrm>
            <a:off x="10757132" y="5512983"/>
            <a:ext cx="431636" cy="430156"/>
            <a:chOff x="3768359" y="1725446"/>
            <a:chExt cx="1930605" cy="1930605"/>
          </a:xfrm>
        </p:grpSpPr>
        <p:sp>
          <p:nvSpPr>
            <p:cNvPr id="28" name="Oval 5">
              <a:extLst>
                <a:ext uri="{FF2B5EF4-FFF2-40B4-BE49-F238E27FC236}">
                  <a16:creationId xmlns="" xmlns:a16="http://schemas.microsoft.com/office/drawing/2014/main" id="{A1BB63C1-90B8-4002-A057-E4C48F77A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9" name="Oval 5">
              <a:extLst>
                <a:ext uri="{FF2B5EF4-FFF2-40B4-BE49-F238E27FC236}">
                  <a16:creationId xmlns="" xmlns:a16="http://schemas.microsoft.com/office/drawing/2014/main" id="{CC7D87CB-8C49-475E-A9DF-55509B1AD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pSp>
        <p:nvGrpSpPr>
          <p:cNvPr id="30" name="组合 177">
            <a:extLst>
              <a:ext uri="{FF2B5EF4-FFF2-40B4-BE49-F238E27FC236}">
                <a16:creationId xmlns="" xmlns:a16="http://schemas.microsoft.com/office/drawing/2014/main" id="{59834106-8427-4B3D-ACF3-74E3C3EC3A5A}"/>
              </a:ext>
            </a:extLst>
          </p:cNvPr>
          <p:cNvGrpSpPr/>
          <p:nvPr/>
        </p:nvGrpSpPr>
        <p:grpSpPr>
          <a:xfrm>
            <a:off x="11286549" y="5331263"/>
            <a:ext cx="302034" cy="300998"/>
            <a:chOff x="3768359" y="1725446"/>
            <a:chExt cx="1930605" cy="1930605"/>
          </a:xfrm>
        </p:grpSpPr>
        <p:sp>
          <p:nvSpPr>
            <p:cNvPr id="31" name="Oval 5">
              <a:extLst>
                <a:ext uri="{FF2B5EF4-FFF2-40B4-BE49-F238E27FC236}">
                  <a16:creationId xmlns="" xmlns:a16="http://schemas.microsoft.com/office/drawing/2014/main" id="{E3460513-3C06-4173-B69A-79BE0EE8A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2" name="Oval 5">
              <a:extLst>
                <a:ext uri="{FF2B5EF4-FFF2-40B4-BE49-F238E27FC236}">
                  <a16:creationId xmlns="" xmlns:a16="http://schemas.microsoft.com/office/drawing/2014/main" id="{BEF34E7C-1183-4A12-933F-25A0F6C14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pSp>
        <p:nvGrpSpPr>
          <p:cNvPr id="33" name="组合 180">
            <a:extLst>
              <a:ext uri="{FF2B5EF4-FFF2-40B4-BE49-F238E27FC236}">
                <a16:creationId xmlns="" xmlns:a16="http://schemas.microsoft.com/office/drawing/2014/main" id="{59C54F52-7D87-491A-8D31-BF23CBC61201}"/>
              </a:ext>
            </a:extLst>
          </p:cNvPr>
          <p:cNvGrpSpPr/>
          <p:nvPr/>
        </p:nvGrpSpPr>
        <p:grpSpPr>
          <a:xfrm>
            <a:off x="11732118" y="5590581"/>
            <a:ext cx="216448" cy="215705"/>
            <a:chOff x="3768359" y="1725446"/>
            <a:chExt cx="1930605" cy="1930605"/>
          </a:xfrm>
        </p:grpSpPr>
        <p:sp>
          <p:nvSpPr>
            <p:cNvPr id="34" name="Oval 5">
              <a:extLst>
                <a:ext uri="{FF2B5EF4-FFF2-40B4-BE49-F238E27FC236}">
                  <a16:creationId xmlns="" xmlns:a16="http://schemas.microsoft.com/office/drawing/2014/main" id="{2A6F6689-1369-4403-BFFB-015170838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5" name="Oval 5">
              <a:extLst>
                <a:ext uri="{FF2B5EF4-FFF2-40B4-BE49-F238E27FC236}">
                  <a16:creationId xmlns="" xmlns:a16="http://schemas.microsoft.com/office/drawing/2014/main" id="{A96EA53E-3EBA-4D76-85A1-CD032E738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94A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11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9" grpId="0"/>
      <p:bldP spid="21" grpId="0"/>
      <p:bldP spid="21" grpId="1"/>
      <p:bldP spid="22" grpId="0"/>
      <p:bldP spid="23" grpId="0"/>
      <p:bldP spid="23" grpId="1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11">
            <a:extLst>
              <a:ext uri="{FF2B5EF4-FFF2-40B4-BE49-F238E27FC236}">
                <a16:creationId xmlns="" xmlns:a16="http://schemas.microsoft.com/office/drawing/2014/main" id="{5E74E601-16C7-4BB1-B7B5-8F57C0D0A03B}"/>
              </a:ext>
            </a:extLst>
          </p:cNvPr>
          <p:cNvSpPr/>
          <p:nvPr/>
        </p:nvSpPr>
        <p:spPr>
          <a:xfrm>
            <a:off x="946903" y="5012304"/>
            <a:ext cx="10532336" cy="1146222"/>
          </a:xfrm>
          <a:prstGeom prst="roundRect">
            <a:avLst>
              <a:gd name="adj" fmla="val 23409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C2440188-1900-4E15-A41B-F854E662849E}"/>
              </a:ext>
            </a:extLst>
          </p:cNvPr>
          <p:cNvSpPr/>
          <p:nvPr/>
        </p:nvSpPr>
        <p:spPr>
          <a:xfrm>
            <a:off x="0" y="780127"/>
            <a:ext cx="12192000" cy="36968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42688" y="843054"/>
            <a:ext cx="7196201" cy="533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Thầy giáo </a:t>
            </a:r>
            <a:r>
              <a:rPr lang="en-US" sz="2400" dirty="0" err="1">
                <a:solidFill>
                  <a:schemeClr val="bg1"/>
                </a:solidFill>
              </a:rPr>
              <a:t>hướng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dẫn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học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biểu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thức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584834" y="1436586"/>
            <a:ext cx="4321994" cy="2762552"/>
          </a:xfrm>
          <a:prstGeom prst="wedgeRoundRectCallout">
            <a:avLst>
              <a:gd name="adj1" fmla="val 56453"/>
              <a:gd name="adj2" fmla="val 8029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207322" y="5023842"/>
            <a:ext cx="9593871" cy="1011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/>
              <a:t>Nếu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ngoặc</a:t>
            </a:r>
            <a:r>
              <a:rPr lang="en-US" sz="2400" dirty="0"/>
              <a:t> (), [], {}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FF00"/>
                </a:solidFill>
              </a:rPr>
              <a:t>() </a:t>
            </a:r>
            <a:r>
              <a:rPr lang="en-US" sz="2400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FF00"/>
                </a:solidFill>
              </a:rPr>
              <a:t> [] </a:t>
            </a:r>
            <a:r>
              <a:rPr lang="en-US" sz="2400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FF00"/>
                </a:solidFill>
              </a:rPr>
              <a:t>{} </a:t>
            </a:r>
            <a:r>
              <a:rPr lang="en-US" sz="2400" dirty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8CAFB4C-9D7F-4BC4-B8DA-06543CFC9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28" y="1776604"/>
            <a:ext cx="2700338" cy="270033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1A02F241-47C6-42A0-9B3B-37536B128FB1}"/>
              </a:ext>
            </a:extLst>
          </p:cNvPr>
          <p:cNvGrpSpPr/>
          <p:nvPr/>
        </p:nvGrpSpPr>
        <p:grpSpPr>
          <a:xfrm>
            <a:off x="477077" y="850326"/>
            <a:ext cx="1006505" cy="634576"/>
            <a:chOff x="343120" y="1291878"/>
            <a:chExt cx="1006505" cy="634576"/>
          </a:xfrm>
        </p:grpSpPr>
        <p:sp>
          <p:nvSpPr>
            <p:cNvPr id="42" name="Flowchart: Alternate Process 41">
              <a:extLst>
                <a:ext uri="{FF2B5EF4-FFF2-40B4-BE49-F238E27FC236}">
                  <a16:creationId xmlns="" xmlns:a16="http://schemas.microsoft.com/office/drawing/2014/main" id="{D7A85822-8109-4A7A-9D0E-035A9595787B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5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328E6711-F835-49DA-A97E-BC3D346E5FAC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00F916C1-265B-4BA0-B982-AB86CC361B7E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="" xmlns:a16="http://schemas.microsoft.com/office/drawing/2014/main" id="{FC19CD67-89FD-47BF-923A-12B1E0131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="" xmlns:a16="http://schemas.microsoft.com/office/drawing/2014/main" id="{6080065D-D71B-4666-A3D6-7A3D605B28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="" xmlns:a16="http://schemas.microsoft.com/office/drawing/2014/main" id="{D6DF0FFF-925C-4041-BC10-ED024569A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AFAA013-94C6-4E37-AD81-CE617EF46108}"/>
              </a:ext>
            </a:extLst>
          </p:cNvPr>
          <p:cNvSpPr txBox="1"/>
          <p:nvPr/>
        </p:nvSpPr>
        <p:spPr>
          <a:xfrm>
            <a:off x="3057620" y="1442904"/>
            <a:ext cx="3511855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180 : {9 + 3 . [30 – (5 – 2)]}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73D0E2C-830B-4AE8-BA73-30A0B431F224}"/>
              </a:ext>
            </a:extLst>
          </p:cNvPr>
          <p:cNvSpPr txBox="1"/>
          <p:nvPr/>
        </p:nvSpPr>
        <p:spPr>
          <a:xfrm>
            <a:off x="2823816" y="1976576"/>
            <a:ext cx="3844030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= 180 : {9 + 3 . [30 – 3]}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0557E68-C455-44A5-AA79-CC4823D5894A}"/>
              </a:ext>
            </a:extLst>
          </p:cNvPr>
          <p:cNvSpPr txBox="1"/>
          <p:nvPr/>
        </p:nvSpPr>
        <p:spPr>
          <a:xfrm>
            <a:off x="2823816" y="2483303"/>
            <a:ext cx="3844030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= 180 : {9 + 3 . 27}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924CF3F-434E-4172-BEEE-A13B79B98692}"/>
              </a:ext>
            </a:extLst>
          </p:cNvPr>
          <p:cNvSpPr txBox="1"/>
          <p:nvPr/>
        </p:nvSpPr>
        <p:spPr>
          <a:xfrm>
            <a:off x="2823816" y="2939057"/>
            <a:ext cx="3844030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= 180 : {9 + 81}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D037128-B8C8-4ADF-B7CC-EA15661D0557}"/>
              </a:ext>
            </a:extLst>
          </p:cNvPr>
          <p:cNvSpPr txBox="1"/>
          <p:nvPr/>
        </p:nvSpPr>
        <p:spPr>
          <a:xfrm>
            <a:off x="2823816" y="3350206"/>
            <a:ext cx="3844030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= 180 : 90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B2A2453-35BD-4524-BCE2-73F75F3C4F19}"/>
              </a:ext>
            </a:extLst>
          </p:cNvPr>
          <p:cNvSpPr txBox="1"/>
          <p:nvPr/>
        </p:nvSpPr>
        <p:spPr>
          <a:xfrm>
            <a:off x="2823816" y="3725326"/>
            <a:ext cx="3844030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= 2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D7D63D2A-EA27-49A9-98D7-8C32366E901A}"/>
              </a:ext>
            </a:extLst>
          </p:cNvPr>
          <p:cNvGrpSpPr/>
          <p:nvPr/>
        </p:nvGrpSpPr>
        <p:grpSpPr>
          <a:xfrm>
            <a:off x="760781" y="5023842"/>
            <a:ext cx="532480" cy="520083"/>
            <a:chOff x="246021" y="5210462"/>
            <a:chExt cx="532480" cy="520083"/>
          </a:xfrm>
        </p:grpSpPr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B62AC16E-C220-4A3E-BB1E-BB62C064A091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="" xmlns:a16="http://schemas.microsoft.com/office/drawing/2014/main" id="{890C11DA-8754-4FF9-B6E0-E9C680228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92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3374A41-50B3-4F3B-849C-718DE733CCC4}"/>
              </a:ext>
            </a:extLst>
          </p:cNvPr>
          <p:cNvGrpSpPr/>
          <p:nvPr/>
        </p:nvGrpSpPr>
        <p:grpSpPr>
          <a:xfrm>
            <a:off x="0" y="21838"/>
            <a:ext cx="12192000" cy="1573532"/>
            <a:chOff x="3664469" y="3679317"/>
            <a:chExt cx="6878674" cy="2308696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BDDAF561-C5B4-44F7-A02F-C6ED200E43F0}"/>
                </a:ext>
              </a:extLst>
            </p:cNvPr>
            <p:cNvGrpSpPr/>
            <p:nvPr/>
          </p:nvGrpSpPr>
          <p:grpSpPr>
            <a:xfrm>
              <a:off x="3814792" y="3878156"/>
              <a:ext cx="6579776" cy="1879102"/>
              <a:chOff x="1286416" y="3103418"/>
              <a:chExt cx="6579776" cy="1879102"/>
            </a:xfrm>
          </p:grpSpPr>
          <p:sp>
            <p:nvSpPr>
              <p:cNvPr id="20" name="Rounded Rectangle 1">
                <a:extLst>
                  <a:ext uri="{FF2B5EF4-FFF2-40B4-BE49-F238E27FC236}">
                    <a16:creationId xmlns="" xmlns:a16="http://schemas.microsoft.com/office/drawing/2014/main" id="{06CC8F4B-D902-4A76-97C3-11A337AD80A1}"/>
                  </a:ext>
                </a:extLst>
              </p:cNvPr>
              <p:cNvSpPr/>
              <p:nvPr/>
            </p:nvSpPr>
            <p:spPr>
              <a:xfrm>
                <a:off x="1286416" y="3103418"/>
                <a:ext cx="6579776" cy="187910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noFill/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prstClr val="white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  <p:sp>
            <p:nvSpPr>
              <p:cNvPr id="21" name="Rounded Rectangle 83">
                <a:extLst>
                  <a:ext uri="{FF2B5EF4-FFF2-40B4-BE49-F238E27FC236}">
                    <a16:creationId xmlns="" xmlns:a16="http://schemas.microsoft.com/office/drawing/2014/main" id="{50D61635-1BA9-4D70-83D7-376CE6BE24FD}"/>
                  </a:ext>
                </a:extLst>
              </p:cNvPr>
              <p:cNvSpPr/>
              <p:nvPr/>
            </p:nvSpPr>
            <p:spPr>
              <a:xfrm>
                <a:off x="1362208" y="3186403"/>
                <a:ext cx="6441660" cy="1718362"/>
              </a:xfrm>
              <a:prstGeom prst="roundRect">
                <a:avLst/>
              </a:prstGeom>
              <a:solidFill>
                <a:srgbClr val="EA5E66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 dirty="0">
                  <a:solidFill>
                    <a:prstClr val="black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</p:grpSp>
        <p:sp>
          <p:nvSpPr>
            <p:cNvPr id="19" name="Rounded Rectangle 85">
              <a:extLst>
                <a:ext uri="{FF2B5EF4-FFF2-40B4-BE49-F238E27FC236}">
                  <a16:creationId xmlns="" xmlns:a16="http://schemas.microsoft.com/office/drawing/2014/main" id="{A61B7150-94AD-4C5C-B5E3-4D1EFEFE0141}"/>
                </a:ext>
              </a:extLst>
            </p:cNvPr>
            <p:cNvSpPr/>
            <p:nvPr/>
          </p:nvSpPr>
          <p:spPr>
            <a:xfrm>
              <a:off x="3664469" y="3679317"/>
              <a:ext cx="6878674" cy="23086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477" tIns="51238" rIns="102477" bIns="51238" rtlCol="0" anchor="ctr"/>
            <a:lstStyle/>
            <a:p>
              <a:pPr algn="ctr"/>
              <a:endParaRPr lang="x-none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91761" y="455352"/>
            <a:ext cx="5404240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>
                <a:solidFill>
                  <a:srgbClr val="002060"/>
                </a:solidFill>
              </a:rPr>
              <a:t>Ví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dụ</a:t>
            </a:r>
            <a:r>
              <a:rPr lang="en-US" sz="2800" b="1" i="1" dirty="0">
                <a:solidFill>
                  <a:srgbClr val="002060"/>
                </a:solidFill>
              </a:rPr>
              <a:t> 5.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err="1"/>
              <a:t>thức</a:t>
            </a:r>
            <a:r>
              <a:rPr lang="en-US" sz="2800"/>
              <a:t>: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E30F3B8-BD11-4D4B-A030-494F4530E42A}"/>
              </a:ext>
            </a:extLst>
          </p:cNvPr>
          <p:cNvSpPr txBox="1"/>
          <p:nvPr/>
        </p:nvSpPr>
        <p:spPr>
          <a:xfrm>
            <a:off x="5746812" y="565848"/>
            <a:ext cx="3744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80 – </a:t>
            </a:r>
            <a:r>
              <a:rPr lang="en-US" sz="2800" b="1">
                <a:solidFill>
                  <a:srgbClr val="00FFFF"/>
                </a:solidFill>
              </a:rPr>
              <a:t>[</a:t>
            </a:r>
            <a:r>
              <a:rPr lang="en-US" sz="2800"/>
              <a:t>130 – 8 . </a:t>
            </a:r>
            <a:r>
              <a:rPr lang="en-US" sz="2800" b="1">
                <a:solidFill>
                  <a:srgbClr val="FFFF00"/>
                </a:solidFill>
              </a:rPr>
              <a:t>(</a:t>
            </a:r>
            <a:r>
              <a:rPr lang="en-US" sz="2800"/>
              <a:t>7 – 4</a:t>
            </a:r>
            <a:r>
              <a:rPr lang="en-US" sz="2800" b="1">
                <a:solidFill>
                  <a:srgbClr val="FFFF00"/>
                </a:solidFill>
              </a:rPr>
              <a:t>)</a:t>
            </a:r>
            <a:r>
              <a:rPr lang="en-US" sz="2800" baseline="30000"/>
              <a:t>2</a:t>
            </a:r>
            <a:r>
              <a:rPr lang="en-US" sz="2800" b="1">
                <a:solidFill>
                  <a:srgbClr val="00FFFF"/>
                </a:solidFill>
              </a:rPr>
              <a:t>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1F66F0D-92C9-4A17-9CA3-CC0767D8D1C1}"/>
              </a:ext>
            </a:extLst>
          </p:cNvPr>
          <p:cNvSpPr txBox="1"/>
          <p:nvPr/>
        </p:nvSpPr>
        <p:spPr>
          <a:xfrm>
            <a:off x="5746812" y="545841"/>
            <a:ext cx="3584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80 – [130 – 8 . (7 – 4)</a:t>
            </a:r>
            <a:r>
              <a:rPr lang="en-US" sz="2800" baseline="30000"/>
              <a:t>2</a:t>
            </a:r>
            <a:r>
              <a:rPr lang="en-US" sz="2800"/>
              <a:t>].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8F43861-CB0D-423C-B62D-71F4FD6C00D4}"/>
              </a:ext>
            </a:extLst>
          </p:cNvPr>
          <p:cNvSpPr txBox="1"/>
          <p:nvPr/>
        </p:nvSpPr>
        <p:spPr>
          <a:xfrm>
            <a:off x="1342000" y="1539266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Giải</a:t>
            </a:r>
            <a:endParaRPr lang="en-US" sz="280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A6F08F0-8EB0-43AC-B0B6-A6429DC01295}"/>
              </a:ext>
            </a:extLst>
          </p:cNvPr>
          <p:cNvSpPr txBox="1"/>
          <p:nvPr/>
        </p:nvSpPr>
        <p:spPr>
          <a:xfrm>
            <a:off x="2242209" y="1937250"/>
            <a:ext cx="3584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80 – [130 – 8 . (7 – 4)</a:t>
            </a:r>
            <a:r>
              <a:rPr lang="en-US" sz="2800" baseline="30000"/>
              <a:t>2</a:t>
            </a:r>
            <a:r>
              <a:rPr lang="en-US" sz="2800"/>
              <a:t>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C871285-4277-4585-8ADC-9014CB21B4F9}"/>
              </a:ext>
            </a:extLst>
          </p:cNvPr>
          <p:cNvSpPr txBox="1"/>
          <p:nvPr/>
        </p:nvSpPr>
        <p:spPr>
          <a:xfrm>
            <a:off x="2011389" y="2586421"/>
            <a:ext cx="4433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80 – [130 – 8 . 3</a:t>
            </a:r>
            <a:r>
              <a:rPr lang="en-US" sz="2800" baseline="30000"/>
              <a:t>2</a:t>
            </a:r>
            <a:r>
              <a:rPr lang="en-US" sz="2800"/>
              <a:t>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C7FBBA5-97E1-4503-9F53-BE688E8F2442}"/>
              </a:ext>
            </a:extLst>
          </p:cNvPr>
          <p:cNvSpPr txBox="1"/>
          <p:nvPr/>
        </p:nvSpPr>
        <p:spPr>
          <a:xfrm>
            <a:off x="2011388" y="2584238"/>
            <a:ext cx="4433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80 – [130 – 8 . </a:t>
            </a:r>
            <a:r>
              <a:rPr lang="en-US" sz="2800">
                <a:solidFill>
                  <a:srgbClr val="FF0000"/>
                </a:solidFill>
              </a:rPr>
              <a:t>3</a:t>
            </a:r>
            <a:r>
              <a:rPr lang="en-US" sz="2800" baseline="30000">
                <a:solidFill>
                  <a:srgbClr val="FF0000"/>
                </a:solidFill>
              </a:rPr>
              <a:t>2</a:t>
            </a:r>
            <a:r>
              <a:rPr lang="en-US" sz="2800"/>
              <a:t>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DE2AA78-7214-4472-A279-17D6B2689004}"/>
              </a:ext>
            </a:extLst>
          </p:cNvPr>
          <p:cNvSpPr txBox="1"/>
          <p:nvPr/>
        </p:nvSpPr>
        <p:spPr>
          <a:xfrm>
            <a:off x="2011390" y="3239712"/>
            <a:ext cx="3182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80 – [130 – 8 . 9]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0026061-9C4B-4423-8FB1-213C052A3081}"/>
              </a:ext>
            </a:extLst>
          </p:cNvPr>
          <p:cNvSpPr txBox="1"/>
          <p:nvPr/>
        </p:nvSpPr>
        <p:spPr>
          <a:xfrm>
            <a:off x="2011388" y="3250448"/>
            <a:ext cx="3182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80 – [130 – </a:t>
            </a:r>
            <a:r>
              <a:rPr lang="en-US" sz="2800">
                <a:solidFill>
                  <a:srgbClr val="FF0000"/>
                </a:solidFill>
              </a:rPr>
              <a:t>8 . 9</a:t>
            </a:r>
            <a:r>
              <a:rPr lang="en-US" sz="2800"/>
              <a:t>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0816931-5230-4BF8-A91A-24AAD7276C05}"/>
              </a:ext>
            </a:extLst>
          </p:cNvPr>
          <p:cNvSpPr txBox="1"/>
          <p:nvPr/>
        </p:nvSpPr>
        <p:spPr>
          <a:xfrm>
            <a:off x="2011389" y="3893003"/>
            <a:ext cx="3182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80 – [130 – 72]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8DA24D6B-3110-420D-ADF0-73BAFBF534C8}"/>
              </a:ext>
            </a:extLst>
          </p:cNvPr>
          <p:cNvSpPr txBox="1"/>
          <p:nvPr/>
        </p:nvSpPr>
        <p:spPr>
          <a:xfrm>
            <a:off x="2011389" y="4546294"/>
            <a:ext cx="2045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80 – 58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FCC664B-2C84-4AE9-91C0-2A204C43013B}"/>
              </a:ext>
            </a:extLst>
          </p:cNvPr>
          <p:cNvSpPr txBox="1"/>
          <p:nvPr/>
        </p:nvSpPr>
        <p:spPr>
          <a:xfrm>
            <a:off x="2011389" y="5128031"/>
            <a:ext cx="2045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22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48D02BF-8301-4DC6-BE43-2063F26B4B6C}"/>
              </a:ext>
            </a:extLst>
          </p:cNvPr>
          <p:cNvSpPr txBox="1"/>
          <p:nvPr/>
        </p:nvSpPr>
        <p:spPr>
          <a:xfrm>
            <a:off x="2005471" y="3893003"/>
            <a:ext cx="3182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= 80 – </a:t>
            </a:r>
            <a:r>
              <a:rPr lang="en-US" sz="2800">
                <a:solidFill>
                  <a:srgbClr val="FF0000"/>
                </a:solidFill>
              </a:rPr>
              <a:t>[</a:t>
            </a:r>
            <a:r>
              <a:rPr lang="en-US" sz="2800"/>
              <a:t>130 – 72</a:t>
            </a:r>
            <a:r>
              <a:rPr lang="en-US" sz="2800">
                <a:solidFill>
                  <a:srgbClr val="FF0000"/>
                </a:solidFill>
              </a:rPr>
              <a:t>]</a:t>
            </a:r>
          </a:p>
        </p:txBody>
      </p:sp>
      <p:pic>
        <p:nvPicPr>
          <p:cNvPr id="53" name="图片 5">
            <a:extLst>
              <a:ext uri="{FF2B5EF4-FFF2-40B4-BE49-F238E27FC236}">
                <a16:creationId xmlns="" xmlns:a16="http://schemas.microsoft.com/office/drawing/2014/main" id="{79380092-4D23-449B-879D-ACB10643B6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7242" y="4646474"/>
            <a:ext cx="4734757" cy="22115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EB22AA7-AAB3-4095-A99D-1334D7DCB023}"/>
              </a:ext>
            </a:extLst>
          </p:cNvPr>
          <p:cNvSpPr txBox="1"/>
          <p:nvPr/>
        </p:nvSpPr>
        <p:spPr>
          <a:xfrm>
            <a:off x="2242209" y="1937250"/>
            <a:ext cx="3744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80 – [130 – 8 . </a:t>
            </a:r>
            <a:r>
              <a:rPr lang="en-US" sz="2800" b="1">
                <a:solidFill>
                  <a:srgbClr val="FFFF00"/>
                </a:solidFill>
              </a:rPr>
              <a:t>(</a:t>
            </a:r>
            <a:r>
              <a:rPr lang="en-US" sz="2800"/>
              <a:t>7 – 4</a:t>
            </a:r>
            <a:r>
              <a:rPr lang="en-US" sz="2800" b="1">
                <a:solidFill>
                  <a:srgbClr val="FFFF00"/>
                </a:solidFill>
              </a:rPr>
              <a:t>)</a:t>
            </a:r>
            <a:r>
              <a:rPr lang="en-US" sz="2800" baseline="30000"/>
              <a:t>2</a:t>
            </a:r>
            <a:r>
              <a:rPr lang="en-US" sz="2800"/>
              <a:t>]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FAC08641-1606-4FAF-87FD-A4B636599CED}"/>
              </a:ext>
            </a:extLst>
          </p:cNvPr>
          <p:cNvGrpSpPr/>
          <p:nvPr/>
        </p:nvGrpSpPr>
        <p:grpSpPr>
          <a:xfrm>
            <a:off x="7457242" y="2093685"/>
            <a:ext cx="4125157" cy="735240"/>
            <a:chOff x="4215050" y="2064275"/>
            <a:chExt cx="7367349" cy="735240"/>
          </a:xfrm>
        </p:grpSpPr>
        <p:sp>
          <p:nvSpPr>
            <p:cNvPr id="24" name="燕尾形 54">
              <a:extLst>
                <a:ext uri="{FF2B5EF4-FFF2-40B4-BE49-F238E27FC236}">
                  <a16:creationId xmlns="" xmlns:a16="http://schemas.microsoft.com/office/drawing/2014/main" id="{44EEC710-9300-47C7-9819-422EE28F26A1}"/>
                </a:ext>
              </a:extLst>
            </p:cNvPr>
            <p:cNvSpPr/>
            <p:nvPr/>
          </p:nvSpPr>
          <p:spPr>
            <a:xfrm>
              <a:off x="6448792" y="2077275"/>
              <a:ext cx="2580693" cy="722240"/>
            </a:xfrm>
            <a:prstGeom prst="chevron">
              <a:avLst>
                <a:gd name="adj" fmla="val 54429"/>
              </a:avLst>
            </a:prstGeom>
            <a:solidFill>
              <a:srgbClr val="EA610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6" name="燕尾形 62">
              <a:extLst>
                <a:ext uri="{FF2B5EF4-FFF2-40B4-BE49-F238E27FC236}">
                  <a16:creationId xmlns="" xmlns:a16="http://schemas.microsoft.com/office/drawing/2014/main" id="{70160FC0-9301-4E73-AFBE-4F9151C25818}"/>
                </a:ext>
              </a:extLst>
            </p:cNvPr>
            <p:cNvSpPr/>
            <p:nvPr/>
          </p:nvSpPr>
          <p:spPr>
            <a:xfrm>
              <a:off x="8878368" y="2077275"/>
              <a:ext cx="2704031" cy="722240"/>
            </a:xfrm>
            <a:prstGeom prst="chevron">
              <a:avLst>
                <a:gd name="adj" fmla="val 54429"/>
              </a:avLst>
            </a:prstGeom>
            <a:solidFill>
              <a:srgbClr val="EF932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E1988F30-12B0-4146-B529-886F6745BCD1}"/>
                </a:ext>
              </a:extLst>
            </p:cNvPr>
            <p:cNvSpPr txBox="1"/>
            <p:nvPr/>
          </p:nvSpPr>
          <p:spPr>
            <a:xfrm>
              <a:off x="7323508" y="2064275"/>
              <a:ext cx="1047377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[ ]</a:t>
              </a:r>
              <a:endPara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13AA5F9-EE6E-4D58-A624-D446365BA0BA}"/>
                </a:ext>
              </a:extLst>
            </p:cNvPr>
            <p:cNvSpPr txBox="1"/>
            <p:nvPr/>
          </p:nvSpPr>
          <p:spPr>
            <a:xfrm>
              <a:off x="9833184" y="2071075"/>
              <a:ext cx="1168115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{ }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燕尾形 64">
              <a:extLst>
                <a:ext uri="{FF2B5EF4-FFF2-40B4-BE49-F238E27FC236}">
                  <a16:creationId xmlns="" xmlns:a16="http://schemas.microsoft.com/office/drawing/2014/main" id="{00D855B0-3DE4-4631-851B-1688C9B453A8}"/>
                </a:ext>
              </a:extLst>
            </p:cNvPr>
            <p:cNvSpPr/>
            <p:nvPr/>
          </p:nvSpPr>
          <p:spPr>
            <a:xfrm>
              <a:off x="4215050" y="2064275"/>
              <a:ext cx="2304759" cy="722240"/>
            </a:xfrm>
            <a:prstGeom prst="chevron">
              <a:avLst>
                <a:gd name="adj" fmla="val 54429"/>
              </a:avLst>
            </a:prstGeom>
            <a:solidFill>
              <a:srgbClr val="0099A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3C002399-F7F8-4BAF-A40D-5E285A79FC53}"/>
                </a:ext>
              </a:extLst>
            </p:cNvPr>
            <p:cNvSpPr txBox="1"/>
            <p:nvPr/>
          </p:nvSpPr>
          <p:spPr>
            <a:xfrm>
              <a:off x="4887593" y="2064275"/>
              <a:ext cx="1184664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 )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83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3" grpId="1"/>
      <p:bldP spid="34" grpId="0"/>
      <p:bldP spid="34" grpId="1"/>
      <p:bldP spid="35" grpId="0"/>
      <p:bldP spid="36" grpId="0"/>
      <p:bldP spid="36" grpId="1"/>
      <p:bldP spid="37" grpId="0"/>
      <p:bldP spid="38" grpId="0"/>
      <p:bldP spid="38" grpId="1"/>
      <p:bldP spid="50" grpId="0"/>
      <p:bldP spid="51" grpId="0"/>
      <p:bldP spid="52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CDFA840-7445-4B18-9F09-78D5E65AAD51}"/>
              </a:ext>
            </a:extLst>
          </p:cNvPr>
          <p:cNvSpPr/>
          <p:nvPr/>
        </p:nvSpPr>
        <p:spPr>
          <a:xfrm>
            <a:off x="570412" y="386805"/>
            <a:ext cx="9477336" cy="1330422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6AB7A56-5162-4949-BE38-CEF9ED026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278" y="231750"/>
            <a:ext cx="492577" cy="541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0885BC4-2C2B-4A27-B32E-7BB0E592DADF}"/>
              </a:ext>
            </a:extLst>
          </p:cNvPr>
          <p:cNvSpPr txBox="1"/>
          <p:nvPr/>
        </p:nvSpPr>
        <p:spPr>
          <a:xfrm>
            <a:off x="1686877" y="400254"/>
            <a:ext cx="3902030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Tính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18ECD05B-4728-443B-9FF8-56C3BEE0B6C0}"/>
              </a:ext>
            </a:extLst>
          </p:cNvPr>
          <p:cNvSpPr/>
          <p:nvPr/>
        </p:nvSpPr>
        <p:spPr>
          <a:xfrm>
            <a:off x="1145181" y="544818"/>
            <a:ext cx="406854" cy="406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C9F5CA-6E9E-4E29-ADB6-7D4B1E83D08C}"/>
              </a:ext>
            </a:extLst>
          </p:cNvPr>
          <p:cNvSpPr txBox="1"/>
          <p:nvPr/>
        </p:nvSpPr>
        <p:spPr>
          <a:xfrm>
            <a:off x="1169125" y="486635"/>
            <a:ext cx="59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3B7173-F9C1-4D94-A992-6563AD5B9790}"/>
              </a:ext>
            </a:extLst>
          </p:cNvPr>
          <p:cNvSpPr txBox="1"/>
          <p:nvPr/>
        </p:nvSpPr>
        <p:spPr>
          <a:xfrm>
            <a:off x="2124496" y="916352"/>
            <a:ext cx="5454864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35 – {5 . [(16 + 12) : 4 + 3] – 2 . 10}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04DAAFE-7A71-4AD2-987D-BFC9911B31F3}"/>
              </a:ext>
            </a:extLst>
          </p:cNvPr>
          <p:cNvSpPr txBox="1"/>
          <p:nvPr/>
        </p:nvSpPr>
        <p:spPr>
          <a:xfrm>
            <a:off x="1114998" y="2062236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Giải</a:t>
            </a:r>
            <a:endParaRPr lang="en-US" sz="280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9368D08-53E2-4851-B0DC-00AB7AAE6742}"/>
              </a:ext>
            </a:extLst>
          </p:cNvPr>
          <p:cNvSpPr txBox="1"/>
          <p:nvPr/>
        </p:nvSpPr>
        <p:spPr>
          <a:xfrm>
            <a:off x="2124496" y="906023"/>
            <a:ext cx="7355080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35 – </a:t>
            </a:r>
            <a:r>
              <a:rPr lang="en-US" sz="2800">
                <a:solidFill>
                  <a:srgbClr val="FF0000"/>
                </a:solidFill>
              </a:rPr>
              <a:t>{</a:t>
            </a:r>
            <a:r>
              <a:rPr lang="en-US" sz="2800"/>
              <a:t>5 . </a:t>
            </a:r>
            <a:r>
              <a:rPr lang="en-US" sz="2800">
                <a:solidFill>
                  <a:srgbClr val="FFC000"/>
                </a:solidFill>
              </a:rPr>
              <a:t>[</a:t>
            </a:r>
            <a:r>
              <a:rPr lang="en-US" sz="2800">
                <a:solidFill>
                  <a:srgbClr val="FFFF00"/>
                </a:solidFill>
              </a:rPr>
              <a:t>(</a:t>
            </a:r>
            <a:r>
              <a:rPr lang="en-US" sz="2800"/>
              <a:t>16 + 12</a:t>
            </a:r>
            <a:r>
              <a:rPr lang="en-US" sz="2800">
                <a:solidFill>
                  <a:srgbClr val="FFFF00"/>
                </a:solidFill>
              </a:rPr>
              <a:t>)</a:t>
            </a:r>
            <a:r>
              <a:rPr lang="en-US" sz="2800"/>
              <a:t> : 4 + 3</a:t>
            </a:r>
            <a:r>
              <a:rPr lang="en-US" sz="2800">
                <a:solidFill>
                  <a:srgbClr val="FFC000"/>
                </a:solidFill>
              </a:rPr>
              <a:t>]</a:t>
            </a:r>
            <a:r>
              <a:rPr lang="en-US" sz="2800"/>
              <a:t> – 2 . 10</a:t>
            </a:r>
            <a:r>
              <a:rPr lang="en-US" sz="2800">
                <a:solidFill>
                  <a:srgbClr val="FF0000"/>
                </a:solidFill>
              </a:rPr>
              <a:t>}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509F6A1-92C8-4ED0-A12A-52B318E8C9F0}"/>
              </a:ext>
            </a:extLst>
          </p:cNvPr>
          <p:cNvSpPr txBox="1"/>
          <p:nvPr/>
        </p:nvSpPr>
        <p:spPr>
          <a:xfrm>
            <a:off x="2124496" y="2326699"/>
            <a:ext cx="525107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35 – {5 . [(16 + 12) : 4 + 3] – 2 . 10}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756DE56-6902-467E-9EF8-65E7E09B365A}"/>
              </a:ext>
            </a:extLst>
          </p:cNvPr>
          <p:cNvSpPr txBox="1"/>
          <p:nvPr/>
        </p:nvSpPr>
        <p:spPr>
          <a:xfrm>
            <a:off x="1911367" y="2891319"/>
            <a:ext cx="4620823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– {5 . [28 : 4 + 3] – 2 . 10}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2749E99-A274-4591-9BB9-8E1DF7CA55E5}"/>
              </a:ext>
            </a:extLst>
          </p:cNvPr>
          <p:cNvSpPr txBox="1"/>
          <p:nvPr/>
        </p:nvSpPr>
        <p:spPr>
          <a:xfrm>
            <a:off x="1911367" y="3455939"/>
            <a:ext cx="393724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– {5 . [7 + 3] – 2 . 10}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1262F81-61EE-455F-9D00-A7A759719DD8}"/>
              </a:ext>
            </a:extLst>
          </p:cNvPr>
          <p:cNvSpPr txBox="1"/>
          <p:nvPr/>
        </p:nvSpPr>
        <p:spPr>
          <a:xfrm>
            <a:off x="1916368" y="3977961"/>
            <a:ext cx="3337437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– {5 . 10 – 2 . 10}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810A52A-DA5D-4DA4-9936-07FBABC6AF35}"/>
              </a:ext>
            </a:extLst>
          </p:cNvPr>
          <p:cNvSpPr txBox="1"/>
          <p:nvPr/>
        </p:nvSpPr>
        <p:spPr>
          <a:xfrm>
            <a:off x="1921369" y="4457385"/>
            <a:ext cx="258671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– {50 – 20}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1EDDBFA-6486-4943-AF27-ADB68E9AC0E5}"/>
              </a:ext>
            </a:extLst>
          </p:cNvPr>
          <p:cNvSpPr txBox="1"/>
          <p:nvPr/>
        </p:nvSpPr>
        <p:spPr>
          <a:xfrm>
            <a:off x="1921369" y="4936809"/>
            <a:ext cx="155690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– 30</a:t>
            </a:r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27D7690-3D1D-477D-8C89-521DD4C606A0}"/>
              </a:ext>
            </a:extLst>
          </p:cNvPr>
          <p:cNvSpPr txBox="1"/>
          <p:nvPr/>
        </p:nvSpPr>
        <p:spPr>
          <a:xfrm>
            <a:off x="1921369" y="5407502"/>
            <a:ext cx="802300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5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0DF1834-4776-44B1-9733-624B5AF05C11}"/>
              </a:ext>
            </a:extLst>
          </p:cNvPr>
          <p:cNvSpPr txBox="1"/>
          <p:nvPr/>
        </p:nvSpPr>
        <p:spPr>
          <a:xfrm>
            <a:off x="2124496" y="2317418"/>
            <a:ext cx="525107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35 – {5 . [</a:t>
            </a:r>
            <a:r>
              <a:rPr lang="en-US" sz="2800">
                <a:solidFill>
                  <a:srgbClr val="FF0000"/>
                </a:solidFill>
              </a:rPr>
              <a:t>(16 + 12)</a:t>
            </a:r>
            <a:r>
              <a:rPr lang="en-US" sz="2800"/>
              <a:t> : 4 + 3] – 2 . 10}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2DAB9BB-AFA0-4FCC-A8C2-0169A3AF6DF0}"/>
              </a:ext>
            </a:extLst>
          </p:cNvPr>
          <p:cNvSpPr txBox="1"/>
          <p:nvPr/>
        </p:nvSpPr>
        <p:spPr>
          <a:xfrm>
            <a:off x="1921369" y="2886679"/>
            <a:ext cx="4620823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– {5 . </a:t>
            </a:r>
            <a:r>
              <a:rPr lang="en-US" sz="2800">
                <a:solidFill>
                  <a:srgbClr val="FFC000"/>
                </a:solidFill>
              </a:rPr>
              <a:t>[</a:t>
            </a:r>
            <a:r>
              <a:rPr lang="en-US" sz="2800">
                <a:solidFill>
                  <a:srgbClr val="FF0000"/>
                </a:solidFill>
              </a:rPr>
              <a:t>28 : 4 </a:t>
            </a:r>
            <a:r>
              <a:rPr lang="en-US" sz="2800"/>
              <a:t>+ 3</a:t>
            </a:r>
            <a:r>
              <a:rPr lang="en-US" sz="2800">
                <a:solidFill>
                  <a:srgbClr val="FFC000"/>
                </a:solidFill>
              </a:rPr>
              <a:t>]</a:t>
            </a:r>
            <a:r>
              <a:rPr lang="en-US" sz="2800"/>
              <a:t> – 2 . 10}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EB71A80-D6D0-43C5-8356-21C71CBF1C9E}"/>
              </a:ext>
            </a:extLst>
          </p:cNvPr>
          <p:cNvSpPr txBox="1"/>
          <p:nvPr/>
        </p:nvSpPr>
        <p:spPr>
          <a:xfrm>
            <a:off x="1911367" y="3465220"/>
            <a:ext cx="393724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– {5 . </a:t>
            </a:r>
            <a:r>
              <a:rPr lang="en-US" sz="2800">
                <a:solidFill>
                  <a:srgbClr val="FF0000"/>
                </a:solidFill>
              </a:rPr>
              <a:t>[7 + 3]</a:t>
            </a:r>
            <a:r>
              <a:rPr lang="en-US" sz="2800"/>
              <a:t> – 2 . 10}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6E9C33A-10EC-4D3E-A79E-42EFA0F30639}"/>
              </a:ext>
            </a:extLst>
          </p:cNvPr>
          <p:cNvSpPr txBox="1"/>
          <p:nvPr/>
        </p:nvSpPr>
        <p:spPr>
          <a:xfrm>
            <a:off x="1921369" y="3973321"/>
            <a:ext cx="3337437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– {</a:t>
            </a:r>
            <a:r>
              <a:rPr lang="en-US" sz="2800">
                <a:solidFill>
                  <a:srgbClr val="FF0000"/>
                </a:solidFill>
              </a:rPr>
              <a:t>5 . 10 </a:t>
            </a:r>
            <a:r>
              <a:rPr lang="en-US" sz="2800"/>
              <a:t>– </a:t>
            </a:r>
            <a:r>
              <a:rPr lang="en-US" sz="2800">
                <a:solidFill>
                  <a:srgbClr val="FF0000"/>
                </a:solidFill>
              </a:rPr>
              <a:t>2 . 10</a:t>
            </a:r>
            <a:r>
              <a:rPr lang="en-US" sz="2800"/>
              <a:t>}</a:t>
            </a:r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B277308-3A07-4A9B-9208-321E74BA1CD7}"/>
              </a:ext>
            </a:extLst>
          </p:cNvPr>
          <p:cNvSpPr txBox="1"/>
          <p:nvPr/>
        </p:nvSpPr>
        <p:spPr>
          <a:xfrm>
            <a:off x="1921369" y="4451693"/>
            <a:ext cx="258671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35 – </a:t>
            </a:r>
            <a:r>
              <a:rPr lang="en-US" sz="2800">
                <a:solidFill>
                  <a:srgbClr val="FF0000"/>
                </a:solidFill>
              </a:rPr>
              <a:t>{</a:t>
            </a:r>
            <a:r>
              <a:rPr lang="en-US" sz="2800"/>
              <a:t>50 – 20</a:t>
            </a:r>
            <a:r>
              <a:rPr lang="en-US" sz="2800">
                <a:solidFill>
                  <a:srgbClr val="FF0000"/>
                </a:solidFill>
              </a:rPr>
              <a:t>}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2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Folded Corner 5">
            <a:extLst>
              <a:ext uri="{FF2B5EF4-FFF2-40B4-BE49-F238E27FC236}">
                <a16:creationId xmlns="" xmlns:a16="http://schemas.microsoft.com/office/drawing/2014/main" id="{AC9BFB8B-D2D8-4B22-A1E4-9F841FA630CB}"/>
              </a:ext>
            </a:extLst>
          </p:cNvPr>
          <p:cNvSpPr/>
          <p:nvPr/>
        </p:nvSpPr>
        <p:spPr>
          <a:xfrm>
            <a:off x="5132893" y="464633"/>
            <a:ext cx="1562470" cy="537518"/>
          </a:xfrm>
          <a:prstGeom prst="foldedCorner">
            <a:avLst/>
          </a:prstGeom>
          <a:effectLst>
            <a:reflection blurRad="6350" stA="50000" endA="300" endPos="38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3D1D91-1085-4A3C-ABAF-01E0D3772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237" y="326444"/>
            <a:ext cx="867155" cy="867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23E922-F042-41D2-90AB-D9F6F1196548}"/>
              </a:ext>
            </a:extLst>
          </p:cNvPr>
          <p:cNvSpPr txBox="1"/>
          <p:nvPr/>
        </p:nvSpPr>
        <p:spPr>
          <a:xfrm>
            <a:off x="5195156" y="394933"/>
            <a:ext cx="1436612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/>
              <a:t>Tổng kết</a:t>
            </a:r>
            <a:endParaRPr lang="en-US" sz="28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99079C54-05B7-4A7E-BFDC-88424DBF287F}"/>
              </a:ext>
            </a:extLst>
          </p:cNvPr>
          <p:cNvSpPr/>
          <p:nvPr/>
        </p:nvSpPr>
        <p:spPr>
          <a:xfrm>
            <a:off x="884807" y="1377878"/>
            <a:ext cx="10422385" cy="36894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en-US" sz="2800"/>
              <a:t>       Với các biểu thức không có dấu ngoặc:</a:t>
            </a:r>
          </a:p>
          <a:p>
            <a:pPr>
              <a:lnSpc>
                <a:spcPct val="120000"/>
              </a:lnSpc>
            </a:pPr>
            <a:endParaRPr lang="en-US" sz="2800"/>
          </a:p>
          <a:p>
            <a:pPr>
              <a:lnSpc>
                <a:spcPct val="120000"/>
              </a:lnSpc>
            </a:pPr>
            <a:endParaRPr lang="en-US" sz="2800"/>
          </a:p>
          <a:p>
            <a:pPr>
              <a:lnSpc>
                <a:spcPct val="120000"/>
              </a:lnSpc>
            </a:pPr>
            <a:r>
              <a:rPr lang="en-US" sz="2800"/>
              <a:t>       </a:t>
            </a:r>
          </a:p>
          <a:p>
            <a:pPr>
              <a:lnSpc>
                <a:spcPct val="120000"/>
              </a:lnSpc>
            </a:pPr>
            <a:r>
              <a:rPr lang="en-US" sz="2800"/>
              <a:t>       Với các biểu thức có dấu ngoặc:</a:t>
            </a:r>
          </a:p>
          <a:p>
            <a:pPr>
              <a:lnSpc>
                <a:spcPct val="120000"/>
              </a:lnSpc>
            </a:pPr>
            <a:r>
              <a:rPr lang="en-US" sz="2800"/>
              <a:t>              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4D2C6812-93ED-467F-9314-E2FB51A7F08E}"/>
              </a:ext>
            </a:extLst>
          </p:cNvPr>
          <p:cNvSpPr/>
          <p:nvPr/>
        </p:nvSpPr>
        <p:spPr>
          <a:xfrm>
            <a:off x="1044606" y="1528802"/>
            <a:ext cx="435006" cy="426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E73EF853-9C50-452C-B917-20D7E142B7C6}"/>
              </a:ext>
            </a:extLst>
          </p:cNvPr>
          <p:cNvSpPr/>
          <p:nvPr/>
        </p:nvSpPr>
        <p:spPr>
          <a:xfrm>
            <a:off x="1044606" y="3684628"/>
            <a:ext cx="435006" cy="426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4ACAB2F-144E-4AF7-BA63-B760A374A199}"/>
              </a:ext>
            </a:extLst>
          </p:cNvPr>
          <p:cNvGrpSpPr/>
          <p:nvPr/>
        </p:nvGrpSpPr>
        <p:grpSpPr>
          <a:xfrm>
            <a:off x="4280965" y="2164783"/>
            <a:ext cx="2581474" cy="534948"/>
            <a:chOff x="6538057" y="3564159"/>
            <a:chExt cx="3317954" cy="835270"/>
          </a:xfrm>
        </p:grpSpPr>
        <p:sp>
          <p:nvSpPr>
            <p:cNvPr id="17" name="燕尾形 54">
              <a:extLst>
                <a:ext uri="{FF2B5EF4-FFF2-40B4-BE49-F238E27FC236}">
                  <a16:creationId xmlns="" xmlns:a16="http://schemas.microsoft.com/office/drawing/2014/main" id="{A5D5833A-88BB-4A62-B56C-FD24CA6C1168}"/>
                </a:ext>
              </a:extLst>
            </p:cNvPr>
            <p:cNvSpPr/>
            <p:nvPr/>
          </p:nvSpPr>
          <p:spPr>
            <a:xfrm>
              <a:off x="6538057" y="3677189"/>
              <a:ext cx="1667954" cy="722240"/>
            </a:xfrm>
            <a:prstGeom prst="chevron">
              <a:avLst>
                <a:gd name="adj" fmla="val 54429"/>
              </a:avLst>
            </a:prstGeom>
            <a:solidFill>
              <a:srgbClr val="EA610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8" name="燕尾形 62">
              <a:extLst>
                <a:ext uri="{FF2B5EF4-FFF2-40B4-BE49-F238E27FC236}">
                  <a16:creationId xmlns="" xmlns:a16="http://schemas.microsoft.com/office/drawing/2014/main" id="{4A8451F3-B335-4D28-8924-72345EB4EA8F}"/>
                </a:ext>
              </a:extLst>
            </p:cNvPr>
            <p:cNvSpPr/>
            <p:nvPr/>
          </p:nvSpPr>
          <p:spPr>
            <a:xfrm>
              <a:off x="8108341" y="3677189"/>
              <a:ext cx="1747670" cy="722240"/>
            </a:xfrm>
            <a:prstGeom prst="chevron">
              <a:avLst>
                <a:gd name="adj" fmla="val 54429"/>
              </a:avLst>
            </a:prstGeom>
            <a:solidFill>
              <a:srgbClr val="EF932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80F52E8-A893-40A8-958A-8C2905C3BFA3}"/>
                </a:ext>
              </a:extLst>
            </p:cNvPr>
            <p:cNvSpPr txBox="1"/>
            <p:nvPr/>
          </p:nvSpPr>
          <p:spPr>
            <a:xfrm>
              <a:off x="6953580" y="3564159"/>
              <a:ext cx="836907" cy="833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Trái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A10B695-C286-485D-B404-C192E8A06A10}"/>
                </a:ext>
              </a:extLst>
            </p:cNvPr>
            <p:cNvSpPr txBox="1"/>
            <p:nvPr/>
          </p:nvSpPr>
          <p:spPr>
            <a:xfrm>
              <a:off x="8523865" y="3564159"/>
              <a:ext cx="952285" cy="833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Phải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5CFAEE3-BCFB-4C24-ACB5-9A1C090160CB}"/>
              </a:ext>
            </a:extLst>
          </p:cNvPr>
          <p:cNvGrpSpPr/>
          <p:nvPr/>
        </p:nvGrpSpPr>
        <p:grpSpPr>
          <a:xfrm>
            <a:off x="2790176" y="2786422"/>
            <a:ext cx="5577019" cy="558871"/>
            <a:chOff x="4215050" y="1911185"/>
            <a:chExt cx="7367349" cy="888330"/>
          </a:xfrm>
        </p:grpSpPr>
        <p:sp>
          <p:nvSpPr>
            <p:cNvPr id="22" name="燕尾形 54">
              <a:extLst>
                <a:ext uri="{FF2B5EF4-FFF2-40B4-BE49-F238E27FC236}">
                  <a16:creationId xmlns="" xmlns:a16="http://schemas.microsoft.com/office/drawing/2014/main" id="{FDEE1377-9970-4F59-99B7-D09B08EBF71F}"/>
                </a:ext>
              </a:extLst>
            </p:cNvPr>
            <p:cNvSpPr/>
            <p:nvPr/>
          </p:nvSpPr>
          <p:spPr>
            <a:xfrm>
              <a:off x="6448792" y="2077275"/>
              <a:ext cx="2580693" cy="722240"/>
            </a:xfrm>
            <a:prstGeom prst="chevron">
              <a:avLst>
                <a:gd name="adj" fmla="val 5442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3" name="燕尾形 62">
              <a:extLst>
                <a:ext uri="{FF2B5EF4-FFF2-40B4-BE49-F238E27FC236}">
                  <a16:creationId xmlns="" xmlns:a16="http://schemas.microsoft.com/office/drawing/2014/main" id="{F0DEA381-00CF-4298-B3C6-480D3EB86E72}"/>
                </a:ext>
              </a:extLst>
            </p:cNvPr>
            <p:cNvSpPr/>
            <p:nvPr/>
          </p:nvSpPr>
          <p:spPr>
            <a:xfrm>
              <a:off x="8878368" y="2077275"/>
              <a:ext cx="2704031" cy="722240"/>
            </a:xfrm>
            <a:prstGeom prst="chevron">
              <a:avLst>
                <a:gd name="adj" fmla="val 5442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65EC821-CEAA-4826-B081-B7C714D59908}"/>
                </a:ext>
              </a:extLst>
            </p:cNvPr>
            <p:cNvSpPr txBox="1"/>
            <p:nvPr/>
          </p:nvSpPr>
          <p:spPr>
            <a:xfrm>
              <a:off x="6833496" y="1921110"/>
              <a:ext cx="2130456" cy="533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Nhân, chia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77B5F136-702D-4032-8404-4FCF6F66A6BE}"/>
                </a:ext>
              </a:extLst>
            </p:cNvPr>
            <p:cNvSpPr txBox="1"/>
            <p:nvPr/>
          </p:nvSpPr>
          <p:spPr>
            <a:xfrm>
              <a:off x="9336279" y="1929553"/>
              <a:ext cx="1899920" cy="533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Cộng, trừ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燕尾形 64">
              <a:extLst>
                <a:ext uri="{FF2B5EF4-FFF2-40B4-BE49-F238E27FC236}">
                  <a16:creationId xmlns="" xmlns:a16="http://schemas.microsoft.com/office/drawing/2014/main" id="{F4BA4DDE-31AC-4731-9FAC-D662AB09D49B}"/>
                </a:ext>
              </a:extLst>
            </p:cNvPr>
            <p:cNvSpPr/>
            <p:nvPr/>
          </p:nvSpPr>
          <p:spPr>
            <a:xfrm>
              <a:off x="4215050" y="2064275"/>
              <a:ext cx="2304759" cy="722240"/>
            </a:xfrm>
            <a:prstGeom prst="chevron">
              <a:avLst>
                <a:gd name="adj" fmla="val 54429"/>
              </a:avLst>
            </a:prstGeom>
            <a:solidFill>
              <a:srgbClr val="0099A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B1F8281-D3FF-48B6-90C5-0F947DE624F7}"/>
                </a:ext>
              </a:extLst>
            </p:cNvPr>
            <p:cNvSpPr txBox="1"/>
            <p:nvPr/>
          </p:nvSpPr>
          <p:spPr>
            <a:xfrm>
              <a:off x="4615899" y="1911185"/>
              <a:ext cx="2130456" cy="53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Lũy thừa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6146B03F-0048-471A-8C77-8FE40D9D7D01}"/>
              </a:ext>
            </a:extLst>
          </p:cNvPr>
          <p:cNvGrpSpPr/>
          <p:nvPr/>
        </p:nvGrpSpPr>
        <p:grpSpPr>
          <a:xfrm>
            <a:off x="3811034" y="4211490"/>
            <a:ext cx="3780392" cy="595085"/>
            <a:chOff x="4215050" y="1960965"/>
            <a:chExt cx="7367349" cy="838550"/>
          </a:xfrm>
        </p:grpSpPr>
        <p:sp>
          <p:nvSpPr>
            <p:cNvPr id="29" name="燕尾形 54">
              <a:extLst>
                <a:ext uri="{FF2B5EF4-FFF2-40B4-BE49-F238E27FC236}">
                  <a16:creationId xmlns="" xmlns:a16="http://schemas.microsoft.com/office/drawing/2014/main" id="{71D56308-6535-4080-9D0C-CBAFA1EB4FFA}"/>
                </a:ext>
              </a:extLst>
            </p:cNvPr>
            <p:cNvSpPr/>
            <p:nvPr/>
          </p:nvSpPr>
          <p:spPr>
            <a:xfrm>
              <a:off x="6448792" y="2077275"/>
              <a:ext cx="2580693" cy="722240"/>
            </a:xfrm>
            <a:prstGeom prst="chevron">
              <a:avLst>
                <a:gd name="adj" fmla="val 54429"/>
              </a:avLst>
            </a:prstGeom>
            <a:solidFill>
              <a:srgbClr val="EE4E2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0" name="燕尾形 62">
              <a:extLst>
                <a:ext uri="{FF2B5EF4-FFF2-40B4-BE49-F238E27FC236}">
                  <a16:creationId xmlns="" xmlns:a16="http://schemas.microsoft.com/office/drawing/2014/main" id="{A94775CB-0F3D-49A1-A6E9-3A567A24E58C}"/>
                </a:ext>
              </a:extLst>
            </p:cNvPr>
            <p:cNvSpPr/>
            <p:nvPr/>
          </p:nvSpPr>
          <p:spPr>
            <a:xfrm>
              <a:off x="8878368" y="2077275"/>
              <a:ext cx="2704031" cy="722240"/>
            </a:xfrm>
            <a:prstGeom prst="chevron">
              <a:avLst>
                <a:gd name="adj" fmla="val 54429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DC99D6B5-854C-4E4F-8550-848EC033350A}"/>
                </a:ext>
              </a:extLst>
            </p:cNvPr>
            <p:cNvSpPr txBox="1"/>
            <p:nvPr/>
          </p:nvSpPr>
          <p:spPr>
            <a:xfrm>
              <a:off x="7320748" y="1978558"/>
              <a:ext cx="1047376" cy="53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[ ]</a:t>
              </a:r>
              <a:endParaRPr lang="en-US" sz="2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27159C07-0CDB-49E8-9B9A-EDCA9BADBF86}"/>
                </a:ext>
              </a:extLst>
            </p:cNvPr>
            <p:cNvSpPr txBox="1"/>
            <p:nvPr/>
          </p:nvSpPr>
          <p:spPr>
            <a:xfrm>
              <a:off x="9805000" y="1960965"/>
              <a:ext cx="1168114" cy="53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{ }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燕尾形 64">
              <a:extLst>
                <a:ext uri="{FF2B5EF4-FFF2-40B4-BE49-F238E27FC236}">
                  <a16:creationId xmlns="" xmlns:a16="http://schemas.microsoft.com/office/drawing/2014/main" id="{5A7D6B86-C34B-42D9-87E4-85865D4D63C4}"/>
                </a:ext>
              </a:extLst>
            </p:cNvPr>
            <p:cNvSpPr/>
            <p:nvPr/>
          </p:nvSpPr>
          <p:spPr>
            <a:xfrm>
              <a:off x="4215050" y="2064275"/>
              <a:ext cx="2304759" cy="722240"/>
            </a:xfrm>
            <a:prstGeom prst="chevron">
              <a:avLst>
                <a:gd name="adj" fmla="val 5442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EB065E04-7434-4950-932F-947F83035BA4}"/>
                </a:ext>
              </a:extLst>
            </p:cNvPr>
            <p:cNvSpPr txBox="1"/>
            <p:nvPr/>
          </p:nvSpPr>
          <p:spPr>
            <a:xfrm>
              <a:off x="4827051" y="1978559"/>
              <a:ext cx="1184664" cy="752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 )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34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40CE96A-1C4F-4D93-A102-57CFBD50A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27" y="4296792"/>
            <a:ext cx="2653907" cy="2507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D6CF867-5F98-451E-AA93-5A5673E5E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04" y="4219112"/>
            <a:ext cx="2222435" cy="2614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7E3BAFD-F7AA-4AB9-9A63-8A5A06DD4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30" y="4219112"/>
            <a:ext cx="1707261" cy="1655686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="" xmlns:a16="http://schemas.microsoft.com/office/drawing/2014/main" id="{E04026FE-172C-48DB-B4A6-BB29197523DA}"/>
              </a:ext>
            </a:extLst>
          </p:cNvPr>
          <p:cNvSpPr/>
          <p:nvPr/>
        </p:nvSpPr>
        <p:spPr>
          <a:xfrm>
            <a:off x="5255620" y="2166256"/>
            <a:ext cx="3287487" cy="1121229"/>
          </a:xfrm>
          <a:prstGeom prst="cloudCallout">
            <a:avLst>
              <a:gd name="adj1" fmla="val -13408"/>
              <a:gd name="adj2" fmla="val 1286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hought Bubble: Cloud 11">
            <a:extLst>
              <a:ext uri="{FF2B5EF4-FFF2-40B4-BE49-F238E27FC236}">
                <a16:creationId xmlns="" xmlns:a16="http://schemas.microsoft.com/office/drawing/2014/main" id="{84A81785-2CA4-4280-905F-9FA304C3E400}"/>
              </a:ext>
            </a:extLst>
          </p:cNvPr>
          <p:cNvSpPr/>
          <p:nvPr/>
        </p:nvSpPr>
        <p:spPr>
          <a:xfrm>
            <a:off x="8684620" y="2182583"/>
            <a:ext cx="3287487" cy="1121229"/>
          </a:xfrm>
          <a:prstGeom prst="cloudCallout">
            <a:avLst>
              <a:gd name="adj1" fmla="val -13408"/>
              <a:gd name="adj2" fmla="val 1286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hought Bubble: Cloud 12">
            <a:extLst>
              <a:ext uri="{FF2B5EF4-FFF2-40B4-BE49-F238E27FC236}">
                <a16:creationId xmlns="" xmlns:a16="http://schemas.microsoft.com/office/drawing/2014/main" id="{6023B7AD-9822-465E-8B07-B6BE879FE0B9}"/>
              </a:ext>
            </a:extLst>
          </p:cNvPr>
          <p:cNvSpPr/>
          <p:nvPr/>
        </p:nvSpPr>
        <p:spPr>
          <a:xfrm>
            <a:off x="261906" y="265934"/>
            <a:ext cx="5834094" cy="2923581"/>
          </a:xfrm>
          <a:prstGeom prst="cloudCallout">
            <a:avLst>
              <a:gd name="adj1" fmla="val -10609"/>
              <a:gd name="adj2" fmla="val 8734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936D18E6-6F47-40EF-8D7E-A6AC2EAA53EB}"/>
                  </a:ext>
                </a:extLst>
              </p:cNvPr>
              <p:cNvSpPr txBox="1"/>
              <p:nvPr/>
            </p:nvSpPr>
            <p:spPr>
              <a:xfrm>
                <a:off x="5485527" y="2496037"/>
                <a:ext cx="29609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/>
                  <a:t>3 + 4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/>
                  <a:t> 2 = 7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/>
                  <a:t> 2 = 14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6D18E6-6F47-40EF-8D7E-A6AC2EAA5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527" y="2496037"/>
                <a:ext cx="2960914" cy="461665"/>
              </a:xfrm>
              <a:prstGeom prst="rect">
                <a:avLst/>
              </a:prstGeom>
              <a:blipFill>
                <a:blip r:embed="rId5"/>
                <a:stretch>
                  <a:fillRect l="-329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74FF34D8-FD77-466E-A028-34F339AF3776}"/>
                  </a:ext>
                </a:extLst>
              </p:cNvPr>
              <p:cNvSpPr txBox="1"/>
              <p:nvPr/>
            </p:nvSpPr>
            <p:spPr>
              <a:xfrm>
                <a:off x="8869677" y="2512364"/>
                <a:ext cx="29609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/>
                  <a:t>3 + 4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/>
                  <a:t> 2 = 3 + 8 = 11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FF34D8-FD77-466E-A028-34F339AF3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677" y="2512364"/>
                <a:ext cx="2960914" cy="461665"/>
              </a:xfrm>
              <a:prstGeom prst="rect">
                <a:avLst/>
              </a:prstGeom>
              <a:blipFill>
                <a:blip r:embed="rId6"/>
                <a:stretch>
                  <a:fillRect l="-30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709B8B-022A-4FC1-B6F0-86D09103099C}"/>
              </a:ext>
            </a:extLst>
          </p:cNvPr>
          <p:cNvSpPr txBox="1"/>
          <p:nvPr/>
        </p:nvSpPr>
        <p:spPr>
          <a:xfrm>
            <a:off x="943415" y="866628"/>
            <a:ext cx="44555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/>
              <a:t>Khi tính giá trị của một biểu thức, ta không được làm tùy tiện mà phải tính theo đúng quy ước thứ tự thực hiện các phép tính.</a:t>
            </a:r>
          </a:p>
        </p:txBody>
      </p:sp>
    </p:spTree>
    <p:extLst>
      <p:ext uri="{BB962C8B-B14F-4D97-AF65-F5344CB8AC3E}">
        <p14:creationId xmlns:p14="http://schemas.microsoft.com/office/powerpoint/2010/main" val="285874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2F5BDED9-0105-4FA2-B5BB-1F5254FCF90C}"/>
              </a:ext>
            </a:extLst>
          </p:cNvPr>
          <p:cNvGrpSpPr/>
          <p:nvPr/>
        </p:nvGrpSpPr>
        <p:grpSpPr>
          <a:xfrm>
            <a:off x="257450" y="212882"/>
            <a:ext cx="11391787" cy="461665"/>
            <a:chOff x="257451" y="292783"/>
            <a:chExt cx="10315854" cy="46166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="" xmlns:a16="http://schemas.microsoft.com/office/drawing/2014/main" id="{1B09002F-047F-4F74-BFB2-B0E74ED204C9}"/>
                </a:ext>
              </a:extLst>
            </p:cNvPr>
            <p:cNvSpPr/>
            <p:nvPr/>
          </p:nvSpPr>
          <p:spPr>
            <a:xfrm>
              <a:off x="630316" y="302663"/>
              <a:ext cx="9942989" cy="451785"/>
            </a:xfrm>
            <a:prstGeom prst="roundRect">
              <a:avLst/>
            </a:prstGeom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xagon 36">
              <a:extLst>
                <a:ext uri="{FF2B5EF4-FFF2-40B4-BE49-F238E27FC236}">
                  <a16:creationId xmlns="" xmlns:a16="http://schemas.microsoft.com/office/drawing/2014/main" id="{BA7A8DFA-EB44-4A4E-BE73-96CF0F8AA3BD}"/>
                </a:ext>
              </a:extLst>
            </p:cNvPr>
            <p:cNvSpPr/>
            <p:nvPr/>
          </p:nvSpPr>
          <p:spPr>
            <a:xfrm>
              <a:off x="257451" y="292783"/>
              <a:ext cx="532661" cy="461665"/>
            </a:xfrm>
            <a:prstGeom prst="hexagon">
              <a:avLst/>
            </a:prstGeom>
            <a:ln w="19050"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59293" y="5012304"/>
            <a:ext cx="11262593" cy="1146222"/>
          </a:xfrm>
          <a:prstGeom prst="roundRect">
            <a:avLst>
              <a:gd name="adj" fmla="val 23409"/>
            </a:avLst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DF56F46-E352-4403-9B7D-36BE342B78CF}"/>
              </a:ext>
            </a:extLst>
          </p:cNvPr>
          <p:cNvSpPr/>
          <p:nvPr/>
        </p:nvSpPr>
        <p:spPr>
          <a:xfrm>
            <a:off x="0" y="990595"/>
            <a:ext cx="12192000" cy="35319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0106" y="212882"/>
            <a:ext cx="1139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</a:t>
            </a:r>
            <a:r>
              <a:rPr lang="en-US" sz="2400" b="1">
                <a:solidFill>
                  <a:schemeClr val="bg1"/>
                </a:solidFill>
              </a:rPr>
              <a:t>.   THỨ </a:t>
            </a:r>
            <a:r>
              <a:rPr lang="en-US" sz="2400" b="1" dirty="0">
                <a:solidFill>
                  <a:schemeClr val="bg1"/>
                </a:solidFill>
              </a:rPr>
              <a:t>TỰ THỰC HIỆN CÁC PHÉP TÍNH TRONG BIỂU </a:t>
            </a:r>
            <a:r>
              <a:rPr lang="en-US" sz="2400" b="1">
                <a:solidFill>
                  <a:schemeClr val="bg1"/>
                </a:solidFill>
              </a:rPr>
              <a:t>THỨC KHÔNG </a:t>
            </a:r>
            <a:r>
              <a:rPr lang="en-US" sz="2400" b="1" dirty="0">
                <a:solidFill>
                  <a:schemeClr val="bg1"/>
                </a:solidFill>
              </a:rPr>
              <a:t>CHỨA DẤU NGOẶC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774" y="3030518"/>
            <a:ext cx="2126392" cy="1485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17694" y="2831380"/>
            <a:ext cx="1716401" cy="1700955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524324" y="1723310"/>
            <a:ext cx="2525544" cy="1307208"/>
          </a:xfrm>
          <a:prstGeom prst="wedgeEllipseCallout">
            <a:avLst>
              <a:gd name="adj1" fmla="val -62050"/>
              <a:gd name="adj2" fmla="val 39168"/>
            </a:avLst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701" y="1784943"/>
            <a:ext cx="17588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   100 : 10 . 2</a:t>
            </a:r>
            <a:endParaRPr lang="en-US" sz="2400" dirty="0"/>
          </a:p>
          <a:p>
            <a:r>
              <a:rPr lang="en-US" sz="2400"/>
              <a:t>= 10 . 2</a:t>
            </a:r>
            <a:endParaRPr lang="en-US" sz="2400" dirty="0"/>
          </a:p>
          <a:p>
            <a:r>
              <a:rPr lang="en-US" sz="2400"/>
              <a:t>= 20 </a:t>
            </a:r>
            <a:endParaRPr lang="en-US" sz="2400" dirty="0"/>
          </a:p>
        </p:txBody>
      </p:sp>
      <p:sp>
        <p:nvSpPr>
          <p:cNvPr id="17" name="Oval Callout 16"/>
          <p:cNvSpPr/>
          <p:nvPr/>
        </p:nvSpPr>
        <p:spPr>
          <a:xfrm>
            <a:off x="6096000" y="1619895"/>
            <a:ext cx="2242072" cy="1613713"/>
          </a:xfrm>
          <a:prstGeom prst="wedgeEllipseCallout">
            <a:avLst>
              <a:gd name="adj1" fmla="val 62370"/>
              <a:gd name="adj2" fmla="val 16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27808" y="1858606"/>
            <a:ext cx="16898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   100 : 10 .2</a:t>
            </a:r>
            <a:endParaRPr lang="en-US" sz="2400" dirty="0"/>
          </a:p>
          <a:p>
            <a:r>
              <a:rPr lang="en-US" sz="2400"/>
              <a:t>= 100 : 20</a:t>
            </a:r>
            <a:endParaRPr lang="en-US" sz="2400" dirty="0"/>
          </a:p>
          <a:p>
            <a:r>
              <a:rPr lang="en-US" sz="2400"/>
              <a:t>= 5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45667" y="2985272"/>
            <a:ext cx="69602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Lan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92771" y="2887714"/>
            <a:ext cx="875561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FFFF00"/>
                </a:solidFill>
              </a:rPr>
              <a:t>Nam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8105" y="4926306"/>
            <a:ext cx="10644923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chia), ta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trái</a:t>
            </a:r>
            <a:r>
              <a:rPr lang="en-US" sz="2800" b="1" dirty="0"/>
              <a:t> sang </a:t>
            </a:r>
            <a:r>
              <a:rPr lang="en-US" sz="2800" b="1" dirty="0" err="1"/>
              <a:t>phải</a:t>
            </a:r>
            <a:r>
              <a:rPr lang="en-US" sz="28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8419" y="3469494"/>
            <a:ext cx="3590299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Hỏi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bạn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nào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làm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đúng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3D34FCE-38E2-4ADD-A7E4-5219B0E84CF5}"/>
              </a:ext>
            </a:extLst>
          </p:cNvPr>
          <p:cNvGrpSpPr/>
          <p:nvPr/>
        </p:nvGrpSpPr>
        <p:grpSpPr>
          <a:xfrm>
            <a:off x="562893" y="4950420"/>
            <a:ext cx="532480" cy="520083"/>
            <a:chOff x="246021" y="5210462"/>
            <a:chExt cx="532480" cy="520083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2C431B25-D596-466A-BA43-FB7FC0926ED7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3B5417D8-DF2F-40A8-B99F-45BC73501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B2AED132-9C8F-4C9A-A265-460ABFA3615B}"/>
              </a:ext>
            </a:extLst>
          </p:cNvPr>
          <p:cNvGrpSpPr/>
          <p:nvPr/>
        </p:nvGrpSpPr>
        <p:grpSpPr>
          <a:xfrm>
            <a:off x="661008" y="1045262"/>
            <a:ext cx="1006505" cy="634576"/>
            <a:chOff x="343120" y="1291878"/>
            <a:chExt cx="1006505" cy="634576"/>
          </a:xfrm>
        </p:grpSpPr>
        <p:sp>
          <p:nvSpPr>
            <p:cNvPr id="28" name="Flowchart: Alternate Process 27">
              <a:extLst>
                <a:ext uri="{FF2B5EF4-FFF2-40B4-BE49-F238E27FC236}">
                  <a16:creationId xmlns="" xmlns:a16="http://schemas.microsoft.com/office/drawing/2014/main" id="{1691871E-599F-4CF2-888C-F85732ACD696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1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57091DBE-9E75-438D-95AC-F094AEF267D1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5568367E-8D34-4256-8BF3-20A9F49A31CB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="" xmlns:a16="http://schemas.microsoft.com/office/drawing/2014/main" id="{9804A202-19ED-4A3F-961F-94F876567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="" xmlns:a16="http://schemas.microsoft.com/office/drawing/2014/main" id="{7A83717F-F5A9-46CB-95FB-66C6FE750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="" xmlns:a16="http://schemas.microsoft.com/office/drawing/2014/main" id="{95F09A44-8629-4F9E-A024-7946FBD57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FB4A25A-0AF5-45FC-9D80-28246EA74874}"/>
              </a:ext>
            </a:extLst>
          </p:cNvPr>
          <p:cNvSpPr txBox="1"/>
          <p:nvPr/>
        </p:nvSpPr>
        <p:spPr>
          <a:xfrm>
            <a:off x="1741898" y="1001562"/>
            <a:ext cx="7991290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chemeClr val="bg1"/>
                </a:solidFill>
              </a:rPr>
              <a:t>Hai </a:t>
            </a:r>
            <a:r>
              <a:rPr lang="en-US" sz="2800" dirty="0" err="1">
                <a:solidFill>
                  <a:schemeClr val="bg1"/>
                </a:solidFill>
              </a:rPr>
              <a:t>bạn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tính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thức</a:t>
            </a:r>
            <a:r>
              <a:rPr lang="en-US" sz="2800">
                <a:solidFill>
                  <a:schemeClr val="bg1"/>
                </a:solidFill>
              </a:rPr>
              <a:t> 100 : 10 . 2 </a:t>
            </a:r>
            <a:r>
              <a:rPr lang="en-US" sz="2800" dirty="0" err="1">
                <a:solidFill>
                  <a:schemeClr val="bg1"/>
                </a:solidFill>
              </a:rPr>
              <a:t>như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sau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6414B30-E759-4F66-8269-A9EBE6C2DA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2" y="3585376"/>
            <a:ext cx="808880" cy="8282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FCCBE5C-6AE2-4056-BF7B-A050584A8C97}"/>
              </a:ext>
            </a:extLst>
          </p:cNvPr>
          <p:cNvGrpSpPr/>
          <p:nvPr/>
        </p:nvGrpSpPr>
        <p:grpSpPr>
          <a:xfrm>
            <a:off x="10099950" y="3681857"/>
            <a:ext cx="689106" cy="830997"/>
            <a:chOff x="10104027" y="3689893"/>
            <a:chExt cx="689106" cy="830997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23E5F3D-AE0E-4390-ADE2-00F3C98982CD}"/>
                </a:ext>
              </a:extLst>
            </p:cNvPr>
            <p:cNvSpPr/>
            <p:nvPr/>
          </p:nvSpPr>
          <p:spPr>
            <a:xfrm>
              <a:off x="10104027" y="3753546"/>
              <a:ext cx="689106" cy="6463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24B012D-4F43-4A26-BB9D-751F41D833BC}"/>
                </a:ext>
              </a:extLst>
            </p:cNvPr>
            <p:cNvSpPr txBox="1"/>
            <p:nvPr/>
          </p:nvSpPr>
          <p:spPr>
            <a:xfrm>
              <a:off x="10192804" y="3689893"/>
              <a:ext cx="511551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SG" sz="4800" b="1">
                  <a:solidFill>
                    <a:srgbClr val="FF0000"/>
                  </a:solidFill>
                </a:rPr>
                <a:t>X</a:t>
              </a:r>
              <a:endParaRPr lang="en-US" sz="48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7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5A24600-1A43-4758-AE85-FFD754B8DD1D}"/>
              </a:ext>
            </a:extLst>
          </p:cNvPr>
          <p:cNvGrpSpPr/>
          <p:nvPr/>
        </p:nvGrpSpPr>
        <p:grpSpPr>
          <a:xfrm>
            <a:off x="0" y="-8588"/>
            <a:ext cx="12192000" cy="2168910"/>
            <a:chOff x="3664469" y="3679317"/>
            <a:chExt cx="6878674" cy="2308696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6C3685B6-0124-43FA-AF93-EDD73C33EDA7}"/>
                </a:ext>
              </a:extLst>
            </p:cNvPr>
            <p:cNvGrpSpPr/>
            <p:nvPr/>
          </p:nvGrpSpPr>
          <p:grpSpPr>
            <a:xfrm>
              <a:off x="3814792" y="3878156"/>
              <a:ext cx="6579776" cy="1879102"/>
              <a:chOff x="1286416" y="3103418"/>
              <a:chExt cx="6579776" cy="1879102"/>
            </a:xfrm>
          </p:grpSpPr>
          <p:sp>
            <p:nvSpPr>
              <p:cNvPr id="33" name="Rounded Rectangle 1">
                <a:extLst>
                  <a:ext uri="{FF2B5EF4-FFF2-40B4-BE49-F238E27FC236}">
                    <a16:creationId xmlns="" xmlns:a16="http://schemas.microsoft.com/office/drawing/2014/main" id="{6B95BE60-DECA-4469-ABB2-21B6785B6199}"/>
                  </a:ext>
                </a:extLst>
              </p:cNvPr>
              <p:cNvSpPr/>
              <p:nvPr/>
            </p:nvSpPr>
            <p:spPr>
              <a:xfrm>
                <a:off x="1286416" y="3103418"/>
                <a:ext cx="6579776" cy="187910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noFill/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prstClr val="white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  <p:sp>
            <p:nvSpPr>
              <p:cNvPr id="34" name="Rounded Rectangle 83">
                <a:extLst>
                  <a:ext uri="{FF2B5EF4-FFF2-40B4-BE49-F238E27FC236}">
                    <a16:creationId xmlns="" xmlns:a16="http://schemas.microsoft.com/office/drawing/2014/main" id="{FD2C1DE6-E41A-4308-A2DF-C9BAF027E11E}"/>
                  </a:ext>
                </a:extLst>
              </p:cNvPr>
              <p:cNvSpPr/>
              <p:nvPr/>
            </p:nvSpPr>
            <p:spPr>
              <a:xfrm>
                <a:off x="1362208" y="3186403"/>
                <a:ext cx="6441660" cy="1718362"/>
              </a:xfrm>
              <a:prstGeom prst="roundRect">
                <a:avLst/>
              </a:prstGeom>
              <a:solidFill>
                <a:srgbClr val="EA5E66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 dirty="0">
                  <a:solidFill>
                    <a:prstClr val="black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</p:grpSp>
        <p:sp>
          <p:nvSpPr>
            <p:cNvPr id="32" name="Rounded Rectangle 85">
              <a:extLst>
                <a:ext uri="{FF2B5EF4-FFF2-40B4-BE49-F238E27FC236}">
                  <a16:creationId xmlns="" xmlns:a16="http://schemas.microsoft.com/office/drawing/2014/main" id="{ECA45AA2-3754-4018-A992-E242F32443ED}"/>
                </a:ext>
              </a:extLst>
            </p:cNvPr>
            <p:cNvSpPr/>
            <p:nvPr/>
          </p:nvSpPr>
          <p:spPr>
            <a:xfrm>
              <a:off x="3664469" y="3679317"/>
              <a:ext cx="6878674" cy="23086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477" tIns="51238" rIns="102477" bIns="51238" rtlCol="0" anchor="ctr"/>
            <a:lstStyle/>
            <a:p>
              <a:pPr algn="ctr"/>
              <a:endParaRPr lang="x-none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34399" y="407158"/>
            <a:ext cx="5085046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/>
              <a:t>Ví</a:t>
            </a:r>
            <a:r>
              <a:rPr lang="en-US" sz="2800" b="1" i="1" dirty="0"/>
              <a:t> </a:t>
            </a:r>
            <a:r>
              <a:rPr lang="en-US" sz="2800" b="1" i="1" dirty="0" err="1"/>
              <a:t>dụ</a:t>
            </a:r>
            <a:r>
              <a:rPr lang="en-US" sz="2800" b="1" i="1" dirty="0"/>
              <a:t> 1.</a:t>
            </a:r>
            <a:r>
              <a:rPr lang="en-US" sz="2800" b="1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8647" y="2537989"/>
            <a:ext cx="232948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a</a:t>
            </a:r>
            <a:r>
              <a:rPr lang="en-US" sz="2800"/>
              <a:t>) 49 – 32 + 16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741451" y="3996318"/>
            <a:ext cx="1814920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b</a:t>
            </a:r>
            <a:r>
              <a:rPr lang="en-US" sz="2800"/>
              <a:t>) 36 </a:t>
            </a:r>
            <a:r>
              <a:rPr lang="en-US" sz="2800" dirty="0"/>
              <a:t>: 6 </a:t>
            </a:r>
            <a:r>
              <a:rPr lang="en-US" sz="2800"/>
              <a:t>: 3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16605" y="2549601"/>
            <a:ext cx="1601721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17 + 16 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474095" y="3994791"/>
            <a:ext cx="1148071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6 . 3 </a:t>
            </a:r>
            <a:endParaRPr lang="en-US" sz="2800" dirty="0"/>
          </a:p>
        </p:txBody>
      </p:sp>
      <p:sp>
        <p:nvSpPr>
          <p:cNvPr id="3" name="Right Brace 2"/>
          <p:cNvSpPr/>
          <p:nvPr/>
        </p:nvSpPr>
        <p:spPr>
          <a:xfrm rot="5400000">
            <a:off x="2627134" y="2642258"/>
            <a:ext cx="144662" cy="1001869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53077" y="3215524"/>
            <a:ext cx="706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17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rot="5400000">
            <a:off x="2590207" y="4269521"/>
            <a:ext cx="117408" cy="706178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491656" y="465749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DCF93C3-8A2D-46D4-977D-54AA341A3D0E}"/>
              </a:ext>
            </a:extLst>
          </p:cNvPr>
          <p:cNvSpPr txBox="1"/>
          <p:nvPr/>
        </p:nvSpPr>
        <p:spPr>
          <a:xfrm>
            <a:off x="5498358" y="2535974"/>
            <a:ext cx="984565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33.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20C877D-6665-4A60-B611-368F2B58A968}"/>
              </a:ext>
            </a:extLst>
          </p:cNvPr>
          <p:cNvSpPr txBox="1"/>
          <p:nvPr/>
        </p:nvSpPr>
        <p:spPr>
          <a:xfrm>
            <a:off x="4513793" y="3994791"/>
            <a:ext cx="984565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18. 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1E41B9C-5BBB-4454-8D8F-7924E038C9AD}"/>
              </a:ext>
            </a:extLst>
          </p:cNvPr>
          <p:cNvSpPr txBox="1"/>
          <p:nvPr/>
        </p:nvSpPr>
        <p:spPr>
          <a:xfrm>
            <a:off x="867564" y="2621987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Giải</a:t>
            </a:r>
            <a:endParaRPr lang="en-US" sz="280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ACB50DE-55EA-4D85-BCFD-58F1324110E3}"/>
              </a:ext>
            </a:extLst>
          </p:cNvPr>
          <p:cNvSpPr txBox="1"/>
          <p:nvPr/>
        </p:nvSpPr>
        <p:spPr>
          <a:xfrm>
            <a:off x="1672471" y="992759"/>
            <a:ext cx="232948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a</a:t>
            </a:r>
            <a:r>
              <a:rPr lang="en-US" sz="2800"/>
              <a:t>) 49 – 32 + 16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3407B9A-C215-4524-B891-26F09867A2B1}"/>
              </a:ext>
            </a:extLst>
          </p:cNvPr>
          <p:cNvSpPr txBox="1"/>
          <p:nvPr/>
        </p:nvSpPr>
        <p:spPr>
          <a:xfrm>
            <a:off x="5549926" y="883151"/>
            <a:ext cx="1814920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b</a:t>
            </a:r>
            <a:r>
              <a:rPr lang="en-US" sz="2800"/>
              <a:t>) 36 </a:t>
            </a:r>
            <a:r>
              <a:rPr lang="en-US" sz="2800" dirty="0"/>
              <a:t>: 6 </a:t>
            </a:r>
            <a:r>
              <a:rPr lang="en-US" sz="2800"/>
              <a:t>: 3</a:t>
            </a:r>
            <a:endParaRPr lang="en-US" sz="2800" dirty="0"/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34BBF29A-9AEE-44BA-8F8F-56B371F272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081399"/>
            <a:ext cx="4905884" cy="17766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78F4F65-588A-4366-B91E-704BF27EBC2D}"/>
              </a:ext>
            </a:extLst>
          </p:cNvPr>
          <p:cNvGrpSpPr/>
          <p:nvPr/>
        </p:nvGrpSpPr>
        <p:grpSpPr>
          <a:xfrm>
            <a:off x="7068553" y="2535974"/>
            <a:ext cx="3317954" cy="722240"/>
            <a:chOff x="6538057" y="3677189"/>
            <a:chExt cx="3317954" cy="722240"/>
          </a:xfrm>
        </p:grpSpPr>
        <p:sp>
          <p:nvSpPr>
            <p:cNvPr id="35" name="燕尾形 54">
              <a:extLst>
                <a:ext uri="{FF2B5EF4-FFF2-40B4-BE49-F238E27FC236}">
                  <a16:creationId xmlns="" xmlns:a16="http://schemas.microsoft.com/office/drawing/2014/main" id="{BD775ABA-2CEF-4410-B428-87A0BAFA5052}"/>
                </a:ext>
              </a:extLst>
            </p:cNvPr>
            <p:cNvSpPr/>
            <p:nvPr/>
          </p:nvSpPr>
          <p:spPr>
            <a:xfrm>
              <a:off x="6538057" y="3677189"/>
              <a:ext cx="1667954" cy="722240"/>
            </a:xfrm>
            <a:prstGeom prst="chevron">
              <a:avLst>
                <a:gd name="adj" fmla="val 54429"/>
              </a:avLst>
            </a:prstGeom>
            <a:solidFill>
              <a:srgbClr val="EA610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6" name="燕尾形 62">
              <a:extLst>
                <a:ext uri="{FF2B5EF4-FFF2-40B4-BE49-F238E27FC236}">
                  <a16:creationId xmlns="" xmlns:a16="http://schemas.microsoft.com/office/drawing/2014/main" id="{8A9C2A41-4EA8-4F23-B1F3-48932E89B428}"/>
                </a:ext>
              </a:extLst>
            </p:cNvPr>
            <p:cNvSpPr/>
            <p:nvPr/>
          </p:nvSpPr>
          <p:spPr>
            <a:xfrm>
              <a:off x="8108341" y="3677189"/>
              <a:ext cx="1747670" cy="722240"/>
            </a:xfrm>
            <a:prstGeom prst="chevron">
              <a:avLst>
                <a:gd name="adj" fmla="val 54429"/>
              </a:avLst>
            </a:prstGeom>
            <a:solidFill>
              <a:srgbClr val="EF932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468B85D-721D-4394-BE20-9F811473A6B8}"/>
                </a:ext>
              </a:extLst>
            </p:cNvPr>
            <p:cNvSpPr txBox="1"/>
            <p:nvPr/>
          </p:nvSpPr>
          <p:spPr>
            <a:xfrm>
              <a:off x="6995168" y="3691182"/>
              <a:ext cx="753732" cy="60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Trái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1510EDBD-D07D-41DF-8CF4-DA84A414295B}"/>
                </a:ext>
              </a:extLst>
            </p:cNvPr>
            <p:cNvSpPr txBox="1"/>
            <p:nvPr/>
          </p:nvSpPr>
          <p:spPr>
            <a:xfrm>
              <a:off x="8565452" y="3677189"/>
              <a:ext cx="841897" cy="60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Phải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72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13939E0C-0153-4065-8EE4-5FEFF0FC08AB}"/>
              </a:ext>
            </a:extLst>
          </p:cNvPr>
          <p:cNvSpPr/>
          <p:nvPr/>
        </p:nvSpPr>
        <p:spPr>
          <a:xfrm>
            <a:off x="326571" y="366485"/>
            <a:ext cx="10254343" cy="1872344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0359613-8C07-4988-A026-C1FF8C2B5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438" y="211430"/>
            <a:ext cx="492577" cy="5414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0034C97-D5F8-483E-9E68-321F99FFFABB}"/>
              </a:ext>
            </a:extLst>
          </p:cNvPr>
          <p:cNvSpPr txBox="1"/>
          <p:nvPr/>
        </p:nvSpPr>
        <p:spPr>
          <a:xfrm>
            <a:off x="1443037" y="379934"/>
            <a:ext cx="3902030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Tính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8904AB5-B761-4162-A7B5-E5F891A59AF1}"/>
              </a:ext>
            </a:extLst>
          </p:cNvPr>
          <p:cNvSpPr/>
          <p:nvPr/>
        </p:nvSpPr>
        <p:spPr>
          <a:xfrm>
            <a:off x="901341" y="524498"/>
            <a:ext cx="406854" cy="406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BEAFE81-060A-402B-942D-A8012A654215}"/>
              </a:ext>
            </a:extLst>
          </p:cNvPr>
          <p:cNvSpPr txBox="1"/>
          <p:nvPr/>
        </p:nvSpPr>
        <p:spPr>
          <a:xfrm>
            <a:off x="925285" y="466315"/>
            <a:ext cx="59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5943C6-4E27-4A4A-9EAD-F656AEA11C3E}"/>
              </a:ext>
            </a:extLst>
          </p:cNvPr>
          <p:cNvSpPr txBox="1"/>
          <p:nvPr/>
        </p:nvSpPr>
        <p:spPr>
          <a:xfrm>
            <a:off x="1308195" y="920556"/>
            <a:ext cx="4862638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a) 507 – 159 – 59  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6176DCE-3554-4743-ABBF-9B6BB6E74BC6}"/>
              </a:ext>
            </a:extLst>
          </p:cNvPr>
          <p:cNvSpPr txBox="1"/>
          <p:nvPr/>
        </p:nvSpPr>
        <p:spPr>
          <a:xfrm>
            <a:off x="1308195" y="1527774"/>
            <a:ext cx="4862638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b) 180 : 6 : 3 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A434E93-7931-43B6-978A-28AE7A09FE63}"/>
              </a:ext>
            </a:extLst>
          </p:cNvPr>
          <p:cNvSpPr txBox="1"/>
          <p:nvPr/>
        </p:nvSpPr>
        <p:spPr>
          <a:xfrm>
            <a:off x="1406557" y="2440616"/>
            <a:ext cx="2776722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a</a:t>
            </a:r>
            <a:r>
              <a:rPr lang="en-US" sz="2800"/>
              <a:t>) 507 – 159 – 59 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D8972FD-2DA4-45C7-B352-F1074F5B97B3}"/>
              </a:ext>
            </a:extLst>
          </p:cNvPr>
          <p:cNvSpPr txBox="1"/>
          <p:nvPr/>
        </p:nvSpPr>
        <p:spPr>
          <a:xfrm>
            <a:off x="1443037" y="3768317"/>
            <a:ext cx="1997663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b</a:t>
            </a:r>
            <a:r>
              <a:rPr lang="en-US" sz="2800"/>
              <a:t>) 180 </a:t>
            </a:r>
            <a:r>
              <a:rPr lang="en-US" sz="2800" dirty="0"/>
              <a:t>: 6 </a:t>
            </a:r>
            <a:r>
              <a:rPr lang="en-US" sz="2800"/>
              <a:t>: 3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8F0A4C6-4F93-406B-A020-61C4EEF9709E}"/>
              </a:ext>
            </a:extLst>
          </p:cNvPr>
          <p:cNvSpPr txBox="1"/>
          <p:nvPr/>
        </p:nvSpPr>
        <p:spPr>
          <a:xfrm>
            <a:off x="3987546" y="2452228"/>
            <a:ext cx="1923398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348 – 159  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DC40250-A3E4-4CC8-8C2F-1B3488EEBA02}"/>
              </a:ext>
            </a:extLst>
          </p:cNvPr>
          <p:cNvSpPr txBox="1"/>
          <p:nvPr/>
        </p:nvSpPr>
        <p:spPr>
          <a:xfrm>
            <a:off x="3440698" y="3765231"/>
            <a:ext cx="1571905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30 : 3 </a:t>
            </a:r>
            <a:endParaRPr lang="en-US" sz="2800" dirty="0"/>
          </a:p>
        </p:txBody>
      </p:sp>
      <p:sp>
        <p:nvSpPr>
          <p:cNvPr id="18" name="Right Brace 17">
            <a:extLst>
              <a:ext uri="{FF2B5EF4-FFF2-40B4-BE49-F238E27FC236}">
                <a16:creationId xmlns="" xmlns:a16="http://schemas.microsoft.com/office/drawing/2014/main" id="{2B9111FA-9EC0-4BF5-8A7A-450691817DD1}"/>
              </a:ext>
            </a:extLst>
          </p:cNvPr>
          <p:cNvSpPr/>
          <p:nvPr/>
        </p:nvSpPr>
        <p:spPr>
          <a:xfrm rot="5400000">
            <a:off x="2463342" y="2400965"/>
            <a:ext cx="217714" cy="1371516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C8B25F6-7C9B-421F-804E-2F6189151779}"/>
              </a:ext>
            </a:extLst>
          </p:cNvPr>
          <p:cNvSpPr/>
          <p:nvPr/>
        </p:nvSpPr>
        <p:spPr>
          <a:xfrm>
            <a:off x="2219110" y="3158893"/>
            <a:ext cx="706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348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="" xmlns:a16="http://schemas.microsoft.com/office/drawing/2014/main" id="{07576B83-D30C-4F33-A8E5-15F0345B34C1}"/>
              </a:ext>
            </a:extLst>
          </p:cNvPr>
          <p:cNvSpPr/>
          <p:nvPr/>
        </p:nvSpPr>
        <p:spPr>
          <a:xfrm rot="5400000">
            <a:off x="2361778" y="3938060"/>
            <a:ext cx="160179" cy="927880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454B78C-F2E9-41E0-A50D-B4A18A37A13F}"/>
              </a:ext>
            </a:extLst>
          </p:cNvPr>
          <p:cNvSpPr/>
          <p:nvPr/>
        </p:nvSpPr>
        <p:spPr>
          <a:xfrm>
            <a:off x="2219110" y="448209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0F31313-0A53-49F1-B68F-413C93CEA8EE}"/>
              </a:ext>
            </a:extLst>
          </p:cNvPr>
          <p:cNvSpPr txBox="1"/>
          <p:nvPr/>
        </p:nvSpPr>
        <p:spPr>
          <a:xfrm>
            <a:off x="5838946" y="2438601"/>
            <a:ext cx="1167307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189. 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3EA782B-7959-4B9A-A71F-72228DF757A9}"/>
              </a:ext>
            </a:extLst>
          </p:cNvPr>
          <p:cNvSpPr txBox="1"/>
          <p:nvPr/>
        </p:nvSpPr>
        <p:spPr>
          <a:xfrm>
            <a:off x="4632445" y="3762145"/>
            <a:ext cx="984565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10. 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F799E1C-0599-47FC-B028-610EA3FE64DA}"/>
              </a:ext>
            </a:extLst>
          </p:cNvPr>
          <p:cNvSpPr txBox="1"/>
          <p:nvPr/>
        </p:nvSpPr>
        <p:spPr>
          <a:xfrm>
            <a:off x="555474" y="2524614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Giải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4977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22611" y="4748144"/>
            <a:ext cx="10905181" cy="1146222"/>
          </a:xfrm>
          <a:prstGeom prst="roundRect">
            <a:avLst>
              <a:gd name="adj" fmla="val 2340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198A4C9E-F9F7-424D-9569-CB9CD9CBD92D}"/>
              </a:ext>
            </a:extLst>
          </p:cNvPr>
          <p:cNvSpPr/>
          <p:nvPr/>
        </p:nvSpPr>
        <p:spPr>
          <a:xfrm>
            <a:off x="0" y="726435"/>
            <a:ext cx="12192000" cy="35319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08" y="2224826"/>
            <a:ext cx="1506585" cy="13398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41898" y="835060"/>
            <a:ext cx="7709162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chemeClr val="bg1"/>
                </a:solidFill>
              </a:rPr>
              <a:t>Hai </a:t>
            </a:r>
            <a:r>
              <a:rPr lang="en-US" sz="2800" dirty="0" err="1">
                <a:solidFill>
                  <a:schemeClr val="bg1"/>
                </a:solidFill>
              </a:rPr>
              <a:t>bạn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tính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thức</a:t>
            </a:r>
            <a:r>
              <a:rPr lang="en-US" sz="2800" dirty="0">
                <a:solidFill>
                  <a:schemeClr val="bg1"/>
                </a:solidFill>
              </a:rPr>
              <a:t> 28 – 4 . 3 </a:t>
            </a:r>
            <a:r>
              <a:rPr lang="en-US" sz="2800" dirty="0" err="1">
                <a:solidFill>
                  <a:schemeClr val="bg1"/>
                </a:solidFill>
              </a:rPr>
              <a:t>như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sau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3031676" y="1702326"/>
            <a:ext cx="1594074" cy="961233"/>
          </a:xfrm>
          <a:prstGeom prst="wedgeEllipseCallout">
            <a:avLst>
              <a:gd name="adj1" fmla="val -62050"/>
              <a:gd name="adj2" fmla="val 3916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6915" y="1740229"/>
            <a:ext cx="10903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28 – 4 . 3 </a:t>
            </a:r>
          </a:p>
          <a:p>
            <a:r>
              <a:rPr lang="en-US" dirty="0"/>
              <a:t>= 24 . 3 </a:t>
            </a:r>
          </a:p>
          <a:p>
            <a:r>
              <a:rPr lang="en-US" dirty="0"/>
              <a:t>=72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5775405" y="1855545"/>
            <a:ext cx="1594074" cy="961233"/>
          </a:xfrm>
          <a:prstGeom prst="wedgeEllipseCallout">
            <a:avLst>
              <a:gd name="adj1" fmla="val 62370"/>
              <a:gd name="adj2" fmla="val 16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5786" y="1913331"/>
            <a:ext cx="10951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28 – 4 . 3</a:t>
            </a:r>
          </a:p>
          <a:p>
            <a:r>
              <a:rPr lang="en-US" dirty="0"/>
              <a:t>= 28 – 12 </a:t>
            </a:r>
          </a:p>
          <a:p>
            <a:r>
              <a:rPr lang="en-US" dirty="0"/>
              <a:t>= 16 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741898" y="3360725"/>
            <a:ext cx="924420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Ngọc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8170" y="3360725"/>
            <a:ext cx="829073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Sơn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0650" y="4662146"/>
            <a:ext cx="10447142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, </a:t>
            </a:r>
            <a:r>
              <a:rPr lang="en-US" sz="2800" dirty="0" err="1"/>
              <a:t>trừ</a:t>
            </a:r>
            <a:r>
              <a:rPr lang="en-US" sz="2800" dirty="0"/>
              <a:t>, </a:t>
            </a:r>
            <a:r>
              <a:rPr lang="en-US" sz="2800" dirty="0" err="1"/>
              <a:t>nhân</a:t>
            </a:r>
            <a:r>
              <a:rPr lang="en-US" sz="2800" dirty="0"/>
              <a:t>, chia, ta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chia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b="1" err="1"/>
              <a:t>cộng</a:t>
            </a:r>
            <a:r>
              <a:rPr lang="en-US" sz="2800" b="1"/>
              <a:t> và trừ</a:t>
            </a:r>
            <a:r>
              <a:rPr lang="en-US" sz="28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7103" y="3360725"/>
            <a:ext cx="3590299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Hỏi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bạn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nào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làm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đúng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39" y="2010227"/>
            <a:ext cx="1481080" cy="15400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DD17B2E-6D53-4B32-89D2-E201E3006125}"/>
              </a:ext>
            </a:extLst>
          </p:cNvPr>
          <p:cNvGrpSpPr/>
          <p:nvPr/>
        </p:nvGrpSpPr>
        <p:grpSpPr>
          <a:xfrm>
            <a:off x="562893" y="4686260"/>
            <a:ext cx="532480" cy="520083"/>
            <a:chOff x="246021" y="5210462"/>
            <a:chExt cx="532480" cy="520083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EF4B3535-05A6-439F-BE19-03CE1F3F695F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690FB826-0902-4672-8CFA-F29DB0BDE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DAE166B3-6D53-4EB7-BBC3-0F2509DFC694}"/>
              </a:ext>
            </a:extLst>
          </p:cNvPr>
          <p:cNvGrpSpPr/>
          <p:nvPr/>
        </p:nvGrpSpPr>
        <p:grpSpPr>
          <a:xfrm>
            <a:off x="661008" y="896516"/>
            <a:ext cx="1006505" cy="634576"/>
            <a:chOff x="343120" y="1291878"/>
            <a:chExt cx="1006505" cy="634576"/>
          </a:xfrm>
        </p:grpSpPr>
        <p:sp>
          <p:nvSpPr>
            <p:cNvPr id="32" name="Flowchart: Alternate Process 31">
              <a:extLst>
                <a:ext uri="{FF2B5EF4-FFF2-40B4-BE49-F238E27FC236}">
                  <a16:creationId xmlns="" xmlns:a16="http://schemas.microsoft.com/office/drawing/2014/main" id="{7DA09C95-A1C8-44DA-9BB7-07E96A36A5F6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2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94921F64-3A33-4039-984A-1889C73E1829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34" name="Oval 33">
                <a:extLst>
                  <a:ext uri="{FF2B5EF4-FFF2-40B4-BE49-F238E27FC236}">
                    <a16:creationId xmlns="" xmlns:a16="http://schemas.microsoft.com/office/drawing/2014/main" id="{A89409E7-AB94-4694-AF0D-C7985C511D40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="" xmlns:a16="http://schemas.microsoft.com/office/drawing/2014/main" id="{30A2BE25-C5E1-44AA-9902-2ACF52B96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="" xmlns:a16="http://schemas.microsoft.com/office/drawing/2014/main" id="{37A90B42-3901-4E69-884D-A46803515B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="" xmlns:a16="http://schemas.microsoft.com/office/drawing/2014/main" id="{973E557A-AB2E-41B4-A29A-8EE0941A7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CA593CE-EAFA-4627-84D1-E5BB0E31BB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916" y="2532444"/>
            <a:ext cx="808880" cy="82828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189B193-5F21-473B-B126-D52BA7ECB860}"/>
              </a:ext>
            </a:extLst>
          </p:cNvPr>
          <p:cNvGrpSpPr/>
          <p:nvPr/>
        </p:nvGrpSpPr>
        <p:grpSpPr>
          <a:xfrm>
            <a:off x="672400" y="2680118"/>
            <a:ext cx="689106" cy="830997"/>
            <a:chOff x="10104027" y="3689893"/>
            <a:chExt cx="689106" cy="830997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B49E3EFE-309E-401D-A705-2550444E3181}"/>
                </a:ext>
              </a:extLst>
            </p:cNvPr>
            <p:cNvSpPr/>
            <p:nvPr/>
          </p:nvSpPr>
          <p:spPr>
            <a:xfrm>
              <a:off x="10104027" y="3753546"/>
              <a:ext cx="689106" cy="6463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5628BAE-DD7D-4DBE-834B-3A4FDF98918E}"/>
                </a:ext>
              </a:extLst>
            </p:cNvPr>
            <p:cNvSpPr txBox="1"/>
            <p:nvPr/>
          </p:nvSpPr>
          <p:spPr>
            <a:xfrm>
              <a:off x="10192804" y="3689893"/>
              <a:ext cx="511551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SG" sz="4800" b="1">
                  <a:solidFill>
                    <a:srgbClr val="FF0000"/>
                  </a:solidFill>
                </a:rPr>
                <a:t>X</a:t>
              </a:r>
              <a:endParaRPr lang="en-US" sz="48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9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7738A577-F753-4343-8718-756474FB9989}"/>
              </a:ext>
            </a:extLst>
          </p:cNvPr>
          <p:cNvGrpSpPr/>
          <p:nvPr/>
        </p:nvGrpSpPr>
        <p:grpSpPr>
          <a:xfrm>
            <a:off x="0" y="21838"/>
            <a:ext cx="12192000" cy="1573532"/>
            <a:chOff x="3664469" y="3679317"/>
            <a:chExt cx="6878674" cy="2308696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982A66BC-AB00-4AFA-BB46-EF96764738C7}"/>
                </a:ext>
              </a:extLst>
            </p:cNvPr>
            <p:cNvGrpSpPr/>
            <p:nvPr/>
          </p:nvGrpSpPr>
          <p:grpSpPr>
            <a:xfrm>
              <a:off x="3814792" y="3878156"/>
              <a:ext cx="6579776" cy="1879102"/>
              <a:chOff x="1286416" y="3103418"/>
              <a:chExt cx="6579776" cy="1879102"/>
            </a:xfrm>
          </p:grpSpPr>
          <p:sp>
            <p:nvSpPr>
              <p:cNvPr id="27" name="Rounded Rectangle 1">
                <a:extLst>
                  <a:ext uri="{FF2B5EF4-FFF2-40B4-BE49-F238E27FC236}">
                    <a16:creationId xmlns="" xmlns:a16="http://schemas.microsoft.com/office/drawing/2014/main" id="{020DA101-8099-47F6-A187-4F6C22B07127}"/>
                  </a:ext>
                </a:extLst>
              </p:cNvPr>
              <p:cNvSpPr/>
              <p:nvPr/>
            </p:nvSpPr>
            <p:spPr>
              <a:xfrm>
                <a:off x="1286416" y="3103418"/>
                <a:ext cx="6579776" cy="187910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noFill/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prstClr val="white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  <p:sp>
            <p:nvSpPr>
              <p:cNvPr id="28" name="Rounded Rectangle 83">
                <a:extLst>
                  <a:ext uri="{FF2B5EF4-FFF2-40B4-BE49-F238E27FC236}">
                    <a16:creationId xmlns="" xmlns:a16="http://schemas.microsoft.com/office/drawing/2014/main" id="{F5EDDA44-47F3-4DB4-9894-F3C58DE7774A}"/>
                  </a:ext>
                </a:extLst>
              </p:cNvPr>
              <p:cNvSpPr/>
              <p:nvPr/>
            </p:nvSpPr>
            <p:spPr>
              <a:xfrm>
                <a:off x="1362208" y="3186403"/>
                <a:ext cx="6441660" cy="1718362"/>
              </a:xfrm>
              <a:prstGeom prst="roundRect">
                <a:avLst/>
              </a:prstGeom>
              <a:solidFill>
                <a:srgbClr val="EA5E66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 dirty="0">
                  <a:solidFill>
                    <a:prstClr val="black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</p:grpSp>
        <p:sp>
          <p:nvSpPr>
            <p:cNvPr id="24" name="Rounded Rectangle 85">
              <a:extLst>
                <a:ext uri="{FF2B5EF4-FFF2-40B4-BE49-F238E27FC236}">
                  <a16:creationId xmlns="" xmlns:a16="http://schemas.microsoft.com/office/drawing/2014/main" id="{69E8F2A8-BDA1-47FB-9EEF-81E6527BE015}"/>
                </a:ext>
              </a:extLst>
            </p:cNvPr>
            <p:cNvSpPr/>
            <p:nvPr/>
          </p:nvSpPr>
          <p:spPr>
            <a:xfrm>
              <a:off x="3664469" y="3679317"/>
              <a:ext cx="6878674" cy="23086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477" tIns="51238" rIns="102477" bIns="51238" rtlCol="0" anchor="ctr"/>
            <a:lstStyle/>
            <a:p>
              <a:pPr algn="ctr"/>
              <a:endParaRPr lang="x-none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34077" y="408233"/>
            <a:ext cx="5085046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/>
              <a:t>Ví</a:t>
            </a:r>
            <a:r>
              <a:rPr lang="en-US" sz="2800" b="1" i="1" dirty="0"/>
              <a:t> </a:t>
            </a:r>
            <a:r>
              <a:rPr lang="en-US" sz="2800" b="1" i="1" dirty="0" err="1"/>
              <a:t>dụ</a:t>
            </a:r>
            <a:r>
              <a:rPr lang="en-US" sz="2800" b="1" i="1" dirty="0"/>
              <a:t> 2.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28361" y="2077275"/>
            <a:ext cx="3073277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     36 – 18 : 2 </a:t>
            </a:r>
            <a:r>
              <a:rPr lang="en-US" sz="2800" dirty="0"/>
              <a:t>. 3 </a:t>
            </a:r>
            <a:r>
              <a:rPr lang="en-US" sz="2800"/>
              <a:t>+ 8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783961" y="3004030"/>
            <a:ext cx="2382383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36 – 9 </a:t>
            </a:r>
            <a:r>
              <a:rPr lang="en-US" sz="2800" dirty="0"/>
              <a:t>. 3 </a:t>
            </a:r>
            <a:r>
              <a:rPr lang="en-US" sz="2800"/>
              <a:t>+ 8 </a:t>
            </a:r>
            <a:endParaRPr lang="en-US" sz="2800" dirty="0"/>
          </a:p>
        </p:txBody>
      </p:sp>
      <p:sp>
        <p:nvSpPr>
          <p:cNvPr id="3" name="Right Brace 2"/>
          <p:cNvSpPr/>
          <p:nvPr/>
        </p:nvSpPr>
        <p:spPr>
          <a:xfrm rot="5400000">
            <a:off x="2927938" y="2279807"/>
            <a:ext cx="172595" cy="777409"/>
          </a:xfrm>
          <a:prstGeom prst="rightBrace">
            <a:avLst>
              <a:gd name="adj1" fmla="val 42033"/>
              <a:gd name="adj2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3064" y="2733659"/>
            <a:ext cx="420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3095255" y="3326082"/>
            <a:ext cx="124704" cy="538912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3257" y="3652145"/>
            <a:ext cx="599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27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1391" y="3887355"/>
            <a:ext cx="2127505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36 – 27 + 8 </a:t>
            </a:r>
            <a:endParaRPr lang="en-US" sz="2800" dirty="0"/>
          </a:p>
        </p:txBody>
      </p:sp>
      <p:sp>
        <p:nvSpPr>
          <p:cNvPr id="18" name="Right Brace 17"/>
          <p:cNvSpPr/>
          <p:nvPr/>
        </p:nvSpPr>
        <p:spPr>
          <a:xfrm rot="5400000">
            <a:off x="2601334" y="4035358"/>
            <a:ext cx="91675" cy="868729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23132" y="4505478"/>
            <a:ext cx="599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1220" y="4780275"/>
            <a:ext cx="1236236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9 + 8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814091" y="5538940"/>
            <a:ext cx="811441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= 17</a:t>
            </a:r>
            <a:endParaRPr lang="en-US" sz="2800" dirty="0"/>
          </a:p>
        </p:txBody>
      </p:sp>
      <p:pic>
        <p:nvPicPr>
          <p:cNvPr id="37" name="图片 15">
            <a:extLst>
              <a:ext uri="{FF2B5EF4-FFF2-40B4-BE49-F238E27FC236}">
                <a16:creationId xmlns="" xmlns:a16="http://schemas.microsoft.com/office/drawing/2014/main" id="{10306385-5EA5-43C2-A4B7-1D41BF79AF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7716" y="4910926"/>
            <a:ext cx="6074284" cy="18996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C819376-A5CE-4368-B848-F6098EFE3023}"/>
              </a:ext>
            </a:extLst>
          </p:cNvPr>
          <p:cNvSpPr txBox="1"/>
          <p:nvPr/>
        </p:nvSpPr>
        <p:spPr>
          <a:xfrm>
            <a:off x="5344893" y="408233"/>
            <a:ext cx="3073277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     36 – 18 : 2 </a:t>
            </a:r>
            <a:r>
              <a:rPr lang="en-US" sz="2800" dirty="0"/>
              <a:t>. 3 </a:t>
            </a:r>
            <a:r>
              <a:rPr lang="en-US" sz="2800"/>
              <a:t>+ 8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F271875-B440-4D0D-A5E0-D624243560FF}"/>
              </a:ext>
            </a:extLst>
          </p:cNvPr>
          <p:cNvSpPr txBox="1"/>
          <p:nvPr/>
        </p:nvSpPr>
        <p:spPr>
          <a:xfrm>
            <a:off x="829526" y="1723797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rgbClr val="002060"/>
                </a:solidFill>
              </a:rPr>
              <a:t>Giải</a:t>
            </a:r>
            <a:endParaRPr lang="en-US" sz="2800">
              <a:solidFill>
                <a:srgbClr val="00206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F9AAB354-BDA7-42E6-8245-F03080B991F8}"/>
              </a:ext>
            </a:extLst>
          </p:cNvPr>
          <p:cNvGrpSpPr/>
          <p:nvPr/>
        </p:nvGrpSpPr>
        <p:grpSpPr>
          <a:xfrm>
            <a:off x="6448792" y="2077275"/>
            <a:ext cx="5133607" cy="722240"/>
            <a:chOff x="6538057" y="3677189"/>
            <a:chExt cx="3317954" cy="722240"/>
          </a:xfrm>
        </p:grpSpPr>
        <p:sp>
          <p:nvSpPr>
            <p:cNvPr id="32" name="燕尾形 54">
              <a:extLst>
                <a:ext uri="{FF2B5EF4-FFF2-40B4-BE49-F238E27FC236}">
                  <a16:creationId xmlns="" xmlns:a16="http://schemas.microsoft.com/office/drawing/2014/main" id="{946D9CCF-E3A8-427C-9974-8207B1CEDF41}"/>
                </a:ext>
              </a:extLst>
            </p:cNvPr>
            <p:cNvSpPr/>
            <p:nvPr/>
          </p:nvSpPr>
          <p:spPr>
            <a:xfrm>
              <a:off x="6538057" y="3677189"/>
              <a:ext cx="1667954" cy="722240"/>
            </a:xfrm>
            <a:prstGeom prst="chevron">
              <a:avLst>
                <a:gd name="adj" fmla="val 54429"/>
              </a:avLst>
            </a:prstGeom>
            <a:solidFill>
              <a:srgbClr val="EA610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3" name="燕尾形 62">
              <a:extLst>
                <a:ext uri="{FF2B5EF4-FFF2-40B4-BE49-F238E27FC236}">
                  <a16:creationId xmlns="" xmlns:a16="http://schemas.microsoft.com/office/drawing/2014/main" id="{6B49ADA4-4DBA-45BA-83F7-0641FE2496CA}"/>
                </a:ext>
              </a:extLst>
            </p:cNvPr>
            <p:cNvSpPr/>
            <p:nvPr/>
          </p:nvSpPr>
          <p:spPr>
            <a:xfrm>
              <a:off x="8108341" y="3677189"/>
              <a:ext cx="1747670" cy="722240"/>
            </a:xfrm>
            <a:prstGeom prst="chevron">
              <a:avLst>
                <a:gd name="adj" fmla="val 54429"/>
              </a:avLst>
            </a:prstGeom>
            <a:solidFill>
              <a:srgbClr val="EF932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56775F6-478B-4B70-8BD0-734EFFA5F762}"/>
                </a:ext>
              </a:extLst>
            </p:cNvPr>
            <p:cNvSpPr txBox="1"/>
            <p:nvPr/>
          </p:nvSpPr>
          <p:spPr>
            <a:xfrm>
              <a:off x="6876801" y="3677189"/>
              <a:ext cx="1376957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Nhân, chia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B019E24-D23B-4FF0-8417-B6568BCD1D60}"/>
                </a:ext>
              </a:extLst>
            </p:cNvPr>
            <p:cNvSpPr txBox="1"/>
            <p:nvPr/>
          </p:nvSpPr>
          <p:spPr>
            <a:xfrm>
              <a:off x="8440906" y="3677189"/>
              <a:ext cx="1227957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Cộng, trừ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6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 animBg="1"/>
      <p:bldP spid="6" grpId="0"/>
      <p:bldP spid="14" grpId="0" animBg="1"/>
      <p:bldP spid="15" grpId="0"/>
      <p:bldP spid="17" grpId="0"/>
      <p:bldP spid="18" grpId="0" animBg="1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FAD0B1B-B68C-4E81-96B4-42E3F6833C4E}"/>
              </a:ext>
            </a:extLst>
          </p:cNvPr>
          <p:cNvSpPr/>
          <p:nvPr/>
        </p:nvSpPr>
        <p:spPr>
          <a:xfrm>
            <a:off x="936171" y="457925"/>
            <a:ext cx="10254343" cy="872238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326D345-EABE-4DDF-AF4F-3DD254D31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3038" y="302870"/>
            <a:ext cx="492577" cy="541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FEA3E8-7FF8-4899-B70B-DED3E34F8F97}"/>
              </a:ext>
            </a:extLst>
          </p:cNvPr>
          <p:cNvSpPr txBox="1"/>
          <p:nvPr/>
        </p:nvSpPr>
        <p:spPr>
          <a:xfrm>
            <a:off x="2052637" y="471374"/>
            <a:ext cx="3902030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Tính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FAADF0E-9609-4A98-8BA5-60D7108208A8}"/>
              </a:ext>
            </a:extLst>
          </p:cNvPr>
          <p:cNvSpPr/>
          <p:nvPr/>
        </p:nvSpPr>
        <p:spPr>
          <a:xfrm>
            <a:off x="1510941" y="615938"/>
            <a:ext cx="406854" cy="406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51B4239-0688-4F2B-BE9F-B0131FD015BB}"/>
              </a:ext>
            </a:extLst>
          </p:cNvPr>
          <p:cNvSpPr txBox="1"/>
          <p:nvPr/>
        </p:nvSpPr>
        <p:spPr>
          <a:xfrm>
            <a:off x="1534884" y="566146"/>
            <a:ext cx="59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5AEAD82-74F8-43D2-A106-0C5DB05987FE}"/>
              </a:ext>
            </a:extLst>
          </p:cNvPr>
          <p:cNvSpPr txBox="1"/>
          <p:nvPr/>
        </p:nvSpPr>
        <p:spPr>
          <a:xfrm>
            <a:off x="1341959" y="1414161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Giải</a:t>
            </a:r>
            <a:endParaRPr lang="en-US" sz="280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F56CB75-FA59-407C-911B-5FCBFB16621F}"/>
              </a:ext>
            </a:extLst>
          </p:cNvPr>
          <p:cNvSpPr txBox="1"/>
          <p:nvPr/>
        </p:nvSpPr>
        <p:spPr>
          <a:xfrm>
            <a:off x="1971121" y="1534350"/>
            <a:ext cx="3155031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     18 </a:t>
            </a:r>
            <a:r>
              <a:rPr lang="en-US" sz="2800" dirty="0"/>
              <a:t>– 4 . 3 : 6 + 12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C8C7595-BD00-45A0-B191-B1D0D57B3CE3}"/>
              </a:ext>
            </a:extLst>
          </p:cNvPr>
          <p:cNvSpPr txBox="1"/>
          <p:nvPr/>
        </p:nvSpPr>
        <p:spPr>
          <a:xfrm>
            <a:off x="2001753" y="2421245"/>
            <a:ext cx="267092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= 18 – 12 : 6 + 12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="" xmlns:a16="http://schemas.microsoft.com/office/drawing/2014/main" id="{F7E849B6-294E-4EE0-A1EE-9CD37707ACE7}"/>
              </a:ext>
            </a:extLst>
          </p:cNvPr>
          <p:cNvSpPr/>
          <p:nvPr/>
        </p:nvSpPr>
        <p:spPr>
          <a:xfrm rot="5400000">
            <a:off x="3404438" y="1840499"/>
            <a:ext cx="117408" cy="575265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2A46D7B-9F85-48C4-99CE-DFF0E0348589}"/>
              </a:ext>
            </a:extLst>
          </p:cNvPr>
          <p:cNvSpPr/>
          <p:nvPr/>
        </p:nvSpPr>
        <p:spPr>
          <a:xfrm>
            <a:off x="3226310" y="2172363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Right Brace 26">
            <a:extLst>
              <a:ext uri="{FF2B5EF4-FFF2-40B4-BE49-F238E27FC236}">
                <a16:creationId xmlns="" xmlns:a16="http://schemas.microsoft.com/office/drawing/2014/main" id="{AAB4AD43-A117-4551-8EB4-D70B42F73625}"/>
              </a:ext>
            </a:extLst>
          </p:cNvPr>
          <p:cNvSpPr/>
          <p:nvPr/>
        </p:nvSpPr>
        <p:spPr>
          <a:xfrm rot="5400000">
            <a:off x="3437837" y="2672734"/>
            <a:ext cx="116380" cy="701342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F347D83-98AC-41A2-97C4-F682620D364E}"/>
              </a:ext>
            </a:extLst>
          </p:cNvPr>
          <p:cNvSpPr/>
          <p:nvPr/>
        </p:nvSpPr>
        <p:spPr>
          <a:xfrm>
            <a:off x="3356152" y="3050011"/>
            <a:ext cx="314510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31242EA-BAD6-4C76-83F7-27A4C93D2E02}"/>
              </a:ext>
            </a:extLst>
          </p:cNvPr>
          <p:cNvSpPr txBox="1"/>
          <p:nvPr/>
        </p:nvSpPr>
        <p:spPr>
          <a:xfrm>
            <a:off x="2001753" y="3300212"/>
            <a:ext cx="2045753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= 18 – 2 + 12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="" xmlns:a16="http://schemas.microsoft.com/office/drawing/2014/main" id="{2B27E7F9-5765-45CB-BE0E-63074B95C36D}"/>
              </a:ext>
            </a:extLst>
          </p:cNvPr>
          <p:cNvSpPr/>
          <p:nvPr/>
        </p:nvSpPr>
        <p:spPr>
          <a:xfrm rot="5400000">
            <a:off x="2738021" y="3525933"/>
            <a:ext cx="110661" cy="704009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BCF4B56-3CDE-4EF1-AA24-A100129096C5}"/>
              </a:ext>
            </a:extLst>
          </p:cNvPr>
          <p:cNvSpPr/>
          <p:nvPr/>
        </p:nvSpPr>
        <p:spPr>
          <a:xfrm>
            <a:off x="2539561" y="3924333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16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84D3DBD-37BA-4FFD-99F3-4D04B2047B3E}"/>
              </a:ext>
            </a:extLst>
          </p:cNvPr>
          <p:cNvSpPr txBox="1"/>
          <p:nvPr/>
        </p:nvSpPr>
        <p:spPr>
          <a:xfrm>
            <a:off x="2001753" y="4216951"/>
            <a:ext cx="1519968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= 16 + 12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4EB7ECF-F994-47A3-B954-AD5256AEB201}"/>
              </a:ext>
            </a:extLst>
          </p:cNvPr>
          <p:cNvSpPr txBox="1"/>
          <p:nvPr/>
        </p:nvSpPr>
        <p:spPr>
          <a:xfrm>
            <a:off x="2014453" y="4970967"/>
            <a:ext cx="811441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= 28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BCEAEE3-94BB-4A10-BC2D-61E77F31233C}"/>
              </a:ext>
            </a:extLst>
          </p:cNvPr>
          <p:cNvSpPr txBox="1"/>
          <p:nvPr/>
        </p:nvSpPr>
        <p:spPr>
          <a:xfrm>
            <a:off x="5837375" y="461748"/>
            <a:ext cx="2664512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18 </a:t>
            </a:r>
            <a:r>
              <a:rPr lang="en-US" sz="2800" dirty="0"/>
              <a:t>– 4 . 3 : 6 + 12</a:t>
            </a:r>
          </a:p>
        </p:txBody>
      </p:sp>
    </p:spTree>
    <p:extLst>
      <p:ext uri="{BB962C8B-B14F-4D97-AF65-F5344CB8AC3E}">
        <p14:creationId xmlns:p14="http://schemas.microsoft.com/office/powerpoint/2010/main" val="22366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30209" y="5012304"/>
            <a:ext cx="11038258" cy="1146222"/>
          </a:xfrm>
          <a:prstGeom prst="roundRect">
            <a:avLst>
              <a:gd name="adj" fmla="val 23409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5C2CCD3-1288-4E27-9876-2A48D101A369}"/>
              </a:ext>
            </a:extLst>
          </p:cNvPr>
          <p:cNvSpPr/>
          <p:nvPr/>
        </p:nvSpPr>
        <p:spPr>
          <a:xfrm>
            <a:off x="0" y="990594"/>
            <a:ext cx="12192000" cy="36968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46873" y="1125419"/>
            <a:ext cx="7332457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chemeClr val="bg1"/>
                </a:solidFill>
              </a:rPr>
              <a:t>Ba </a:t>
            </a:r>
            <a:r>
              <a:rPr lang="en-US" sz="2800" dirty="0" err="1">
                <a:solidFill>
                  <a:schemeClr val="bg1"/>
                </a:solidFill>
              </a:rPr>
              <a:t>bạn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tính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thức</a:t>
            </a:r>
            <a:r>
              <a:rPr lang="en-US" sz="2800" dirty="0">
                <a:solidFill>
                  <a:schemeClr val="bg1"/>
                </a:solidFill>
              </a:rPr>
              <a:t>               </a:t>
            </a:r>
            <a:r>
              <a:rPr lang="en-US" sz="2800" dirty="0" err="1">
                <a:solidFill>
                  <a:schemeClr val="bg1"/>
                </a:solidFill>
              </a:rPr>
              <a:t>như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sau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2118059" y="2002891"/>
            <a:ext cx="1500904" cy="1261653"/>
          </a:xfrm>
          <a:prstGeom prst="wedgeEllipseCallout">
            <a:avLst>
              <a:gd name="adj1" fmla="val -62050"/>
              <a:gd name="adj2" fmla="val 3916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410" y="3593295"/>
            <a:ext cx="760144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Huy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76604" y="3593295"/>
            <a:ext cx="1021177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Ngân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4636" y="5036258"/>
            <a:ext cx="10447142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, </a:t>
            </a:r>
            <a:r>
              <a:rPr lang="en-US" sz="2400" dirty="0" err="1"/>
              <a:t>nhân</a:t>
            </a:r>
            <a:r>
              <a:rPr lang="en-US" sz="2400" dirty="0"/>
              <a:t>, chia, </a:t>
            </a:r>
            <a:r>
              <a:rPr lang="en-US" sz="2400" dirty="0" err="1"/>
              <a:t>nâng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lũy</a:t>
            </a:r>
            <a:r>
              <a:rPr lang="en-US" sz="2400" dirty="0"/>
              <a:t> </a:t>
            </a:r>
            <a:r>
              <a:rPr lang="en-US" sz="2400" dirty="0" err="1"/>
              <a:t>thừa</a:t>
            </a:r>
            <a:r>
              <a:rPr lang="en-US" sz="2400" dirty="0"/>
              <a:t>, ta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nâng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</a:rPr>
              <a:t>lũy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thừa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,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</a:rPr>
              <a:t>nhân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và</a:t>
            </a:r>
            <a:r>
              <a:rPr lang="en-US" sz="2400" dirty="0">
                <a:solidFill>
                  <a:srgbClr val="FFFF00"/>
                </a:solidFill>
              </a:rPr>
              <a:t> chia</a:t>
            </a:r>
            <a:r>
              <a:rPr lang="en-US" sz="2400" dirty="0"/>
              <a:t>, </a:t>
            </a:r>
            <a:r>
              <a:rPr lang="en-US" sz="2400" dirty="0" err="1"/>
              <a:t>cuối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</a:rPr>
              <a:t>cộng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và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trừ</a:t>
            </a:r>
            <a:r>
              <a:rPr lang="en-US" sz="24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7727" y="4135839"/>
            <a:ext cx="3590299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Hỏi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bạn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nào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làm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đúng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344167"/>
              </p:ext>
            </p:extLst>
          </p:nvPr>
        </p:nvGraphicFramePr>
        <p:xfrm>
          <a:off x="6446626" y="1240342"/>
          <a:ext cx="1041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041120" imgH="380880" progId="Equation.DSMT4">
                  <p:embed/>
                </p:oleObj>
              </mc:Choice>
              <mc:Fallback>
                <p:oleObj name="Equation" r:id="rId3" imgW="1041120" imgH="3808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6626" y="1240342"/>
                        <a:ext cx="1041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664962" y="3597071"/>
            <a:ext cx="881973" cy="60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</a:rPr>
              <a:t>Long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6222" y="2333898"/>
            <a:ext cx="1461802" cy="14248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208" y="2263315"/>
            <a:ext cx="1387851" cy="13817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3810" y="2305796"/>
            <a:ext cx="1075748" cy="1439187"/>
          </a:xfrm>
          <a:prstGeom prst="rect">
            <a:avLst/>
          </a:prstGeom>
        </p:spPr>
      </p:pic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2485382" y="2091331"/>
          <a:ext cx="927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8" imgW="927000" imgH="990360" progId="Equation.DSMT4">
                  <p:embed/>
                </p:oleObj>
              </mc:Choice>
              <mc:Fallback>
                <p:oleObj name="Equation" r:id="rId8" imgW="927000" imgH="99036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85382" y="2091331"/>
                        <a:ext cx="9271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Callout 32"/>
          <p:cNvSpPr/>
          <p:nvPr/>
        </p:nvSpPr>
        <p:spPr>
          <a:xfrm>
            <a:off x="5717071" y="2015066"/>
            <a:ext cx="1500904" cy="1261653"/>
          </a:xfrm>
          <a:prstGeom prst="wedgeEllipseCallout">
            <a:avLst>
              <a:gd name="adj1" fmla="val -62050"/>
              <a:gd name="adj2" fmla="val 3916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5982751" y="2090738"/>
          <a:ext cx="1054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0" imgW="1054080" imgH="1015920" progId="Equation.DSMT4">
                  <p:embed/>
                </p:oleObj>
              </mc:Choice>
              <mc:Fallback>
                <p:oleObj name="Equation" r:id="rId10" imgW="1054080" imgH="101592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82751" y="2090738"/>
                        <a:ext cx="10541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Callout 34"/>
          <p:cNvSpPr/>
          <p:nvPr/>
        </p:nvSpPr>
        <p:spPr>
          <a:xfrm>
            <a:off x="8238999" y="1957589"/>
            <a:ext cx="1500904" cy="1306955"/>
          </a:xfrm>
          <a:prstGeom prst="wedgeEllipseCallout">
            <a:avLst>
              <a:gd name="adj1" fmla="val 62371"/>
              <a:gd name="adj2" fmla="val 4177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8487182" y="2062425"/>
          <a:ext cx="1168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2" imgW="1168200" imgH="965160" progId="Equation.DSMT4">
                  <p:embed/>
                </p:oleObj>
              </mc:Choice>
              <mc:Fallback>
                <p:oleObj name="Equation" r:id="rId12" imgW="1168200" imgH="96516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87182" y="2062425"/>
                        <a:ext cx="11684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4E781A2-9816-4862-9A5A-20649885A4A0}"/>
              </a:ext>
            </a:extLst>
          </p:cNvPr>
          <p:cNvGrpSpPr/>
          <p:nvPr/>
        </p:nvGrpSpPr>
        <p:grpSpPr>
          <a:xfrm>
            <a:off x="661008" y="1160676"/>
            <a:ext cx="1006505" cy="634576"/>
            <a:chOff x="343120" y="1291878"/>
            <a:chExt cx="1006505" cy="634576"/>
          </a:xfrm>
        </p:grpSpPr>
        <p:sp>
          <p:nvSpPr>
            <p:cNvPr id="38" name="Flowchart: Alternate Process 37">
              <a:extLst>
                <a:ext uri="{FF2B5EF4-FFF2-40B4-BE49-F238E27FC236}">
                  <a16:creationId xmlns="" xmlns:a16="http://schemas.microsoft.com/office/drawing/2014/main" id="{481B8301-E517-4B96-B74F-16AF44279044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3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9B94C4DB-EB7D-4DA0-A438-5508905A871D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921955D2-2088-4E91-9828-B44C57C0835C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="" xmlns:a16="http://schemas.microsoft.com/office/drawing/2014/main" id="{79159EC7-16B1-43D8-9255-AFEBFAA0A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="" xmlns:a16="http://schemas.microsoft.com/office/drawing/2014/main" id="{B1A02E1E-C230-48A7-ADF8-90FCB77D7B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="" xmlns:a16="http://schemas.microsoft.com/office/drawing/2014/main" id="{484C8EC6-CE5A-4464-A81D-6DD06282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57750795-EBCC-4FEF-BB31-5A865A67FAAE}"/>
              </a:ext>
            </a:extLst>
          </p:cNvPr>
          <p:cNvGrpSpPr/>
          <p:nvPr/>
        </p:nvGrpSpPr>
        <p:grpSpPr>
          <a:xfrm>
            <a:off x="562893" y="4950420"/>
            <a:ext cx="532480" cy="520083"/>
            <a:chOff x="246021" y="5210462"/>
            <a:chExt cx="532480" cy="520083"/>
          </a:xfrm>
        </p:grpSpPr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7AAC3F73-B9B3-4FC8-97AE-6BA97FA37FD8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D00233BF-DAA0-47DE-BD80-C363007B4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E32DFC6A-68F6-47E8-A847-3837E427EE3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115" y="3429000"/>
            <a:ext cx="808880" cy="828281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1D30CF1E-E96F-43DF-9A20-6FA55822BDE0}"/>
              </a:ext>
            </a:extLst>
          </p:cNvPr>
          <p:cNvGrpSpPr/>
          <p:nvPr/>
        </p:nvGrpSpPr>
        <p:grpSpPr>
          <a:xfrm>
            <a:off x="2238161" y="3551996"/>
            <a:ext cx="689106" cy="830997"/>
            <a:chOff x="10104027" y="3689893"/>
            <a:chExt cx="689106" cy="830997"/>
          </a:xfrm>
        </p:grpSpPr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9D20AE40-58BE-4C76-9796-0892EB80B34E}"/>
                </a:ext>
              </a:extLst>
            </p:cNvPr>
            <p:cNvSpPr/>
            <p:nvPr/>
          </p:nvSpPr>
          <p:spPr>
            <a:xfrm>
              <a:off x="10104027" y="3753546"/>
              <a:ext cx="689106" cy="6463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C2071D08-2332-4EFF-867D-B9FC88435A47}"/>
                </a:ext>
              </a:extLst>
            </p:cNvPr>
            <p:cNvSpPr txBox="1"/>
            <p:nvPr/>
          </p:nvSpPr>
          <p:spPr>
            <a:xfrm>
              <a:off x="10192804" y="3689893"/>
              <a:ext cx="511551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SG" sz="4800" b="1">
                  <a:solidFill>
                    <a:srgbClr val="FF0000"/>
                  </a:solidFill>
                </a:rPr>
                <a:t>X</a:t>
              </a:r>
              <a:endParaRPr lang="en-US" sz="4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FA12F9FC-7B7B-4C8C-AC79-DBF35719E11C}"/>
              </a:ext>
            </a:extLst>
          </p:cNvPr>
          <p:cNvGrpSpPr/>
          <p:nvPr/>
        </p:nvGrpSpPr>
        <p:grpSpPr>
          <a:xfrm>
            <a:off x="5827804" y="3519755"/>
            <a:ext cx="689106" cy="830997"/>
            <a:chOff x="10104027" y="3689893"/>
            <a:chExt cx="689106" cy="830997"/>
          </a:xfrm>
        </p:grpSpPr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AA7AC000-4362-4784-B3D5-4614B56DAA8C}"/>
                </a:ext>
              </a:extLst>
            </p:cNvPr>
            <p:cNvSpPr/>
            <p:nvPr/>
          </p:nvSpPr>
          <p:spPr>
            <a:xfrm>
              <a:off x="10104027" y="3753546"/>
              <a:ext cx="689106" cy="6463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A7FC3396-8C90-4FEA-AD4D-8351D8230116}"/>
                </a:ext>
              </a:extLst>
            </p:cNvPr>
            <p:cNvSpPr txBox="1"/>
            <p:nvPr/>
          </p:nvSpPr>
          <p:spPr>
            <a:xfrm>
              <a:off x="10192804" y="3689893"/>
              <a:ext cx="511551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SG" sz="4800" b="1">
                  <a:solidFill>
                    <a:srgbClr val="FF0000"/>
                  </a:solidFill>
                </a:rPr>
                <a:t>X</a:t>
              </a:r>
              <a:endParaRPr lang="en-US" sz="48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8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1264</Words>
  <Application>Microsoft Office PowerPoint</Application>
  <PresentationFormat>Custom</PresentationFormat>
  <Paragraphs>197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Bài 6:  Thứ tự thực hiện các phép tính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2021-09-02T13:39:18Z</dcterms:created>
  <dcterms:modified xsi:type="dcterms:W3CDTF">2021-09-02T14:27:57Z</dcterms:modified>
</cp:coreProperties>
</file>