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35"/>
  </p:notesMasterIdLst>
  <p:sldIdLst>
    <p:sldId id="492" r:id="rId2"/>
    <p:sldId id="518" r:id="rId3"/>
    <p:sldId id="517" r:id="rId4"/>
    <p:sldId id="519" r:id="rId5"/>
    <p:sldId id="497" r:id="rId6"/>
    <p:sldId id="498" r:id="rId7"/>
    <p:sldId id="499" r:id="rId8"/>
    <p:sldId id="525" r:id="rId9"/>
    <p:sldId id="527" r:id="rId10"/>
    <p:sldId id="526" r:id="rId11"/>
    <p:sldId id="500" r:id="rId12"/>
    <p:sldId id="502" r:id="rId13"/>
    <p:sldId id="503" r:id="rId14"/>
    <p:sldId id="521" r:id="rId15"/>
    <p:sldId id="507" r:id="rId16"/>
    <p:sldId id="529" r:id="rId17"/>
    <p:sldId id="528" r:id="rId18"/>
    <p:sldId id="522" r:id="rId19"/>
    <p:sldId id="530" r:id="rId20"/>
    <p:sldId id="531" r:id="rId21"/>
    <p:sldId id="532" r:id="rId22"/>
    <p:sldId id="533" r:id="rId23"/>
    <p:sldId id="534" r:id="rId24"/>
    <p:sldId id="509" r:id="rId25"/>
    <p:sldId id="535" r:id="rId26"/>
    <p:sldId id="510" r:id="rId27"/>
    <p:sldId id="511" r:id="rId28"/>
    <p:sldId id="512" r:id="rId29"/>
    <p:sldId id="513" r:id="rId30"/>
    <p:sldId id="536" r:id="rId31"/>
    <p:sldId id="537" r:id="rId32"/>
    <p:sldId id="516" r:id="rId33"/>
    <p:sldId id="524" r:id="rId34"/>
  </p:sldIdLst>
  <p:sldSz cx="9144000" cy="5143500" type="screen16x9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572A"/>
    <a:srgbClr val="F7FDFF"/>
    <a:srgbClr val="CFF5FE"/>
    <a:srgbClr val="98E4FA"/>
    <a:srgbClr val="F14AFC"/>
    <a:srgbClr val="B740B8"/>
    <a:srgbClr val="B240B9"/>
    <a:srgbClr val="B941BC"/>
    <a:srgbClr val="140266"/>
    <a:srgbClr val="9ED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6314" autoAdjust="0"/>
  </p:normalViewPr>
  <p:slideViewPr>
    <p:cSldViewPr>
      <p:cViewPr varScale="1">
        <p:scale>
          <a:sx n="98" d="100"/>
          <a:sy n="98" d="100"/>
        </p:scale>
        <p:origin x="612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33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040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3549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975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56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974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723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481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2790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5362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5082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74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167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0444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3832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7403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2106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74238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7860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7393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9400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7398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8107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6382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434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957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2605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607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8963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735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pattFill prst="lt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985"/>
            <a:ext cx="9144793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1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pattFill prst="lt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/>
          <a:srcRect l="2504" t="3711" r="2342" b="397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4B80CD9C-69E5-4166-9200-5235928C87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5836" y="319090"/>
            <a:ext cx="320281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l"/>
            <a:r>
              <a:rPr lang="zh-CN" altLang="en-US" sz="2000" b="0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一分钟我们可以做些什么？</a:t>
            </a:r>
          </a:p>
        </p:txBody>
      </p:sp>
      <p:sp>
        <p:nvSpPr>
          <p:cNvPr id="15" name="五角星 14"/>
          <p:cNvSpPr/>
          <p:nvPr userDrawn="1"/>
        </p:nvSpPr>
        <p:spPr>
          <a:xfrm>
            <a:off x="381000" y="285750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303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pattFill prst="lt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/>
          <a:srcRect l="2504" t="3711" r="2342" b="397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4B80CD9C-69E5-4166-9200-5235928C87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5836" y="319090"/>
            <a:ext cx="320281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l"/>
            <a:r>
              <a:rPr lang="zh-CN" altLang="en-US" sz="2000" b="0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珍惜时间的名人名言</a:t>
            </a:r>
          </a:p>
        </p:txBody>
      </p:sp>
      <p:sp>
        <p:nvSpPr>
          <p:cNvPr id="15" name="五角星 14"/>
          <p:cNvSpPr/>
          <p:nvPr userDrawn="1"/>
        </p:nvSpPr>
        <p:spPr>
          <a:xfrm>
            <a:off x="381000" y="285750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408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pattFill prst="lt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/>
          <a:srcRect l="2504" t="3711" r="2342" b="397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4B80CD9C-69E5-4166-9200-5235928C87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5836" y="319090"/>
            <a:ext cx="320281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l"/>
            <a:r>
              <a:rPr lang="zh-CN" altLang="en-US" sz="2000" b="0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如何安排和管理时间？</a:t>
            </a:r>
          </a:p>
        </p:txBody>
      </p:sp>
      <p:sp>
        <p:nvSpPr>
          <p:cNvPr id="15" name="五角星 14"/>
          <p:cNvSpPr/>
          <p:nvPr userDrawn="1"/>
        </p:nvSpPr>
        <p:spPr>
          <a:xfrm>
            <a:off x="381000" y="285750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803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pattFill prst="lt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/>
          <a:srcRect l="2504" t="3711" r="2342" b="397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26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6AD8240-3148-4746-BA4B-7B32B016B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B51CC32A-496B-42D5-8EC6-30D10EB5C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0F25E7C-B1D9-4999-8D1F-ED84C4EE9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2024/10/3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18A7BBD-E847-449A-AA53-B3DBD3F53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1910074-A50B-4F6C-9D3A-997C16815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897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2024/10/3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55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6" r:id="rId2"/>
    <p:sldLayoutId id="2147483734" r:id="rId3"/>
    <p:sldLayoutId id="2147483735" r:id="rId4"/>
    <p:sldLayoutId id="2147483736" r:id="rId5"/>
    <p:sldLayoutId id="2147483732" r:id="rId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0CA36092-9498-4D3B-AEC8-B3891A594852}"/>
              </a:ext>
            </a:extLst>
          </p:cNvPr>
          <p:cNvSpPr/>
          <p:nvPr/>
        </p:nvSpPr>
        <p:spPr>
          <a:xfrm>
            <a:off x="838200" y="742950"/>
            <a:ext cx="77724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5400" spc="600">
                <a:ln w="12700">
                  <a:solidFill>
                    <a:srgbClr val="5A3312"/>
                  </a:solidFill>
                </a:ln>
                <a:solidFill>
                  <a:srgbClr val="7C572A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Chào mừng các em</a:t>
            </a:r>
            <a:endParaRPr lang="zh-CN" altLang="en-US" sz="5400" spc="600" dirty="0">
              <a:ln w="12700">
                <a:solidFill>
                  <a:srgbClr val="5A3312"/>
                </a:solidFill>
              </a:ln>
              <a:solidFill>
                <a:srgbClr val="7C572A"/>
              </a:solidFill>
              <a:latin typeface="Times New Roman" panose="02020603050405020304" pitchFamily="18" charset="0"/>
              <a:ea typeface="汉仪铸字木头人W" panose="00020600040101010101" pitchFamily="18" charset="-122"/>
              <a:cs typeface="Times New Roman" panose="02020603050405020304" pitchFamily="18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437805" y="3831345"/>
            <a:ext cx="4724400" cy="523603"/>
            <a:chOff x="3035025" y="3820470"/>
            <a:chExt cx="3958033" cy="299202"/>
          </a:xfrm>
        </p:grpSpPr>
        <p:sp>
          <p:nvSpPr>
            <p:cNvPr id="7" name="圆角矩形 6"/>
            <p:cNvSpPr/>
            <p:nvPr/>
          </p:nvSpPr>
          <p:spPr>
            <a:xfrm>
              <a:off x="3035025" y="3820470"/>
              <a:ext cx="3958033" cy="29920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16EC2491-DF2E-459E-A725-0E881F7EA91F}"/>
                </a:ext>
              </a:extLst>
            </p:cNvPr>
            <p:cNvSpPr txBox="1"/>
            <p:nvPr/>
          </p:nvSpPr>
          <p:spPr>
            <a:xfrm>
              <a:off x="3394953" y="3823833"/>
              <a:ext cx="3026577" cy="263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>
                  <a:solidFill>
                    <a:schemeClr val="bg1"/>
                  </a:solidFill>
                </a:rPr>
                <a:t>Giáo </a:t>
              </a:r>
              <a:r>
                <a:rPr lang="en-US" altLang="zh-CN" sz="2400" smtClean="0">
                  <a:solidFill>
                    <a:schemeClr val="bg1"/>
                  </a:solidFill>
                </a:rPr>
                <a:t>viên: Trịnh Thị Thủy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915" y="1734790"/>
            <a:ext cx="2180486" cy="264565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140" y="2495550"/>
            <a:ext cx="1544330" cy="2362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7430F69-BBDF-4E72-91E5-273D1DF1C4C7}"/>
              </a:ext>
            </a:extLst>
          </p:cNvPr>
          <p:cNvSpPr txBox="1"/>
          <p:nvPr/>
        </p:nvSpPr>
        <p:spPr>
          <a:xfrm>
            <a:off x="4066479" y="2251264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C57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7C57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27313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384" y="434485"/>
            <a:ext cx="3326526" cy="130617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384"/>
          <a:stretch/>
        </p:blipFill>
        <p:spPr>
          <a:xfrm>
            <a:off x="48166" y="2046776"/>
            <a:ext cx="1535640" cy="30967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6603" y="1039753"/>
            <a:ext cx="1567970" cy="312344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F4414CDB-DEA9-4BE9-B9EC-8280B6D87422}"/>
              </a:ext>
            </a:extLst>
          </p:cNvPr>
          <p:cNvSpPr/>
          <p:nvPr/>
        </p:nvSpPr>
        <p:spPr>
          <a:xfrm>
            <a:off x="1241130" y="-923637"/>
            <a:ext cx="184731" cy="646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600" b="1" kern="100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康少女文字W5(P)" panose="040F0500000000000000" pitchFamily="82" charset="-122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E3706161-CE7E-4FC1-9AE2-DD4629B8941E}"/>
              </a:ext>
            </a:extLst>
          </p:cNvPr>
          <p:cNvSpPr/>
          <p:nvPr/>
        </p:nvSpPr>
        <p:spPr>
          <a:xfrm>
            <a:off x="3309317" y="756783"/>
            <a:ext cx="23967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I/ </a:t>
            </a:r>
            <a:r>
              <a:rPr lang="en-US" altLang="zh-CN" sz="3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Khám</a:t>
            </a:r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phá</a:t>
            </a:r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endParaRPr lang="zh-CN" altLang="en-US" sz="30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18" name="标题 1"/>
          <p:cNvSpPr txBox="1">
            <a:spLocks/>
          </p:cNvSpPr>
          <p:nvPr/>
        </p:nvSpPr>
        <p:spPr>
          <a:xfrm>
            <a:off x="1471092" y="2112593"/>
            <a:ext cx="6296234" cy="2135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b="1" dirty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4000" b="1" dirty="0" smtClean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. </a:t>
            </a:r>
            <a:r>
              <a:rPr lang="en-US" altLang="zh-CN" sz="4000" b="1" dirty="0" err="1" smtClean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Biểu</a:t>
            </a:r>
            <a:r>
              <a:rPr lang="en-US" altLang="zh-CN" sz="4000" b="1" dirty="0" smtClean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hiện</a:t>
            </a:r>
            <a:r>
              <a:rPr lang="en-US" altLang="zh-CN" sz="4000" b="1" dirty="0" smtClean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của</a:t>
            </a:r>
            <a:r>
              <a:rPr lang="en-US" altLang="zh-CN" sz="4000" b="1" dirty="0" smtClean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quan</a:t>
            </a:r>
            <a:r>
              <a:rPr lang="en-US" altLang="zh-CN" sz="4000" b="1" dirty="0" smtClean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tâm</a:t>
            </a:r>
            <a:r>
              <a:rPr lang="en-US" altLang="zh-CN" sz="4000" b="1" dirty="0" smtClean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, </a:t>
            </a:r>
            <a:r>
              <a:rPr lang="en-US" altLang="zh-CN" sz="4000" b="1" dirty="0" err="1" smtClean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cảm</a:t>
            </a:r>
            <a:r>
              <a:rPr lang="en-US" altLang="zh-CN" sz="4000" b="1" dirty="0" smtClean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thông</a:t>
            </a:r>
            <a:r>
              <a:rPr lang="en-US" altLang="zh-CN" sz="4000" b="1" dirty="0" smtClean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, chia </a:t>
            </a:r>
            <a:r>
              <a:rPr lang="en-US" altLang="zh-CN" sz="4000" b="1" dirty="0" err="1" smtClean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sẻ</a:t>
            </a:r>
            <a:r>
              <a:rPr lang="en-US" altLang="zh-CN" sz="4000" b="1" dirty="0" smtClean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 </a:t>
            </a:r>
            <a:endParaRPr lang="zh-CN" altLang="en-US" sz="4000" b="1" dirty="0">
              <a:latin typeface="Times New Roman" panose="02020603050405020304" pitchFamily="18" charset="0"/>
              <a:ea typeface="迷你简卡通" panose="03000509000000000000" pitchFamily="65" charset="-122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1894" y="864107"/>
            <a:ext cx="2462897" cy="402978"/>
            <a:chOff x="990600" y="830807"/>
            <a:chExt cx="2462897" cy="402978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990600" y="1029666"/>
              <a:ext cx="2462897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五角星 27"/>
            <p:cNvSpPr/>
            <p:nvPr/>
          </p:nvSpPr>
          <p:spPr>
            <a:xfrm>
              <a:off x="2569630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五角星 28"/>
            <p:cNvSpPr/>
            <p:nvPr/>
          </p:nvSpPr>
          <p:spPr>
            <a:xfrm>
              <a:off x="1965678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五角星 29"/>
            <p:cNvSpPr/>
            <p:nvPr/>
          </p:nvSpPr>
          <p:spPr>
            <a:xfrm>
              <a:off x="1334692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45419" y="875096"/>
            <a:ext cx="2449696" cy="402978"/>
            <a:chOff x="5475104" y="830807"/>
            <a:chExt cx="2449696" cy="402978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5475104" y="1043285"/>
              <a:ext cx="2449696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五角星 30"/>
            <p:cNvSpPr/>
            <p:nvPr/>
          </p:nvSpPr>
          <p:spPr>
            <a:xfrm>
              <a:off x="7097011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五角星 31"/>
            <p:cNvSpPr/>
            <p:nvPr/>
          </p:nvSpPr>
          <p:spPr>
            <a:xfrm>
              <a:off x="6493059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五角星 32"/>
            <p:cNvSpPr/>
            <p:nvPr/>
          </p:nvSpPr>
          <p:spPr>
            <a:xfrm>
              <a:off x="5862073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4640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3679DFC7-3415-4B21-92D4-A9F60259E3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571750"/>
            <a:ext cx="2743200" cy="27432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19334" y="-30769"/>
            <a:ext cx="7563134" cy="739377"/>
            <a:chOff x="-19334" y="-30769"/>
            <a:chExt cx="7563134" cy="739377"/>
          </a:xfrm>
        </p:grpSpPr>
        <p:pic>
          <p:nvPicPr>
            <p:cNvPr id="5" name="图片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334" y="-30769"/>
              <a:ext cx="7563134" cy="739377"/>
            </a:xfrm>
            <a:prstGeom prst="rect">
              <a:avLst/>
            </a:prstGeom>
          </p:spPr>
        </p:pic>
        <p:sp>
          <p:nvSpPr>
            <p:cNvPr id="7" name="文本框 20">
              <a:extLst>
                <a:ext uri="{FF2B5EF4-FFF2-40B4-BE49-F238E27FC236}">
                  <a16:creationId xmlns:a16="http://schemas.microsoft.com/office/drawing/2014/main" xmlns="" id="{41709550-8102-4913-8D78-4D6C8E4600DD}"/>
                </a:ext>
              </a:extLst>
            </p:cNvPr>
            <p:cNvSpPr txBox="1"/>
            <p:nvPr/>
          </p:nvSpPr>
          <p:spPr>
            <a:xfrm>
              <a:off x="1219200" y="56673"/>
              <a:ext cx="536974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5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Quan</a:t>
              </a:r>
              <a:r>
                <a:rPr lang="en-US" altLang="zh-CN" sz="2500" b="1" dirty="0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5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sát</a:t>
              </a:r>
              <a:r>
                <a:rPr lang="en-US" altLang="zh-CN" sz="2500" b="1" dirty="0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5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tranh</a:t>
              </a:r>
              <a:r>
                <a:rPr lang="en-US" altLang="zh-CN" sz="2500" b="1" dirty="0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5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và</a:t>
              </a:r>
              <a:r>
                <a:rPr lang="en-US" altLang="zh-CN" sz="2500" b="1" dirty="0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5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trả</a:t>
              </a:r>
              <a:r>
                <a:rPr lang="en-US" altLang="zh-CN" sz="2500" b="1" dirty="0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5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lời</a:t>
              </a:r>
              <a:r>
                <a:rPr lang="en-US" altLang="zh-CN" sz="2500" b="1" dirty="0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5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câu</a:t>
              </a:r>
              <a:r>
                <a:rPr lang="en-US" altLang="zh-CN" sz="2500" b="1" dirty="0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5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hỏi</a:t>
              </a:r>
              <a:r>
                <a:rPr lang="en-US" altLang="zh-CN" sz="2500" b="1" dirty="0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endParaRPr lang="zh-CN" altLang="en-US" sz="2000" b="1" dirty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Hình ảnh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08609"/>
            <a:ext cx="8534400" cy="20370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228600" y="2571750"/>
            <a:ext cx="7467600" cy="2286000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342900" y="2537504"/>
            <a:ext cx="723900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vi-VN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vi-VN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880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组合 110">
            <a:extLst>
              <a:ext uri="{FF2B5EF4-FFF2-40B4-BE49-F238E27FC236}">
                <a16:creationId xmlns:a16="http://schemas.microsoft.com/office/drawing/2014/main" xmlns="" id="{647A182C-9704-488F-A154-90CBA544D923}"/>
              </a:ext>
            </a:extLst>
          </p:cNvPr>
          <p:cNvGrpSpPr/>
          <p:nvPr/>
        </p:nvGrpSpPr>
        <p:grpSpPr>
          <a:xfrm>
            <a:off x="0" y="775303"/>
            <a:ext cx="8849101" cy="769673"/>
            <a:chOff x="141139" y="1550633"/>
            <a:chExt cx="5079273" cy="1026229"/>
          </a:xfrm>
        </p:grpSpPr>
        <p:grpSp>
          <p:nvGrpSpPr>
            <p:cNvPr id="105" name="组合 104">
              <a:extLst>
                <a:ext uri="{FF2B5EF4-FFF2-40B4-BE49-F238E27FC236}">
                  <a16:creationId xmlns:a16="http://schemas.microsoft.com/office/drawing/2014/main" xmlns="" id="{0869B354-B2AD-4624-829A-522FE2F2A964}"/>
                </a:ext>
              </a:extLst>
            </p:cNvPr>
            <p:cNvGrpSpPr/>
            <p:nvPr/>
          </p:nvGrpSpPr>
          <p:grpSpPr>
            <a:xfrm>
              <a:off x="513485" y="1563377"/>
              <a:ext cx="4706927" cy="1013485"/>
              <a:chOff x="513485" y="1563377"/>
              <a:chExt cx="4706927" cy="1013485"/>
            </a:xfrm>
          </p:grpSpPr>
          <p:grpSp>
            <p:nvGrpSpPr>
              <p:cNvPr id="22" name="组合 21">
                <a:extLst>
                  <a:ext uri="{FF2B5EF4-FFF2-40B4-BE49-F238E27FC236}">
                    <a16:creationId xmlns:a16="http://schemas.microsoft.com/office/drawing/2014/main" xmlns="" id="{E0B5DA4F-9546-4B70-9DDA-181F0B7924C8}"/>
                  </a:ext>
                </a:extLst>
              </p:cNvPr>
              <p:cNvGrpSpPr/>
              <p:nvPr/>
            </p:nvGrpSpPr>
            <p:grpSpPr>
              <a:xfrm>
                <a:off x="513485" y="1892285"/>
                <a:ext cx="4485434" cy="684577"/>
                <a:chOff x="1023858" y="1558002"/>
                <a:chExt cx="5072141" cy="774120"/>
              </a:xfrm>
            </p:grpSpPr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xmlns="" id="{CAE41D4E-E989-4B89-8E01-4F5DE3289CF4}"/>
                    </a:ext>
                  </a:extLst>
                </p:cNvPr>
                <p:cNvSpPr/>
                <p:nvPr/>
              </p:nvSpPr>
              <p:spPr>
                <a:xfrm>
                  <a:off x="1023858" y="1558002"/>
                  <a:ext cx="5072141" cy="774120"/>
                </a:xfrm>
                <a:prstGeom prst="rect">
                  <a:avLst/>
                </a:prstGeom>
                <a:noFill/>
                <a:ln>
                  <a:solidFill>
                    <a:srgbClr val="5A3312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4" name="矩形 3">
                  <a:extLst>
                    <a:ext uri="{FF2B5EF4-FFF2-40B4-BE49-F238E27FC236}">
                      <a16:creationId xmlns:a16="http://schemas.microsoft.com/office/drawing/2014/main" xmlns="" id="{D51CDACA-B681-4DFB-BEF1-BC1109C2BA7C}"/>
                    </a:ext>
                  </a:extLst>
                </p:cNvPr>
                <p:cNvSpPr/>
                <p:nvPr/>
              </p:nvSpPr>
              <p:spPr>
                <a:xfrm>
                  <a:off x="1218656" y="1680647"/>
                  <a:ext cx="4641705" cy="4002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zh-CN" altLang="en-US" sz="1125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迷你简卡通" panose="03000509000000000000" pitchFamily="65" charset="-122"/>
                      <a:ea typeface="迷你简卡通" panose="03000509000000000000" pitchFamily="65" charset="-122"/>
                    </a:rPr>
                    <a:t>                                                      </a:t>
                  </a:r>
                  <a:endParaRPr lang="zh-CN" altLang="en-US" sz="1125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迷你简卡通" panose="03000509000000000000" pitchFamily="65" charset="-122"/>
                    <a:ea typeface="迷你简卡通" panose="03000509000000000000" pitchFamily="65" charset="-122"/>
                  </a:endParaRPr>
                </a:p>
              </p:txBody>
            </p:sp>
          </p:grpSp>
          <p:sp>
            <p:nvSpPr>
              <p:cNvPr id="100" name="星形: 五角 99">
                <a:extLst>
                  <a:ext uri="{FF2B5EF4-FFF2-40B4-BE49-F238E27FC236}">
                    <a16:creationId xmlns:a16="http://schemas.microsoft.com/office/drawing/2014/main" xmlns="" id="{18D61D1C-FA4D-4F7B-BBB6-8E2544A91A89}"/>
                  </a:ext>
                </a:extLst>
              </p:cNvPr>
              <p:cNvSpPr/>
              <p:nvPr/>
            </p:nvSpPr>
            <p:spPr>
              <a:xfrm>
                <a:off x="4671052" y="1563377"/>
                <a:ext cx="549360" cy="549361"/>
              </a:xfrm>
              <a:prstGeom prst="star5">
                <a:avLst/>
              </a:prstGeom>
              <a:solidFill>
                <a:srgbClr val="FE485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sp>
          <p:nvSpPr>
            <p:cNvPr id="107" name="任意多边形: 形状 106">
              <a:extLst>
                <a:ext uri="{FF2B5EF4-FFF2-40B4-BE49-F238E27FC236}">
                  <a16:creationId xmlns:a16="http://schemas.microsoft.com/office/drawing/2014/main" xmlns="" id="{EA58C1C8-97B4-4623-83FD-867CCBA9182B}"/>
                </a:ext>
              </a:extLst>
            </p:cNvPr>
            <p:cNvSpPr/>
            <p:nvPr/>
          </p:nvSpPr>
          <p:spPr>
            <a:xfrm flipH="1">
              <a:off x="141139" y="1550633"/>
              <a:ext cx="1178781" cy="458429"/>
            </a:xfrm>
            <a:custGeom>
              <a:avLst/>
              <a:gdLst>
                <a:gd name="connsiteX0" fmla="*/ 0 w 1731438"/>
                <a:gd name="connsiteY0" fmla="*/ 0 h 369332"/>
                <a:gd name="connsiteX1" fmla="*/ 1731438 w 1731438"/>
                <a:gd name="connsiteY1" fmla="*/ 0 h 369332"/>
                <a:gd name="connsiteX2" fmla="*/ 1721027 w 1731438"/>
                <a:gd name="connsiteY2" fmla="*/ 33539 h 369332"/>
                <a:gd name="connsiteX3" fmla="*/ 1522094 w 1731438"/>
                <a:gd name="connsiteY3" fmla="*/ 328595 h 369332"/>
                <a:gd name="connsiteX4" fmla="*/ 1472721 w 1731438"/>
                <a:gd name="connsiteY4" fmla="*/ 369332 h 369332"/>
                <a:gd name="connsiteX5" fmla="*/ 258717 w 1731438"/>
                <a:gd name="connsiteY5" fmla="*/ 369332 h 369332"/>
                <a:gd name="connsiteX6" fmla="*/ 209344 w 1731438"/>
                <a:gd name="connsiteY6" fmla="*/ 328595 h 369332"/>
                <a:gd name="connsiteX7" fmla="*/ 10411 w 1731438"/>
                <a:gd name="connsiteY7" fmla="*/ 33539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1438" h="369332">
                  <a:moveTo>
                    <a:pt x="0" y="0"/>
                  </a:moveTo>
                  <a:lnTo>
                    <a:pt x="1731438" y="0"/>
                  </a:lnTo>
                  <a:lnTo>
                    <a:pt x="1721027" y="33539"/>
                  </a:lnTo>
                  <a:cubicBezTo>
                    <a:pt x="1674055" y="144594"/>
                    <a:pt x="1606085" y="244605"/>
                    <a:pt x="1522094" y="328595"/>
                  </a:cubicBezTo>
                  <a:lnTo>
                    <a:pt x="1472721" y="369332"/>
                  </a:lnTo>
                  <a:lnTo>
                    <a:pt x="258717" y="369332"/>
                  </a:lnTo>
                  <a:lnTo>
                    <a:pt x="209344" y="328595"/>
                  </a:lnTo>
                  <a:cubicBezTo>
                    <a:pt x="125353" y="244605"/>
                    <a:pt x="57383" y="144594"/>
                    <a:pt x="10411" y="335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5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ẢNH 1</a:t>
              </a:r>
              <a:endParaRPr lang="zh-CN" altLang="en-US" sz="1500" b="1" dirty="0">
                <a:solidFill>
                  <a:schemeClr val="tx1"/>
                </a:solidFill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2" name="组合 111">
            <a:extLst>
              <a:ext uri="{FF2B5EF4-FFF2-40B4-BE49-F238E27FC236}">
                <a16:creationId xmlns:a16="http://schemas.microsoft.com/office/drawing/2014/main" xmlns="" id="{3BF719A8-854C-4CCA-B625-E8E781B0292F}"/>
              </a:ext>
            </a:extLst>
          </p:cNvPr>
          <p:cNvGrpSpPr/>
          <p:nvPr/>
        </p:nvGrpSpPr>
        <p:grpSpPr>
          <a:xfrm>
            <a:off x="9766" y="2702107"/>
            <a:ext cx="8753234" cy="958441"/>
            <a:chOff x="6195872" y="1692294"/>
            <a:chExt cx="5021154" cy="884565"/>
          </a:xfrm>
        </p:grpSpPr>
        <p:grpSp>
          <p:nvGrpSpPr>
            <p:cNvPr id="71" name="组合 70">
              <a:extLst>
                <a:ext uri="{FF2B5EF4-FFF2-40B4-BE49-F238E27FC236}">
                  <a16:creationId xmlns:a16="http://schemas.microsoft.com/office/drawing/2014/main" xmlns="" id="{AAD7068F-06B8-4640-85CF-B2094B68EF5F}"/>
                </a:ext>
              </a:extLst>
            </p:cNvPr>
            <p:cNvGrpSpPr/>
            <p:nvPr/>
          </p:nvGrpSpPr>
          <p:grpSpPr>
            <a:xfrm flipH="1">
              <a:off x="6571083" y="1892283"/>
              <a:ext cx="4632342" cy="684576"/>
              <a:chOff x="857734" y="1558002"/>
              <a:chExt cx="5238265" cy="774120"/>
            </a:xfrm>
          </p:grpSpPr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xmlns="" id="{49BB3F70-C1E1-491E-A94E-9661D2ED396C}"/>
                  </a:ext>
                </a:extLst>
              </p:cNvPr>
              <p:cNvSpPr/>
              <p:nvPr/>
            </p:nvSpPr>
            <p:spPr>
              <a:xfrm>
                <a:off x="1023858" y="1558002"/>
                <a:ext cx="5072141" cy="774120"/>
              </a:xfrm>
              <a:prstGeom prst="rect">
                <a:avLst/>
              </a:prstGeom>
              <a:noFill/>
              <a:ln>
                <a:solidFill>
                  <a:srgbClr val="5A331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xmlns="" id="{42999731-2F3C-497F-B666-C964281FA491}"/>
                  </a:ext>
                </a:extLst>
              </p:cNvPr>
              <p:cNvSpPr/>
              <p:nvPr/>
            </p:nvSpPr>
            <p:spPr>
              <a:xfrm>
                <a:off x="857734" y="1663118"/>
                <a:ext cx="4641703" cy="487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zh-CN" altLang="en-US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endParaRPr>
              </a:p>
            </p:txBody>
          </p:sp>
        </p:grpSp>
        <p:sp>
          <p:nvSpPr>
            <p:cNvPr id="98" name="星形: 五角 97">
              <a:extLst>
                <a:ext uri="{FF2B5EF4-FFF2-40B4-BE49-F238E27FC236}">
                  <a16:creationId xmlns:a16="http://schemas.microsoft.com/office/drawing/2014/main" xmlns="" id="{F43377FB-C436-4089-AEFF-A7CA1C1B20B9}"/>
                </a:ext>
              </a:extLst>
            </p:cNvPr>
            <p:cNvSpPr/>
            <p:nvPr/>
          </p:nvSpPr>
          <p:spPr>
            <a:xfrm>
              <a:off x="10781837" y="1698718"/>
              <a:ext cx="435189" cy="467253"/>
            </a:xfrm>
            <a:prstGeom prst="star5">
              <a:avLst/>
            </a:prstGeom>
            <a:solidFill>
              <a:srgbClr val="51DD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8" name="任意多边形: 形状 107">
              <a:extLst>
                <a:ext uri="{FF2B5EF4-FFF2-40B4-BE49-F238E27FC236}">
                  <a16:creationId xmlns:a16="http://schemas.microsoft.com/office/drawing/2014/main" xmlns="" id="{AC8AA96F-63A8-49DC-A7FF-64F2E919CB62}"/>
                </a:ext>
              </a:extLst>
            </p:cNvPr>
            <p:cNvSpPr/>
            <p:nvPr/>
          </p:nvSpPr>
          <p:spPr>
            <a:xfrm flipH="1">
              <a:off x="6195872" y="1692294"/>
              <a:ext cx="1100460" cy="210437"/>
            </a:xfrm>
            <a:custGeom>
              <a:avLst/>
              <a:gdLst>
                <a:gd name="connsiteX0" fmla="*/ 0 w 1731438"/>
                <a:gd name="connsiteY0" fmla="*/ 0 h 369332"/>
                <a:gd name="connsiteX1" fmla="*/ 1731438 w 1731438"/>
                <a:gd name="connsiteY1" fmla="*/ 0 h 369332"/>
                <a:gd name="connsiteX2" fmla="*/ 1721027 w 1731438"/>
                <a:gd name="connsiteY2" fmla="*/ 33539 h 369332"/>
                <a:gd name="connsiteX3" fmla="*/ 1522094 w 1731438"/>
                <a:gd name="connsiteY3" fmla="*/ 328595 h 369332"/>
                <a:gd name="connsiteX4" fmla="*/ 1472721 w 1731438"/>
                <a:gd name="connsiteY4" fmla="*/ 369332 h 369332"/>
                <a:gd name="connsiteX5" fmla="*/ 258717 w 1731438"/>
                <a:gd name="connsiteY5" fmla="*/ 369332 h 369332"/>
                <a:gd name="connsiteX6" fmla="*/ 209344 w 1731438"/>
                <a:gd name="connsiteY6" fmla="*/ 328595 h 369332"/>
                <a:gd name="connsiteX7" fmla="*/ 10411 w 1731438"/>
                <a:gd name="connsiteY7" fmla="*/ 33539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1438" h="369332">
                  <a:moveTo>
                    <a:pt x="0" y="0"/>
                  </a:moveTo>
                  <a:lnTo>
                    <a:pt x="1731438" y="0"/>
                  </a:lnTo>
                  <a:lnTo>
                    <a:pt x="1721027" y="33539"/>
                  </a:lnTo>
                  <a:cubicBezTo>
                    <a:pt x="1674055" y="144594"/>
                    <a:pt x="1606085" y="244605"/>
                    <a:pt x="1522094" y="328595"/>
                  </a:cubicBezTo>
                  <a:lnTo>
                    <a:pt x="1472721" y="369332"/>
                  </a:lnTo>
                  <a:lnTo>
                    <a:pt x="258717" y="369332"/>
                  </a:lnTo>
                  <a:lnTo>
                    <a:pt x="209344" y="328595"/>
                  </a:lnTo>
                  <a:cubicBezTo>
                    <a:pt x="125353" y="244605"/>
                    <a:pt x="57383" y="144594"/>
                    <a:pt x="10411" y="33539"/>
                  </a:cubicBezTo>
                  <a:close/>
                </a:path>
              </a:pathLst>
            </a:custGeom>
            <a:solidFill>
              <a:srgbClr val="51DDFF"/>
            </a:solidFill>
            <a:ln>
              <a:solidFill>
                <a:srgbClr val="51D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500" b="1" smtClean="0">
                  <a:solidFill>
                    <a:schemeClr val="tx1"/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ẢNH </a:t>
              </a:r>
              <a:r>
                <a:rPr lang="en-US" altLang="zh-CN" sz="15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3 </a:t>
              </a:r>
              <a:endParaRPr lang="zh-CN" altLang="en-US" sz="1500" b="1" dirty="0">
                <a:solidFill>
                  <a:schemeClr val="tx1"/>
                </a:solidFill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3" name="组合 112">
            <a:extLst>
              <a:ext uri="{FF2B5EF4-FFF2-40B4-BE49-F238E27FC236}">
                <a16:creationId xmlns:a16="http://schemas.microsoft.com/office/drawing/2014/main" xmlns="" id="{F77C8800-CBA9-40F0-940F-278840D79A25}"/>
              </a:ext>
            </a:extLst>
          </p:cNvPr>
          <p:cNvGrpSpPr/>
          <p:nvPr/>
        </p:nvGrpSpPr>
        <p:grpSpPr>
          <a:xfrm>
            <a:off x="31966" y="3955758"/>
            <a:ext cx="8817134" cy="730755"/>
            <a:chOff x="150650" y="3808563"/>
            <a:chExt cx="5272014" cy="974339"/>
          </a:xfrm>
        </p:grpSpPr>
        <p:grpSp>
          <p:nvGrpSpPr>
            <p:cNvPr id="106" name="组合 105">
              <a:extLst>
                <a:ext uri="{FF2B5EF4-FFF2-40B4-BE49-F238E27FC236}">
                  <a16:creationId xmlns:a16="http://schemas.microsoft.com/office/drawing/2014/main" xmlns="" id="{75FB2351-FDE0-4EEC-A3D1-A422FDEB8E2E}"/>
                </a:ext>
              </a:extLst>
            </p:cNvPr>
            <p:cNvGrpSpPr/>
            <p:nvPr/>
          </p:nvGrpSpPr>
          <p:grpSpPr>
            <a:xfrm>
              <a:off x="513484" y="3818497"/>
              <a:ext cx="4909180" cy="964405"/>
              <a:chOff x="513484" y="3818497"/>
              <a:chExt cx="4909180" cy="964405"/>
            </a:xfrm>
          </p:grpSpPr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xmlns="" id="{B17C506E-A11E-4D31-B22A-EE54554D2382}"/>
                  </a:ext>
                </a:extLst>
              </p:cNvPr>
              <p:cNvSpPr/>
              <p:nvPr/>
            </p:nvSpPr>
            <p:spPr>
              <a:xfrm>
                <a:off x="513484" y="4098324"/>
                <a:ext cx="4691983" cy="684578"/>
              </a:xfrm>
              <a:prstGeom prst="rect">
                <a:avLst/>
              </a:prstGeom>
              <a:noFill/>
              <a:ln>
                <a:solidFill>
                  <a:srgbClr val="5A331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01" name="星形: 五角 100">
                <a:extLst>
                  <a:ext uri="{FF2B5EF4-FFF2-40B4-BE49-F238E27FC236}">
                    <a16:creationId xmlns:a16="http://schemas.microsoft.com/office/drawing/2014/main" xmlns="" id="{1748DB46-D2C6-4138-B770-C99E542D3AD3}"/>
                  </a:ext>
                </a:extLst>
              </p:cNvPr>
              <p:cNvSpPr/>
              <p:nvPr/>
            </p:nvSpPr>
            <p:spPr>
              <a:xfrm>
                <a:off x="4873304" y="3818497"/>
                <a:ext cx="549360" cy="549359"/>
              </a:xfrm>
              <a:prstGeom prst="star5">
                <a:avLst/>
              </a:prstGeom>
              <a:solidFill>
                <a:srgbClr val="FDC01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sp>
          <p:nvSpPr>
            <p:cNvPr id="109" name="任意多边形: 形状 108">
              <a:extLst>
                <a:ext uri="{FF2B5EF4-FFF2-40B4-BE49-F238E27FC236}">
                  <a16:creationId xmlns:a16="http://schemas.microsoft.com/office/drawing/2014/main" xmlns="" id="{0A9132F1-7B1F-4B40-9B2A-82BAF12D21D0}"/>
                </a:ext>
              </a:extLst>
            </p:cNvPr>
            <p:cNvSpPr/>
            <p:nvPr/>
          </p:nvSpPr>
          <p:spPr>
            <a:xfrm flipH="1">
              <a:off x="150650" y="3808563"/>
              <a:ext cx="1096427" cy="298362"/>
            </a:xfrm>
            <a:custGeom>
              <a:avLst/>
              <a:gdLst>
                <a:gd name="connsiteX0" fmla="*/ 0 w 1731438"/>
                <a:gd name="connsiteY0" fmla="*/ 0 h 369332"/>
                <a:gd name="connsiteX1" fmla="*/ 1731438 w 1731438"/>
                <a:gd name="connsiteY1" fmla="*/ 0 h 369332"/>
                <a:gd name="connsiteX2" fmla="*/ 1721027 w 1731438"/>
                <a:gd name="connsiteY2" fmla="*/ 33539 h 369332"/>
                <a:gd name="connsiteX3" fmla="*/ 1522094 w 1731438"/>
                <a:gd name="connsiteY3" fmla="*/ 328595 h 369332"/>
                <a:gd name="connsiteX4" fmla="*/ 1472721 w 1731438"/>
                <a:gd name="connsiteY4" fmla="*/ 369332 h 369332"/>
                <a:gd name="connsiteX5" fmla="*/ 258717 w 1731438"/>
                <a:gd name="connsiteY5" fmla="*/ 369332 h 369332"/>
                <a:gd name="connsiteX6" fmla="*/ 209344 w 1731438"/>
                <a:gd name="connsiteY6" fmla="*/ 328595 h 369332"/>
                <a:gd name="connsiteX7" fmla="*/ 10411 w 1731438"/>
                <a:gd name="connsiteY7" fmla="*/ 33539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1438" h="369332">
                  <a:moveTo>
                    <a:pt x="0" y="0"/>
                  </a:moveTo>
                  <a:lnTo>
                    <a:pt x="1731438" y="0"/>
                  </a:lnTo>
                  <a:lnTo>
                    <a:pt x="1721027" y="33539"/>
                  </a:lnTo>
                  <a:cubicBezTo>
                    <a:pt x="1674055" y="144594"/>
                    <a:pt x="1606085" y="244605"/>
                    <a:pt x="1522094" y="328595"/>
                  </a:cubicBezTo>
                  <a:lnTo>
                    <a:pt x="1472721" y="369332"/>
                  </a:lnTo>
                  <a:lnTo>
                    <a:pt x="258717" y="369332"/>
                  </a:lnTo>
                  <a:lnTo>
                    <a:pt x="209344" y="328595"/>
                  </a:lnTo>
                  <a:cubicBezTo>
                    <a:pt x="125353" y="244605"/>
                    <a:pt x="57383" y="144594"/>
                    <a:pt x="10411" y="33539"/>
                  </a:cubicBezTo>
                  <a:close/>
                </a:path>
              </a:pathLst>
            </a:custGeom>
            <a:solidFill>
              <a:srgbClr val="FDC010"/>
            </a:solidFill>
            <a:ln>
              <a:solidFill>
                <a:srgbClr val="FDC0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500" b="1" smtClean="0">
                  <a:solidFill>
                    <a:schemeClr val="tx2"/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ẢNH </a:t>
              </a:r>
              <a:r>
                <a:rPr lang="en-US" altLang="zh-CN" sz="15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4</a:t>
              </a:r>
              <a:endParaRPr lang="zh-CN" altLang="en-US" sz="1500" b="1" dirty="0">
                <a:solidFill>
                  <a:schemeClr val="tx2"/>
                </a:solidFill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4" name="组合 113">
            <a:extLst>
              <a:ext uri="{FF2B5EF4-FFF2-40B4-BE49-F238E27FC236}">
                <a16:creationId xmlns:a16="http://schemas.microsoft.com/office/drawing/2014/main" xmlns="" id="{D2E26E3B-0CA1-4CD4-9A7C-CAA9B307D2AD}"/>
              </a:ext>
            </a:extLst>
          </p:cNvPr>
          <p:cNvGrpSpPr/>
          <p:nvPr/>
        </p:nvGrpSpPr>
        <p:grpSpPr>
          <a:xfrm>
            <a:off x="-1" y="1712530"/>
            <a:ext cx="8849101" cy="826976"/>
            <a:chOff x="6036431" y="4022551"/>
            <a:chExt cx="5088667" cy="1102635"/>
          </a:xfrm>
        </p:grpSpPr>
        <p:grpSp>
          <p:nvGrpSpPr>
            <p:cNvPr id="77" name="组合 76">
              <a:extLst>
                <a:ext uri="{FF2B5EF4-FFF2-40B4-BE49-F238E27FC236}">
                  <a16:creationId xmlns:a16="http://schemas.microsoft.com/office/drawing/2014/main" xmlns="" id="{C887FB39-C4CF-4D75-A1E5-7D19618BC58B}"/>
                </a:ext>
              </a:extLst>
            </p:cNvPr>
            <p:cNvGrpSpPr/>
            <p:nvPr/>
          </p:nvGrpSpPr>
          <p:grpSpPr>
            <a:xfrm flipH="1">
              <a:off x="6036431" y="4117447"/>
              <a:ext cx="5088667" cy="1007739"/>
              <a:chOff x="946307" y="1579626"/>
              <a:chExt cx="5754278" cy="1139554"/>
            </a:xfrm>
          </p:grpSpPr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xmlns="" id="{84E35DF8-A8C7-48A2-8F64-EAF6271709EE}"/>
                  </a:ext>
                </a:extLst>
              </p:cNvPr>
              <p:cNvSpPr/>
              <p:nvPr/>
            </p:nvSpPr>
            <p:spPr>
              <a:xfrm>
                <a:off x="1190774" y="1945061"/>
                <a:ext cx="5072141" cy="774119"/>
              </a:xfrm>
              <a:prstGeom prst="rect">
                <a:avLst/>
              </a:prstGeom>
              <a:noFill/>
              <a:ln>
                <a:solidFill>
                  <a:srgbClr val="5A331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xmlns="" id="{E0012A75-A257-4DE5-BA61-E529E3454AC0}"/>
                  </a:ext>
                </a:extLst>
              </p:cNvPr>
              <p:cNvSpPr/>
              <p:nvPr/>
            </p:nvSpPr>
            <p:spPr>
              <a:xfrm>
                <a:off x="946307" y="1579626"/>
                <a:ext cx="4641703" cy="452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zh-CN" altLang="en-US" sz="13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endParaRPr>
              </a:p>
            </p:txBody>
          </p:sp>
          <p:sp>
            <p:nvSpPr>
              <p:cNvPr id="81" name="任意多边形: 形状 80">
                <a:extLst>
                  <a:ext uri="{FF2B5EF4-FFF2-40B4-BE49-F238E27FC236}">
                    <a16:creationId xmlns:a16="http://schemas.microsoft.com/office/drawing/2014/main" xmlns="" id="{04683896-F68D-48A5-85E4-FD68C996AA5F}"/>
                  </a:ext>
                </a:extLst>
              </p:cNvPr>
              <p:cNvSpPr/>
              <p:nvPr/>
            </p:nvSpPr>
            <p:spPr>
              <a:xfrm>
                <a:off x="5334058" y="1603924"/>
                <a:ext cx="1366527" cy="419905"/>
              </a:xfrm>
              <a:custGeom>
                <a:avLst/>
                <a:gdLst>
                  <a:gd name="connsiteX0" fmla="*/ 0 w 1731438"/>
                  <a:gd name="connsiteY0" fmla="*/ 0 h 369332"/>
                  <a:gd name="connsiteX1" fmla="*/ 1731438 w 1731438"/>
                  <a:gd name="connsiteY1" fmla="*/ 0 h 369332"/>
                  <a:gd name="connsiteX2" fmla="*/ 1721027 w 1731438"/>
                  <a:gd name="connsiteY2" fmla="*/ 33539 h 369332"/>
                  <a:gd name="connsiteX3" fmla="*/ 1522094 w 1731438"/>
                  <a:gd name="connsiteY3" fmla="*/ 328595 h 369332"/>
                  <a:gd name="connsiteX4" fmla="*/ 1472721 w 1731438"/>
                  <a:gd name="connsiteY4" fmla="*/ 369332 h 369332"/>
                  <a:gd name="connsiteX5" fmla="*/ 258717 w 1731438"/>
                  <a:gd name="connsiteY5" fmla="*/ 369332 h 369332"/>
                  <a:gd name="connsiteX6" fmla="*/ 209344 w 1731438"/>
                  <a:gd name="connsiteY6" fmla="*/ 328595 h 369332"/>
                  <a:gd name="connsiteX7" fmla="*/ 10411 w 1731438"/>
                  <a:gd name="connsiteY7" fmla="*/ 33539 h 369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31438" h="369332">
                    <a:moveTo>
                      <a:pt x="0" y="0"/>
                    </a:moveTo>
                    <a:lnTo>
                      <a:pt x="1731438" y="0"/>
                    </a:lnTo>
                    <a:lnTo>
                      <a:pt x="1721027" y="33539"/>
                    </a:lnTo>
                    <a:cubicBezTo>
                      <a:pt x="1674055" y="144594"/>
                      <a:pt x="1606085" y="244605"/>
                      <a:pt x="1522094" y="328595"/>
                    </a:cubicBezTo>
                    <a:lnTo>
                      <a:pt x="1472721" y="369332"/>
                    </a:lnTo>
                    <a:lnTo>
                      <a:pt x="258717" y="369332"/>
                    </a:lnTo>
                    <a:lnTo>
                      <a:pt x="209344" y="328595"/>
                    </a:lnTo>
                    <a:cubicBezTo>
                      <a:pt x="125353" y="244605"/>
                      <a:pt x="57383" y="144594"/>
                      <a:pt x="10411" y="3353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5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迷你简卡通" panose="03000509000000000000" pitchFamily="65" charset="-122"/>
                    <a:cs typeface="Times New Roman" panose="02020603050405020304" pitchFamily="18" charset="0"/>
                  </a:rPr>
                  <a:t>ẢNH 2</a:t>
                </a:r>
                <a:endParaRPr lang="zh-CN" altLang="en-US" sz="15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9" name="星形: 五角 98">
              <a:extLst>
                <a:ext uri="{FF2B5EF4-FFF2-40B4-BE49-F238E27FC236}">
                  <a16:creationId xmlns:a16="http://schemas.microsoft.com/office/drawing/2014/main" xmlns="" id="{EFDD0865-6137-4360-952C-825CCA21BDA8}"/>
                </a:ext>
              </a:extLst>
            </p:cNvPr>
            <p:cNvSpPr/>
            <p:nvPr/>
          </p:nvSpPr>
          <p:spPr>
            <a:xfrm>
              <a:off x="10567757" y="4022551"/>
              <a:ext cx="549360" cy="549360"/>
            </a:xfrm>
            <a:prstGeom prst="star5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pic>
        <p:nvPicPr>
          <p:cNvPr id="32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94"/>
            <a:ext cx="7563134" cy="693601"/>
          </a:xfrm>
          <a:prstGeom prst="rect">
            <a:avLst/>
          </a:prstGeom>
        </p:spPr>
      </p:pic>
      <p:sp>
        <p:nvSpPr>
          <p:cNvPr id="33" name="文本框 20">
            <a:extLst>
              <a:ext uri="{FF2B5EF4-FFF2-40B4-BE49-F238E27FC236}">
                <a16:creationId xmlns:a16="http://schemas.microsoft.com/office/drawing/2014/main" xmlns="" id="{41709550-8102-4913-8D78-4D6C8E4600DD}"/>
              </a:ext>
            </a:extLst>
          </p:cNvPr>
          <p:cNvSpPr txBox="1"/>
          <p:nvPr/>
        </p:nvSpPr>
        <p:spPr>
          <a:xfrm>
            <a:off x="1143000" y="108065"/>
            <a:ext cx="53697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Quan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sát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tranh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trả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lời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câu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hỏi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1437" y="1181808"/>
            <a:ext cx="801156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quyên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ủng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bão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lũ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8910" y="2090002"/>
            <a:ext cx="767042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uống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miễn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endParaRPr lang="vi-VN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8007" y="2990341"/>
            <a:ext cx="748798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gom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rác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thải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vi-VN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8821" y="4200337"/>
            <a:ext cx="5037837" cy="42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bữa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endParaRPr lang="vi-VN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918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矩形 78">
            <a:extLst>
              <a:ext uri="{FF2B5EF4-FFF2-40B4-BE49-F238E27FC236}">
                <a16:creationId xmlns:a16="http://schemas.microsoft.com/office/drawing/2014/main" xmlns="" id="{84E35DF8-A8C7-48A2-8F64-EAF6271709EE}"/>
              </a:ext>
            </a:extLst>
          </p:cNvPr>
          <p:cNvSpPr/>
          <p:nvPr/>
        </p:nvSpPr>
        <p:spPr>
          <a:xfrm flipH="1">
            <a:off x="610215" y="742950"/>
            <a:ext cx="8094167" cy="4114800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3" name="Group 2"/>
          <p:cNvGrpSpPr/>
          <p:nvPr/>
        </p:nvGrpSpPr>
        <p:grpSpPr>
          <a:xfrm>
            <a:off x="7467600" y="4663520"/>
            <a:ext cx="1615938" cy="402978"/>
            <a:chOff x="1065664" y="1238686"/>
            <a:chExt cx="1615938" cy="402978"/>
          </a:xfrm>
        </p:grpSpPr>
        <p:sp>
          <p:nvSpPr>
            <p:cNvPr id="14" name="五角星 13"/>
            <p:cNvSpPr/>
            <p:nvPr/>
          </p:nvSpPr>
          <p:spPr>
            <a:xfrm>
              <a:off x="2300602" y="123868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五角星 17"/>
            <p:cNvSpPr/>
            <p:nvPr/>
          </p:nvSpPr>
          <p:spPr>
            <a:xfrm>
              <a:off x="1696650" y="124704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五角星 18"/>
            <p:cNvSpPr/>
            <p:nvPr/>
          </p:nvSpPr>
          <p:spPr>
            <a:xfrm>
              <a:off x="1065664" y="1260664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94"/>
            <a:ext cx="7563134" cy="693601"/>
          </a:xfrm>
          <a:prstGeom prst="rect">
            <a:avLst/>
          </a:prstGeom>
        </p:spPr>
      </p:pic>
      <p:sp>
        <p:nvSpPr>
          <p:cNvPr id="9" name="文本框 20">
            <a:extLst>
              <a:ext uri="{FF2B5EF4-FFF2-40B4-BE49-F238E27FC236}">
                <a16:creationId xmlns:a16="http://schemas.microsoft.com/office/drawing/2014/main" xmlns="" id="{41709550-8102-4913-8D78-4D6C8E4600DD}"/>
              </a:ext>
            </a:extLst>
          </p:cNvPr>
          <p:cNvSpPr txBox="1"/>
          <p:nvPr/>
        </p:nvSpPr>
        <p:spPr>
          <a:xfrm>
            <a:off x="1143000" y="108065"/>
            <a:ext cx="53697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Trò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chơi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“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Tiếp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sức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đồng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đội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” 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33222" y="894751"/>
            <a:ext cx="3657600" cy="14652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732429" y="1137503"/>
            <a:ext cx="35814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Chia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lớp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ra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thành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hai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đội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err="1" smtClean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Mỗi</a:t>
            </a:r>
            <a:r>
              <a:rPr lang="en-US" sz="2000" b="1" kern="0" dirty="0" smtClean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đội</a:t>
            </a:r>
            <a:r>
              <a:rPr lang="en-US" sz="2000" b="1" kern="0" dirty="0" smtClean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cử</a:t>
            </a:r>
            <a:r>
              <a:rPr lang="en-US" sz="2000" b="1" kern="0" dirty="0" smtClean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5 </a:t>
            </a:r>
            <a:r>
              <a:rPr lang="en-US" sz="2000" b="1" kern="0" dirty="0" err="1" smtClean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bạn</a:t>
            </a:r>
            <a:r>
              <a:rPr lang="en-US" sz="2000" b="1" kern="0" dirty="0" smtClean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xuất</a:t>
            </a:r>
            <a:r>
              <a:rPr lang="en-US" sz="2000" b="1" kern="0" dirty="0" smtClean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sắc</a:t>
            </a:r>
            <a:r>
              <a:rPr lang="en-US" sz="2000" b="1" kern="0" dirty="0" smtClean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nhất</a:t>
            </a:r>
            <a:r>
              <a:rPr lang="en-US" sz="2000" b="1" kern="0" dirty="0" smtClean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4373324" y="960780"/>
            <a:ext cx="4520636" cy="183947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/>
          <p:cNvSpPr txBox="1"/>
          <p:nvPr/>
        </p:nvSpPr>
        <p:spPr>
          <a:xfrm>
            <a:off x="4838700" y="1146920"/>
            <a:ext cx="40543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chia,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5’ (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owchart: Punched Tape 6"/>
          <p:cNvSpPr/>
          <p:nvPr/>
        </p:nvSpPr>
        <p:spPr>
          <a:xfrm>
            <a:off x="2024595" y="3104114"/>
            <a:ext cx="3994245" cy="159383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/>
          <p:cNvSpPr txBox="1"/>
          <p:nvPr/>
        </p:nvSpPr>
        <p:spPr>
          <a:xfrm>
            <a:off x="2137973" y="3489944"/>
            <a:ext cx="4070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vi-V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150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矩形 78">
            <a:extLst>
              <a:ext uri="{FF2B5EF4-FFF2-40B4-BE49-F238E27FC236}">
                <a16:creationId xmlns:a16="http://schemas.microsoft.com/office/drawing/2014/main" xmlns="" id="{84E35DF8-A8C7-48A2-8F64-EAF6271709EE}"/>
              </a:ext>
            </a:extLst>
          </p:cNvPr>
          <p:cNvSpPr/>
          <p:nvPr/>
        </p:nvSpPr>
        <p:spPr>
          <a:xfrm flipH="1">
            <a:off x="304798" y="742950"/>
            <a:ext cx="8399583" cy="4038600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CF3F2144-8E38-4E3E-813B-25AAC729AEDB}"/>
              </a:ext>
            </a:extLst>
          </p:cNvPr>
          <p:cNvSpPr/>
          <p:nvPr/>
        </p:nvSpPr>
        <p:spPr>
          <a:xfrm>
            <a:off x="3040033" y="1640571"/>
            <a:ext cx="536030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391400" y="4580061"/>
            <a:ext cx="1615938" cy="402978"/>
            <a:chOff x="1065664" y="1238686"/>
            <a:chExt cx="1615938" cy="402978"/>
          </a:xfrm>
        </p:grpSpPr>
        <p:sp>
          <p:nvSpPr>
            <p:cNvPr id="14" name="五角星 13"/>
            <p:cNvSpPr/>
            <p:nvPr/>
          </p:nvSpPr>
          <p:spPr>
            <a:xfrm>
              <a:off x="2300602" y="123868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五角星 17"/>
            <p:cNvSpPr/>
            <p:nvPr/>
          </p:nvSpPr>
          <p:spPr>
            <a:xfrm>
              <a:off x="1696650" y="124704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五角星 18"/>
            <p:cNvSpPr/>
            <p:nvPr/>
          </p:nvSpPr>
          <p:spPr>
            <a:xfrm>
              <a:off x="1065664" y="1260664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46178" y="220316"/>
            <a:ext cx="3563822" cy="914400"/>
            <a:chOff x="466066" y="97270"/>
            <a:chExt cx="2345660" cy="1763160"/>
          </a:xfrm>
        </p:grpSpPr>
        <p:sp>
          <p:nvSpPr>
            <p:cNvPr id="3" name="Pentagon 2"/>
            <p:cNvSpPr/>
            <p:nvPr/>
          </p:nvSpPr>
          <p:spPr>
            <a:xfrm>
              <a:off x="466066" y="97270"/>
              <a:ext cx="2345660" cy="1763160"/>
            </a:xfrm>
            <a:prstGeom prst="homePlate">
              <a:avLst/>
            </a:prstGeom>
            <a:solidFill>
              <a:srgbClr val="CFF5F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" name="矩形 1"/>
            <p:cNvSpPr/>
            <p:nvPr/>
          </p:nvSpPr>
          <p:spPr>
            <a:xfrm>
              <a:off x="466066" y="296372"/>
              <a:ext cx="2094891" cy="13649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Biểu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hiện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của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quan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tâm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2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cảm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thông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, chia </a:t>
              </a:r>
              <a:r>
                <a:rPr lang="en-US" altLang="zh-CN" sz="2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sẻ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endPara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981414" y="1164013"/>
            <a:ext cx="5722967" cy="1181377"/>
            <a:chOff x="2981414" y="1164013"/>
            <a:chExt cx="5722967" cy="1181377"/>
          </a:xfrm>
          <a:solidFill>
            <a:schemeClr val="accent1"/>
          </a:solidFill>
        </p:grpSpPr>
        <p:sp>
          <p:nvSpPr>
            <p:cNvPr id="4" name="Rounded Rectangle 3"/>
            <p:cNvSpPr/>
            <p:nvPr/>
          </p:nvSpPr>
          <p:spPr>
            <a:xfrm>
              <a:off x="2981414" y="1164013"/>
              <a:ext cx="5722967" cy="118137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63901" y="1240567"/>
              <a:ext cx="5569811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mời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cha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Chăm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sóc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cha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đau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ốm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Lau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rửa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bát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nấu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04798" y="2419350"/>
            <a:ext cx="5029202" cy="1092781"/>
            <a:chOff x="304798" y="2419350"/>
            <a:chExt cx="5029202" cy="1092781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0" name="Rounded Rectangle 9"/>
            <p:cNvSpPr/>
            <p:nvPr/>
          </p:nvSpPr>
          <p:spPr>
            <a:xfrm>
              <a:off x="304798" y="2419350"/>
              <a:ext cx="5029202" cy="1092781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1000" y="2459432"/>
              <a:ext cx="4724400" cy="1015663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bè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thăm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buồn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mượn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chép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nghỉ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tốt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 </a:t>
              </a:r>
              <a:endPara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3124200" y="3586090"/>
            <a:ext cx="5502138" cy="11192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giềng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534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40"/>
          <p:cNvSpPr/>
          <p:nvPr/>
        </p:nvSpPr>
        <p:spPr>
          <a:xfrm>
            <a:off x="1159071" y="1157494"/>
            <a:ext cx="6825857" cy="2476014"/>
          </a:xfrm>
          <a:custGeom>
            <a:avLst/>
            <a:gdLst>
              <a:gd name="connsiteX0" fmla="*/ 0 w 8041229"/>
              <a:gd name="connsiteY0" fmla="*/ 677424 h 4064461"/>
              <a:gd name="connsiteX1" fmla="*/ 677424 w 8041229"/>
              <a:gd name="connsiteY1" fmla="*/ 0 h 4064461"/>
              <a:gd name="connsiteX2" fmla="*/ 7363805 w 8041229"/>
              <a:gd name="connsiteY2" fmla="*/ 0 h 4064461"/>
              <a:gd name="connsiteX3" fmla="*/ 8041229 w 8041229"/>
              <a:gd name="connsiteY3" fmla="*/ 677424 h 4064461"/>
              <a:gd name="connsiteX4" fmla="*/ 8041229 w 8041229"/>
              <a:gd name="connsiteY4" fmla="*/ 3387037 h 4064461"/>
              <a:gd name="connsiteX5" fmla="*/ 7363805 w 8041229"/>
              <a:gd name="connsiteY5" fmla="*/ 4064461 h 4064461"/>
              <a:gd name="connsiteX6" fmla="*/ 677424 w 8041229"/>
              <a:gd name="connsiteY6" fmla="*/ 4064461 h 4064461"/>
              <a:gd name="connsiteX7" fmla="*/ 0 w 8041229"/>
              <a:gd name="connsiteY7" fmla="*/ 3387037 h 4064461"/>
              <a:gd name="connsiteX8" fmla="*/ 0 w 8041229"/>
              <a:gd name="connsiteY8" fmla="*/ 677424 h 4064461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363805 w 8041229"/>
              <a:gd name="connsiteY2" fmla="*/ 93519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114423 w 8041229"/>
              <a:gd name="connsiteY2" fmla="*/ 124692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677424 w 8041229"/>
              <a:gd name="connsiteY6" fmla="*/ 4043680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781333 w 8041229"/>
              <a:gd name="connsiteY6" fmla="*/ 4002116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0 w 8041229"/>
              <a:gd name="connsiteY8" fmla="*/ 656643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41229" h="4022896">
                <a:moveTo>
                  <a:pt x="114300" y="708596"/>
                </a:moveTo>
                <a:cubicBezTo>
                  <a:pt x="83127" y="282510"/>
                  <a:pt x="916356" y="41562"/>
                  <a:pt x="1290487" y="20780"/>
                </a:cubicBezTo>
                <a:cubicBezTo>
                  <a:pt x="3127889" y="96980"/>
                  <a:pt x="4902948" y="6927"/>
                  <a:pt x="6709178" y="0"/>
                </a:cubicBezTo>
                <a:cubicBezTo>
                  <a:pt x="7249564" y="31173"/>
                  <a:pt x="7885366" y="292901"/>
                  <a:pt x="8041229" y="677423"/>
                </a:cubicBezTo>
                <a:lnTo>
                  <a:pt x="7926929" y="3418209"/>
                </a:lnTo>
                <a:cubicBezTo>
                  <a:pt x="7926929" y="3792340"/>
                  <a:pt x="7519727" y="3991724"/>
                  <a:pt x="7145596" y="3991724"/>
                </a:cubicBezTo>
                <a:lnTo>
                  <a:pt x="781333" y="4022896"/>
                </a:lnTo>
                <a:cubicBezTo>
                  <a:pt x="407202" y="4022896"/>
                  <a:pt x="0" y="3761167"/>
                  <a:pt x="0" y="3387036"/>
                </a:cubicBezTo>
                <a:lnTo>
                  <a:pt x="114300" y="708596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51D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68C1CFF3-DE36-4E6A-A57D-60CC65479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04" y="801469"/>
            <a:ext cx="3188063" cy="31880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29000" y="1581150"/>
            <a:ext cx="411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246178" y="220316"/>
            <a:ext cx="3182822" cy="581154"/>
          </a:xfrm>
          <a:prstGeom prst="homePlate">
            <a:avLst/>
          </a:prstGeom>
          <a:solidFill>
            <a:srgbClr val="CFF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457200" y="32622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BIỂU HIỆN </a:t>
            </a:r>
            <a:endParaRPr lang="vi-VN" b="1" dirty="0"/>
          </a:p>
        </p:txBody>
      </p:sp>
    </p:spTree>
    <p:extLst>
      <p:ext uri="{BB962C8B-B14F-4D97-AF65-F5344CB8AC3E}">
        <p14:creationId xmlns:p14="http://schemas.microsoft.com/office/powerpoint/2010/main" val="3064741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384" y="434485"/>
            <a:ext cx="3326526" cy="130617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384"/>
          <a:stretch/>
        </p:blipFill>
        <p:spPr>
          <a:xfrm>
            <a:off x="48166" y="2046776"/>
            <a:ext cx="1535640" cy="30967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6603" y="1039753"/>
            <a:ext cx="1567970" cy="312344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F4414CDB-DEA9-4BE9-B9EC-8280B6D87422}"/>
              </a:ext>
            </a:extLst>
          </p:cNvPr>
          <p:cNvSpPr/>
          <p:nvPr/>
        </p:nvSpPr>
        <p:spPr>
          <a:xfrm>
            <a:off x="1241130" y="-923637"/>
            <a:ext cx="184731" cy="646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600" b="1" kern="100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康少女文字W5(P)" panose="040F0500000000000000" pitchFamily="82" charset="-122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E3706161-CE7E-4FC1-9AE2-DD4629B8941E}"/>
              </a:ext>
            </a:extLst>
          </p:cNvPr>
          <p:cNvSpPr/>
          <p:nvPr/>
        </p:nvSpPr>
        <p:spPr>
          <a:xfrm>
            <a:off x="3309317" y="756783"/>
            <a:ext cx="23967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I/ </a:t>
            </a:r>
            <a:r>
              <a:rPr lang="en-US" altLang="zh-CN" sz="3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Khám</a:t>
            </a:r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phá</a:t>
            </a:r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endParaRPr lang="zh-CN" altLang="en-US" sz="30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18" name="标题 1"/>
          <p:cNvSpPr txBox="1">
            <a:spLocks/>
          </p:cNvSpPr>
          <p:nvPr/>
        </p:nvSpPr>
        <p:spPr>
          <a:xfrm>
            <a:off x="1471092" y="2112593"/>
            <a:ext cx="6296234" cy="2135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b="1" dirty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4000" b="1" dirty="0" smtClean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. Ý </a:t>
            </a:r>
            <a:r>
              <a:rPr lang="en-US" altLang="zh-CN" sz="4000" b="1" dirty="0" err="1" smtClean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nghĩa</a:t>
            </a:r>
            <a:r>
              <a:rPr lang="en-US" altLang="zh-CN" sz="4000" b="1" dirty="0" smtClean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của</a:t>
            </a:r>
            <a:r>
              <a:rPr lang="en-US" altLang="zh-CN" sz="4000" b="1" dirty="0" smtClean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quan</a:t>
            </a:r>
            <a:r>
              <a:rPr lang="en-US" altLang="zh-CN" sz="4000" b="1" dirty="0" smtClean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tâm</a:t>
            </a:r>
            <a:r>
              <a:rPr lang="en-US" altLang="zh-CN" sz="4000" b="1" dirty="0" smtClean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, </a:t>
            </a:r>
            <a:r>
              <a:rPr lang="en-US" altLang="zh-CN" sz="4000" b="1" dirty="0" err="1" smtClean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cảm</a:t>
            </a:r>
            <a:r>
              <a:rPr lang="en-US" altLang="zh-CN" sz="4000" b="1" dirty="0" smtClean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thông</a:t>
            </a:r>
            <a:r>
              <a:rPr lang="en-US" altLang="zh-CN" sz="4000" b="1" dirty="0" smtClean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, chia </a:t>
            </a:r>
            <a:r>
              <a:rPr lang="en-US" altLang="zh-CN" sz="4000" b="1" dirty="0" err="1" smtClean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sẻ</a:t>
            </a:r>
            <a:r>
              <a:rPr lang="en-US" altLang="zh-CN" sz="4000" b="1" dirty="0" smtClean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 </a:t>
            </a:r>
            <a:endParaRPr lang="zh-CN" altLang="en-US" sz="4000" b="1" dirty="0">
              <a:latin typeface="Times New Roman" panose="02020603050405020304" pitchFamily="18" charset="0"/>
              <a:ea typeface="迷你简卡通" panose="03000509000000000000" pitchFamily="65" charset="-122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1894" y="864107"/>
            <a:ext cx="2462897" cy="402978"/>
            <a:chOff x="990600" y="830807"/>
            <a:chExt cx="2462897" cy="402978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990600" y="1029666"/>
              <a:ext cx="2462897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五角星 27"/>
            <p:cNvSpPr/>
            <p:nvPr/>
          </p:nvSpPr>
          <p:spPr>
            <a:xfrm>
              <a:off x="2569630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五角星 28"/>
            <p:cNvSpPr/>
            <p:nvPr/>
          </p:nvSpPr>
          <p:spPr>
            <a:xfrm>
              <a:off x="1965678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五角星 29"/>
            <p:cNvSpPr/>
            <p:nvPr/>
          </p:nvSpPr>
          <p:spPr>
            <a:xfrm>
              <a:off x="1334692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45419" y="875096"/>
            <a:ext cx="2449696" cy="402978"/>
            <a:chOff x="5475104" y="830807"/>
            <a:chExt cx="2449696" cy="402978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5475104" y="1043285"/>
              <a:ext cx="2449696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五角星 30"/>
            <p:cNvSpPr/>
            <p:nvPr/>
          </p:nvSpPr>
          <p:spPr>
            <a:xfrm>
              <a:off x="7097011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五角星 31"/>
            <p:cNvSpPr/>
            <p:nvPr/>
          </p:nvSpPr>
          <p:spPr>
            <a:xfrm>
              <a:off x="6493059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五角星 32"/>
            <p:cNvSpPr/>
            <p:nvPr/>
          </p:nvSpPr>
          <p:spPr>
            <a:xfrm>
              <a:off x="5862073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7234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200" y="-95250"/>
            <a:ext cx="3419393" cy="857250"/>
            <a:chOff x="304800" y="-95250"/>
            <a:chExt cx="3419393" cy="857250"/>
          </a:xfrm>
        </p:grpSpPr>
        <p:pic>
          <p:nvPicPr>
            <p:cNvPr id="4" name="图片 6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-95250"/>
              <a:ext cx="320040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609600" y="133350"/>
              <a:ext cx="3114593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1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 CÂU CHUYỆN</a:t>
              </a:r>
              <a:endParaRPr lang="en-US" altLang="en-US" sz="1500" dirty="0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8548" y="710431"/>
            <a:ext cx="60313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–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bẩm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Minh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2019 – 2020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Minh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CNTT –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ĐH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Chia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Minh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314" y="209550"/>
            <a:ext cx="2792665" cy="2362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314" y="2571750"/>
            <a:ext cx="2790207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91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矩形 78">
            <a:extLst>
              <a:ext uri="{FF2B5EF4-FFF2-40B4-BE49-F238E27FC236}">
                <a16:creationId xmlns:a16="http://schemas.microsoft.com/office/drawing/2014/main" xmlns="" id="{84E35DF8-A8C7-48A2-8F64-EAF6271709EE}"/>
              </a:ext>
            </a:extLst>
          </p:cNvPr>
          <p:cNvSpPr/>
          <p:nvPr/>
        </p:nvSpPr>
        <p:spPr>
          <a:xfrm flipH="1">
            <a:off x="228600" y="835222"/>
            <a:ext cx="8686800" cy="4022528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3" name="Group 2"/>
          <p:cNvGrpSpPr/>
          <p:nvPr/>
        </p:nvGrpSpPr>
        <p:grpSpPr>
          <a:xfrm>
            <a:off x="7501023" y="4629150"/>
            <a:ext cx="1615938" cy="402978"/>
            <a:chOff x="1065664" y="1238686"/>
            <a:chExt cx="1615938" cy="402978"/>
          </a:xfrm>
        </p:grpSpPr>
        <p:sp>
          <p:nvSpPr>
            <p:cNvPr id="14" name="五角星 13"/>
            <p:cNvSpPr/>
            <p:nvPr/>
          </p:nvSpPr>
          <p:spPr>
            <a:xfrm>
              <a:off x="2300602" y="123868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五角星 17"/>
            <p:cNvSpPr/>
            <p:nvPr/>
          </p:nvSpPr>
          <p:spPr>
            <a:xfrm>
              <a:off x="1696650" y="124704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五角星 18"/>
            <p:cNvSpPr/>
            <p:nvPr/>
          </p:nvSpPr>
          <p:spPr>
            <a:xfrm>
              <a:off x="1065664" y="1260664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94"/>
            <a:ext cx="9144000" cy="693601"/>
          </a:xfrm>
          <a:prstGeom prst="rect">
            <a:avLst/>
          </a:prstGeom>
        </p:spPr>
      </p:pic>
      <p:sp>
        <p:nvSpPr>
          <p:cNvPr id="9" name="文本框 20">
            <a:extLst>
              <a:ext uri="{FF2B5EF4-FFF2-40B4-BE49-F238E27FC236}">
                <a16:creationId xmlns:a16="http://schemas.microsoft.com/office/drawing/2014/main" xmlns="" id="{41709550-8102-4913-8D78-4D6C8E4600DD}"/>
              </a:ext>
            </a:extLst>
          </p:cNvPr>
          <p:cNvSpPr txBox="1"/>
          <p:nvPr/>
        </p:nvSpPr>
        <p:spPr>
          <a:xfrm>
            <a:off x="1278287" y="141621"/>
            <a:ext cx="6934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PHIẾU BÀI TẬP  (THẢO LUẬN NHÓM ĐÔI 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0998" y="1276350"/>
            <a:ext cx="3505201" cy="1447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ounded Rectangle 12"/>
          <p:cNvSpPr/>
          <p:nvPr/>
        </p:nvSpPr>
        <p:spPr>
          <a:xfrm>
            <a:off x="5105400" y="1276350"/>
            <a:ext cx="3515151" cy="1447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ounded Rectangle 15"/>
          <p:cNvSpPr/>
          <p:nvPr/>
        </p:nvSpPr>
        <p:spPr>
          <a:xfrm>
            <a:off x="388738" y="3044312"/>
            <a:ext cx="3489719" cy="1606815"/>
          </a:xfrm>
          <a:prstGeom prst="roundRect">
            <a:avLst/>
          </a:prstGeom>
          <a:pattFill prst="lgCheck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ounded Rectangle 16"/>
          <p:cNvSpPr/>
          <p:nvPr/>
        </p:nvSpPr>
        <p:spPr>
          <a:xfrm>
            <a:off x="5150258" y="3044312"/>
            <a:ext cx="3470293" cy="1606815"/>
          </a:xfrm>
          <a:prstGeom prst="roundRect">
            <a:avLst/>
          </a:prstGeom>
          <a:pattFill prst="lgCheck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495298" y="1324511"/>
            <a:ext cx="31623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729980" y="709750"/>
            <a:ext cx="2857501" cy="550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2"/>
            <a:endCxn id="13" idx="0"/>
          </p:cNvCxnSpPr>
          <p:nvPr/>
        </p:nvCxnSpPr>
        <p:spPr>
          <a:xfrm>
            <a:off x="4572000" y="725795"/>
            <a:ext cx="2290976" cy="550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150258" y="1315715"/>
            <a:ext cx="33627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Theo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Arrow Connector 30"/>
          <p:cNvCxnSpPr>
            <a:stCxn id="4" idx="2"/>
            <a:endCxn id="16" idx="0"/>
          </p:cNvCxnSpPr>
          <p:nvPr/>
        </p:nvCxnSpPr>
        <p:spPr>
          <a:xfrm flipH="1">
            <a:off x="2133598" y="2724150"/>
            <a:ext cx="1" cy="320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880426" y="2709853"/>
            <a:ext cx="1" cy="320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62000" y="325755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………………………………………………………………………………………………………...</a:t>
            </a:r>
            <a:endParaRPr lang="vi-VN" dirty="0"/>
          </a:p>
        </p:txBody>
      </p:sp>
      <p:sp>
        <p:nvSpPr>
          <p:cNvPr id="67" name="TextBox 66"/>
          <p:cNvSpPr txBox="1"/>
          <p:nvPr/>
        </p:nvSpPr>
        <p:spPr>
          <a:xfrm>
            <a:off x="5550920" y="3240746"/>
            <a:ext cx="2771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……………………………………………………………………………………………………………………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27401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6" grpId="0" animBg="1"/>
      <p:bldP spid="17" grpId="0" animBg="1"/>
      <p:bldP spid="5" grpId="0"/>
      <p:bldP spid="27" grpId="0"/>
      <p:bldP spid="66" grpId="0"/>
      <p:bldP spid="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矩形 78">
            <a:extLst>
              <a:ext uri="{FF2B5EF4-FFF2-40B4-BE49-F238E27FC236}">
                <a16:creationId xmlns:a16="http://schemas.microsoft.com/office/drawing/2014/main" xmlns="" id="{84E35DF8-A8C7-48A2-8F64-EAF6271709EE}"/>
              </a:ext>
            </a:extLst>
          </p:cNvPr>
          <p:cNvSpPr/>
          <p:nvPr/>
        </p:nvSpPr>
        <p:spPr>
          <a:xfrm flipH="1">
            <a:off x="228600" y="835222"/>
            <a:ext cx="8686800" cy="4022528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3" name="Group 2"/>
          <p:cNvGrpSpPr/>
          <p:nvPr/>
        </p:nvGrpSpPr>
        <p:grpSpPr>
          <a:xfrm>
            <a:off x="7501023" y="4629150"/>
            <a:ext cx="1615938" cy="402978"/>
            <a:chOff x="1065664" y="1238686"/>
            <a:chExt cx="1615938" cy="402978"/>
          </a:xfrm>
        </p:grpSpPr>
        <p:sp>
          <p:nvSpPr>
            <p:cNvPr id="14" name="五角星 13"/>
            <p:cNvSpPr/>
            <p:nvPr/>
          </p:nvSpPr>
          <p:spPr>
            <a:xfrm>
              <a:off x="2300602" y="123868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五角星 17"/>
            <p:cNvSpPr/>
            <p:nvPr/>
          </p:nvSpPr>
          <p:spPr>
            <a:xfrm>
              <a:off x="1696650" y="124704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五角星 18"/>
            <p:cNvSpPr/>
            <p:nvPr/>
          </p:nvSpPr>
          <p:spPr>
            <a:xfrm>
              <a:off x="1065664" y="1260664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94"/>
            <a:ext cx="9144000" cy="693601"/>
          </a:xfrm>
          <a:prstGeom prst="rect">
            <a:avLst/>
          </a:prstGeom>
        </p:spPr>
      </p:pic>
      <p:sp>
        <p:nvSpPr>
          <p:cNvPr id="9" name="文本框 20">
            <a:extLst>
              <a:ext uri="{FF2B5EF4-FFF2-40B4-BE49-F238E27FC236}">
                <a16:creationId xmlns:a16="http://schemas.microsoft.com/office/drawing/2014/main" xmlns="" id="{41709550-8102-4913-8D78-4D6C8E4600DD}"/>
              </a:ext>
            </a:extLst>
          </p:cNvPr>
          <p:cNvSpPr txBox="1"/>
          <p:nvPr/>
        </p:nvSpPr>
        <p:spPr>
          <a:xfrm>
            <a:off x="1278287" y="141621"/>
            <a:ext cx="6934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PHIẾU BÀI TẬP (THẢO LUẬN NHÓM ĐÔI) 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0719" y="1043001"/>
            <a:ext cx="3657602" cy="7560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ounded Rectangle 15"/>
          <p:cNvSpPr/>
          <p:nvPr/>
        </p:nvSpPr>
        <p:spPr>
          <a:xfrm>
            <a:off x="320526" y="2425364"/>
            <a:ext cx="4107062" cy="2257323"/>
          </a:xfrm>
          <a:prstGeom prst="roundRect">
            <a:avLst/>
          </a:prstGeom>
          <a:pattFill prst="lgCheck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ounded Rectangle 16"/>
          <p:cNvSpPr/>
          <p:nvPr/>
        </p:nvSpPr>
        <p:spPr>
          <a:xfrm>
            <a:off x="4587482" y="2395710"/>
            <a:ext cx="4251718" cy="2286977"/>
          </a:xfrm>
          <a:prstGeom prst="roundRect">
            <a:avLst/>
          </a:prstGeom>
          <a:pattFill prst="lgCheck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417869" y="1091162"/>
            <a:ext cx="3543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>
            <a:stCxn id="8" idx="2"/>
          </p:cNvCxnSpPr>
          <p:nvPr/>
        </p:nvCxnSpPr>
        <p:spPr>
          <a:xfrm flipH="1">
            <a:off x="2189520" y="725795"/>
            <a:ext cx="2382480" cy="317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72000" y="710634"/>
            <a:ext cx="2209800" cy="257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5077498" y="1003692"/>
            <a:ext cx="3630561" cy="1063824"/>
            <a:chOff x="5077498" y="1003692"/>
            <a:chExt cx="3630561" cy="1063824"/>
          </a:xfrm>
        </p:grpSpPr>
        <p:sp>
          <p:nvSpPr>
            <p:cNvPr id="13" name="Rounded Rectangle 12"/>
            <p:cNvSpPr/>
            <p:nvPr/>
          </p:nvSpPr>
          <p:spPr>
            <a:xfrm>
              <a:off x="5077498" y="1003692"/>
              <a:ext cx="3630561" cy="106382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42943" y="1043001"/>
              <a:ext cx="34996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b) Theo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chia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sẻ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anh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Hiếu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anh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Minh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1" name="Straight Arrow Connector 30"/>
          <p:cNvCxnSpPr>
            <a:stCxn id="5" idx="2"/>
          </p:cNvCxnSpPr>
          <p:nvPr/>
        </p:nvCxnSpPr>
        <p:spPr>
          <a:xfrm>
            <a:off x="2189520" y="1799048"/>
            <a:ext cx="0" cy="59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898063" y="2058428"/>
            <a:ext cx="1" cy="320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587482" y="2395710"/>
            <a:ext cx="41989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7447" y="2473525"/>
            <a:ext cx="40308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123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4" grpId="0" animBg="1"/>
      <p:bldP spid="16" grpId="0" animBg="1"/>
      <p:bldP spid="17" grpId="0" animBg="1"/>
      <p:bldP spid="5" grpId="0"/>
      <p:bldP spid="67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384"/>
          <a:stretch/>
        </p:blipFill>
        <p:spPr>
          <a:xfrm>
            <a:off x="58018" y="2612590"/>
            <a:ext cx="1250199" cy="252111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1483" y="2571750"/>
            <a:ext cx="1315027" cy="261957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F4414CDB-DEA9-4BE9-B9EC-8280B6D87422}"/>
              </a:ext>
            </a:extLst>
          </p:cNvPr>
          <p:cNvSpPr/>
          <p:nvPr/>
        </p:nvSpPr>
        <p:spPr>
          <a:xfrm>
            <a:off x="1241130" y="-923637"/>
            <a:ext cx="184731" cy="646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600" b="1" kern="100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康少女文字W5(P)" panose="040F0500000000000000" pitchFamily="82" charset="-122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4B80CD9C-69E5-4166-9200-5235928C8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861" y="1321087"/>
            <a:ext cx="1678888" cy="3231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zh-CN" sz="1500" b="1" dirty="0" err="1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altLang="zh-CN" sz="15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endParaRPr lang="zh-CN" altLang="en-US" sz="1500" b="1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迷你简卡通" panose="03000509000000000000" pitchFamily="65" charset="-122"/>
              <a:cs typeface="Tahoma" panose="020B060403050404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843B232A-A69C-4FAA-A2A4-0D762B932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3582" y="414626"/>
            <a:ext cx="2755181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zh-CN" sz="32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 ĐẦU  </a:t>
            </a:r>
            <a:endParaRPr lang="zh-CN" altLang="en-US" sz="3200" b="1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迷你简卡通" panose="03000509000000000000" pitchFamily="65" charset="-122"/>
              <a:cs typeface="Tahoma" panose="020B060403050404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89B0FB56-E5F8-4095-B25B-7BC6DDA0A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705" y="1337541"/>
            <a:ext cx="1735284" cy="3231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zh-CN" sz="1500" b="1" dirty="0" err="1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altLang="zh-CN" sz="15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</a:t>
            </a:r>
            <a:endParaRPr lang="zh-CN" altLang="en-US" sz="1500" b="1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迷你简卡通" panose="03000509000000000000" pitchFamily="65" charset="-122"/>
              <a:cs typeface="Tahoma" panose="020B060403050404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56121" y="1708992"/>
            <a:ext cx="2059787" cy="2926941"/>
            <a:chOff x="1256121" y="1708992"/>
            <a:chExt cx="2059787" cy="2926941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6121" y="1708992"/>
              <a:ext cx="2059787" cy="2926941"/>
            </a:xfrm>
            <a:prstGeom prst="rect">
              <a:avLst/>
            </a:prstGeom>
          </p:spPr>
        </p:pic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41709550-8102-4913-8D78-4D6C8E4600DD}"/>
                </a:ext>
              </a:extLst>
            </p:cNvPr>
            <p:cNvSpPr txBox="1"/>
            <p:nvPr/>
          </p:nvSpPr>
          <p:spPr>
            <a:xfrm>
              <a:off x="1640658" y="2318382"/>
              <a:ext cx="1295076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500" b="1" dirty="0" err="1" smtClean="0">
                  <a:ln>
                    <a:solidFill>
                      <a:srgbClr val="5A3312"/>
                    </a:solidFill>
                  </a:ln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B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ài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thơ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“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Dặn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con” –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Trần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Nhuân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Minh</a:t>
              </a:r>
              <a:endParaRPr lang="zh-CN" altLang="en-US" sz="2000" b="1" dirty="0">
                <a:ln>
                  <a:solidFill>
                    <a:srgbClr val="5A3312"/>
                  </a:solidFill>
                </a:ln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775441" y="1740804"/>
            <a:ext cx="1996959" cy="2895128"/>
            <a:chOff x="5867400" y="1740804"/>
            <a:chExt cx="1905000" cy="2895128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400" y="1740804"/>
              <a:ext cx="1905000" cy="2895128"/>
            </a:xfrm>
            <a:prstGeom prst="rect">
              <a:avLst/>
            </a:prstGeom>
          </p:spPr>
        </p:pic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41709550-8102-4913-8D78-4D6C8E4600DD}"/>
                </a:ext>
              </a:extLst>
            </p:cNvPr>
            <p:cNvSpPr txBox="1"/>
            <p:nvPr/>
          </p:nvSpPr>
          <p:spPr>
            <a:xfrm>
              <a:off x="6212874" y="2349249"/>
              <a:ext cx="132236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Học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sinh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chơi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trò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chơi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“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Tiếp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sức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đồng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đội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” </a:t>
              </a:r>
              <a:endParaRPr lang="zh-CN" altLang="en-US" sz="2000" b="1" dirty="0">
                <a:ln>
                  <a:solidFill>
                    <a:srgbClr val="5A3312"/>
                  </a:solidFill>
                </a:ln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6" name="直接连接符 25"/>
          <p:cNvCxnSpPr/>
          <p:nvPr/>
        </p:nvCxnSpPr>
        <p:spPr>
          <a:xfrm>
            <a:off x="5475104" y="1043285"/>
            <a:ext cx="2449696" cy="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990600" y="1029666"/>
            <a:ext cx="2462897" cy="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五角星 29"/>
          <p:cNvSpPr/>
          <p:nvPr/>
        </p:nvSpPr>
        <p:spPr>
          <a:xfrm>
            <a:off x="2569630" y="830807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五角星 30"/>
          <p:cNvSpPr/>
          <p:nvPr/>
        </p:nvSpPr>
        <p:spPr>
          <a:xfrm>
            <a:off x="1965678" y="839166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五角星 31"/>
          <p:cNvSpPr/>
          <p:nvPr/>
        </p:nvSpPr>
        <p:spPr>
          <a:xfrm>
            <a:off x="1334692" y="852785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五角星 32"/>
          <p:cNvSpPr/>
          <p:nvPr/>
        </p:nvSpPr>
        <p:spPr>
          <a:xfrm>
            <a:off x="7097011" y="830807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五角星 33"/>
          <p:cNvSpPr/>
          <p:nvPr/>
        </p:nvSpPr>
        <p:spPr>
          <a:xfrm>
            <a:off x="6493059" y="839166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五角星 34"/>
          <p:cNvSpPr/>
          <p:nvPr/>
        </p:nvSpPr>
        <p:spPr>
          <a:xfrm>
            <a:off x="5862073" y="852785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8">
            <a:extLst>
              <a:ext uri="{FF2B5EF4-FFF2-40B4-BE49-F238E27FC236}">
                <a16:creationId xmlns:a16="http://schemas.microsoft.com/office/drawing/2014/main" xmlns="" id="{F44C7CF1-B3BC-41AE-BF55-B484091FF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0594" y="1321086"/>
            <a:ext cx="1621156" cy="3231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zh-CN" sz="1500" b="1" dirty="0" err="1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altLang="zh-CN" sz="15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endParaRPr lang="zh-CN" altLang="en-US" sz="1500" b="1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迷你简卡通" panose="03000509000000000000" pitchFamily="65" charset="-122"/>
              <a:cs typeface="Tahoma" panose="020B060403050404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48349" y="1740803"/>
            <a:ext cx="2029254" cy="2895129"/>
            <a:chOff x="3648349" y="1740803"/>
            <a:chExt cx="1856193" cy="2895129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8349" y="1740803"/>
              <a:ext cx="1856193" cy="2895129"/>
            </a:xfrm>
            <a:prstGeom prst="rect">
              <a:avLst/>
            </a:prstGeom>
          </p:spPr>
        </p:pic>
        <p:sp>
          <p:nvSpPr>
            <p:cNvPr id="25" name="文本框 22">
              <a:extLst>
                <a:ext uri="{FF2B5EF4-FFF2-40B4-BE49-F238E27FC236}">
                  <a16:creationId xmlns:a16="http://schemas.microsoft.com/office/drawing/2014/main" xmlns="" id="{41709550-8102-4913-8D78-4D6C8E4600DD}"/>
                </a:ext>
              </a:extLst>
            </p:cNvPr>
            <p:cNvSpPr txBox="1"/>
            <p:nvPr/>
          </p:nvSpPr>
          <p:spPr>
            <a:xfrm>
              <a:off x="3737843" y="2420631"/>
              <a:ext cx="162115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latin typeface="华文新魏" panose="02010800040101010101" pitchFamily="2" charset="-122"/>
                  <a:ea typeface="华文新魏" panose="02010800040101010101" pitchFamily="2" charset="-122"/>
                </a:rPr>
                <a:t>Học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latin typeface="华文新魏" panose="02010800040101010101" pitchFamily="2" charset="-122"/>
                  <a:ea typeface="华文新魏" panose="02010800040101010101" pitchFamily="2" charset="-122"/>
                </a:rPr>
                <a:t>sinh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latin typeface="华文新魏" panose="02010800040101010101" pitchFamily="2" charset="-122"/>
                  <a:ea typeface="华文新魏" panose="02010800040101010101" pitchFamily="2" charset="-122"/>
                </a:rPr>
                <a:t>chơi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latin typeface="华文新魏" panose="02010800040101010101" pitchFamily="2" charset="-122"/>
                  <a:ea typeface="华文新魏" panose="02010800040101010101" pitchFamily="2" charset="-122"/>
                </a:rPr>
                <a:t>trò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latin typeface="华文新魏" panose="02010800040101010101" pitchFamily="2" charset="-122"/>
                  <a:ea typeface="华文新魏" panose="02010800040101010101" pitchFamily="2" charset="-122"/>
                </a:rPr>
                <a:t>chơi</a:t>
              </a:r>
              <a:r>
                <a:rPr lang="en-US" altLang="zh-CN" sz="2000" b="1" dirty="0">
                  <a:ln>
                    <a:solidFill>
                      <a:srgbClr val="5A3312"/>
                    </a:solidFill>
                  </a:ln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latin typeface="华文新魏" panose="02010800040101010101" pitchFamily="2" charset="-122"/>
                  <a:ea typeface="华文新魏" panose="02010800040101010101" pitchFamily="2" charset="-122"/>
                </a:rPr>
                <a:t>“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latin typeface="华文新魏" panose="02010800040101010101" pitchFamily="2" charset="-122"/>
                  <a:ea typeface="华文新魏" panose="02010800040101010101" pitchFamily="2" charset="-122"/>
                </a:rPr>
                <a:t>Người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latin typeface="华文新魏" panose="02010800040101010101" pitchFamily="2" charset="-122"/>
                  <a:ea typeface="华文新魏" panose="02010800040101010101" pitchFamily="2" charset="-122"/>
                </a:rPr>
                <a:t>ấy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latin typeface="华文新魏" panose="02010800040101010101" pitchFamily="2" charset="-122"/>
                  <a:ea typeface="华文新魏" panose="02010800040101010101" pitchFamily="2" charset="-122"/>
                </a:rPr>
                <a:t>là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latin typeface="华文新魏" panose="02010800040101010101" pitchFamily="2" charset="-122"/>
                  <a:ea typeface="华文新魏" panose="02010800040101010101" pitchFamily="2" charset="-122"/>
                </a:rPr>
                <a:t>ai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latin typeface="华文新魏" panose="02010800040101010101" pitchFamily="2" charset="-122"/>
                  <a:ea typeface="华文新魏" panose="02010800040101010101" pitchFamily="2" charset="-122"/>
                </a:rPr>
                <a:t>”  </a:t>
              </a:r>
              <a:endParaRPr lang="zh-CN" altLang="en-US" sz="2000" b="1" dirty="0">
                <a:ln>
                  <a:solidFill>
                    <a:srgbClr val="5A3312"/>
                  </a:solidFill>
                </a:ln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1406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200" y="-95250"/>
            <a:ext cx="6629400" cy="857250"/>
            <a:chOff x="304800" y="-95250"/>
            <a:chExt cx="3419393" cy="857250"/>
          </a:xfrm>
        </p:grpSpPr>
        <p:pic>
          <p:nvPicPr>
            <p:cNvPr id="4" name="图片 6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-95250"/>
              <a:ext cx="320040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609600" y="133350"/>
              <a:ext cx="3114593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1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SÁT TRANH VÀ TRẢ LỜI CÂU HỎI </a:t>
              </a:r>
              <a:endParaRPr lang="en-US" altLang="en-US" sz="1500" dirty="0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72447"/>
            <a:ext cx="5516235" cy="416150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505893" y="990600"/>
            <a:ext cx="3352799" cy="3562350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TextBox 7"/>
          <p:cNvSpPr txBox="1"/>
          <p:nvPr/>
        </p:nvSpPr>
        <p:spPr>
          <a:xfrm>
            <a:off x="5653716" y="1286783"/>
            <a:ext cx="3170565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622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200" y="-95250"/>
            <a:ext cx="6629400" cy="857250"/>
            <a:chOff x="304800" y="-95250"/>
            <a:chExt cx="3419393" cy="857250"/>
          </a:xfrm>
        </p:grpSpPr>
        <p:pic>
          <p:nvPicPr>
            <p:cNvPr id="4" name="图片 6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-95250"/>
              <a:ext cx="320040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609600" y="133350"/>
              <a:ext cx="3114593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1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SÁT TRANH VÀ TRẢ LỜI CÂU HỎI </a:t>
              </a:r>
              <a:endParaRPr lang="en-US" altLang="en-US" sz="1500" dirty="0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72447"/>
            <a:ext cx="5516235" cy="416150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505893" y="762000"/>
            <a:ext cx="3352799" cy="4095750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TextBox 7"/>
          <p:cNvSpPr txBox="1"/>
          <p:nvPr/>
        </p:nvSpPr>
        <p:spPr>
          <a:xfrm>
            <a:off x="5505893" y="784687"/>
            <a:ext cx="33527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*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429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200" y="-95250"/>
            <a:ext cx="6629400" cy="857250"/>
            <a:chOff x="304800" y="-95250"/>
            <a:chExt cx="3419393" cy="857250"/>
          </a:xfrm>
        </p:grpSpPr>
        <p:pic>
          <p:nvPicPr>
            <p:cNvPr id="4" name="图片 6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-95250"/>
              <a:ext cx="320040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609600" y="133350"/>
              <a:ext cx="3114593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1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SÁT TRANH VÀ TRẢ LỜI CÂU HỎI </a:t>
              </a:r>
              <a:endParaRPr lang="en-US" altLang="en-US" sz="1500" dirty="0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62001"/>
            <a:ext cx="5373827" cy="41719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303274" y="783237"/>
            <a:ext cx="3581400" cy="3943350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TextBox 7"/>
          <p:cNvSpPr txBox="1"/>
          <p:nvPr/>
        </p:nvSpPr>
        <p:spPr>
          <a:xfrm>
            <a:off x="5348748" y="939031"/>
            <a:ext cx="349045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algn="just"/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trọng.v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03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3679DFC7-3415-4B21-92D4-A9F60259E3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950" y="742950"/>
            <a:ext cx="2462011" cy="4724400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685800" y="-781050"/>
            <a:ext cx="791229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699186"/>
            <a:ext cx="563880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3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 NGHĨA: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trọng.v</a:t>
            </a:r>
            <a:endParaRPr lang="en-US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590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049F7CAA-9C22-4F60-8F66-E4C0F8A397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4068"/>
            <a:ext cx="3718882" cy="3718882"/>
          </a:xfrm>
          <a:prstGeom prst="rect">
            <a:avLst/>
          </a:prstGeom>
        </p:spPr>
      </p:pic>
      <p:pic>
        <p:nvPicPr>
          <p:cNvPr id="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94"/>
            <a:ext cx="4267200" cy="693601"/>
          </a:xfrm>
          <a:prstGeom prst="rect">
            <a:avLst/>
          </a:prstGeom>
        </p:spPr>
      </p:pic>
      <p:sp>
        <p:nvSpPr>
          <p:cNvPr id="6" name="文本框 20">
            <a:extLst>
              <a:ext uri="{FF2B5EF4-FFF2-40B4-BE49-F238E27FC236}">
                <a16:creationId xmlns:a16="http://schemas.microsoft.com/office/drawing/2014/main" xmlns="" id="{41709550-8102-4913-8D78-4D6C8E4600DD}"/>
              </a:ext>
            </a:extLst>
          </p:cNvPr>
          <p:cNvSpPr txBox="1"/>
          <p:nvPr/>
        </p:nvSpPr>
        <p:spPr>
          <a:xfrm>
            <a:off x="685800" y="140467"/>
            <a:ext cx="2743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Góc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chia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sẻ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 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4572000" y="352407"/>
            <a:ext cx="4114800" cy="2819400"/>
          </a:xfrm>
          <a:prstGeom prst="cloudCallout">
            <a:avLst>
              <a:gd name="adj1" fmla="val -80059"/>
              <a:gd name="adj2" fmla="val 324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5143500" y="895350"/>
            <a:ext cx="2971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353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093" y="434485"/>
            <a:ext cx="3952243" cy="130617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384"/>
          <a:stretch/>
        </p:blipFill>
        <p:spPr>
          <a:xfrm>
            <a:off x="48166" y="2046776"/>
            <a:ext cx="1535640" cy="30967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5120" y="1771872"/>
            <a:ext cx="1567970" cy="312344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F4414CDB-DEA9-4BE9-B9EC-8280B6D87422}"/>
              </a:ext>
            </a:extLst>
          </p:cNvPr>
          <p:cNvSpPr/>
          <p:nvPr/>
        </p:nvSpPr>
        <p:spPr>
          <a:xfrm>
            <a:off x="1241130" y="-923637"/>
            <a:ext cx="184731" cy="646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600" b="1" kern="100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康少女文字W5(P)" panose="040F0500000000000000" pitchFamily="82" charset="-122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E3706161-CE7E-4FC1-9AE2-DD4629B8941E}"/>
              </a:ext>
            </a:extLst>
          </p:cNvPr>
          <p:cNvSpPr/>
          <p:nvPr/>
        </p:nvSpPr>
        <p:spPr>
          <a:xfrm>
            <a:off x="3171972" y="804781"/>
            <a:ext cx="271048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I/ LUYỆN TẬP </a:t>
            </a:r>
            <a:endParaRPr lang="zh-CN" altLang="en-US" sz="30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1895" y="864107"/>
            <a:ext cx="2043074" cy="381599"/>
            <a:chOff x="990600" y="830807"/>
            <a:chExt cx="2462897" cy="402978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990600" y="1029666"/>
              <a:ext cx="2462897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五角星 27"/>
            <p:cNvSpPr/>
            <p:nvPr/>
          </p:nvSpPr>
          <p:spPr>
            <a:xfrm>
              <a:off x="2569630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五角星 28"/>
            <p:cNvSpPr/>
            <p:nvPr/>
          </p:nvSpPr>
          <p:spPr>
            <a:xfrm>
              <a:off x="1965678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五角星 29"/>
            <p:cNvSpPr/>
            <p:nvPr/>
          </p:nvSpPr>
          <p:spPr>
            <a:xfrm>
              <a:off x="1334692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553199" y="875096"/>
            <a:ext cx="2041915" cy="391989"/>
            <a:chOff x="5475104" y="830807"/>
            <a:chExt cx="2449696" cy="402978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5475104" y="1043285"/>
              <a:ext cx="2449696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五角星 30"/>
            <p:cNvSpPr/>
            <p:nvPr/>
          </p:nvSpPr>
          <p:spPr>
            <a:xfrm>
              <a:off x="7097011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五角星 31"/>
            <p:cNvSpPr/>
            <p:nvPr/>
          </p:nvSpPr>
          <p:spPr>
            <a:xfrm>
              <a:off x="6493059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五角星 32"/>
            <p:cNvSpPr/>
            <p:nvPr/>
          </p:nvSpPr>
          <p:spPr>
            <a:xfrm>
              <a:off x="5862073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64287" y="2025964"/>
            <a:ext cx="2605438" cy="2372124"/>
            <a:chOff x="1236214" y="2028426"/>
            <a:chExt cx="2605438" cy="2372124"/>
          </a:xfrm>
        </p:grpSpPr>
        <p:sp>
          <p:nvSpPr>
            <p:cNvPr id="6" name="Rounded Rectangle 5"/>
            <p:cNvSpPr/>
            <p:nvPr/>
          </p:nvSpPr>
          <p:spPr>
            <a:xfrm>
              <a:off x="1241131" y="2028426"/>
              <a:ext cx="2516360" cy="2372124"/>
            </a:xfrm>
            <a:prstGeom prst="roundRect">
              <a:avLst/>
            </a:prstGeom>
            <a:pattFill prst="pct10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36214" y="2090214"/>
              <a:ext cx="26054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 THẢO LUẬN NHÓM </a:t>
              </a:r>
              <a:endParaRPr lang="vi-VN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33495" y="2502984"/>
              <a:ext cx="2233490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những </a:t>
              </a:r>
              <a:r>
                <a:rPr lang="vi-VN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ca dao, tục ngữ nói về sự quan tâm, cảm thông, chia sẻ</a:t>
              </a:r>
              <a:r>
                <a:rPr lang="vi-VN" dirty="0"/>
                <a:t>:</a:t>
              </a: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4170713" y="1744163"/>
            <a:ext cx="3818568" cy="3135264"/>
          </a:xfrm>
          <a:prstGeom prst="round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TextBox 9"/>
          <p:cNvSpPr txBox="1"/>
          <p:nvPr/>
        </p:nvSpPr>
        <p:spPr>
          <a:xfrm>
            <a:off x="4351418" y="1722784"/>
            <a:ext cx="36101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Thương người như thể thương thân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miếng khi đói bằng một gói khi no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giọt máu đào hơn ao nước lã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011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405602" y="749293"/>
            <a:ext cx="1721316" cy="4008052"/>
            <a:chOff x="2405602" y="749293"/>
            <a:chExt cx="1721316" cy="4008052"/>
          </a:xfrm>
        </p:grpSpPr>
        <p:sp>
          <p:nvSpPr>
            <p:cNvPr id="44" name="圆角矩形 40"/>
            <p:cNvSpPr/>
            <p:nvPr/>
          </p:nvSpPr>
          <p:spPr>
            <a:xfrm>
              <a:off x="2405602" y="2343819"/>
              <a:ext cx="1721316" cy="2413525"/>
            </a:xfrm>
            <a:custGeom>
              <a:avLst/>
              <a:gdLst>
                <a:gd name="connsiteX0" fmla="*/ 0 w 8041229"/>
                <a:gd name="connsiteY0" fmla="*/ 677424 h 4064461"/>
                <a:gd name="connsiteX1" fmla="*/ 677424 w 8041229"/>
                <a:gd name="connsiteY1" fmla="*/ 0 h 4064461"/>
                <a:gd name="connsiteX2" fmla="*/ 7363805 w 8041229"/>
                <a:gd name="connsiteY2" fmla="*/ 0 h 4064461"/>
                <a:gd name="connsiteX3" fmla="*/ 8041229 w 8041229"/>
                <a:gd name="connsiteY3" fmla="*/ 677424 h 4064461"/>
                <a:gd name="connsiteX4" fmla="*/ 8041229 w 8041229"/>
                <a:gd name="connsiteY4" fmla="*/ 3387037 h 4064461"/>
                <a:gd name="connsiteX5" fmla="*/ 7363805 w 8041229"/>
                <a:gd name="connsiteY5" fmla="*/ 4064461 h 4064461"/>
                <a:gd name="connsiteX6" fmla="*/ 677424 w 8041229"/>
                <a:gd name="connsiteY6" fmla="*/ 4064461 h 4064461"/>
                <a:gd name="connsiteX7" fmla="*/ 0 w 8041229"/>
                <a:gd name="connsiteY7" fmla="*/ 3387037 h 4064461"/>
                <a:gd name="connsiteX8" fmla="*/ 0 w 8041229"/>
                <a:gd name="connsiteY8" fmla="*/ 677424 h 4064461"/>
                <a:gd name="connsiteX0" fmla="*/ 0 w 8041229"/>
                <a:gd name="connsiteY0" fmla="*/ 770943 h 4157980"/>
                <a:gd name="connsiteX1" fmla="*/ 760551 w 8041229"/>
                <a:gd name="connsiteY1" fmla="*/ 0 h 4157980"/>
                <a:gd name="connsiteX2" fmla="*/ 7363805 w 8041229"/>
                <a:gd name="connsiteY2" fmla="*/ 93519 h 4157980"/>
                <a:gd name="connsiteX3" fmla="*/ 8041229 w 8041229"/>
                <a:gd name="connsiteY3" fmla="*/ 770943 h 4157980"/>
                <a:gd name="connsiteX4" fmla="*/ 8041229 w 8041229"/>
                <a:gd name="connsiteY4" fmla="*/ 3480556 h 4157980"/>
                <a:gd name="connsiteX5" fmla="*/ 7363805 w 8041229"/>
                <a:gd name="connsiteY5" fmla="*/ 4157980 h 4157980"/>
                <a:gd name="connsiteX6" fmla="*/ 677424 w 8041229"/>
                <a:gd name="connsiteY6" fmla="*/ 4157980 h 4157980"/>
                <a:gd name="connsiteX7" fmla="*/ 0 w 8041229"/>
                <a:gd name="connsiteY7" fmla="*/ 3480556 h 4157980"/>
                <a:gd name="connsiteX8" fmla="*/ 0 w 8041229"/>
                <a:gd name="connsiteY8" fmla="*/ 770943 h 4157980"/>
                <a:gd name="connsiteX0" fmla="*/ 0 w 8041229"/>
                <a:gd name="connsiteY0" fmla="*/ 770943 h 4157980"/>
                <a:gd name="connsiteX1" fmla="*/ 760551 w 8041229"/>
                <a:gd name="connsiteY1" fmla="*/ 0 h 4157980"/>
                <a:gd name="connsiteX2" fmla="*/ 7114423 w 8041229"/>
                <a:gd name="connsiteY2" fmla="*/ 124692 h 4157980"/>
                <a:gd name="connsiteX3" fmla="*/ 8041229 w 8041229"/>
                <a:gd name="connsiteY3" fmla="*/ 770943 h 4157980"/>
                <a:gd name="connsiteX4" fmla="*/ 8041229 w 8041229"/>
                <a:gd name="connsiteY4" fmla="*/ 3480556 h 4157980"/>
                <a:gd name="connsiteX5" fmla="*/ 7363805 w 8041229"/>
                <a:gd name="connsiteY5" fmla="*/ 4157980 h 4157980"/>
                <a:gd name="connsiteX6" fmla="*/ 677424 w 8041229"/>
                <a:gd name="connsiteY6" fmla="*/ 4157980 h 4157980"/>
                <a:gd name="connsiteX7" fmla="*/ 0 w 8041229"/>
                <a:gd name="connsiteY7" fmla="*/ 3480556 h 4157980"/>
                <a:gd name="connsiteX8" fmla="*/ 0 w 8041229"/>
                <a:gd name="connsiteY8" fmla="*/ 770943 h 4157980"/>
                <a:gd name="connsiteX0" fmla="*/ 0 w 8041229"/>
                <a:gd name="connsiteY0" fmla="*/ 656643 h 4043680"/>
                <a:gd name="connsiteX1" fmla="*/ 1020324 w 8041229"/>
                <a:gd name="connsiteY1" fmla="*/ 0 h 4043680"/>
                <a:gd name="connsiteX2" fmla="*/ 7114423 w 8041229"/>
                <a:gd name="connsiteY2" fmla="*/ 10392 h 4043680"/>
                <a:gd name="connsiteX3" fmla="*/ 8041229 w 8041229"/>
                <a:gd name="connsiteY3" fmla="*/ 656643 h 4043680"/>
                <a:gd name="connsiteX4" fmla="*/ 8041229 w 8041229"/>
                <a:gd name="connsiteY4" fmla="*/ 3366256 h 4043680"/>
                <a:gd name="connsiteX5" fmla="*/ 7363805 w 8041229"/>
                <a:gd name="connsiteY5" fmla="*/ 4043680 h 4043680"/>
                <a:gd name="connsiteX6" fmla="*/ 677424 w 8041229"/>
                <a:gd name="connsiteY6" fmla="*/ 4043680 h 4043680"/>
                <a:gd name="connsiteX7" fmla="*/ 0 w 8041229"/>
                <a:gd name="connsiteY7" fmla="*/ 3366256 h 4043680"/>
                <a:gd name="connsiteX8" fmla="*/ 0 w 8041229"/>
                <a:gd name="connsiteY8" fmla="*/ 656643 h 4043680"/>
                <a:gd name="connsiteX0" fmla="*/ 0 w 8041229"/>
                <a:gd name="connsiteY0" fmla="*/ 656643 h 4043680"/>
                <a:gd name="connsiteX1" fmla="*/ 1020324 w 8041229"/>
                <a:gd name="connsiteY1" fmla="*/ 0 h 4043680"/>
                <a:gd name="connsiteX2" fmla="*/ 7114423 w 8041229"/>
                <a:gd name="connsiteY2" fmla="*/ 10392 h 4043680"/>
                <a:gd name="connsiteX3" fmla="*/ 8041229 w 8041229"/>
                <a:gd name="connsiteY3" fmla="*/ 656643 h 4043680"/>
                <a:gd name="connsiteX4" fmla="*/ 8041229 w 8041229"/>
                <a:gd name="connsiteY4" fmla="*/ 3366256 h 4043680"/>
                <a:gd name="connsiteX5" fmla="*/ 7363805 w 8041229"/>
                <a:gd name="connsiteY5" fmla="*/ 4043680 h 4043680"/>
                <a:gd name="connsiteX6" fmla="*/ 781333 w 8041229"/>
                <a:gd name="connsiteY6" fmla="*/ 4002116 h 4043680"/>
                <a:gd name="connsiteX7" fmla="*/ 0 w 8041229"/>
                <a:gd name="connsiteY7" fmla="*/ 3366256 h 4043680"/>
                <a:gd name="connsiteX8" fmla="*/ 0 w 8041229"/>
                <a:gd name="connsiteY8" fmla="*/ 656643 h 4043680"/>
                <a:gd name="connsiteX0" fmla="*/ 0 w 8041229"/>
                <a:gd name="connsiteY0" fmla="*/ 656643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8041229 w 8041229"/>
                <a:gd name="connsiteY4" fmla="*/ 3366256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0 w 8041229"/>
                <a:gd name="connsiteY8" fmla="*/ 656643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8041229 w 8041229"/>
                <a:gd name="connsiteY4" fmla="*/ 3366256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6771523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290487 w 8041229"/>
                <a:gd name="connsiteY1" fmla="*/ 0 h 4002116"/>
                <a:gd name="connsiteX2" fmla="*/ 6771523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290487 w 8041229"/>
                <a:gd name="connsiteY1" fmla="*/ 0 h 4002116"/>
                <a:gd name="connsiteX2" fmla="*/ 6532532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290487 w 8041229"/>
                <a:gd name="connsiteY1" fmla="*/ 0 h 4002116"/>
                <a:gd name="connsiteX2" fmla="*/ 6532532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41229" h="4022896">
                  <a:moveTo>
                    <a:pt x="114300" y="708596"/>
                  </a:moveTo>
                  <a:cubicBezTo>
                    <a:pt x="83127" y="282510"/>
                    <a:pt x="916356" y="41562"/>
                    <a:pt x="1290487" y="20780"/>
                  </a:cubicBezTo>
                  <a:cubicBezTo>
                    <a:pt x="3127889" y="96980"/>
                    <a:pt x="4902948" y="6927"/>
                    <a:pt x="6709178" y="0"/>
                  </a:cubicBezTo>
                  <a:cubicBezTo>
                    <a:pt x="7249564" y="31173"/>
                    <a:pt x="7885366" y="292901"/>
                    <a:pt x="8041229" y="677423"/>
                  </a:cubicBezTo>
                  <a:lnTo>
                    <a:pt x="7926929" y="3418209"/>
                  </a:lnTo>
                  <a:cubicBezTo>
                    <a:pt x="7926929" y="3792340"/>
                    <a:pt x="7519727" y="3991724"/>
                    <a:pt x="7145596" y="3991724"/>
                  </a:cubicBezTo>
                  <a:lnTo>
                    <a:pt x="781333" y="4022896"/>
                  </a:lnTo>
                  <a:cubicBezTo>
                    <a:pt x="407202" y="4022896"/>
                    <a:pt x="0" y="3761167"/>
                    <a:pt x="0" y="3387036"/>
                  </a:cubicBezTo>
                  <a:lnTo>
                    <a:pt x="114300" y="708596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5" name="TextBox 9">
              <a:extLst>
                <a:ext uri="{FF2B5EF4-FFF2-40B4-BE49-F238E27FC236}">
                  <a16:creationId xmlns:a16="http://schemas.microsoft.com/office/drawing/2014/main" xmlns="" id="{28F233A9-1108-43E2-A797-92646F92AAB5}"/>
                </a:ext>
              </a:extLst>
            </p:cNvPr>
            <p:cNvSpPr txBox="1"/>
            <p:nvPr/>
          </p:nvSpPr>
          <p:spPr>
            <a:xfrm>
              <a:off x="2582998" y="2387465"/>
              <a:ext cx="1379402" cy="2369880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Gọi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cấp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cứu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khi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thấy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tai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nạn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giao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thông</a:t>
              </a:r>
              <a:endParaRPr lang="zh-CN" altLang="en-US" sz="23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505761" y="749293"/>
              <a:ext cx="1621156" cy="1517678"/>
              <a:chOff x="3323718" y="1373500"/>
              <a:chExt cx="1621156" cy="1517678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23718" y="1373500"/>
                <a:ext cx="1621156" cy="1517678"/>
              </a:xfrm>
              <a:prstGeom prst="rect">
                <a:avLst/>
              </a:prstGeom>
            </p:spPr>
          </p:pic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xmlns="" id="{41709550-8102-4913-8D78-4D6C8E4600DD}"/>
                  </a:ext>
                </a:extLst>
              </p:cNvPr>
              <p:cNvSpPr txBox="1"/>
              <p:nvPr/>
            </p:nvSpPr>
            <p:spPr>
              <a:xfrm>
                <a:off x="3659511" y="1803324"/>
                <a:ext cx="9495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b="1" dirty="0">
                    <a:ln>
                      <a:solidFill>
                        <a:srgbClr val="5A3312"/>
                      </a:solidFill>
                    </a:ln>
                    <a:solidFill>
                      <a:schemeClr val="accent1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B</a:t>
                </a:r>
                <a:endParaRPr lang="zh-CN" altLang="en-US" sz="3600" b="1" dirty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4572000" y="728129"/>
            <a:ext cx="2250949" cy="2763400"/>
            <a:chOff x="4572000" y="728129"/>
            <a:chExt cx="2250949" cy="2763400"/>
          </a:xfrm>
        </p:grpSpPr>
        <p:sp>
          <p:nvSpPr>
            <p:cNvPr id="50" name="圆角矩形 40"/>
            <p:cNvSpPr/>
            <p:nvPr/>
          </p:nvSpPr>
          <p:spPr>
            <a:xfrm>
              <a:off x="4572000" y="2342045"/>
              <a:ext cx="2250949" cy="1149484"/>
            </a:xfrm>
            <a:custGeom>
              <a:avLst/>
              <a:gdLst>
                <a:gd name="connsiteX0" fmla="*/ 0 w 8041229"/>
                <a:gd name="connsiteY0" fmla="*/ 677424 h 4064461"/>
                <a:gd name="connsiteX1" fmla="*/ 677424 w 8041229"/>
                <a:gd name="connsiteY1" fmla="*/ 0 h 4064461"/>
                <a:gd name="connsiteX2" fmla="*/ 7363805 w 8041229"/>
                <a:gd name="connsiteY2" fmla="*/ 0 h 4064461"/>
                <a:gd name="connsiteX3" fmla="*/ 8041229 w 8041229"/>
                <a:gd name="connsiteY3" fmla="*/ 677424 h 4064461"/>
                <a:gd name="connsiteX4" fmla="*/ 8041229 w 8041229"/>
                <a:gd name="connsiteY4" fmla="*/ 3387037 h 4064461"/>
                <a:gd name="connsiteX5" fmla="*/ 7363805 w 8041229"/>
                <a:gd name="connsiteY5" fmla="*/ 4064461 h 4064461"/>
                <a:gd name="connsiteX6" fmla="*/ 677424 w 8041229"/>
                <a:gd name="connsiteY6" fmla="*/ 4064461 h 4064461"/>
                <a:gd name="connsiteX7" fmla="*/ 0 w 8041229"/>
                <a:gd name="connsiteY7" fmla="*/ 3387037 h 4064461"/>
                <a:gd name="connsiteX8" fmla="*/ 0 w 8041229"/>
                <a:gd name="connsiteY8" fmla="*/ 677424 h 4064461"/>
                <a:gd name="connsiteX0" fmla="*/ 0 w 8041229"/>
                <a:gd name="connsiteY0" fmla="*/ 770943 h 4157980"/>
                <a:gd name="connsiteX1" fmla="*/ 760551 w 8041229"/>
                <a:gd name="connsiteY1" fmla="*/ 0 h 4157980"/>
                <a:gd name="connsiteX2" fmla="*/ 7363805 w 8041229"/>
                <a:gd name="connsiteY2" fmla="*/ 93519 h 4157980"/>
                <a:gd name="connsiteX3" fmla="*/ 8041229 w 8041229"/>
                <a:gd name="connsiteY3" fmla="*/ 770943 h 4157980"/>
                <a:gd name="connsiteX4" fmla="*/ 8041229 w 8041229"/>
                <a:gd name="connsiteY4" fmla="*/ 3480556 h 4157980"/>
                <a:gd name="connsiteX5" fmla="*/ 7363805 w 8041229"/>
                <a:gd name="connsiteY5" fmla="*/ 4157980 h 4157980"/>
                <a:gd name="connsiteX6" fmla="*/ 677424 w 8041229"/>
                <a:gd name="connsiteY6" fmla="*/ 4157980 h 4157980"/>
                <a:gd name="connsiteX7" fmla="*/ 0 w 8041229"/>
                <a:gd name="connsiteY7" fmla="*/ 3480556 h 4157980"/>
                <a:gd name="connsiteX8" fmla="*/ 0 w 8041229"/>
                <a:gd name="connsiteY8" fmla="*/ 770943 h 4157980"/>
                <a:gd name="connsiteX0" fmla="*/ 0 w 8041229"/>
                <a:gd name="connsiteY0" fmla="*/ 770943 h 4157980"/>
                <a:gd name="connsiteX1" fmla="*/ 760551 w 8041229"/>
                <a:gd name="connsiteY1" fmla="*/ 0 h 4157980"/>
                <a:gd name="connsiteX2" fmla="*/ 7114423 w 8041229"/>
                <a:gd name="connsiteY2" fmla="*/ 124692 h 4157980"/>
                <a:gd name="connsiteX3" fmla="*/ 8041229 w 8041229"/>
                <a:gd name="connsiteY3" fmla="*/ 770943 h 4157980"/>
                <a:gd name="connsiteX4" fmla="*/ 8041229 w 8041229"/>
                <a:gd name="connsiteY4" fmla="*/ 3480556 h 4157980"/>
                <a:gd name="connsiteX5" fmla="*/ 7363805 w 8041229"/>
                <a:gd name="connsiteY5" fmla="*/ 4157980 h 4157980"/>
                <a:gd name="connsiteX6" fmla="*/ 677424 w 8041229"/>
                <a:gd name="connsiteY6" fmla="*/ 4157980 h 4157980"/>
                <a:gd name="connsiteX7" fmla="*/ 0 w 8041229"/>
                <a:gd name="connsiteY7" fmla="*/ 3480556 h 4157980"/>
                <a:gd name="connsiteX8" fmla="*/ 0 w 8041229"/>
                <a:gd name="connsiteY8" fmla="*/ 770943 h 4157980"/>
                <a:gd name="connsiteX0" fmla="*/ 0 w 8041229"/>
                <a:gd name="connsiteY0" fmla="*/ 656643 h 4043680"/>
                <a:gd name="connsiteX1" fmla="*/ 1020324 w 8041229"/>
                <a:gd name="connsiteY1" fmla="*/ 0 h 4043680"/>
                <a:gd name="connsiteX2" fmla="*/ 7114423 w 8041229"/>
                <a:gd name="connsiteY2" fmla="*/ 10392 h 4043680"/>
                <a:gd name="connsiteX3" fmla="*/ 8041229 w 8041229"/>
                <a:gd name="connsiteY3" fmla="*/ 656643 h 4043680"/>
                <a:gd name="connsiteX4" fmla="*/ 8041229 w 8041229"/>
                <a:gd name="connsiteY4" fmla="*/ 3366256 h 4043680"/>
                <a:gd name="connsiteX5" fmla="*/ 7363805 w 8041229"/>
                <a:gd name="connsiteY5" fmla="*/ 4043680 h 4043680"/>
                <a:gd name="connsiteX6" fmla="*/ 677424 w 8041229"/>
                <a:gd name="connsiteY6" fmla="*/ 4043680 h 4043680"/>
                <a:gd name="connsiteX7" fmla="*/ 0 w 8041229"/>
                <a:gd name="connsiteY7" fmla="*/ 3366256 h 4043680"/>
                <a:gd name="connsiteX8" fmla="*/ 0 w 8041229"/>
                <a:gd name="connsiteY8" fmla="*/ 656643 h 4043680"/>
                <a:gd name="connsiteX0" fmla="*/ 0 w 8041229"/>
                <a:gd name="connsiteY0" fmla="*/ 656643 h 4043680"/>
                <a:gd name="connsiteX1" fmla="*/ 1020324 w 8041229"/>
                <a:gd name="connsiteY1" fmla="*/ 0 h 4043680"/>
                <a:gd name="connsiteX2" fmla="*/ 7114423 w 8041229"/>
                <a:gd name="connsiteY2" fmla="*/ 10392 h 4043680"/>
                <a:gd name="connsiteX3" fmla="*/ 8041229 w 8041229"/>
                <a:gd name="connsiteY3" fmla="*/ 656643 h 4043680"/>
                <a:gd name="connsiteX4" fmla="*/ 8041229 w 8041229"/>
                <a:gd name="connsiteY4" fmla="*/ 3366256 h 4043680"/>
                <a:gd name="connsiteX5" fmla="*/ 7363805 w 8041229"/>
                <a:gd name="connsiteY5" fmla="*/ 4043680 h 4043680"/>
                <a:gd name="connsiteX6" fmla="*/ 781333 w 8041229"/>
                <a:gd name="connsiteY6" fmla="*/ 4002116 h 4043680"/>
                <a:gd name="connsiteX7" fmla="*/ 0 w 8041229"/>
                <a:gd name="connsiteY7" fmla="*/ 3366256 h 4043680"/>
                <a:gd name="connsiteX8" fmla="*/ 0 w 8041229"/>
                <a:gd name="connsiteY8" fmla="*/ 656643 h 4043680"/>
                <a:gd name="connsiteX0" fmla="*/ 0 w 8041229"/>
                <a:gd name="connsiteY0" fmla="*/ 656643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8041229 w 8041229"/>
                <a:gd name="connsiteY4" fmla="*/ 3366256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0 w 8041229"/>
                <a:gd name="connsiteY8" fmla="*/ 656643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8041229 w 8041229"/>
                <a:gd name="connsiteY4" fmla="*/ 3366256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6771523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290487 w 8041229"/>
                <a:gd name="connsiteY1" fmla="*/ 0 h 4002116"/>
                <a:gd name="connsiteX2" fmla="*/ 6771523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290487 w 8041229"/>
                <a:gd name="connsiteY1" fmla="*/ 0 h 4002116"/>
                <a:gd name="connsiteX2" fmla="*/ 6532532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290487 w 8041229"/>
                <a:gd name="connsiteY1" fmla="*/ 0 h 4002116"/>
                <a:gd name="connsiteX2" fmla="*/ 6532532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41229" h="4022896">
                  <a:moveTo>
                    <a:pt x="114300" y="708596"/>
                  </a:moveTo>
                  <a:cubicBezTo>
                    <a:pt x="83127" y="282510"/>
                    <a:pt x="916356" y="41562"/>
                    <a:pt x="1290487" y="20780"/>
                  </a:cubicBezTo>
                  <a:cubicBezTo>
                    <a:pt x="3127889" y="96980"/>
                    <a:pt x="4902948" y="6927"/>
                    <a:pt x="6709178" y="0"/>
                  </a:cubicBezTo>
                  <a:cubicBezTo>
                    <a:pt x="7249564" y="31173"/>
                    <a:pt x="7885366" y="292901"/>
                    <a:pt x="8041229" y="677423"/>
                  </a:cubicBezTo>
                  <a:lnTo>
                    <a:pt x="7926929" y="3418209"/>
                  </a:lnTo>
                  <a:cubicBezTo>
                    <a:pt x="7926929" y="3792340"/>
                    <a:pt x="7519727" y="3991724"/>
                    <a:pt x="7145596" y="3991724"/>
                  </a:cubicBezTo>
                  <a:lnTo>
                    <a:pt x="781333" y="4022896"/>
                  </a:lnTo>
                  <a:cubicBezTo>
                    <a:pt x="407202" y="4022896"/>
                    <a:pt x="0" y="3761167"/>
                    <a:pt x="0" y="3387036"/>
                  </a:cubicBezTo>
                  <a:lnTo>
                    <a:pt x="114300" y="708596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n>
                  <a:solidFill>
                    <a:srgbClr val="92D050"/>
                  </a:solidFill>
                </a:ln>
              </a:endParaRPr>
            </a:p>
          </p:txBody>
        </p:sp>
        <p:sp>
          <p:nvSpPr>
            <p:cNvPr id="26" name="TextBox 9">
              <a:extLst>
                <a:ext uri="{FF2B5EF4-FFF2-40B4-BE49-F238E27FC236}">
                  <a16:creationId xmlns:a16="http://schemas.microsoft.com/office/drawing/2014/main" xmlns="" id="{CAF693BC-F8EE-4FFC-8C09-4F3540349A45}"/>
                </a:ext>
              </a:extLst>
            </p:cNvPr>
            <p:cNvSpPr txBox="1"/>
            <p:nvPr/>
          </p:nvSpPr>
          <p:spPr>
            <a:xfrm>
              <a:off x="4703804" y="2422036"/>
              <a:ext cx="1987339" cy="98950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Rủ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bạn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đi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chơi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khi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mẹ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ốm</a:t>
              </a:r>
              <a:r>
                <a:rPr lang="en-US" altLang="zh-CN" sz="23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</a:rPr>
                <a:t>.</a:t>
              </a:r>
              <a:endParaRPr lang="zh-CN" altLang="en-US" sz="2300" b="1" dirty="0">
                <a:solidFill>
                  <a:prstClr val="black">
                    <a:lumMod val="75000"/>
                    <a:lumOff val="25000"/>
                  </a:prst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786711" y="728129"/>
              <a:ext cx="1621156" cy="1517678"/>
              <a:chOff x="5733385" y="1414987"/>
              <a:chExt cx="1621156" cy="1517678"/>
            </a:xfrm>
          </p:grpSpPr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3385" y="1414987"/>
                <a:ext cx="1621156" cy="1517678"/>
              </a:xfrm>
              <a:prstGeom prst="rect">
                <a:avLst/>
              </a:prstGeom>
            </p:spPr>
          </p:pic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xmlns="" id="{41709550-8102-4913-8D78-4D6C8E4600DD}"/>
                  </a:ext>
                </a:extLst>
              </p:cNvPr>
              <p:cNvSpPr txBox="1"/>
              <p:nvPr/>
            </p:nvSpPr>
            <p:spPr>
              <a:xfrm>
                <a:off x="6069178" y="1850660"/>
                <a:ext cx="9495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b="1" dirty="0">
                    <a:ln>
                      <a:solidFill>
                        <a:srgbClr val="5A3312"/>
                      </a:solidFill>
                    </a:ln>
                    <a:solidFill>
                      <a:schemeClr val="accent1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C</a:t>
                </a:r>
                <a:endParaRPr lang="zh-CN" altLang="en-US" sz="3600" b="1" dirty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05FE60B-CEBA-4014-BD22-378D66BA4F28}"/>
              </a:ext>
            </a:extLst>
          </p:cNvPr>
          <p:cNvSpPr txBox="1"/>
          <p:nvPr/>
        </p:nvSpPr>
        <p:spPr>
          <a:xfrm>
            <a:off x="228600" y="209550"/>
            <a:ext cx="8686800" cy="4462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241300" algn="l"/>
              </a:tabLst>
              <a:defRPr/>
            </a:pP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hay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7186" y="819150"/>
            <a:ext cx="1948401" cy="3191376"/>
            <a:chOff x="287186" y="819150"/>
            <a:chExt cx="1948401" cy="3191376"/>
          </a:xfrm>
        </p:grpSpPr>
        <p:sp>
          <p:nvSpPr>
            <p:cNvPr id="42" name="圆角矩形 40"/>
            <p:cNvSpPr/>
            <p:nvPr/>
          </p:nvSpPr>
          <p:spPr>
            <a:xfrm>
              <a:off x="287186" y="2399414"/>
              <a:ext cx="1948401" cy="1611112"/>
            </a:xfrm>
            <a:custGeom>
              <a:avLst/>
              <a:gdLst>
                <a:gd name="connsiteX0" fmla="*/ 0 w 8041229"/>
                <a:gd name="connsiteY0" fmla="*/ 677424 h 4064461"/>
                <a:gd name="connsiteX1" fmla="*/ 677424 w 8041229"/>
                <a:gd name="connsiteY1" fmla="*/ 0 h 4064461"/>
                <a:gd name="connsiteX2" fmla="*/ 7363805 w 8041229"/>
                <a:gd name="connsiteY2" fmla="*/ 0 h 4064461"/>
                <a:gd name="connsiteX3" fmla="*/ 8041229 w 8041229"/>
                <a:gd name="connsiteY3" fmla="*/ 677424 h 4064461"/>
                <a:gd name="connsiteX4" fmla="*/ 8041229 w 8041229"/>
                <a:gd name="connsiteY4" fmla="*/ 3387037 h 4064461"/>
                <a:gd name="connsiteX5" fmla="*/ 7363805 w 8041229"/>
                <a:gd name="connsiteY5" fmla="*/ 4064461 h 4064461"/>
                <a:gd name="connsiteX6" fmla="*/ 677424 w 8041229"/>
                <a:gd name="connsiteY6" fmla="*/ 4064461 h 4064461"/>
                <a:gd name="connsiteX7" fmla="*/ 0 w 8041229"/>
                <a:gd name="connsiteY7" fmla="*/ 3387037 h 4064461"/>
                <a:gd name="connsiteX8" fmla="*/ 0 w 8041229"/>
                <a:gd name="connsiteY8" fmla="*/ 677424 h 4064461"/>
                <a:gd name="connsiteX0" fmla="*/ 0 w 8041229"/>
                <a:gd name="connsiteY0" fmla="*/ 770943 h 4157980"/>
                <a:gd name="connsiteX1" fmla="*/ 760551 w 8041229"/>
                <a:gd name="connsiteY1" fmla="*/ 0 h 4157980"/>
                <a:gd name="connsiteX2" fmla="*/ 7363805 w 8041229"/>
                <a:gd name="connsiteY2" fmla="*/ 93519 h 4157980"/>
                <a:gd name="connsiteX3" fmla="*/ 8041229 w 8041229"/>
                <a:gd name="connsiteY3" fmla="*/ 770943 h 4157980"/>
                <a:gd name="connsiteX4" fmla="*/ 8041229 w 8041229"/>
                <a:gd name="connsiteY4" fmla="*/ 3480556 h 4157980"/>
                <a:gd name="connsiteX5" fmla="*/ 7363805 w 8041229"/>
                <a:gd name="connsiteY5" fmla="*/ 4157980 h 4157980"/>
                <a:gd name="connsiteX6" fmla="*/ 677424 w 8041229"/>
                <a:gd name="connsiteY6" fmla="*/ 4157980 h 4157980"/>
                <a:gd name="connsiteX7" fmla="*/ 0 w 8041229"/>
                <a:gd name="connsiteY7" fmla="*/ 3480556 h 4157980"/>
                <a:gd name="connsiteX8" fmla="*/ 0 w 8041229"/>
                <a:gd name="connsiteY8" fmla="*/ 770943 h 4157980"/>
                <a:gd name="connsiteX0" fmla="*/ 0 w 8041229"/>
                <a:gd name="connsiteY0" fmla="*/ 770943 h 4157980"/>
                <a:gd name="connsiteX1" fmla="*/ 760551 w 8041229"/>
                <a:gd name="connsiteY1" fmla="*/ 0 h 4157980"/>
                <a:gd name="connsiteX2" fmla="*/ 7114423 w 8041229"/>
                <a:gd name="connsiteY2" fmla="*/ 124692 h 4157980"/>
                <a:gd name="connsiteX3" fmla="*/ 8041229 w 8041229"/>
                <a:gd name="connsiteY3" fmla="*/ 770943 h 4157980"/>
                <a:gd name="connsiteX4" fmla="*/ 8041229 w 8041229"/>
                <a:gd name="connsiteY4" fmla="*/ 3480556 h 4157980"/>
                <a:gd name="connsiteX5" fmla="*/ 7363805 w 8041229"/>
                <a:gd name="connsiteY5" fmla="*/ 4157980 h 4157980"/>
                <a:gd name="connsiteX6" fmla="*/ 677424 w 8041229"/>
                <a:gd name="connsiteY6" fmla="*/ 4157980 h 4157980"/>
                <a:gd name="connsiteX7" fmla="*/ 0 w 8041229"/>
                <a:gd name="connsiteY7" fmla="*/ 3480556 h 4157980"/>
                <a:gd name="connsiteX8" fmla="*/ 0 w 8041229"/>
                <a:gd name="connsiteY8" fmla="*/ 770943 h 4157980"/>
                <a:gd name="connsiteX0" fmla="*/ 0 w 8041229"/>
                <a:gd name="connsiteY0" fmla="*/ 656643 h 4043680"/>
                <a:gd name="connsiteX1" fmla="*/ 1020324 w 8041229"/>
                <a:gd name="connsiteY1" fmla="*/ 0 h 4043680"/>
                <a:gd name="connsiteX2" fmla="*/ 7114423 w 8041229"/>
                <a:gd name="connsiteY2" fmla="*/ 10392 h 4043680"/>
                <a:gd name="connsiteX3" fmla="*/ 8041229 w 8041229"/>
                <a:gd name="connsiteY3" fmla="*/ 656643 h 4043680"/>
                <a:gd name="connsiteX4" fmla="*/ 8041229 w 8041229"/>
                <a:gd name="connsiteY4" fmla="*/ 3366256 h 4043680"/>
                <a:gd name="connsiteX5" fmla="*/ 7363805 w 8041229"/>
                <a:gd name="connsiteY5" fmla="*/ 4043680 h 4043680"/>
                <a:gd name="connsiteX6" fmla="*/ 677424 w 8041229"/>
                <a:gd name="connsiteY6" fmla="*/ 4043680 h 4043680"/>
                <a:gd name="connsiteX7" fmla="*/ 0 w 8041229"/>
                <a:gd name="connsiteY7" fmla="*/ 3366256 h 4043680"/>
                <a:gd name="connsiteX8" fmla="*/ 0 w 8041229"/>
                <a:gd name="connsiteY8" fmla="*/ 656643 h 4043680"/>
                <a:gd name="connsiteX0" fmla="*/ 0 w 8041229"/>
                <a:gd name="connsiteY0" fmla="*/ 656643 h 4043680"/>
                <a:gd name="connsiteX1" fmla="*/ 1020324 w 8041229"/>
                <a:gd name="connsiteY1" fmla="*/ 0 h 4043680"/>
                <a:gd name="connsiteX2" fmla="*/ 7114423 w 8041229"/>
                <a:gd name="connsiteY2" fmla="*/ 10392 h 4043680"/>
                <a:gd name="connsiteX3" fmla="*/ 8041229 w 8041229"/>
                <a:gd name="connsiteY3" fmla="*/ 656643 h 4043680"/>
                <a:gd name="connsiteX4" fmla="*/ 8041229 w 8041229"/>
                <a:gd name="connsiteY4" fmla="*/ 3366256 h 4043680"/>
                <a:gd name="connsiteX5" fmla="*/ 7363805 w 8041229"/>
                <a:gd name="connsiteY5" fmla="*/ 4043680 h 4043680"/>
                <a:gd name="connsiteX6" fmla="*/ 781333 w 8041229"/>
                <a:gd name="connsiteY6" fmla="*/ 4002116 h 4043680"/>
                <a:gd name="connsiteX7" fmla="*/ 0 w 8041229"/>
                <a:gd name="connsiteY7" fmla="*/ 3366256 h 4043680"/>
                <a:gd name="connsiteX8" fmla="*/ 0 w 8041229"/>
                <a:gd name="connsiteY8" fmla="*/ 656643 h 4043680"/>
                <a:gd name="connsiteX0" fmla="*/ 0 w 8041229"/>
                <a:gd name="connsiteY0" fmla="*/ 656643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8041229 w 8041229"/>
                <a:gd name="connsiteY4" fmla="*/ 3366256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0 w 8041229"/>
                <a:gd name="connsiteY8" fmla="*/ 656643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8041229 w 8041229"/>
                <a:gd name="connsiteY4" fmla="*/ 3366256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6771523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290487 w 8041229"/>
                <a:gd name="connsiteY1" fmla="*/ 0 h 4002116"/>
                <a:gd name="connsiteX2" fmla="*/ 6771523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290487 w 8041229"/>
                <a:gd name="connsiteY1" fmla="*/ 0 h 4002116"/>
                <a:gd name="connsiteX2" fmla="*/ 6532532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290487 w 8041229"/>
                <a:gd name="connsiteY1" fmla="*/ 0 h 4002116"/>
                <a:gd name="connsiteX2" fmla="*/ 6532532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41229" h="4022896">
                  <a:moveTo>
                    <a:pt x="114300" y="708596"/>
                  </a:moveTo>
                  <a:cubicBezTo>
                    <a:pt x="83127" y="282510"/>
                    <a:pt x="916356" y="41562"/>
                    <a:pt x="1290487" y="20780"/>
                  </a:cubicBezTo>
                  <a:cubicBezTo>
                    <a:pt x="3127889" y="96980"/>
                    <a:pt x="4902948" y="6927"/>
                    <a:pt x="6709178" y="0"/>
                  </a:cubicBezTo>
                  <a:cubicBezTo>
                    <a:pt x="7249564" y="31173"/>
                    <a:pt x="7885366" y="292901"/>
                    <a:pt x="8041229" y="677423"/>
                  </a:cubicBezTo>
                  <a:lnTo>
                    <a:pt x="7926929" y="3418209"/>
                  </a:lnTo>
                  <a:cubicBezTo>
                    <a:pt x="7926929" y="3792340"/>
                    <a:pt x="7519727" y="3991724"/>
                    <a:pt x="7145596" y="3991724"/>
                  </a:cubicBezTo>
                  <a:lnTo>
                    <a:pt x="781333" y="4022896"/>
                  </a:lnTo>
                  <a:cubicBezTo>
                    <a:pt x="407202" y="4022896"/>
                    <a:pt x="0" y="3761167"/>
                    <a:pt x="0" y="3387036"/>
                  </a:cubicBezTo>
                  <a:lnTo>
                    <a:pt x="114300" y="708596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57200" y="819150"/>
              <a:ext cx="1544956" cy="1447800"/>
              <a:chOff x="1121435" y="1352550"/>
              <a:chExt cx="1621156" cy="1517678"/>
            </a:xfrm>
          </p:grpSpPr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1435" y="1352550"/>
                <a:ext cx="1621156" cy="1517678"/>
              </a:xfrm>
              <a:prstGeom prst="rect">
                <a:avLst/>
              </a:prstGeom>
            </p:spPr>
          </p:pic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xmlns="" id="{41709550-8102-4913-8D78-4D6C8E4600DD}"/>
                  </a:ext>
                </a:extLst>
              </p:cNvPr>
              <p:cNvSpPr txBox="1"/>
              <p:nvPr/>
            </p:nvSpPr>
            <p:spPr>
              <a:xfrm>
                <a:off x="1457228" y="1740050"/>
                <a:ext cx="9495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b="1" dirty="0" smtClean="0">
                    <a:ln>
                      <a:solidFill>
                        <a:srgbClr val="5A3312"/>
                      </a:solidFill>
                    </a:ln>
                    <a:solidFill>
                      <a:schemeClr val="accent1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A</a:t>
                </a:r>
                <a:endParaRPr lang="zh-CN" altLang="en-US" sz="3600" b="1" dirty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457200" y="2502421"/>
              <a:ext cx="1676400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3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2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kém</a:t>
              </a:r>
              <a:endParaRPr lang="vi-VN" sz="23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067661" y="728128"/>
            <a:ext cx="1621156" cy="1517678"/>
            <a:chOff x="7211817" y="709817"/>
            <a:chExt cx="1621156" cy="1517678"/>
          </a:xfrm>
        </p:grpSpPr>
        <p:pic>
          <p:nvPicPr>
            <p:cNvPr id="19" name="图片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1817" y="709817"/>
              <a:ext cx="1621156" cy="1517678"/>
            </a:xfrm>
            <a:prstGeom prst="rect">
              <a:avLst/>
            </a:prstGeom>
          </p:spPr>
        </p:pic>
        <p:sp>
          <p:nvSpPr>
            <p:cNvPr id="27" name="文本框 36">
              <a:extLst>
                <a:ext uri="{FF2B5EF4-FFF2-40B4-BE49-F238E27FC236}">
                  <a16:creationId xmlns:a16="http://schemas.microsoft.com/office/drawing/2014/main" xmlns="" id="{41709550-8102-4913-8D78-4D6C8E4600DD}"/>
                </a:ext>
              </a:extLst>
            </p:cNvPr>
            <p:cNvSpPr txBox="1"/>
            <p:nvPr/>
          </p:nvSpPr>
          <p:spPr>
            <a:xfrm>
              <a:off x="7547610" y="1117579"/>
              <a:ext cx="9495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D</a:t>
              </a:r>
              <a:endParaRPr lang="zh-CN" altLang="en-US" sz="3600" b="1" dirty="0">
                <a:ln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28" name="圆角矩形 40"/>
          <p:cNvSpPr/>
          <p:nvPr/>
        </p:nvSpPr>
        <p:spPr>
          <a:xfrm>
            <a:off x="7074532" y="2365845"/>
            <a:ext cx="1840868" cy="1644682"/>
          </a:xfrm>
          <a:custGeom>
            <a:avLst/>
            <a:gdLst>
              <a:gd name="connsiteX0" fmla="*/ 0 w 8041229"/>
              <a:gd name="connsiteY0" fmla="*/ 677424 h 4064461"/>
              <a:gd name="connsiteX1" fmla="*/ 677424 w 8041229"/>
              <a:gd name="connsiteY1" fmla="*/ 0 h 4064461"/>
              <a:gd name="connsiteX2" fmla="*/ 7363805 w 8041229"/>
              <a:gd name="connsiteY2" fmla="*/ 0 h 4064461"/>
              <a:gd name="connsiteX3" fmla="*/ 8041229 w 8041229"/>
              <a:gd name="connsiteY3" fmla="*/ 677424 h 4064461"/>
              <a:gd name="connsiteX4" fmla="*/ 8041229 w 8041229"/>
              <a:gd name="connsiteY4" fmla="*/ 3387037 h 4064461"/>
              <a:gd name="connsiteX5" fmla="*/ 7363805 w 8041229"/>
              <a:gd name="connsiteY5" fmla="*/ 4064461 h 4064461"/>
              <a:gd name="connsiteX6" fmla="*/ 677424 w 8041229"/>
              <a:gd name="connsiteY6" fmla="*/ 4064461 h 4064461"/>
              <a:gd name="connsiteX7" fmla="*/ 0 w 8041229"/>
              <a:gd name="connsiteY7" fmla="*/ 3387037 h 4064461"/>
              <a:gd name="connsiteX8" fmla="*/ 0 w 8041229"/>
              <a:gd name="connsiteY8" fmla="*/ 677424 h 4064461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363805 w 8041229"/>
              <a:gd name="connsiteY2" fmla="*/ 93519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114423 w 8041229"/>
              <a:gd name="connsiteY2" fmla="*/ 124692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677424 w 8041229"/>
              <a:gd name="connsiteY6" fmla="*/ 4043680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781333 w 8041229"/>
              <a:gd name="connsiteY6" fmla="*/ 4002116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0 w 8041229"/>
              <a:gd name="connsiteY8" fmla="*/ 656643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41229" h="4022896">
                <a:moveTo>
                  <a:pt x="114300" y="708596"/>
                </a:moveTo>
                <a:cubicBezTo>
                  <a:pt x="83127" y="282510"/>
                  <a:pt x="916356" y="41562"/>
                  <a:pt x="1290487" y="20780"/>
                </a:cubicBezTo>
                <a:cubicBezTo>
                  <a:pt x="3127889" y="96980"/>
                  <a:pt x="4902948" y="6927"/>
                  <a:pt x="6709178" y="0"/>
                </a:cubicBezTo>
                <a:cubicBezTo>
                  <a:pt x="7249564" y="31173"/>
                  <a:pt x="7885366" y="292901"/>
                  <a:pt x="8041229" y="677423"/>
                </a:cubicBezTo>
                <a:lnTo>
                  <a:pt x="7926929" y="3418209"/>
                </a:lnTo>
                <a:cubicBezTo>
                  <a:pt x="7926929" y="3792340"/>
                  <a:pt x="7519727" y="3991724"/>
                  <a:pt x="7145596" y="3991724"/>
                </a:cubicBezTo>
                <a:lnTo>
                  <a:pt x="781333" y="4022896"/>
                </a:lnTo>
                <a:cubicBezTo>
                  <a:pt x="407202" y="4022896"/>
                  <a:pt x="0" y="3761167"/>
                  <a:pt x="0" y="3387036"/>
                </a:cubicBezTo>
                <a:lnTo>
                  <a:pt x="114300" y="708596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7268031" y="2387465"/>
            <a:ext cx="15274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neo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419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825910"/>
            <a:ext cx="3091950" cy="4317590"/>
          </a:xfrm>
          <a:prstGeom prst="rect">
            <a:avLst/>
          </a:prstGeom>
        </p:spPr>
      </p:pic>
      <p:pic>
        <p:nvPicPr>
          <p:cNvPr id="9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34" y="-30769"/>
            <a:ext cx="5205623" cy="739377"/>
          </a:xfrm>
          <a:prstGeom prst="rect">
            <a:avLst/>
          </a:prstGeom>
        </p:spPr>
      </p:pic>
      <p:sp>
        <p:nvSpPr>
          <p:cNvPr id="10" name="文本框 20">
            <a:extLst>
              <a:ext uri="{FF2B5EF4-FFF2-40B4-BE49-F238E27FC236}">
                <a16:creationId xmlns:a16="http://schemas.microsoft.com/office/drawing/2014/main" xmlns="" id="{41709550-8102-4913-8D78-4D6C8E4600DD}"/>
              </a:ext>
            </a:extLst>
          </p:cNvPr>
          <p:cNvSpPr txBox="1"/>
          <p:nvPr/>
        </p:nvSpPr>
        <p:spPr>
          <a:xfrm>
            <a:off x="1067330" y="84630"/>
            <a:ext cx="2971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*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tình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huống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3477" y="824007"/>
            <a:ext cx="6019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N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sang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H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buAutoNum type="alphaLcParenR"/>
            </a:pP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A? </a:t>
            </a:r>
          </a:p>
          <a:p>
            <a:pPr marL="342900" indent="-342900" algn="just">
              <a:buAutoNum type="alphaLcParenR"/>
            </a:pP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032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9550"/>
            <a:ext cx="4038600" cy="4038600"/>
          </a:xfrm>
          <a:prstGeom prst="rect">
            <a:avLst/>
          </a:prstGeom>
        </p:spPr>
      </p:pic>
      <p:pic>
        <p:nvPicPr>
          <p:cNvPr id="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34" y="-30769"/>
            <a:ext cx="5205623" cy="739377"/>
          </a:xfrm>
          <a:prstGeom prst="rect">
            <a:avLst/>
          </a:prstGeom>
        </p:spPr>
      </p:pic>
      <p:sp>
        <p:nvSpPr>
          <p:cNvPr id="6" name="文本框 20">
            <a:extLst>
              <a:ext uri="{FF2B5EF4-FFF2-40B4-BE49-F238E27FC236}">
                <a16:creationId xmlns:a16="http://schemas.microsoft.com/office/drawing/2014/main" xmlns="" id="{41709550-8102-4913-8D78-4D6C8E4600DD}"/>
              </a:ext>
            </a:extLst>
          </p:cNvPr>
          <p:cNvSpPr txBox="1"/>
          <p:nvPr/>
        </p:nvSpPr>
        <p:spPr>
          <a:xfrm>
            <a:off x="1067330" y="84630"/>
            <a:ext cx="2971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*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tình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huống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Double Wave 3"/>
          <p:cNvSpPr/>
          <p:nvPr/>
        </p:nvSpPr>
        <p:spPr>
          <a:xfrm>
            <a:off x="0" y="677083"/>
            <a:ext cx="7391400" cy="4256867"/>
          </a:xfrm>
          <a:prstGeom prst="doubleWave">
            <a:avLst>
              <a:gd name="adj1" fmla="val 6250"/>
              <a:gd name="adj2" fmla="val 333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381000" y="1066578"/>
            <a:ext cx="6629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qua.</a:t>
            </a:r>
            <a:endParaRPr lang="vi-V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Ý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thòi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48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71550"/>
            <a:ext cx="2746170" cy="3335743"/>
          </a:xfrm>
          <a:prstGeom prst="rect">
            <a:avLst/>
          </a:prstGeom>
        </p:spPr>
      </p:pic>
      <p:pic>
        <p:nvPicPr>
          <p:cNvPr id="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34" y="-30769"/>
            <a:ext cx="5205623" cy="739377"/>
          </a:xfrm>
          <a:prstGeom prst="rect">
            <a:avLst/>
          </a:prstGeom>
        </p:spPr>
      </p:pic>
      <p:sp>
        <p:nvSpPr>
          <p:cNvPr id="6" name="文本框 20">
            <a:extLst>
              <a:ext uri="{FF2B5EF4-FFF2-40B4-BE49-F238E27FC236}">
                <a16:creationId xmlns:a16="http://schemas.microsoft.com/office/drawing/2014/main" xmlns="" id="{41709550-8102-4913-8D78-4D6C8E4600DD}"/>
              </a:ext>
            </a:extLst>
          </p:cNvPr>
          <p:cNvSpPr txBox="1"/>
          <p:nvPr/>
        </p:nvSpPr>
        <p:spPr>
          <a:xfrm>
            <a:off x="1067330" y="84630"/>
            <a:ext cx="2971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*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tình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huống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584370" y="687100"/>
            <a:ext cx="5029200" cy="38443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4079935" y="1352550"/>
            <a:ext cx="403807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Theo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954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186" y="84126"/>
            <a:ext cx="1918853" cy="3117509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1A961A3D-42B9-4BE0-A064-95F2478D112E}"/>
              </a:ext>
            </a:extLst>
          </p:cNvPr>
          <p:cNvGrpSpPr/>
          <p:nvPr/>
        </p:nvGrpSpPr>
        <p:grpSpPr>
          <a:xfrm>
            <a:off x="4419600" y="1038820"/>
            <a:ext cx="2971800" cy="923330"/>
            <a:chOff x="6566560" y="1594210"/>
            <a:chExt cx="2201335" cy="1231106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F4414CDB-DEA9-4BE9-B9EC-8280B6D87422}"/>
                </a:ext>
              </a:extLst>
            </p:cNvPr>
            <p:cNvSpPr/>
            <p:nvPr/>
          </p:nvSpPr>
          <p:spPr>
            <a:xfrm>
              <a:off x="7598812" y="1635034"/>
              <a:ext cx="136838" cy="861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3600" b="1" kern="1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康少女文字W5(P)" panose="040F0500000000000000" pitchFamily="82" charset="-122"/>
                <a:ea typeface="华康少女文字W5(P)" panose="040F0500000000000000" pitchFamily="82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E3706161-CE7E-4FC1-9AE2-DD4629B8941E}"/>
                </a:ext>
              </a:extLst>
            </p:cNvPr>
            <p:cNvSpPr/>
            <p:nvPr/>
          </p:nvSpPr>
          <p:spPr>
            <a:xfrm>
              <a:off x="6566560" y="1594210"/>
              <a:ext cx="2201335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zh-CN" altLang="en-US" sz="5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0999" y="361950"/>
            <a:ext cx="6741409" cy="4442265"/>
            <a:chOff x="381000" y="361950"/>
            <a:chExt cx="6505884" cy="444226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000" y="361950"/>
              <a:ext cx="6505884" cy="4442265"/>
            </a:xfrm>
            <a:prstGeom prst="rect">
              <a:avLst/>
            </a:prstGeom>
            <a:noFill/>
          </p:spPr>
        </p:pic>
        <p:sp>
          <p:nvSpPr>
            <p:cNvPr id="2" name="TextBox 1"/>
            <p:cNvSpPr txBox="1"/>
            <p:nvPr/>
          </p:nvSpPr>
          <p:spPr>
            <a:xfrm>
              <a:off x="1460991" y="1123950"/>
              <a:ext cx="495010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</a:t>
              </a:r>
              <a:r>
                <a:rPr lang="en-US" sz="30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</a:p>
            <a:p>
              <a:pPr algn="ctr"/>
              <a:r>
                <a:rPr lang="en-US" sz="30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</a:t>
              </a:r>
              <a:r>
                <a:rPr lang="en-US" sz="3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TÂM, CẢM THÔNG, CHIA SẺ </a:t>
              </a:r>
            </a:p>
            <a:p>
              <a:pPr algn="ctr"/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2409" y="3201635"/>
            <a:ext cx="1564391" cy="155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81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9550"/>
            <a:ext cx="4038600" cy="4038600"/>
          </a:xfrm>
          <a:prstGeom prst="rect">
            <a:avLst/>
          </a:prstGeom>
        </p:spPr>
      </p:pic>
      <p:pic>
        <p:nvPicPr>
          <p:cNvPr id="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34" y="-30769"/>
            <a:ext cx="5205623" cy="739377"/>
          </a:xfrm>
          <a:prstGeom prst="rect">
            <a:avLst/>
          </a:prstGeom>
        </p:spPr>
      </p:pic>
      <p:sp>
        <p:nvSpPr>
          <p:cNvPr id="6" name="文本框 20">
            <a:extLst>
              <a:ext uri="{FF2B5EF4-FFF2-40B4-BE49-F238E27FC236}">
                <a16:creationId xmlns:a16="http://schemas.microsoft.com/office/drawing/2014/main" xmlns="" id="{41709550-8102-4913-8D78-4D6C8E4600DD}"/>
              </a:ext>
            </a:extLst>
          </p:cNvPr>
          <p:cNvSpPr txBox="1"/>
          <p:nvPr/>
        </p:nvSpPr>
        <p:spPr>
          <a:xfrm>
            <a:off x="1067330" y="84630"/>
            <a:ext cx="2971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*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tình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huống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Double Wave 3"/>
          <p:cNvSpPr/>
          <p:nvPr/>
        </p:nvSpPr>
        <p:spPr>
          <a:xfrm>
            <a:off x="228600" y="824007"/>
            <a:ext cx="7010400" cy="3886200"/>
          </a:xfrm>
          <a:prstGeom prst="doubleWave">
            <a:avLst>
              <a:gd name="adj1" fmla="val 6250"/>
              <a:gd name="adj2" fmla="val 333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723900" y="1305168"/>
            <a:ext cx="6019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ỷ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H, do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dẫm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H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N. 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313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384" y="434485"/>
            <a:ext cx="3326526" cy="130617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384"/>
          <a:stretch/>
        </p:blipFill>
        <p:spPr>
          <a:xfrm>
            <a:off x="48166" y="2046776"/>
            <a:ext cx="1535640" cy="30967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6603" y="1039753"/>
            <a:ext cx="1567970" cy="312344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F4414CDB-DEA9-4BE9-B9EC-8280B6D87422}"/>
              </a:ext>
            </a:extLst>
          </p:cNvPr>
          <p:cNvSpPr/>
          <p:nvPr/>
        </p:nvSpPr>
        <p:spPr>
          <a:xfrm>
            <a:off x="1241130" y="-923637"/>
            <a:ext cx="184731" cy="646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600" b="1" kern="100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康少女文字W5(P)" panose="040F0500000000000000" pitchFamily="82" charset="-122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E3706161-CE7E-4FC1-9AE2-DD4629B8941E}"/>
              </a:ext>
            </a:extLst>
          </p:cNvPr>
          <p:cNvSpPr/>
          <p:nvPr/>
        </p:nvSpPr>
        <p:spPr>
          <a:xfrm>
            <a:off x="3257609" y="762754"/>
            <a:ext cx="25861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III/ </a:t>
            </a:r>
            <a:r>
              <a:rPr lang="en-US" altLang="zh-CN" sz="3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Vận</a:t>
            </a:r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dụng</a:t>
            </a:r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endParaRPr lang="zh-CN" altLang="en-US" sz="30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1894" y="864107"/>
            <a:ext cx="2462897" cy="402978"/>
            <a:chOff x="990600" y="830807"/>
            <a:chExt cx="2462897" cy="402978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990600" y="1029666"/>
              <a:ext cx="2462897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五角星 27"/>
            <p:cNvSpPr/>
            <p:nvPr/>
          </p:nvSpPr>
          <p:spPr>
            <a:xfrm>
              <a:off x="2569630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五角星 28"/>
            <p:cNvSpPr/>
            <p:nvPr/>
          </p:nvSpPr>
          <p:spPr>
            <a:xfrm>
              <a:off x="1965678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五角星 29"/>
            <p:cNvSpPr/>
            <p:nvPr/>
          </p:nvSpPr>
          <p:spPr>
            <a:xfrm>
              <a:off x="1334692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45419" y="875096"/>
            <a:ext cx="2449696" cy="402978"/>
            <a:chOff x="5475104" y="830807"/>
            <a:chExt cx="2449696" cy="402978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5475104" y="1043285"/>
              <a:ext cx="2449696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五角星 30"/>
            <p:cNvSpPr/>
            <p:nvPr/>
          </p:nvSpPr>
          <p:spPr>
            <a:xfrm>
              <a:off x="7097011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五角星 31"/>
            <p:cNvSpPr/>
            <p:nvPr/>
          </p:nvSpPr>
          <p:spPr>
            <a:xfrm>
              <a:off x="6493059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五角星 32"/>
            <p:cNvSpPr/>
            <p:nvPr/>
          </p:nvSpPr>
          <p:spPr>
            <a:xfrm>
              <a:off x="5862073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Double Wave 7"/>
          <p:cNvSpPr/>
          <p:nvPr/>
        </p:nvSpPr>
        <p:spPr>
          <a:xfrm>
            <a:off x="1444473" y="1839485"/>
            <a:ext cx="6341464" cy="2815618"/>
          </a:xfrm>
          <a:prstGeom prst="doubleWave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/>
          <p:cNvSpPr txBox="1"/>
          <p:nvPr/>
        </p:nvSpPr>
        <p:spPr>
          <a:xfrm>
            <a:off x="1455028" y="2219726"/>
            <a:ext cx="6320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896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8" grpId="0" animBg="1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40"/>
          <p:cNvSpPr/>
          <p:nvPr/>
        </p:nvSpPr>
        <p:spPr>
          <a:xfrm>
            <a:off x="304800" y="300830"/>
            <a:ext cx="7543800" cy="4556920"/>
          </a:xfrm>
          <a:custGeom>
            <a:avLst/>
            <a:gdLst>
              <a:gd name="connsiteX0" fmla="*/ 0 w 8041229"/>
              <a:gd name="connsiteY0" fmla="*/ 677424 h 4064461"/>
              <a:gd name="connsiteX1" fmla="*/ 677424 w 8041229"/>
              <a:gd name="connsiteY1" fmla="*/ 0 h 4064461"/>
              <a:gd name="connsiteX2" fmla="*/ 7363805 w 8041229"/>
              <a:gd name="connsiteY2" fmla="*/ 0 h 4064461"/>
              <a:gd name="connsiteX3" fmla="*/ 8041229 w 8041229"/>
              <a:gd name="connsiteY3" fmla="*/ 677424 h 4064461"/>
              <a:gd name="connsiteX4" fmla="*/ 8041229 w 8041229"/>
              <a:gd name="connsiteY4" fmla="*/ 3387037 h 4064461"/>
              <a:gd name="connsiteX5" fmla="*/ 7363805 w 8041229"/>
              <a:gd name="connsiteY5" fmla="*/ 4064461 h 4064461"/>
              <a:gd name="connsiteX6" fmla="*/ 677424 w 8041229"/>
              <a:gd name="connsiteY6" fmla="*/ 4064461 h 4064461"/>
              <a:gd name="connsiteX7" fmla="*/ 0 w 8041229"/>
              <a:gd name="connsiteY7" fmla="*/ 3387037 h 4064461"/>
              <a:gd name="connsiteX8" fmla="*/ 0 w 8041229"/>
              <a:gd name="connsiteY8" fmla="*/ 677424 h 4064461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363805 w 8041229"/>
              <a:gd name="connsiteY2" fmla="*/ 93519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114423 w 8041229"/>
              <a:gd name="connsiteY2" fmla="*/ 124692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677424 w 8041229"/>
              <a:gd name="connsiteY6" fmla="*/ 4043680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781333 w 8041229"/>
              <a:gd name="connsiteY6" fmla="*/ 4002116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0 w 8041229"/>
              <a:gd name="connsiteY8" fmla="*/ 656643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41229" h="4022896">
                <a:moveTo>
                  <a:pt x="114300" y="708596"/>
                </a:moveTo>
                <a:cubicBezTo>
                  <a:pt x="83127" y="282510"/>
                  <a:pt x="916356" y="41562"/>
                  <a:pt x="1290487" y="20780"/>
                </a:cubicBezTo>
                <a:cubicBezTo>
                  <a:pt x="3127889" y="96980"/>
                  <a:pt x="4902948" y="6927"/>
                  <a:pt x="6709178" y="0"/>
                </a:cubicBezTo>
                <a:cubicBezTo>
                  <a:pt x="7249564" y="31173"/>
                  <a:pt x="7885366" y="292901"/>
                  <a:pt x="8041229" y="677423"/>
                </a:cubicBezTo>
                <a:lnTo>
                  <a:pt x="7926929" y="3418209"/>
                </a:lnTo>
                <a:cubicBezTo>
                  <a:pt x="7926929" y="3792340"/>
                  <a:pt x="7519727" y="3991724"/>
                  <a:pt x="7145596" y="3991724"/>
                </a:cubicBezTo>
                <a:lnTo>
                  <a:pt x="781333" y="4022896"/>
                </a:lnTo>
                <a:cubicBezTo>
                  <a:pt x="407202" y="4022896"/>
                  <a:pt x="0" y="3761167"/>
                  <a:pt x="0" y="3387036"/>
                </a:cubicBezTo>
                <a:lnTo>
                  <a:pt x="114300" y="708596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51D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xmlns="" id="{C3BEC9FD-EA47-45C1-87E2-91CFFCEAAB0A}"/>
              </a:ext>
            </a:extLst>
          </p:cNvPr>
          <p:cNvSpPr txBox="1"/>
          <p:nvPr/>
        </p:nvSpPr>
        <p:spPr>
          <a:xfrm>
            <a:off x="533400" y="1106404"/>
            <a:ext cx="7239000" cy="77713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nl-NL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Lập </a:t>
            </a:r>
            <a:r>
              <a:rPr lang="nl-NL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 hoạch giúp đỡ một HS có hoàn cảnh khó khăn trong lớp với các công việc cụ thể theo PHT sau: 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086222"/>
            <a:ext cx="3200400" cy="3200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BAB0CAC-06D8-4B58-8F2E-370BE3E6061D}"/>
              </a:ext>
            </a:extLst>
          </p:cNvPr>
          <p:cNvSpPr/>
          <p:nvPr/>
        </p:nvSpPr>
        <p:spPr>
          <a:xfrm>
            <a:off x="304800" y="309098"/>
            <a:ext cx="3810000" cy="368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51203">
            <a:extLst>
              <a:ext uri="{FF2B5EF4-FFF2-40B4-BE49-F238E27FC236}">
                <a16:creationId xmlns:a16="http://schemas.microsoft.com/office/drawing/2014/main" xmlns="" id="{AF858482-317F-418E-ADBC-0C88DD06AC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56852" y="146081"/>
            <a:ext cx="3200183" cy="96032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US" altLang="zh-CN" sz="2800" b="1" dirty="0" err="1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altLang="zh-CN" sz="2800" b="1" dirty="0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</a:t>
            </a:r>
            <a:r>
              <a:rPr lang="en-US" altLang="zh-CN" sz="2800" b="1" dirty="0" smtClean="0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hoạch</a:t>
            </a:r>
            <a:r>
              <a:rPr lang="en-US" altLang="zh-CN" sz="2800" b="1" dirty="0" smtClean="0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zh-CN" altLang="en-US" sz="2800" b="1" dirty="0">
              <a:ln>
                <a:solidFill>
                  <a:schemeClr val="bg1"/>
                </a:solidFill>
              </a:ln>
              <a:solidFill>
                <a:schemeClr val="accent1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ahoma" panose="020B0604030504040204" pitchFamily="34" charset="0"/>
              <a:ea typeface="迷你简卡通" panose="03000509000000000000" pitchFamily="65" charset="-122"/>
              <a:cs typeface="Tahoma" panose="020B060403050404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76967"/>
              </p:ext>
            </p:extLst>
          </p:nvPr>
        </p:nvGraphicFramePr>
        <p:xfrm>
          <a:off x="533400" y="1962148"/>
          <a:ext cx="5791200" cy="2514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3072">
                  <a:extLst>
                    <a:ext uri="{9D8B030D-6E8A-4147-A177-3AD203B41FA5}">
                      <a16:colId xmlns:a16="http://schemas.microsoft.com/office/drawing/2014/main" xmlns="" val="3875821697"/>
                    </a:ext>
                  </a:extLst>
                </a:gridCol>
                <a:gridCol w="2548128">
                  <a:extLst>
                    <a:ext uri="{9D8B030D-6E8A-4147-A177-3AD203B41FA5}">
                      <a16:colId xmlns:a16="http://schemas.microsoft.com/office/drawing/2014/main" xmlns="" val="2134727079"/>
                    </a:ext>
                  </a:extLst>
                </a:gridCol>
              </a:tblGrid>
              <a:tr h="6286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đỡ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2487336"/>
                  </a:ext>
                </a:extLst>
              </a:tr>
              <a:tr h="628651"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khăn</a:t>
                      </a:r>
                      <a:r>
                        <a:rPr lang="en-US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endParaRPr lang="vi-VN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3746003"/>
                  </a:ext>
                </a:extLst>
              </a:tr>
              <a:tr h="628651"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endParaRPr lang="vi-VN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5909908"/>
                  </a:ext>
                </a:extLst>
              </a:tr>
              <a:tr h="628651"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36671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232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0CA36092-9498-4D3B-AEC8-B3891A594852}"/>
              </a:ext>
            </a:extLst>
          </p:cNvPr>
          <p:cNvSpPr/>
          <p:nvPr/>
        </p:nvSpPr>
        <p:spPr>
          <a:xfrm>
            <a:off x="3820973" y="664129"/>
            <a:ext cx="4419600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7200" spc="600" dirty="0" err="1" smtClean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Cảm</a:t>
            </a:r>
            <a:r>
              <a:rPr lang="en-US" altLang="zh-CN" sz="7200" spc="600" dirty="0" smtClean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 </a:t>
            </a:r>
            <a:r>
              <a:rPr lang="en-US" altLang="zh-CN" sz="7200" spc="600" dirty="0" err="1" smtClean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ơn</a:t>
            </a:r>
            <a:r>
              <a:rPr lang="en-US" altLang="zh-CN" sz="7200" spc="600" dirty="0" smtClean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 </a:t>
            </a:r>
            <a:r>
              <a:rPr lang="en-US" altLang="zh-CN" sz="7200" spc="600" dirty="0" err="1" smtClean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các</a:t>
            </a:r>
            <a:r>
              <a:rPr lang="en-US" altLang="zh-CN" sz="7200" spc="600" dirty="0" smtClean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 </a:t>
            </a:r>
            <a:r>
              <a:rPr lang="en-US" altLang="zh-CN" sz="7200" spc="600" dirty="0" err="1" smtClean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em</a:t>
            </a:r>
            <a:r>
              <a:rPr lang="en-US" altLang="zh-CN" sz="7200" spc="600" dirty="0" smtClean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! </a:t>
            </a:r>
            <a:endParaRPr lang="en-US" altLang="zh-CN" sz="7200" spc="600" dirty="0">
              <a:ln w="12700">
                <a:solidFill>
                  <a:srgbClr val="5A3312"/>
                </a:solidFill>
              </a:ln>
              <a:solidFill>
                <a:schemeClr val="accent2"/>
              </a:solidFill>
              <a:latin typeface="汉仪铸字木头人W" panose="00020600040101010101" pitchFamily="18" charset="-122"/>
              <a:ea typeface="汉仪铸字木头人W" panose="00020600040101010101" pitchFamily="18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741" y="819150"/>
            <a:ext cx="3060739" cy="37136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018" y="2343150"/>
            <a:ext cx="1693781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72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384" y="434485"/>
            <a:ext cx="3326526" cy="130617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384"/>
          <a:stretch/>
        </p:blipFill>
        <p:spPr>
          <a:xfrm>
            <a:off x="48166" y="2046776"/>
            <a:ext cx="1535640" cy="30967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6603" y="1039753"/>
            <a:ext cx="1567970" cy="312344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F4414CDB-DEA9-4BE9-B9EC-8280B6D87422}"/>
              </a:ext>
            </a:extLst>
          </p:cNvPr>
          <p:cNvSpPr/>
          <p:nvPr/>
        </p:nvSpPr>
        <p:spPr>
          <a:xfrm>
            <a:off x="1241130" y="-923637"/>
            <a:ext cx="184731" cy="646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600" b="1" kern="100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康少女文字W5(P)" panose="040F0500000000000000" pitchFamily="82" charset="-122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E3706161-CE7E-4FC1-9AE2-DD4629B8941E}"/>
              </a:ext>
            </a:extLst>
          </p:cNvPr>
          <p:cNvSpPr/>
          <p:nvPr/>
        </p:nvSpPr>
        <p:spPr>
          <a:xfrm>
            <a:off x="3309317" y="756783"/>
            <a:ext cx="23967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I/ </a:t>
            </a:r>
            <a:r>
              <a:rPr lang="en-US" altLang="zh-CN" sz="3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Khám</a:t>
            </a:r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phá</a:t>
            </a:r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endParaRPr lang="zh-CN" altLang="en-US" sz="30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18" name="标题 1"/>
          <p:cNvSpPr txBox="1">
            <a:spLocks/>
          </p:cNvSpPr>
          <p:nvPr/>
        </p:nvSpPr>
        <p:spPr>
          <a:xfrm>
            <a:off x="1471092" y="2112593"/>
            <a:ext cx="6296234" cy="2135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b="1" dirty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en-US" altLang="zh-CN" sz="4000" b="1" smtClean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. </a:t>
            </a:r>
            <a:r>
              <a:rPr lang="en-US" altLang="zh-CN" sz="4000" b="1" dirty="0" err="1" smtClean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Thế</a:t>
            </a:r>
            <a:r>
              <a:rPr lang="en-US" altLang="zh-CN" sz="4000" b="1" dirty="0" smtClean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nào</a:t>
            </a:r>
            <a:r>
              <a:rPr lang="en-US" altLang="zh-CN" sz="4000" b="1" dirty="0" smtClean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là</a:t>
            </a:r>
            <a:r>
              <a:rPr lang="en-US" altLang="zh-CN" sz="4000" b="1" dirty="0" smtClean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quan</a:t>
            </a:r>
            <a:r>
              <a:rPr lang="en-US" altLang="zh-CN" sz="4000" b="1" dirty="0" smtClean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tâm</a:t>
            </a:r>
            <a:r>
              <a:rPr lang="en-US" altLang="zh-CN" sz="4000" b="1" dirty="0" smtClean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, </a:t>
            </a:r>
            <a:r>
              <a:rPr lang="en-US" altLang="zh-CN" sz="4000" b="1" dirty="0" err="1" smtClean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cảm</a:t>
            </a:r>
            <a:r>
              <a:rPr lang="en-US" altLang="zh-CN" sz="4000" b="1" dirty="0" smtClean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thông</a:t>
            </a:r>
            <a:r>
              <a:rPr lang="en-US" altLang="zh-CN" sz="4000" b="1" dirty="0" smtClean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, chia </a:t>
            </a:r>
            <a:r>
              <a:rPr lang="en-US" altLang="zh-CN" sz="4000" b="1" dirty="0" err="1" smtClean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sẻ</a:t>
            </a:r>
            <a:r>
              <a:rPr lang="en-US" altLang="zh-CN" sz="4000" b="1" dirty="0" smtClean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 </a:t>
            </a:r>
            <a:endParaRPr lang="zh-CN" altLang="en-US" sz="4000" b="1" dirty="0">
              <a:latin typeface="Times New Roman" panose="02020603050405020304" pitchFamily="18" charset="0"/>
              <a:ea typeface="迷你简卡通" panose="03000509000000000000" pitchFamily="65" charset="-122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1894" y="864107"/>
            <a:ext cx="2462897" cy="402978"/>
            <a:chOff x="990600" y="830807"/>
            <a:chExt cx="2462897" cy="402978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990600" y="1029666"/>
              <a:ext cx="2462897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五角星 27"/>
            <p:cNvSpPr/>
            <p:nvPr/>
          </p:nvSpPr>
          <p:spPr>
            <a:xfrm>
              <a:off x="2569630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五角星 28"/>
            <p:cNvSpPr/>
            <p:nvPr/>
          </p:nvSpPr>
          <p:spPr>
            <a:xfrm>
              <a:off x="1965678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五角星 29"/>
            <p:cNvSpPr/>
            <p:nvPr/>
          </p:nvSpPr>
          <p:spPr>
            <a:xfrm>
              <a:off x="1334692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45419" y="875096"/>
            <a:ext cx="2449696" cy="402978"/>
            <a:chOff x="5475104" y="830807"/>
            <a:chExt cx="2449696" cy="402978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5475104" y="1043285"/>
              <a:ext cx="2449696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五角星 30"/>
            <p:cNvSpPr/>
            <p:nvPr/>
          </p:nvSpPr>
          <p:spPr>
            <a:xfrm>
              <a:off x="7097011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五角星 31"/>
            <p:cNvSpPr/>
            <p:nvPr/>
          </p:nvSpPr>
          <p:spPr>
            <a:xfrm>
              <a:off x="6493059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五角星 32"/>
            <p:cNvSpPr/>
            <p:nvPr/>
          </p:nvSpPr>
          <p:spPr>
            <a:xfrm>
              <a:off x="5862073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4418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4095750"/>
            <a:ext cx="1216949" cy="1216949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4B5AF6E7-C4D0-4E6E-8F81-CE55DC10F846}"/>
              </a:ext>
            </a:extLst>
          </p:cNvPr>
          <p:cNvSpPr/>
          <p:nvPr/>
        </p:nvSpPr>
        <p:spPr>
          <a:xfrm>
            <a:off x="5924016" y="130696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zh-CN" altLang="en-US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71143"/>
            <a:ext cx="7563134" cy="651936"/>
          </a:xfrm>
          <a:prstGeom prst="rect">
            <a:avLst/>
          </a:prstGeom>
        </p:spPr>
      </p:pic>
      <p:sp>
        <p:nvSpPr>
          <p:cNvPr id="11" name="文本框 20">
            <a:extLst>
              <a:ext uri="{FF2B5EF4-FFF2-40B4-BE49-F238E27FC236}">
                <a16:creationId xmlns:a16="http://schemas.microsoft.com/office/drawing/2014/main" xmlns="" id="{41709550-8102-4913-8D78-4D6C8E4600DD}"/>
              </a:ext>
            </a:extLst>
          </p:cNvPr>
          <p:cNvSpPr txBox="1"/>
          <p:nvPr/>
        </p:nvSpPr>
        <p:spPr>
          <a:xfrm>
            <a:off x="1143000" y="144114"/>
            <a:ext cx="53697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Đọc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thông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tin: “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Cây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xanh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bốn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mùa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”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274" y="621168"/>
            <a:ext cx="86106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lững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thững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mỉ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pPr algn="just"/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pPr algn="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Theo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NXB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Nam, HN, 2018)</a:t>
            </a:r>
          </a:p>
          <a:p>
            <a:pPr algn="just"/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670546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40"/>
          <p:cNvSpPr/>
          <p:nvPr/>
        </p:nvSpPr>
        <p:spPr>
          <a:xfrm>
            <a:off x="228600" y="886747"/>
            <a:ext cx="7848600" cy="4047203"/>
          </a:xfrm>
          <a:custGeom>
            <a:avLst/>
            <a:gdLst>
              <a:gd name="connsiteX0" fmla="*/ 0 w 8041229"/>
              <a:gd name="connsiteY0" fmla="*/ 677424 h 4064461"/>
              <a:gd name="connsiteX1" fmla="*/ 677424 w 8041229"/>
              <a:gd name="connsiteY1" fmla="*/ 0 h 4064461"/>
              <a:gd name="connsiteX2" fmla="*/ 7363805 w 8041229"/>
              <a:gd name="connsiteY2" fmla="*/ 0 h 4064461"/>
              <a:gd name="connsiteX3" fmla="*/ 8041229 w 8041229"/>
              <a:gd name="connsiteY3" fmla="*/ 677424 h 4064461"/>
              <a:gd name="connsiteX4" fmla="*/ 8041229 w 8041229"/>
              <a:gd name="connsiteY4" fmla="*/ 3387037 h 4064461"/>
              <a:gd name="connsiteX5" fmla="*/ 7363805 w 8041229"/>
              <a:gd name="connsiteY5" fmla="*/ 4064461 h 4064461"/>
              <a:gd name="connsiteX6" fmla="*/ 677424 w 8041229"/>
              <a:gd name="connsiteY6" fmla="*/ 4064461 h 4064461"/>
              <a:gd name="connsiteX7" fmla="*/ 0 w 8041229"/>
              <a:gd name="connsiteY7" fmla="*/ 3387037 h 4064461"/>
              <a:gd name="connsiteX8" fmla="*/ 0 w 8041229"/>
              <a:gd name="connsiteY8" fmla="*/ 677424 h 4064461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363805 w 8041229"/>
              <a:gd name="connsiteY2" fmla="*/ 93519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114423 w 8041229"/>
              <a:gd name="connsiteY2" fmla="*/ 124692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677424 w 8041229"/>
              <a:gd name="connsiteY6" fmla="*/ 4043680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781333 w 8041229"/>
              <a:gd name="connsiteY6" fmla="*/ 4002116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0 w 8041229"/>
              <a:gd name="connsiteY8" fmla="*/ 656643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41229" h="4022896">
                <a:moveTo>
                  <a:pt x="114300" y="708596"/>
                </a:moveTo>
                <a:cubicBezTo>
                  <a:pt x="83127" y="282510"/>
                  <a:pt x="916356" y="41562"/>
                  <a:pt x="1290487" y="20780"/>
                </a:cubicBezTo>
                <a:cubicBezTo>
                  <a:pt x="3127889" y="96980"/>
                  <a:pt x="4902948" y="6927"/>
                  <a:pt x="6709178" y="0"/>
                </a:cubicBezTo>
                <a:cubicBezTo>
                  <a:pt x="7249564" y="31173"/>
                  <a:pt x="7885366" y="292901"/>
                  <a:pt x="8041229" y="677423"/>
                </a:cubicBezTo>
                <a:lnTo>
                  <a:pt x="7926929" y="3418209"/>
                </a:lnTo>
                <a:cubicBezTo>
                  <a:pt x="7926929" y="3792340"/>
                  <a:pt x="7519727" y="3991724"/>
                  <a:pt x="7145596" y="3991724"/>
                </a:cubicBezTo>
                <a:lnTo>
                  <a:pt x="781333" y="4022896"/>
                </a:lnTo>
                <a:cubicBezTo>
                  <a:pt x="407202" y="4022896"/>
                  <a:pt x="0" y="3761167"/>
                  <a:pt x="0" y="3387036"/>
                </a:cubicBezTo>
                <a:lnTo>
                  <a:pt x="114300" y="708596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51D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1400" b="1" dirty="0" err="1">
                <a:latin typeface="#9Slide05 Brannboll Ny" panose="02000000000000000000" pitchFamily="2" charset="0"/>
              </a:rPr>
              <a:t>Em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hãy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cho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biết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vì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sao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cô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bán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vé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trong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câu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chuyện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đã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cho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ông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của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cậu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bé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vay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tiền</a:t>
            </a:r>
            <a:r>
              <a:rPr lang="en-US" sz="1400" b="1" dirty="0">
                <a:latin typeface="#9Slide05 Brannboll Ny" panose="02000000000000000000" pitchFamily="2" charset="0"/>
              </a:rPr>
              <a:t>?</a:t>
            </a:r>
            <a:endParaRPr lang="en-US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#9Slide05 Brannboll Ny" panose="02000000000000000000" pitchFamily="2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618" y="2618583"/>
            <a:ext cx="1562554" cy="245221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0" y="-62646"/>
            <a:ext cx="9146488" cy="1116298"/>
            <a:chOff x="0" y="-62646"/>
            <a:chExt cx="9146488" cy="1116298"/>
          </a:xfrm>
        </p:grpSpPr>
        <p:pic>
          <p:nvPicPr>
            <p:cNvPr id="7" name="Picture 4" descr="https://gatorball.files.wordpress.com/2011/03/hybrid-10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96"/>
              <a:ext cx="1499937" cy="10499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itle 1"/>
            <p:cNvSpPr txBox="1">
              <a:spLocks/>
            </p:cNvSpPr>
            <p:nvPr>
              <p:custDataLst>
                <p:tags r:id="rId1"/>
              </p:custDataLst>
            </p:nvPr>
          </p:nvSpPr>
          <p:spPr>
            <a:xfrm>
              <a:off x="1369947" y="107412"/>
              <a:ext cx="6497918" cy="63201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lIns="91440" tIns="45720" rIns="91440" bIns="45720" rtlCol="0" anchor="ctr">
              <a:normAutofit fontScale="775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PHIẾU BÀI TẬP</a:t>
              </a:r>
            </a:p>
          </p:txBody>
        </p:sp>
        <p:pic>
          <p:nvPicPr>
            <p:cNvPr id="9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9824" y="-62646"/>
              <a:ext cx="1316664" cy="82291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ounded Rectangle 3"/>
          <p:cNvSpPr/>
          <p:nvPr/>
        </p:nvSpPr>
        <p:spPr>
          <a:xfrm>
            <a:off x="484239" y="1200973"/>
            <a:ext cx="7372624" cy="1154162"/>
          </a:xfrm>
          <a:prstGeom prst="roundRect">
            <a:avLst/>
          </a:prstGeom>
          <a:pattFill prst="ltUpDiag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ounded Rectangle 12"/>
          <p:cNvSpPr/>
          <p:nvPr/>
        </p:nvSpPr>
        <p:spPr>
          <a:xfrm>
            <a:off x="494590" y="1209180"/>
            <a:ext cx="1591900" cy="1154162"/>
          </a:xfrm>
          <a:prstGeom prst="roundRect">
            <a:avLst>
              <a:gd name="adj" fmla="val 10000"/>
            </a:avLst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000" b="-9000"/>
            </a:stretch>
          </a:blipFill>
          <a:ln w="25400" cap="flat" cmpd="sng" algn="ctr">
            <a:solidFill>
              <a:srgbClr val="4F81BD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TextBox 9"/>
          <p:cNvSpPr txBox="1"/>
          <p:nvPr/>
        </p:nvSpPr>
        <p:spPr>
          <a:xfrm>
            <a:off x="2086489" y="1192483"/>
            <a:ext cx="574333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76865" y="2526420"/>
            <a:ext cx="7345585" cy="1112130"/>
          </a:xfrm>
          <a:prstGeom prst="roundRect">
            <a:avLst/>
          </a:prstGeom>
          <a:pattFill prst="diagBrick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ounded Rectangle 15"/>
          <p:cNvSpPr/>
          <p:nvPr/>
        </p:nvSpPr>
        <p:spPr>
          <a:xfrm>
            <a:off x="484239" y="2526420"/>
            <a:ext cx="1602250" cy="1112130"/>
          </a:xfrm>
          <a:prstGeom prst="roundRect">
            <a:avLst>
              <a:gd name="adj" fmla="val 10000"/>
            </a:avLst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0" b="-20000"/>
            </a:stretch>
          </a:blipFill>
          <a:ln w="25400" cap="flat" cmpd="sng" algn="ctr">
            <a:solidFill>
              <a:srgbClr val="4F81BD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TextBox 13"/>
          <p:cNvSpPr txBox="1"/>
          <p:nvPr/>
        </p:nvSpPr>
        <p:spPr>
          <a:xfrm>
            <a:off x="2093863" y="2724150"/>
            <a:ext cx="572858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94590" y="3722099"/>
            <a:ext cx="7318028" cy="1032719"/>
          </a:xfrm>
          <a:prstGeom prst="round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ounded Rectangle 18"/>
          <p:cNvSpPr/>
          <p:nvPr/>
        </p:nvSpPr>
        <p:spPr>
          <a:xfrm>
            <a:off x="494589" y="3722099"/>
            <a:ext cx="1591899" cy="1032719"/>
          </a:xfrm>
          <a:prstGeom prst="roundRect">
            <a:avLst>
              <a:gd name="adj" fmla="val 10000"/>
            </a:avLst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000" b="-5000"/>
            </a:stretch>
          </a:blipFill>
          <a:ln w="25400" cap="flat" cmpd="sng" algn="ctr">
            <a:solidFill>
              <a:srgbClr val="4F81BD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TextBox 16"/>
          <p:cNvSpPr txBox="1"/>
          <p:nvPr/>
        </p:nvSpPr>
        <p:spPr>
          <a:xfrm>
            <a:off x="2093863" y="3864908"/>
            <a:ext cx="57113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876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" y="2878151"/>
            <a:ext cx="1743371" cy="243443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-62646"/>
            <a:ext cx="9146488" cy="1116298"/>
            <a:chOff x="0" y="-62646"/>
            <a:chExt cx="9146488" cy="1116298"/>
          </a:xfrm>
        </p:grpSpPr>
        <p:pic>
          <p:nvPicPr>
            <p:cNvPr id="7" name="Picture 4" descr="https://gatorball.files.wordpress.com/2011/03/hybrid-10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96"/>
              <a:ext cx="1499937" cy="10499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itle 1"/>
            <p:cNvSpPr txBox="1">
              <a:spLocks/>
            </p:cNvSpPr>
            <p:nvPr>
              <p:custDataLst>
                <p:tags r:id="rId1"/>
              </p:custDataLst>
            </p:nvPr>
          </p:nvSpPr>
          <p:spPr>
            <a:xfrm>
              <a:off x="1369947" y="107412"/>
              <a:ext cx="6497918" cy="63201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lIns="91440" tIns="45720" rIns="91440" bIns="45720" rtlCol="0" anchor="ctr">
              <a:normAutofit fontScale="775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PHIẾU BÀI TẬP</a:t>
              </a:r>
            </a:p>
          </p:txBody>
        </p:sp>
        <p:pic>
          <p:nvPicPr>
            <p:cNvPr id="9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9824" y="-62646"/>
              <a:ext cx="1316664" cy="82291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ounded Rectangle 2"/>
          <p:cNvSpPr/>
          <p:nvPr/>
        </p:nvSpPr>
        <p:spPr>
          <a:xfrm>
            <a:off x="1499937" y="916001"/>
            <a:ext cx="7361477" cy="3859162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1676400" y="1053652"/>
            <a:ext cx="703999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a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VN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=&gt; Ý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543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40"/>
          <p:cNvSpPr/>
          <p:nvPr/>
        </p:nvSpPr>
        <p:spPr>
          <a:xfrm>
            <a:off x="228600" y="863985"/>
            <a:ext cx="7924800" cy="4069965"/>
          </a:xfrm>
          <a:custGeom>
            <a:avLst/>
            <a:gdLst>
              <a:gd name="connsiteX0" fmla="*/ 0 w 8041229"/>
              <a:gd name="connsiteY0" fmla="*/ 677424 h 4064461"/>
              <a:gd name="connsiteX1" fmla="*/ 677424 w 8041229"/>
              <a:gd name="connsiteY1" fmla="*/ 0 h 4064461"/>
              <a:gd name="connsiteX2" fmla="*/ 7363805 w 8041229"/>
              <a:gd name="connsiteY2" fmla="*/ 0 h 4064461"/>
              <a:gd name="connsiteX3" fmla="*/ 8041229 w 8041229"/>
              <a:gd name="connsiteY3" fmla="*/ 677424 h 4064461"/>
              <a:gd name="connsiteX4" fmla="*/ 8041229 w 8041229"/>
              <a:gd name="connsiteY4" fmla="*/ 3387037 h 4064461"/>
              <a:gd name="connsiteX5" fmla="*/ 7363805 w 8041229"/>
              <a:gd name="connsiteY5" fmla="*/ 4064461 h 4064461"/>
              <a:gd name="connsiteX6" fmla="*/ 677424 w 8041229"/>
              <a:gd name="connsiteY6" fmla="*/ 4064461 h 4064461"/>
              <a:gd name="connsiteX7" fmla="*/ 0 w 8041229"/>
              <a:gd name="connsiteY7" fmla="*/ 3387037 h 4064461"/>
              <a:gd name="connsiteX8" fmla="*/ 0 w 8041229"/>
              <a:gd name="connsiteY8" fmla="*/ 677424 h 4064461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363805 w 8041229"/>
              <a:gd name="connsiteY2" fmla="*/ 93519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114423 w 8041229"/>
              <a:gd name="connsiteY2" fmla="*/ 124692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677424 w 8041229"/>
              <a:gd name="connsiteY6" fmla="*/ 4043680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781333 w 8041229"/>
              <a:gd name="connsiteY6" fmla="*/ 4002116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0 w 8041229"/>
              <a:gd name="connsiteY8" fmla="*/ 656643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41229" h="4022896">
                <a:moveTo>
                  <a:pt x="114300" y="708596"/>
                </a:moveTo>
                <a:cubicBezTo>
                  <a:pt x="83127" y="282510"/>
                  <a:pt x="916356" y="41562"/>
                  <a:pt x="1290487" y="20780"/>
                </a:cubicBezTo>
                <a:cubicBezTo>
                  <a:pt x="3127889" y="96980"/>
                  <a:pt x="4902948" y="6927"/>
                  <a:pt x="6709178" y="0"/>
                </a:cubicBezTo>
                <a:cubicBezTo>
                  <a:pt x="7249564" y="31173"/>
                  <a:pt x="7885366" y="292901"/>
                  <a:pt x="8041229" y="677423"/>
                </a:cubicBezTo>
                <a:lnTo>
                  <a:pt x="7926929" y="3418209"/>
                </a:lnTo>
                <a:cubicBezTo>
                  <a:pt x="7926929" y="3792340"/>
                  <a:pt x="7519727" y="3991724"/>
                  <a:pt x="7145596" y="3991724"/>
                </a:cubicBezTo>
                <a:lnTo>
                  <a:pt x="781333" y="4022896"/>
                </a:lnTo>
                <a:cubicBezTo>
                  <a:pt x="407202" y="4022896"/>
                  <a:pt x="0" y="3761167"/>
                  <a:pt x="0" y="3387036"/>
                </a:cubicBezTo>
                <a:lnTo>
                  <a:pt x="114300" y="708596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51D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n-US" sz="1400" b="1" dirty="0">
              <a:solidFill>
                <a:schemeClr val="accent5">
                  <a:lumMod val="50000"/>
                </a:schemeClr>
              </a:solidFill>
              <a:latin typeface="#9Slide05 Brannboll Ny" panose="02000000000000000000" pitchFamily="2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365" y="3012813"/>
            <a:ext cx="1339144" cy="2101600"/>
          </a:xfrm>
          <a:prstGeom prst="rect">
            <a:avLst/>
          </a:prstGeom>
        </p:spPr>
      </p:pic>
      <p:pic>
        <p:nvPicPr>
          <p:cNvPr id="7" name="Picture 4" descr="https://gatorball.files.wordpress.com/2011/03/hybrid-1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6"/>
            <a:ext cx="1499937" cy="10499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369947" y="107412"/>
            <a:ext cx="6497918" cy="6320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PHIẾU BÀI TẬP</a:t>
            </a:r>
          </a:p>
        </p:txBody>
      </p:sp>
      <p:pic>
        <p:nvPicPr>
          <p:cNvPr id="9" name="Picture 2" descr="http://photos.myjoyonline.com/photos/news/201311/6579331693860_20014378402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824" y="-62646"/>
            <a:ext cx="1316664" cy="8229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25860" y="1009386"/>
            <a:ext cx="7592961" cy="1710993"/>
            <a:chOff x="484238" y="1200972"/>
            <a:chExt cx="7592961" cy="1710993"/>
          </a:xfrm>
        </p:grpSpPr>
        <p:sp>
          <p:nvSpPr>
            <p:cNvPr id="4" name="Rounded Rectangle 3"/>
            <p:cNvSpPr/>
            <p:nvPr/>
          </p:nvSpPr>
          <p:spPr>
            <a:xfrm>
              <a:off x="484238" y="1200972"/>
              <a:ext cx="7592961" cy="1710993"/>
            </a:xfrm>
            <a:prstGeom prst="roundRect">
              <a:avLst/>
            </a:prstGeom>
            <a:pattFill prst="ltUpDiag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29002" y="1261788"/>
              <a:ext cx="1706200" cy="1592241"/>
            </a:xfrm>
            <a:prstGeom prst="roundRect">
              <a:avLst>
                <a:gd name="adj" fmla="val 10000"/>
              </a:avLst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9000" b="-9000"/>
              </a:stretch>
            </a:blipFill>
            <a:ln w="25400" cap="flat" cmpd="sng" algn="ctr">
              <a:solidFill>
                <a:srgbClr val="4F81BD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2235202" y="1240860"/>
              <a:ext cx="5743335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b) </a:t>
              </a:r>
              <a:r>
                <a:rPr lang="en-US" sz="20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Bác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nhắc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nhở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nỗi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vất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vả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san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sẻ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nỗi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vất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vả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i="1" dirty="0"/>
                <a:t>.</a:t>
              </a:r>
              <a:endParaRPr lang="vi-VN" sz="20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52733" y="2824096"/>
            <a:ext cx="7666088" cy="2033654"/>
            <a:chOff x="352733" y="2824096"/>
            <a:chExt cx="7666088" cy="2033654"/>
          </a:xfrm>
        </p:grpSpPr>
        <p:sp>
          <p:nvSpPr>
            <p:cNvPr id="12" name="Rounded Rectangle 11"/>
            <p:cNvSpPr/>
            <p:nvPr/>
          </p:nvSpPr>
          <p:spPr>
            <a:xfrm>
              <a:off x="352733" y="2824096"/>
              <a:ext cx="7666088" cy="2033654"/>
            </a:xfrm>
            <a:prstGeom prst="roundRect">
              <a:avLst/>
            </a:prstGeom>
            <a:pattFill prst="diagBrick">
              <a:fgClr>
                <a:schemeClr val="accent5">
                  <a:lumMod val="20000"/>
                  <a:lumOff val="8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98206" y="2844938"/>
              <a:ext cx="1778618" cy="1997163"/>
            </a:xfrm>
            <a:prstGeom prst="roundRect">
              <a:avLst>
                <a:gd name="adj" fmla="val 10000"/>
              </a:avLst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20000" b="-20000"/>
              </a:stretch>
            </a:blipFill>
            <a:ln w="25400" cap="flat" cmpd="sng" algn="ctr">
              <a:solidFill>
                <a:srgbClr val="4F81BD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TextBox 13"/>
            <p:cNvSpPr txBox="1"/>
            <p:nvPr/>
          </p:nvSpPr>
          <p:spPr>
            <a:xfrm>
              <a:off x="2256710" y="2903109"/>
              <a:ext cx="564870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c) -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xuyên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xung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quanh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vi-VN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trí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vi-VN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sẻ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hay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đỡ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lúc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khó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khăn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nạn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khả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5864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3679DFC7-3415-4B21-92D4-A9F60259E3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950" y="742950"/>
            <a:ext cx="2462011" cy="4724400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685800" y="-781050"/>
            <a:ext cx="7912290" cy="586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699186"/>
            <a:ext cx="5638800" cy="380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TÂM: 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 THÔNG: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SẺ: 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73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2ADB108-2F67-4B4E-A97E-19ABB6FAC5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RATE_QUIZZES" val="0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F:\我图VIP设计PPT上传\10月份上传文件\350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6B905916-EC21-4ACF-BC58-BB8799F19323}&quot;/&gt;&lt;isInvalidForFieldText val=&quot;1&quot;/&gt;&lt;Image&gt;&lt;filename val=&quot;C:\Users\TONGXU~1\AppData\Local\Temp\PR\data\asimages\{6B905916-EC21-4ACF-BC58-BB8799F19323}_2_S.png&quot;/&gt;&lt;left val=&quot;79&quot;/&gt;&lt;top val=&quot;17&quot;/&gt;&lt;width val=&quot;634&quot;/&gt;&lt;height val=&quot;109&quot;/&gt;&lt;hasText val=&quot;0&quot;/&gt;&lt;/Image&gt;&lt;Image&gt;&lt;filename val=&quot;C:\Users\TONGXU~1\AppData\Local\Temp\PR\data\asimages\{6B905916-EC21-4ACF-BC58-BB8799F19323}_2_T.png&quot;/&gt;&lt;left val=&quot;82&quot;/&gt;&lt;top val=&quot;15&quot;/&gt;&lt;width val=&quot;604&quot;/&gt;&lt;height val=&quot;102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6B905916-EC21-4ACF-BC58-BB8799F19323}&quot;/&gt;&lt;isInvalidForFieldText val=&quot;1&quot;/&gt;&lt;Image&gt;&lt;filename val=&quot;C:\Users\TONGXU~1\AppData\Local\Temp\PR\data\asimages\{6B905916-EC21-4ACF-BC58-BB8799F19323}_2_S.png&quot;/&gt;&lt;left val=&quot;79&quot;/&gt;&lt;top val=&quot;17&quot;/&gt;&lt;width val=&quot;634&quot;/&gt;&lt;height val=&quot;109&quot;/&gt;&lt;hasText val=&quot;0&quot;/&gt;&lt;/Image&gt;&lt;Image&gt;&lt;filename val=&quot;C:\Users\TONGXU~1\AppData\Local\Temp\PR\data\asimages\{6B905916-EC21-4ACF-BC58-BB8799F19323}_2_T.png&quot;/&gt;&lt;left val=&quot;82&quot;/&gt;&lt;top val=&quot;15&quot;/&gt;&lt;width val=&quot;604&quot;/&gt;&lt;height val=&quot;10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6B905916-EC21-4ACF-BC58-BB8799F19323}&quot;/&gt;&lt;isInvalidForFieldText val=&quot;1&quot;/&gt;&lt;Image&gt;&lt;filename val=&quot;C:\Users\TONGXU~1\AppData\Local\Temp\PR\data\asimages\{6B905916-EC21-4ACF-BC58-BB8799F19323}_2_S.png&quot;/&gt;&lt;left val=&quot;79&quot;/&gt;&lt;top val=&quot;17&quot;/&gt;&lt;width val=&quot;634&quot;/&gt;&lt;height val=&quot;109&quot;/&gt;&lt;hasText val=&quot;0&quot;/&gt;&lt;/Image&gt;&lt;Image&gt;&lt;filename val=&quot;C:\Users\TONGXU~1\AppData\Local\Temp\PR\data\asimages\{6B905916-EC21-4ACF-BC58-BB8799F19323}_2_T.png&quot;/&gt;&lt;left val=&quot;82&quot;/&gt;&lt;top val=&quot;15&quot;/&gt;&lt;width val=&quot;604&quot;/&gt;&lt;height val=&quot;102&quot;/&gt;&lt;hasText val=&quot;1&quot;/&gt;&lt;/Image&gt;&lt;/ThreeDShapeInfo&gt;"/>
</p:tagLst>
</file>

<file path=ppt/theme/theme1.xml><?xml version="1.0" encoding="utf-8"?>
<a:theme xmlns:a="http://schemas.openxmlformats.org/drawingml/2006/main" name="Office 主题">
  <a:themeElements>
    <a:clrScheme name="自定义 109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CCFF"/>
      </a:accent1>
      <a:accent2>
        <a:srgbClr val="FFAE0D"/>
      </a:accent2>
      <a:accent3>
        <a:srgbClr val="00CCFF"/>
      </a:accent3>
      <a:accent4>
        <a:srgbClr val="FFAE0D"/>
      </a:accent4>
      <a:accent5>
        <a:srgbClr val="00CCFF"/>
      </a:accent5>
      <a:accent6>
        <a:srgbClr val="FFAE0D"/>
      </a:accent6>
      <a:hlink>
        <a:srgbClr val="00CCFF"/>
      </a:hlink>
      <a:folHlink>
        <a:srgbClr val="FFAE0D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2402</Words>
  <Application>Microsoft Office PowerPoint</Application>
  <PresentationFormat>On-screen Show (16:9)</PresentationFormat>
  <Paragraphs>177</Paragraphs>
  <Slides>33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Arial Unicode MS</vt:lpstr>
      <vt:lpstr>微软雅黑</vt:lpstr>
      <vt:lpstr>宋体</vt:lpstr>
      <vt:lpstr>#9Slide05 Brannboll Ny</vt:lpstr>
      <vt:lpstr>Arial</vt:lpstr>
      <vt:lpstr>Arial Black</vt:lpstr>
      <vt:lpstr>Calibri</vt:lpstr>
      <vt:lpstr>华文新魏</vt:lpstr>
      <vt:lpstr>Tahoma</vt:lpstr>
      <vt:lpstr>Times New Roman</vt:lpstr>
      <vt:lpstr>华康少女文字W5(P)</vt:lpstr>
      <vt:lpstr>汉仪铸字木头人W</vt:lpstr>
      <vt:lpstr>迷你简卡通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http://www.ypppt.com/</dc:description>
  <cp:lastModifiedBy/>
  <cp:revision>1</cp:revision>
  <dcterms:created xsi:type="dcterms:W3CDTF">2019-05-08T02:39:47Z</dcterms:created>
  <dcterms:modified xsi:type="dcterms:W3CDTF">2024-10-03T03:10:51Z</dcterms:modified>
</cp:coreProperties>
</file>