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56" r:id="rId5"/>
    <p:sldId id="268" r:id="rId6"/>
    <p:sldId id="399" r:id="rId7"/>
    <p:sldId id="398" r:id="rId8"/>
    <p:sldId id="257" r:id="rId9"/>
    <p:sldId id="264" r:id="rId10"/>
    <p:sldId id="259" r:id="rId11"/>
    <p:sldId id="258" r:id="rId12"/>
    <p:sldId id="400" r:id="rId13"/>
    <p:sldId id="261" r:id="rId14"/>
    <p:sldId id="401" r:id="rId15"/>
    <p:sldId id="262" r:id="rId16"/>
    <p:sldId id="263" r:id="rId17"/>
    <p:sldId id="402" r:id="rId18"/>
    <p:sldId id="267" r:id="rId19"/>
    <p:sldId id="403" r:id="rId20"/>
    <p:sldId id="404" r:id="rId21"/>
    <p:sldId id="368" r:id="rId22"/>
    <p:sldId id="587" r:id="rId23"/>
    <p:sldId id="588" r:id="rId24"/>
    <p:sldId id="589" r:id="rId25"/>
    <p:sldId id="593" r:id="rId26"/>
    <p:sldId id="594" r:id="rId27"/>
    <p:sldId id="590" r:id="rId28"/>
    <p:sldId id="322" r:id="rId29"/>
    <p:sldId id="570" r:id="rId30"/>
    <p:sldId id="574" r:id="rId31"/>
    <p:sldId id="595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vay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r>
            <a:rPr lang="vi-VN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i="0">
              <a:latin typeface="Times New Roman" panose="02020603050405020304" pitchFamily="18" charset="0"/>
              <a:cs typeface="Times New Roman" panose="02020603050405020304" pitchFamily="18" charset="0"/>
            </a:rPr>
            <a:t>Giữ </a:t>
          </a:r>
          <a:r>
            <a:rPr lang="vi-VN" sz="2800" b="1" i="0" smtClean="0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i="0" smtClean="0">
              <a:latin typeface="Times New Roman" panose="02020603050405020304" pitchFamily="18" charset="0"/>
              <a:cs typeface="Times New Roman" panose="02020603050405020304" pitchFamily="18" charset="0"/>
            </a:rPr>
            <a:t>ữ</a:t>
          </a:r>
          <a:r>
            <a:rPr lang="vi-VN" sz="2800" b="1" i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cậu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vay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r>
            <a:rPr lang="vi-VN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Giữ </a:t>
          </a:r>
          <a:r>
            <a:rPr lang="vi-VN" sz="2800" b="1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ữ</a:t>
          </a:r>
          <a:r>
            <a:rPr lang="vi-VN" sz="2800" b="1" i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307692"/>
            <a:ext cx="7612951" cy="119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</a:t>
            </a:r>
            <a:r>
              <a:rPr kumimoji="0" lang="en-US" altLang="vi-VN" sz="2398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TH&amp;THCS QUANG HƯNG</a:t>
            </a:r>
            <a:endParaRPr kumimoji="0" lang="en-US" altLang="vi-VN" sz="2398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3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398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 GDCD 7</a:t>
            </a: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7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552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86597" y="515843"/>
            <a:ext cx="1002291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“TIẾP SỨC ĐỒNG ĐỘI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1686927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xmlns="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2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xmlns="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xmlns="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xmlns="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95289"/>
              </p:ext>
            </p:extLst>
          </p:nvPr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43BA95-8540-45D8-BD8D-C331960A9503}"/>
              </a:ext>
            </a:extLst>
          </p:cNvPr>
          <p:cNvSpPr txBox="1"/>
          <p:nvPr/>
        </p:nvSpPr>
        <p:spPr>
          <a:xfrm>
            <a:off x="3886381" y="1408736"/>
            <a:ext cx="7277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xmlns="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xmlns="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xmlns="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xmlns="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49438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 trọng lời hứa, và biết tin tưởng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4453571"/>
            <a:ext cx="2192017" cy="1694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xmlns="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xmlns="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xmlns="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xmlns="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5238183" cy="4082892"/>
            <a:chOff x="7704888" y="1384847"/>
            <a:chExt cx="5238183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xmlns="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xmlns="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xmlns="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xmlns="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xmlns="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xmlns="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xmlns="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xmlns="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xmlns="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xmlns="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xmlns="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xmlns="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xmlns="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52381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819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858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xmlns="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xmlns="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xmlns="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xmlns="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xmlns="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xmlns="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xmlns="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xmlns="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xmlns="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xmlns="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xmlns="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xmlns="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xmlns="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xmlns="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xmlns="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xmlns="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xmlns="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xmlns="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xmlns="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xmlns="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xmlns="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xmlns="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xmlns="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xmlns="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xmlns="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xmlns="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xmlns="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xmlns="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xmlns="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xmlns="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xmlns="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xmlns="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xmlns="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xmlns="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xmlns="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xmlns="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xmlns="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xmlns="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xmlns="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xmlns="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xmlns="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xmlns="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xmlns="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xmlns="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xmlns="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xmlns="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xmlns="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xmlns="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xmlns="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xmlns="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xmlns="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xmlns="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xmlns="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xmlns="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xmlns="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xmlns="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xmlns="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xmlns="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xmlns="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xmlns="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xmlns="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xmlns="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xmlns="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xmlns="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xmlns="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xmlns="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xmlns="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xmlns="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xmlns="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xmlns="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xmlns="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xmlns="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xmlns="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xmlns="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xmlns="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xmlns="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xmlns="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xmlns="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xmlns="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xmlns="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xmlns="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xmlns="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xmlns="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xmlns="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xmlns="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5274014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ĐÓNG VAI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xmlns="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xmlns="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xmlns="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xmlns="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xmlns="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xmlns="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xmlns="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xmlns="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xmlns="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xmlns="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xmlns="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xmlns="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xmlns="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xmlns="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xmlns="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xmlns="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xmlns="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xmlns="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xmlns="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xmlns="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xmlns="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xmlns="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xmlns="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xmlns="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xmlns="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xmlns="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xmlns="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xmlns="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xmlns="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xmlns="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xmlns="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xmlns="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xmlns="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xmlns="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xmlns="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xmlns="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xmlns="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xmlns="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xmlns="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xmlns="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xmlns="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xmlns="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xmlns="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xmlns="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xmlns="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xmlns="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xmlns="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xmlns="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xmlns="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xmlns="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xmlns="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xmlns="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xmlns="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xmlns="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xmlns="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xmlns="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xmlns="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xmlns="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xmlns="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xmlns="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xmlns="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xmlns="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xmlns="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xmlns="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xmlns="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xmlns="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xmlns="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xmlns="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xmlns="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xmlns="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xmlns="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xmlns="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xmlns="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xmlns="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xmlns="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xmlns="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xmlns="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xmlns="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xmlns="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xmlns="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xmlns="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xmlns="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xmlns="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xmlns="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xmlns="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5674719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ĐÓNG VAI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83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212365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xmlns="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xmlns="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xmlns="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xmlns="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xmlns="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xmlns="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xmlns="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xmlns="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xmlns="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xmlns="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xmlns="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xmlns="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xmlns="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xmlns="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xmlns="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xmlns="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xmlns="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xmlns="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xmlns="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xmlns="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xmlns="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xmlns="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xmlns="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xmlns="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xmlns="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xmlns="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xmlns="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xmlns="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xmlns="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xmlns="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xmlns="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xmlns="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xmlns="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xmlns="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xmlns="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xmlns="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xmlns="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xmlns="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xmlns="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xmlns="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xmlns="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xmlns="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xmlns="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xmlns="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xmlns="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xmlns="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xmlns="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xmlns="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xmlns="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xmlns="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xmlns="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xmlns="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xmlns="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xmlns="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xmlns="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xmlns="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xmlns="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xmlns="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xmlns="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xmlns="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xmlns="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xmlns="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xmlns="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xmlns="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xmlns="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xmlns="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xmlns="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xmlns="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xmlns="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xmlns="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xmlns="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xmlns="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xmlns="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xmlns="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xmlns="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xmlns="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xmlns="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xmlns="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xmlns="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xmlns="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xmlns="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xmlns="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xmlns="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xmlns="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xmlns="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xmlns="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xmlns="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xmlns="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xmlns="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xmlns="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xmlns="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xmlns="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xmlns="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xmlns="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xmlns="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xmlns="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xmlns="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xmlns="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xmlns="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xmlns="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xmlns="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xmlns="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xmlns="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xmlns="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xmlns="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xmlns="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xmlns="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xmlns="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xmlns="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xmlns="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xmlns="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xmlns="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xmlns="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xmlns="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xmlns="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xmlns="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xmlns="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xmlns="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xmlns="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xmlns="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xmlns="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xmlns="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xmlns="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xmlns="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xmlns="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xmlns="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xmlns="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xmlns="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xmlns="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xmlns="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xmlns="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xmlns="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xmlns="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xmlns="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xmlns="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xmlns="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xmlns="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xmlns="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xmlns="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xmlns="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xmlns="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xmlns="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xmlns="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xmlns="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xmlns="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xmlns="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xmlns="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xmlns="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xmlns="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xmlns="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xmlns="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xmlns="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xmlns="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xmlns="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xmlns="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xmlns="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xmlns="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xmlns="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xmlns="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xmlns="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xmlns="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xmlns="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xmlns="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xmlns="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xmlns="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xmlns="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xmlns="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xmlns="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xmlns="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xmlns="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xmlns="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xmlns="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xmlns="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xmlns="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xmlns="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xmlns="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xmlns="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xmlns="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xmlns="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xmlns="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416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xmlns="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xmlns="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xmlns="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xmlns="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xmlns="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xmlns="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xmlns="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xmlns="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xmlns="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xmlns="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xmlns="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xmlns="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xmlns="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xmlns="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xmlns="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xmlns="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xmlns="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xmlns="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xmlns="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xmlns="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xmlns="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xmlns="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xmlns="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xmlns="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xmlns="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xmlns="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xmlns="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xmlns="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xmlns="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xmlns="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xmlns="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xmlns="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xmlns="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xmlns="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xmlns="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xmlns="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xmlns="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xmlns="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xmlns="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xmlns="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xmlns="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xmlns="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xmlns="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30" y="2060051"/>
            <a:ext cx="6475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xmlns="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xmlns="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A83F8DA1-F2A1-4B4E-A71A-A565D60BD2CC}"/>
              </a:ext>
            </a:extLst>
          </p:cNvPr>
          <p:cNvGrpSpPr/>
          <p:nvPr/>
        </p:nvGrpSpPr>
        <p:grpSpPr>
          <a:xfrm>
            <a:off x="2433712" y="1421703"/>
            <a:ext cx="7760534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xmlns="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xmlns="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xmlns="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xmlns="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xmlns="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xmlns="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xmlns="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xmlns="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xmlns="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xmlns="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xmlns="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xmlns="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xmlns="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xmlns="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xmlns="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xmlns="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xmlns="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xmlns="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xmlns="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xmlns="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xmlns="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xmlns="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xmlns="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xmlns="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xmlns="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xmlns="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xmlns="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xmlns="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xmlns="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xmlns="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xmlns="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xmlns="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xmlns="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xmlns="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xmlns="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xmlns="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xmlns="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xmlns="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xmlns="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xmlns="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xmlns="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xmlns="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xmlns="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xmlns="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xmlns="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xmlns="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xmlns="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xmlns="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xmlns="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xmlns="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xmlns="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xmlns="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xmlns="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xmlns="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xmlns="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xmlns="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xmlns="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xmlns="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xmlns="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xmlns="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xmlns="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xmlns="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xmlns="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xmlns="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xmlns="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xmlns="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xmlns="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xmlns="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xmlns="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xmlns="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xmlns="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xmlns="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xmlns="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xmlns="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xmlns="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xmlns="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xmlns="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xmlns="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xmlns="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xmlns="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xmlns="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xmlns="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xmlns="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xmlns="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xmlns="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xmlns="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xmlns="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xmlns="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xmlns="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xmlns="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xmlns="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xmlns="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xmlns="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621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1459654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3586889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1515</Words>
  <Application>Microsoft Office PowerPoint</Application>
  <PresentationFormat>Widescreen</PresentationFormat>
  <Paragraphs>160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62" baseType="lpstr">
      <vt:lpstr>Arial Unicode MS</vt:lpstr>
      <vt:lpstr>微软雅黑</vt:lpstr>
      <vt:lpstr>宋体</vt:lpstr>
      <vt:lpstr>宋体</vt:lpstr>
      <vt:lpstr>#9Slide03 Arima Madurai Black</vt:lpstr>
      <vt:lpstr>#9Slide03 Aturdida</vt:lpstr>
      <vt:lpstr>#9Slide05 Brannboll Ny</vt:lpstr>
      <vt:lpstr>#9Slide05 Fourth</vt:lpstr>
      <vt:lpstr>#9Slide05 SVNTradeMark</vt:lpstr>
      <vt:lpstr>#9Slide06 DeathRattle BB</vt:lpstr>
      <vt:lpstr>#9Slide07 Marbelia Regular</vt:lpstr>
      <vt:lpstr>【苹果】迟暮朝朝醉晚灯</vt:lpstr>
      <vt:lpstr>Arial</vt:lpstr>
      <vt:lpstr>Calibri</vt:lpstr>
      <vt:lpstr>Calibri Light</vt:lpstr>
      <vt:lpstr>Cambria</vt:lpstr>
      <vt:lpstr>DengXian</vt:lpstr>
      <vt:lpstr>Helvetica Neue</vt:lpstr>
      <vt:lpstr>inpin heiti</vt:lpstr>
      <vt:lpstr>ITC Avant Garde Std Bk</vt:lpstr>
      <vt:lpstr>SVN-Vanilla Daisy Pro</vt:lpstr>
      <vt:lpstr>Times New Roman</vt:lpstr>
      <vt:lpstr>Trebuchet MS</vt:lpstr>
      <vt:lpstr>Verdana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HIEP</cp:lastModifiedBy>
  <cp:revision>13</cp:revision>
  <dcterms:created xsi:type="dcterms:W3CDTF">2022-08-20T03:30:38Z</dcterms:created>
  <dcterms:modified xsi:type="dcterms:W3CDTF">2024-11-22T01:57:43Z</dcterms:modified>
</cp:coreProperties>
</file>