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5" r:id="rId1"/>
  </p:sldMasterIdLst>
  <p:notesMasterIdLst>
    <p:notesMasterId r:id="rId14"/>
  </p:notesMasterIdLst>
  <p:sldIdLst>
    <p:sldId id="316" r:id="rId2"/>
    <p:sldId id="256" r:id="rId3"/>
    <p:sldId id="317" r:id="rId4"/>
    <p:sldId id="319" r:id="rId5"/>
    <p:sldId id="318" r:id="rId6"/>
    <p:sldId id="323" r:id="rId7"/>
    <p:sldId id="324" r:id="rId8"/>
    <p:sldId id="328" r:id="rId9"/>
    <p:sldId id="322" r:id="rId10"/>
    <p:sldId id="321" r:id="rId11"/>
    <p:sldId id="320" r:id="rId12"/>
    <p:sldId id="327" r:id="rId13"/>
  </p:sldIdLst>
  <p:sldSz cx="9144000" cy="5143500" type="screen16x9"/>
  <p:notesSz cx="6858000" cy="9144000"/>
  <p:embeddedFontLst>
    <p:embeddedFont>
      <p:font typeface="#9Slide03 Arima Madurai Bold" panose="020B0604020202020204" charset="0"/>
      <p:bold r:id="rId15"/>
    </p:embeddedFont>
    <p:embeddedFont>
      <p:font typeface="#9Slide03 BoosterNextFYBlack" panose="020B0604020202020204" charset="0"/>
      <p:regular r:id="rId16"/>
    </p:embeddedFont>
    <p:embeddedFont>
      <p:font typeface="Londrina Solid" panose="020B0604020202020204" charset="0"/>
      <p:regular r:id="rId17"/>
    </p:embeddedFont>
    <p:embeddedFont>
      <p:font typeface="#9Slide05 SVNLobster" panose="020B0604020202020204" charset="0"/>
      <p:regular r:id="rId18"/>
    </p:embeddedFont>
    <p:embeddedFont>
      <p:font typeface="Montserrat" panose="020B0604020202020204" charset="0"/>
      <p:regular r:id="rId19"/>
      <p:bold r:id="rId20"/>
    </p:embeddedFont>
    <p:embeddedFont>
      <p:font typeface="Open Sans" panose="020B0604020202020204" charset="0"/>
      <p:regular r:id="rId21"/>
      <p:bold r:id="rId22"/>
      <p:italic r:id="rId23"/>
      <p:boldItalic r:id="rId24"/>
    </p:embeddedFont>
    <p:embeddedFont>
      <p:font typeface="SimSun" panose="02010600030101010101" pitchFamily="2" charset="-122"/>
      <p:regular r:id="rId25"/>
    </p:embeddedFont>
    <p:embeddedFont>
      <p:font typeface="#9Slide03 Arima Madurai Black" panose="020B0604020202020204" charset="0"/>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08">
          <p15:clr>
            <a:srgbClr val="9AA0A6"/>
          </p15:clr>
        </p15:guide>
        <p15:guide id="2" orient="horz" pos="288">
          <p15:clr>
            <a:srgbClr val="9AA0A6"/>
          </p15:clr>
        </p15:guide>
        <p15:guide id="3" orient="horz" pos="2915">
          <p15:clr>
            <a:srgbClr val="9AA0A6"/>
          </p15:clr>
        </p15:guide>
        <p15:guide id="4" orient="horz" pos="516">
          <p15:clr>
            <a:srgbClr val="9AA0A6"/>
          </p15:clr>
        </p15:guide>
        <p15:guide id="5" pos="5352">
          <p15:clr>
            <a:srgbClr val="9AA0A6"/>
          </p15:clr>
        </p15:guide>
        <p15:guide id="6" orient="horz" pos="264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6FB3E4-43C9-4E50-92EB-93D0B37005A6}">
  <a:tblStyle styleId="{6E6FB3E4-43C9-4E50-92EB-93D0B37005A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8"/>
      </p:cViewPr>
      <p:guideLst>
        <p:guide pos="408"/>
        <p:guide orient="horz" pos="288"/>
        <p:guide orient="horz" pos="2915"/>
        <p:guide orient="horz" pos="516"/>
        <p:guide pos="5352"/>
        <p:guide orient="horz" pos="26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6"/>
        <p:cNvGrpSpPr/>
        <p:nvPr/>
      </p:nvGrpSpPr>
      <p:grpSpPr>
        <a:xfrm>
          <a:off x="0" y="0"/>
          <a:ext cx="0" cy="0"/>
          <a:chOff x="0" y="0"/>
          <a:chExt cx="0" cy="0"/>
        </a:xfrm>
      </p:grpSpPr>
      <p:sp>
        <p:nvSpPr>
          <p:cNvPr id="2687" name="Google Shape;2687;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8" name="Google Shape;2688;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Google Shape;2705;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6" name="Google Shape;2706;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2701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Google Shape;2705;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6" name="Google Shape;2706;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100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6"/>
        <p:cNvGrpSpPr/>
        <p:nvPr/>
      </p:nvGrpSpPr>
      <p:grpSpPr>
        <a:xfrm>
          <a:off x="0" y="0"/>
          <a:ext cx="0" cy="0"/>
          <a:chOff x="0" y="0"/>
          <a:chExt cx="0" cy="0"/>
        </a:xfrm>
      </p:grpSpPr>
      <p:sp>
        <p:nvSpPr>
          <p:cNvPr id="2687" name="Google Shape;2687;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8" name="Google Shape;2688;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328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6"/>
        <p:cNvGrpSpPr/>
        <p:nvPr/>
      </p:nvGrpSpPr>
      <p:grpSpPr>
        <a:xfrm>
          <a:off x="0" y="0"/>
          <a:ext cx="0" cy="0"/>
          <a:chOff x="0" y="0"/>
          <a:chExt cx="0" cy="0"/>
        </a:xfrm>
      </p:grpSpPr>
      <p:sp>
        <p:nvSpPr>
          <p:cNvPr id="2687" name="Google Shape;2687;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8" name="Google Shape;2688;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79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6"/>
        <p:cNvGrpSpPr/>
        <p:nvPr/>
      </p:nvGrpSpPr>
      <p:grpSpPr>
        <a:xfrm>
          <a:off x="0" y="0"/>
          <a:ext cx="0" cy="0"/>
          <a:chOff x="0" y="0"/>
          <a:chExt cx="0" cy="0"/>
        </a:xfrm>
      </p:grpSpPr>
      <p:sp>
        <p:nvSpPr>
          <p:cNvPr id="2687" name="Google Shape;2687;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8" name="Google Shape;2688;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7072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Google Shape;2705;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6" name="Google Shape;2706;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611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Google Shape;2705;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6" name="Google Shape;2706;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268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Google Shape;2705;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6" name="Google Shape;2706;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650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Google Shape;2705;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6" name="Google Shape;2706;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7661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Google Shape;2705;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6" name="Google Shape;2706;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129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8941950" y="448816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8623038" y="162849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4452528">
            <a:off x="8856197" y="3085390"/>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007813" y="486221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4452528">
            <a:off x="6105222" y="4994740"/>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986538" y="480836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650294">
            <a:off x="2294346" y="4994732"/>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650294">
            <a:off x="57696" y="4838857"/>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8137" y="369394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3264540">
            <a:off x="2996789" y="36912"/>
            <a:ext cx="318931" cy="32021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4452528">
            <a:off x="75622" y="36903"/>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49813" y="1556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9623925">
            <a:off x="5107673" y="-148781"/>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134963" y="3894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9623925">
            <a:off x="8801648" y="46044"/>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3898" y="586088"/>
            <a:ext cx="147748" cy="156554"/>
          </a:xfrm>
          <a:custGeom>
            <a:avLst/>
            <a:gdLst/>
            <a:ahLst/>
            <a:cxnLst/>
            <a:rect l="l" t="t" r="r" b="b"/>
            <a:pathLst>
              <a:path w="459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1"/>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13898" y="829844"/>
            <a:ext cx="145819" cy="156554"/>
          </a:xfrm>
          <a:custGeom>
            <a:avLst/>
            <a:gdLst/>
            <a:ahLst/>
            <a:cxnLst/>
            <a:rect l="l" t="t" r="r" b="b"/>
            <a:pathLst>
              <a:path w="4537" h="4871" extrusionOk="0">
                <a:moveTo>
                  <a:pt x="2168" y="1"/>
                </a:moveTo>
                <a:cubicBezTo>
                  <a:pt x="1227" y="1"/>
                  <a:pt x="394" y="549"/>
                  <a:pt x="1" y="1394"/>
                </a:cubicBezTo>
                <a:lnTo>
                  <a:pt x="2596" y="1394"/>
                </a:lnTo>
                <a:cubicBezTo>
                  <a:pt x="2906" y="1394"/>
                  <a:pt x="3156" y="1644"/>
                  <a:pt x="3156" y="1954"/>
                </a:cubicBezTo>
                <a:lnTo>
                  <a:pt x="3156" y="2918"/>
                </a:lnTo>
                <a:cubicBezTo>
                  <a:pt x="3156" y="3227"/>
                  <a:pt x="2906" y="3478"/>
                  <a:pt x="2596" y="3478"/>
                </a:cubicBezTo>
                <a:lnTo>
                  <a:pt x="1" y="3478"/>
                </a:lnTo>
                <a:cubicBezTo>
                  <a:pt x="382" y="4323"/>
                  <a:pt x="1227" y="4871"/>
                  <a:pt x="2168" y="4871"/>
                </a:cubicBezTo>
                <a:cubicBezTo>
                  <a:pt x="3489" y="4835"/>
                  <a:pt x="4537" y="3751"/>
                  <a:pt x="4537" y="2430"/>
                </a:cubicBezTo>
                <a:cubicBezTo>
                  <a:pt x="4537" y="1108"/>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13898" y="1073632"/>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74"/>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13898" y="1317389"/>
            <a:ext cx="145819" cy="156554"/>
          </a:xfrm>
          <a:custGeom>
            <a:avLst/>
            <a:gdLst/>
            <a:ahLst/>
            <a:cxnLst/>
            <a:rect l="l" t="t" r="r" b="b"/>
            <a:pathLst>
              <a:path w="4537" h="4871" extrusionOk="0">
                <a:moveTo>
                  <a:pt x="2168" y="0"/>
                </a:moveTo>
                <a:cubicBezTo>
                  <a:pt x="1227" y="0"/>
                  <a:pt x="382" y="536"/>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489" y="4834"/>
                  <a:pt x="4537" y="3751"/>
                  <a:pt x="4537" y="2429"/>
                </a:cubicBezTo>
                <a:cubicBezTo>
                  <a:pt x="4537" y="1108"/>
                  <a:pt x="3489" y="24"/>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3898" y="1560759"/>
            <a:ext cx="147748" cy="156940"/>
          </a:xfrm>
          <a:custGeom>
            <a:avLst/>
            <a:gdLst/>
            <a:ahLst/>
            <a:cxnLst/>
            <a:rect l="l" t="t" r="r" b="b"/>
            <a:pathLst>
              <a:path w="4597" h="4883" extrusionOk="0">
                <a:moveTo>
                  <a:pt x="2168" y="1"/>
                </a:moveTo>
                <a:cubicBezTo>
                  <a:pt x="1227" y="1"/>
                  <a:pt x="394" y="548"/>
                  <a:pt x="1" y="1394"/>
                </a:cubicBezTo>
                <a:lnTo>
                  <a:pt x="2596" y="1394"/>
                </a:lnTo>
                <a:cubicBezTo>
                  <a:pt x="2906" y="1394"/>
                  <a:pt x="3156" y="1644"/>
                  <a:pt x="3156" y="1965"/>
                </a:cubicBezTo>
                <a:lnTo>
                  <a:pt x="3156" y="2918"/>
                </a:lnTo>
                <a:cubicBezTo>
                  <a:pt x="3156" y="3227"/>
                  <a:pt x="2906" y="3477"/>
                  <a:pt x="2596" y="3489"/>
                </a:cubicBezTo>
                <a:lnTo>
                  <a:pt x="1" y="3489"/>
                </a:lnTo>
                <a:cubicBezTo>
                  <a:pt x="382" y="4335"/>
                  <a:pt x="1227" y="4870"/>
                  <a:pt x="2168" y="4882"/>
                </a:cubicBezTo>
                <a:cubicBezTo>
                  <a:pt x="3513" y="4882"/>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13898" y="1804548"/>
            <a:ext cx="145819" cy="156907"/>
          </a:xfrm>
          <a:custGeom>
            <a:avLst/>
            <a:gdLst/>
            <a:ahLst/>
            <a:cxnLst/>
            <a:rect l="l" t="t" r="r" b="b"/>
            <a:pathLst>
              <a:path w="4537" h="4882" extrusionOk="0">
                <a:moveTo>
                  <a:pt x="2168" y="0"/>
                </a:moveTo>
                <a:cubicBezTo>
                  <a:pt x="1227" y="12"/>
                  <a:pt x="382" y="548"/>
                  <a:pt x="1" y="1405"/>
                </a:cubicBezTo>
                <a:lnTo>
                  <a:pt x="2596" y="1405"/>
                </a:lnTo>
                <a:cubicBezTo>
                  <a:pt x="2906" y="1405"/>
                  <a:pt x="3156" y="1655"/>
                  <a:pt x="3156" y="1965"/>
                </a:cubicBezTo>
                <a:lnTo>
                  <a:pt x="3156" y="2929"/>
                </a:lnTo>
                <a:cubicBezTo>
                  <a:pt x="3156" y="3239"/>
                  <a:pt x="2906" y="3477"/>
                  <a:pt x="2596" y="3489"/>
                </a:cubicBezTo>
                <a:lnTo>
                  <a:pt x="1" y="3489"/>
                </a:lnTo>
                <a:cubicBezTo>
                  <a:pt x="382" y="4334"/>
                  <a:pt x="1227" y="4870"/>
                  <a:pt x="2168" y="4882"/>
                </a:cubicBezTo>
                <a:cubicBezTo>
                  <a:pt x="3489" y="4846"/>
                  <a:pt x="4537" y="3762"/>
                  <a:pt x="4537" y="2441"/>
                </a:cubicBezTo>
                <a:cubicBezTo>
                  <a:pt x="4537" y="1119"/>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13898" y="2048304"/>
            <a:ext cx="147748" cy="156907"/>
          </a:xfrm>
          <a:custGeom>
            <a:avLst/>
            <a:gdLst/>
            <a:ahLst/>
            <a:cxnLst/>
            <a:rect l="l" t="t" r="r" b="b"/>
            <a:pathLst>
              <a:path w="4597" h="4882" extrusionOk="0">
                <a:moveTo>
                  <a:pt x="2168" y="0"/>
                </a:moveTo>
                <a:cubicBezTo>
                  <a:pt x="1227" y="0"/>
                  <a:pt x="382" y="548"/>
                  <a:pt x="1" y="1393"/>
                </a:cubicBezTo>
                <a:lnTo>
                  <a:pt x="2596" y="1393"/>
                </a:lnTo>
                <a:cubicBezTo>
                  <a:pt x="2906" y="1393"/>
                  <a:pt x="3156" y="1643"/>
                  <a:pt x="3156" y="1953"/>
                </a:cubicBezTo>
                <a:lnTo>
                  <a:pt x="3156" y="2917"/>
                </a:lnTo>
                <a:cubicBezTo>
                  <a:pt x="3156" y="3227"/>
                  <a:pt x="2906" y="3489"/>
                  <a:pt x="2596" y="3489"/>
                </a:cubicBezTo>
                <a:lnTo>
                  <a:pt x="1" y="3489"/>
                </a:lnTo>
                <a:cubicBezTo>
                  <a:pt x="394" y="4334"/>
                  <a:pt x="1227" y="4870"/>
                  <a:pt x="2168" y="4882"/>
                </a:cubicBezTo>
                <a:cubicBezTo>
                  <a:pt x="3513" y="4882"/>
                  <a:pt x="4596" y="3786"/>
                  <a:pt x="4596" y="2441"/>
                </a:cubicBezTo>
                <a:cubicBezTo>
                  <a:pt x="4596" y="1096"/>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13898" y="2292060"/>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70"/>
                </a:cubicBezTo>
                <a:cubicBezTo>
                  <a:pt x="3489" y="4846"/>
                  <a:pt x="4537" y="3763"/>
                  <a:pt x="4537" y="2441"/>
                </a:cubicBezTo>
                <a:cubicBezTo>
                  <a:pt x="4537" y="1120"/>
                  <a:pt x="3489" y="36"/>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13898" y="2535817"/>
            <a:ext cx="147748" cy="156554"/>
          </a:xfrm>
          <a:custGeom>
            <a:avLst/>
            <a:gdLst/>
            <a:ahLst/>
            <a:cxnLst/>
            <a:rect l="l" t="t" r="r" b="b"/>
            <a:pathLst>
              <a:path w="4597" h="4871" extrusionOk="0">
                <a:moveTo>
                  <a:pt x="2168" y="1"/>
                </a:moveTo>
                <a:cubicBezTo>
                  <a:pt x="1227" y="1"/>
                  <a:pt x="382" y="549"/>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2"/>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13898" y="2779605"/>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15"/>
                  <a:pt x="2906" y="3465"/>
                  <a:pt x="2596" y="3477"/>
                </a:cubicBezTo>
                <a:lnTo>
                  <a:pt x="1" y="3477"/>
                </a:lnTo>
                <a:cubicBezTo>
                  <a:pt x="382"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13898" y="3023361"/>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513" y="4870"/>
                  <a:pt x="4596" y="3775"/>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13898" y="3267118"/>
            <a:ext cx="145819" cy="156554"/>
          </a:xfrm>
          <a:custGeom>
            <a:avLst/>
            <a:gdLst/>
            <a:ahLst/>
            <a:cxnLst/>
            <a:rect l="l" t="t" r="r" b="b"/>
            <a:pathLst>
              <a:path w="4537" h="4871" extrusionOk="0">
                <a:moveTo>
                  <a:pt x="2168" y="1"/>
                </a:moveTo>
                <a:cubicBezTo>
                  <a:pt x="1227" y="1"/>
                  <a:pt x="382" y="536"/>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489" y="4835"/>
                  <a:pt x="4537" y="3751"/>
                  <a:pt x="4537" y="2430"/>
                </a:cubicBezTo>
                <a:cubicBezTo>
                  <a:pt x="4537" y="1108"/>
                  <a:pt x="3489" y="24"/>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13898" y="3510488"/>
            <a:ext cx="147748" cy="156940"/>
          </a:xfrm>
          <a:custGeom>
            <a:avLst/>
            <a:gdLst/>
            <a:ahLst/>
            <a:cxnLst/>
            <a:rect l="l" t="t" r="r" b="b"/>
            <a:pathLst>
              <a:path w="4597" h="4883" extrusionOk="0">
                <a:moveTo>
                  <a:pt x="2168" y="1"/>
                </a:moveTo>
                <a:cubicBezTo>
                  <a:pt x="1227" y="1"/>
                  <a:pt x="382" y="549"/>
                  <a:pt x="1" y="1394"/>
                </a:cubicBezTo>
                <a:lnTo>
                  <a:pt x="2596" y="1394"/>
                </a:lnTo>
                <a:cubicBezTo>
                  <a:pt x="2906" y="1394"/>
                  <a:pt x="3156" y="1656"/>
                  <a:pt x="3156" y="1966"/>
                </a:cubicBezTo>
                <a:lnTo>
                  <a:pt x="3156" y="2918"/>
                </a:lnTo>
                <a:cubicBezTo>
                  <a:pt x="3156" y="3228"/>
                  <a:pt x="2906" y="3478"/>
                  <a:pt x="2596" y="3490"/>
                </a:cubicBezTo>
                <a:lnTo>
                  <a:pt x="1" y="3490"/>
                </a:lnTo>
                <a:cubicBezTo>
                  <a:pt x="382" y="4335"/>
                  <a:pt x="1227" y="4871"/>
                  <a:pt x="2168" y="4883"/>
                </a:cubicBezTo>
                <a:cubicBezTo>
                  <a:pt x="3513" y="4883"/>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13898" y="3754662"/>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13898" y="3998033"/>
            <a:ext cx="147748" cy="156940"/>
          </a:xfrm>
          <a:custGeom>
            <a:avLst/>
            <a:gdLst/>
            <a:ahLst/>
            <a:cxnLst/>
            <a:rect l="l" t="t" r="r" b="b"/>
            <a:pathLst>
              <a:path w="4597" h="4883"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82"/>
                </a:cubicBezTo>
                <a:cubicBezTo>
                  <a:pt x="3513" y="4882"/>
                  <a:pt x="4596" y="3787"/>
                  <a:pt x="4596" y="2441"/>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13898" y="4241789"/>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5"/>
                  <a:pt x="1227" y="4870"/>
                  <a:pt x="2168" y="4870"/>
                </a:cubicBezTo>
                <a:cubicBezTo>
                  <a:pt x="3489" y="4847"/>
                  <a:pt x="4537" y="3763"/>
                  <a:pt x="4537" y="2442"/>
                </a:cubicBezTo>
                <a:cubicBezTo>
                  <a:pt x="4537" y="1120"/>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13898" y="4485578"/>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86"/>
                  <a:pt x="4596" y="2441"/>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70773" y="630474"/>
            <a:ext cx="544548" cy="67398"/>
          </a:xfrm>
          <a:custGeom>
            <a:avLst/>
            <a:gdLst/>
            <a:ahLst/>
            <a:cxnLst/>
            <a:rect l="l" t="t" r="r" b="b"/>
            <a:pathLst>
              <a:path w="16943" h="2097" extrusionOk="0">
                <a:moveTo>
                  <a:pt x="548" y="1"/>
                </a:moveTo>
                <a:cubicBezTo>
                  <a:pt x="238" y="13"/>
                  <a:pt x="0" y="263"/>
                  <a:pt x="0" y="572"/>
                </a:cubicBezTo>
                <a:lnTo>
                  <a:pt x="0" y="1537"/>
                </a:lnTo>
                <a:cubicBezTo>
                  <a:pt x="0" y="1846"/>
                  <a:pt x="250" y="2096"/>
                  <a:pt x="548" y="2096"/>
                </a:cubicBezTo>
                <a:lnTo>
                  <a:pt x="16383" y="2096"/>
                </a:lnTo>
                <a:cubicBezTo>
                  <a:pt x="16693" y="2096"/>
                  <a:pt x="16943" y="1846"/>
                  <a:pt x="16943" y="1537"/>
                </a:cubicBezTo>
                <a:lnTo>
                  <a:pt x="16943" y="572"/>
                </a:lnTo>
                <a:cubicBezTo>
                  <a:pt x="16943" y="263"/>
                  <a:pt x="16693" y="13"/>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0773" y="874616"/>
            <a:ext cx="544548" cy="67398"/>
          </a:xfrm>
          <a:custGeom>
            <a:avLst/>
            <a:gdLst/>
            <a:ahLst/>
            <a:cxnLst/>
            <a:rect l="l" t="t" r="r" b="b"/>
            <a:pathLst>
              <a:path w="16943" h="2097" extrusionOk="0">
                <a:moveTo>
                  <a:pt x="548" y="1"/>
                </a:moveTo>
                <a:cubicBezTo>
                  <a:pt x="238" y="13"/>
                  <a:pt x="0" y="263"/>
                  <a:pt x="0" y="572"/>
                </a:cubicBezTo>
                <a:lnTo>
                  <a:pt x="0" y="1537"/>
                </a:lnTo>
                <a:cubicBezTo>
                  <a:pt x="0" y="1834"/>
                  <a:pt x="250" y="2085"/>
                  <a:pt x="548" y="2096"/>
                </a:cubicBezTo>
                <a:lnTo>
                  <a:pt x="13800" y="2096"/>
                </a:lnTo>
                <a:lnTo>
                  <a:pt x="13788" y="2085"/>
                </a:lnTo>
                <a:lnTo>
                  <a:pt x="16383" y="2085"/>
                </a:lnTo>
                <a:cubicBezTo>
                  <a:pt x="16693" y="2085"/>
                  <a:pt x="16943" y="1834"/>
                  <a:pt x="16943" y="1525"/>
                </a:cubicBezTo>
                <a:lnTo>
                  <a:pt x="16943" y="572"/>
                </a:lnTo>
                <a:cubicBezTo>
                  <a:pt x="16943" y="263"/>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0773" y="1118405"/>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0773" y="1362161"/>
            <a:ext cx="544548" cy="67012"/>
          </a:xfrm>
          <a:custGeom>
            <a:avLst/>
            <a:gdLst/>
            <a:ahLst/>
            <a:cxnLst/>
            <a:rect l="l" t="t" r="r" b="b"/>
            <a:pathLst>
              <a:path w="16943" h="2085" extrusionOk="0">
                <a:moveTo>
                  <a:pt x="548" y="0"/>
                </a:moveTo>
                <a:cubicBezTo>
                  <a:pt x="238" y="0"/>
                  <a:pt x="0" y="250"/>
                  <a:pt x="0" y="560"/>
                </a:cubicBezTo>
                <a:lnTo>
                  <a:pt x="0" y="1524"/>
                </a:lnTo>
                <a:cubicBezTo>
                  <a:pt x="0" y="1834"/>
                  <a:pt x="238"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0388" y="1605531"/>
            <a:ext cx="544934" cy="67398"/>
          </a:xfrm>
          <a:custGeom>
            <a:avLst/>
            <a:gdLst/>
            <a:ahLst/>
            <a:cxnLst/>
            <a:rect l="l" t="t" r="r" b="b"/>
            <a:pathLst>
              <a:path w="16955" h="2097" extrusionOk="0">
                <a:moveTo>
                  <a:pt x="560" y="1"/>
                </a:moveTo>
                <a:cubicBezTo>
                  <a:pt x="250" y="13"/>
                  <a:pt x="0" y="263"/>
                  <a:pt x="12" y="572"/>
                </a:cubicBezTo>
                <a:lnTo>
                  <a:pt x="12" y="1537"/>
                </a:lnTo>
                <a:cubicBezTo>
                  <a:pt x="0" y="1834"/>
                  <a:pt x="250" y="2096"/>
                  <a:pt x="560" y="2096"/>
                </a:cubicBezTo>
                <a:lnTo>
                  <a:pt x="16395" y="2096"/>
                </a:lnTo>
                <a:cubicBezTo>
                  <a:pt x="16705" y="2096"/>
                  <a:pt x="16955" y="1834"/>
                  <a:pt x="16955" y="1537"/>
                </a:cubicBezTo>
                <a:lnTo>
                  <a:pt x="16955" y="572"/>
                </a:lnTo>
                <a:cubicBezTo>
                  <a:pt x="16955" y="263"/>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0773" y="1849673"/>
            <a:ext cx="544548" cy="67012"/>
          </a:xfrm>
          <a:custGeom>
            <a:avLst/>
            <a:gdLst/>
            <a:ahLst/>
            <a:cxnLst/>
            <a:rect l="l" t="t" r="r" b="b"/>
            <a:pathLst>
              <a:path w="16943" h="2085" extrusionOk="0">
                <a:moveTo>
                  <a:pt x="548" y="1"/>
                </a:moveTo>
                <a:cubicBezTo>
                  <a:pt x="238" y="1"/>
                  <a:pt x="0" y="251"/>
                  <a:pt x="0" y="549"/>
                </a:cubicBezTo>
                <a:lnTo>
                  <a:pt x="0" y="1525"/>
                </a:lnTo>
                <a:cubicBezTo>
                  <a:pt x="0" y="1823"/>
                  <a:pt x="238" y="2073"/>
                  <a:pt x="548" y="2085"/>
                </a:cubicBezTo>
                <a:lnTo>
                  <a:pt x="16383" y="2085"/>
                </a:lnTo>
                <a:cubicBezTo>
                  <a:pt x="16693" y="2073"/>
                  <a:pt x="16943" y="1823"/>
                  <a:pt x="16943" y="1513"/>
                </a:cubicBezTo>
                <a:lnTo>
                  <a:pt x="16943" y="549"/>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0773" y="2093462"/>
            <a:ext cx="544548" cy="66980"/>
          </a:xfrm>
          <a:custGeom>
            <a:avLst/>
            <a:gdLst/>
            <a:ahLst/>
            <a:cxnLst/>
            <a:rect l="l" t="t" r="r" b="b"/>
            <a:pathLst>
              <a:path w="16943" h="2084" extrusionOk="0">
                <a:moveTo>
                  <a:pt x="548" y="0"/>
                </a:moveTo>
                <a:cubicBezTo>
                  <a:pt x="238" y="0"/>
                  <a:pt x="0" y="250"/>
                  <a:pt x="0" y="548"/>
                </a:cubicBezTo>
                <a:lnTo>
                  <a:pt x="0" y="1512"/>
                </a:lnTo>
                <a:cubicBezTo>
                  <a:pt x="0" y="1822"/>
                  <a:pt x="238"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0773" y="2336832"/>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0388" y="2580589"/>
            <a:ext cx="544934" cy="67012"/>
          </a:xfrm>
          <a:custGeom>
            <a:avLst/>
            <a:gdLst/>
            <a:ahLst/>
            <a:cxnLst/>
            <a:rect l="l" t="t" r="r" b="b"/>
            <a:pathLst>
              <a:path w="16955" h="2085" extrusionOk="0">
                <a:moveTo>
                  <a:pt x="560" y="1"/>
                </a:moveTo>
                <a:cubicBezTo>
                  <a:pt x="250" y="1"/>
                  <a:pt x="0" y="251"/>
                  <a:pt x="12" y="560"/>
                </a:cubicBezTo>
                <a:lnTo>
                  <a:pt x="12" y="1525"/>
                </a:lnTo>
                <a:cubicBezTo>
                  <a:pt x="0" y="1834"/>
                  <a:pt x="250" y="2084"/>
                  <a:pt x="560" y="2084"/>
                </a:cubicBezTo>
                <a:lnTo>
                  <a:pt x="16395" y="2084"/>
                </a:lnTo>
                <a:cubicBezTo>
                  <a:pt x="16705" y="2084"/>
                  <a:pt x="16955" y="1834"/>
                  <a:pt x="16955" y="1525"/>
                </a:cubicBezTo>
                <a:lnTo>
                  <a:pt x="16955" y="560"/>
                </a:lnTo>
                <a:cubicBezTo>
                  <a:pt x="16955" y="251"/>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0773" y="2824377"/>
            <a:ext cx="544548" cy="66980"/>
          </a:xfrm>
          <a:custGeom>
            <a:avLst/>
            <a:gdLst/>
            <a:ahLst/>
            <a:cxnLst/>
            <a:rect l="l" t="t" r="r" b="b"/>
            <a:pathLst>
              <a:path w="16943" h="2084" extrusionOk="0">
                <a:moveTo>
                  <a:pt x="548" y="0"/>
                </a:moveTo>
                <a:cubicBezTo>
                  <a:pt x="238" y="0"/>
                  <a:pt x="0" y="250"/>
                  <a:pt x="0" y="560"/>
                </a:cubicBezTo>
                <a:lnTo>
                  <a:pt x="0" y="1524"/>
                </a:lnTo>
                <a:cubicBezTo>
                  <a:pt x="0" y="1822"/>
                  <a:pt x="250"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70773" y="3068134"/>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0773" y="3311890"/>
            <a:ext cx="544548" cy="67012"/>
          </a:xfrm>
          <a:custGeom>
            <a:avLst/>
            <a:gdLst/>
            <a:ahLst/>
            <a:cxnLst/>
            <a:rect l="l" t="t" r="r" b="b"/>
            <a:pathLst>
              <a:path w="16943" h="2085" extrusionOk="0">
                <a:moveTo>
                  <a:pt x="548" y="1"/>
                </a:moveTo>
                <a:cubicBezTo>
                  <a:pt x="238" y="1"/>
                  <a:pt x="0" y="251"/>
                  <a:pt x="0" y="560"/>
                </a:cubicBezTo>
                <a:lnTo>
                  <a:pt x="0" y="1525"/>
                </a:lnTo>
                <a:cubicBezTo>
                  <a:pt x="0" y="1834"/>
                  <a:pt x="238" y="2084"/>
                  <a:pt x="548" y="2084"/>
                </a:cubicBezTo>
                <a:lnTo>
                  <a:pt x="16383" y="2084"/>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70388" y="3555293"/>
            <a:ext cx="544934" cy="67365"/>
          </a:xfrm>
          <a:custGeom>
            <a:avLst/>
            <a:gdLst/>
            <a:ahLst/>
            <a:cxnLst/>
            <a:rect l="l" t="t" r="r" b="b"/>
            <a:pathLst>
              <a:path w="16955" h="2096" extrusionOk="0">
                <a:moveTo>
                  <a:pt x="560" y="0"/>
                </a:moveTo>
                <a:cubicBezTo>
                  <a:pt x="250" y="12"/>
                  <a:pt x="0" y="262"/>
                  <a:pt x="12" y="572"/>
                </a:cubicBezTo>
                <a:lnTo>
                  <a:pt x="12" y="1536"/>
                </a:lnTo>
                <a:cubicBezTo>
                  <a:pt x="0" y="1834"/>
                  <a:pt x="250" y="2096"/>
                  <a:pt x="560" y="2096"/>
                </a:cubicBezTo>
                <a:lnTo>
                  <a:pt x="16395" y="2096"/>
                </a:lnTo>
                <a:cubicBezTo>
                  <a:pt x="16705" y="2096"/>
                  <a:pt x="16955" y="1834"/>
                  <a:pt x="16955" y="1536"/>
                </a:cubicBezTo>
                <a:lnTo>
                  <a:pt x="16955" y="572"/>
                </a:lnTo>
                <a:cubicBezTo>
                  <a:pt x="16955" y="262"/>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0773" y="3799049"/>
            <a:ext cx="544548" cy="67365"/>
          </a:xfrm>
          <a:custGeom>
            <a:avLst/>
            <a:gdLst/>
            <a:ahLst/>
            <a:cxnLst/>
            <a:rect l="l" t="t" r="r" b="b"/>
            <a:pathLst>
              <a:path w="16943" h="2096" extrusionOk="0">
                <a:moveTo>
                  <a:pt x="548" y="0"/>
                </a:moveTo>
                <a:cubicBezTo>
                  <a:pt x="238" y="12"/>
                  <a:pt x="0" y="262"/>
                  <a:pt x="0" y="560"/>
                </a:cubicBezTo>
                <a:lnTo>
                  <a:pt x="0" y="1536"/>
                </a:lnTo>
                <a:cubicBezTo>
                  <a:pt x="0" y="1834"/>
                  <a:pt x="250" y="2084"/>
                  <a:pt x="548" y="2096"/>
                </a:cubicBezTo>
                <a:lnTo>
                  <a:pt x="16383" y="2096"/>
                </a:lnTo>
                <a:cubicBezTo>
                  <a:pt x="16693" y="2096"/>
                  <a:pt x="16943" y="1834"/>
                  <a:pt x="16943" y="1536"/>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0773" y="4042805"/>
            <a:ext cx="544548" cy="67398"/>
          </a:xfrm>
          <a:custGeom>
            <a:avLst/>
            <a:gdLst/>
            <a:ahLst/>
            <a:cxnLst/>
            <a:rect l="l" t="t" r="r" b="b"/>
            <a:pathLst>
              <a:path w="16943" h="2097" extrusionOk="0">
                <a:moveTo>
                  <a:pt x="548" y="1"/>
                </a:moveTo>
                <a:cubicBezTo>
                  <a:pt x="238" y="12"/>
                  <a:pt x="0" y="262"/>
                  <a:pt x="0" y="560"/>
                </a:cubicBezTo>
                <a:lnTo>
                  <a:pt x="0" y="1525"/>
                </a:lnTo>
                <a:cubicBezTo>
                  <a:pt x="0" y="1834"/>
                  <a:pt x="250"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0773" y="4286561"/>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0388" y="4530350"/>
            <a:ext cx="544934" cy="66980"/>
          </a:xfrm>
          <a:custGeom>
            <a:avLst/>
            <a:gdLst/>
            <a:ahLst/>
            <a:cxnLst/>
            <a:rect l="l" t="t" r="r" b="b"/>
            <a:pathLst>
              <a:path w="16955" h="2084" extrusionOk="0">
                <a:moveTo>
                  <a:pt x="560" y="0"/>
                </a:moveTo>
                <a:cubicBezTo>
                  <a:pt x="250" y="0"/>
                  <a:pt x="0" y="250"/>
                  <a:pt x="12" y="560"/>
                </a:cubicBezTo>
                <a:lnTo>
                  <a:pt x="12" y="1524"/>
                </a:lnTo>
                <a:cubicBezTo>
                  <a:pt x="0" y="1834"/>
                  <a:pt x="250" y="2084"/>
                  <a:pt x="560" y="2084"/>
                </a:cubicBezTo>
                <a:lnTo>
                  <a:pt x="16395" y="2084"/>
                </a:lnTo>
                <a:cubicBezTo>
                  <a:pt x="16705" y="2084"/>
                  <a:pt x="16955" y="1834"/>
                  <a:pt x="16955" y="1524"/>
                </a:cubicBezTo>
                <a:lnTo>
                  <a:pt x="16955" y="560"/>
                </a:lnTo>
                <a:cubicBezTo>
                  <a:pt x="16955" y="250"/>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28038" y="435392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28038" y="411017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28038" y="386638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28038" y="3622628"/>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28038" y="3378871"/>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28038" y="3135083"/>
            <a:ext cx="176834" cy="176834"/>
          </a:xfrm>
          <a:custGeom>
            <a:avLst/>
            <a:gdLst/>
            <a:ahLst/>
            <a:cxnLst/>
            <a:rect l="l" t="t" r="r" b="b"/>
            <a:pathLst>
              <a:path w="5502" h="5502" extrusionOk="0">
                <a:moveTo>
                  <a:pt x="1" y="1"/>
                </a:moveTo>
                <a:lnTo>
                  <a:pt x="1" y="5502"/>
                </a:lnTo>
                <a:lnTo>
                  <a:pt x="5501" y="5502"/>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28038" y="2891327"/>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28038" y="2647570"/>
            <a:ext cx="176834" cy="176834"/>
          </a:xfrm>
          <a:custGeom>
            <a:avLst/>
            <a:gdLst/>
            <a:ahLst/>
            <a:cxnLst/>
            <a:rect l="l" t="t" r="r" b="b"/>
            <a:pathLst>
              <a:path w="5502" h="5502"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28038" y="2404200"/>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28038" y="2160411"/>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28038" y="1916655"/>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28038" y="167289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28038" y="142914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28038" y="118535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28038" y="941598"/>
            <a:ext cx="176834" cy="176834"/>
          </a:xfrm>
          <a:custGeom>
            <a:avLst/>
            <a:gdLst/>
            <a:ahLst/>
            <a:cxnLst/>
            <a:rect l="l" t="t" r="r" b="b"/>
            <a:pathLst>
              <a:path w="5502" h="5502" extrusionOk="0">
                <a:moveTo>
                  <a:pt x="1" y="1"/>
                </a:moveTo>
                <a:lnTo>
                  <a:pt x="1" y="5501"/>
                </a:lnTo>
                <a:lnTo>
                  <a:pt x="5501" y="5501"/>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28038" y="697841"/>
            <a:ext cx="176834" cy="176802"/>
          </a:xfrm>
          <a:custGeom>
            <a:avLst/>
            <a:gdLst/>
            <a:ahLst/>
            <a:cxnLst/>
            <a:rect l="l" t="t" r="r" b="b"/>
            <a:pathLst>
              <a:path w="5502" h="5501"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55583" y="173945"/>
            <a:ext cx="8517839" cy="4795609"/>
          </a:xfrm>
          <a:custGeom>
            <a:avLst/>
            <a:gdLst/>
            <a:ahLst/>
            <a:cxnLst/>
            <a:rect l="l" t="t" r="r" b="b"/>
            <a:pathLst>
              <a:path w="265023" h="149210" extrusionOk="0">
                <a:moveTo>
                  <a:pt x="7490" y="1"/>
                </a:moveTo>
                <a:cubicBezTo>
                  <a:pt x="3335" y="1"/>
                  <a:pt x="1" y="3346"/>
                  <a:pt x="1" y="7490"/>
                </a:cubicBezTo>
                <a:lnTo>
                  <a:pt x="1" y="141720"/>
                </a:lnTo>
                <a:cubicBezTo>
                  <a:pt x="1" y="145864"/>
                  <a:pt x="3335" y="149209"/>
                  <a:pt x="7490" y="149209"/>
                </a:cubicBezTo>
                <a:lnTo>
                  <a:pt x="257545" y="149209"/>
                </a:lnTo>
                <a:cubicBezTo>
                  <a:pt x="261688" y="149209"/>
                  <a:pt x="265022" y="145864"/>
                  <a:pt x="265022" y="141720"/>
                </a:cubicBezTo>
                <a:lnTo>
                  <a:pt x="265022" y="7490"/>
                </a:lnTo>
                <a:cubicBezTo>
                  <a:pt x="265022" y="3346"/>
                  <a:pt x="261688" y="1"/>
                  <a:pt x="257545" y="1"/>
                </a:cubicBezTo>
                <a:close/>
              </a:path>
            </a:pathLst>
          </a:custGeom>
          <a:solidFill>
            <a:schemeClr val="dk2"/>
          </a:solidFill>
          <a:ln>
            <a:noFill/>
          </a:ln>
          <a:effectLst>
            <a:outerShdw blurRad="57150" dist="38100" dir="72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15826" y="494679"/>
            <a:ext cx="169828" cy="156875"/>
          </a:xfrm>
          <a:custGeom>
            <a:avLst/>
            <a:gdLst/>
            <a:ahLst/>
            <a:cxnLst/>
            <a:rect l="l" t="t" r="r" b="b"/>
            <a:pathLst>
              <a:path w="5284" h="4881" extrusionOk="0">
                <a:moveTo>
                  <a:pt x="2197" y="1"/>
                </a:moveTo>
                <a:cubicBezTo>
                  <a:pt x="1313" y="1"/>
                  <a:pt x="434" y="474"/>
                  <a:pt x="0" y="1392"/>
                </a:cubicBezTo>
                <a:lnTo>
                  <a:pt x="2608" y="1392"/>
                </a:lnTo>
                <a:cubicBezTo>
                  <a:pt x="2917" y="1392"/>
                  <a:pt x="3167" y="1654"/>
                  <a:pt x="3167" y="1964"/>
                </a:cubicBezTo>
                <a:lnTo>
                  <a:pt x="3167" y="2928"/>
                </a:lnTo>
                <a:cubicBezTo>
                  <a:pt x="3167" y="3238"/>
                  <a:pt x="2917" y="3488"/>
                  <a:pt x="2608" y="3488"/>
                </a:cubicBezTo>
                <a:lnTo>
                  <a:pt x="0" y="3488"/>
                </a:lnTo>
                <a:cubicBezTo>
                  <a:pt x="381" y="4333"/>
                  <a:pt x="1238" y="4881"/>
                  <a:pt x="2167" y="4881"/>
                </a:cubicBezTo>
                <a:cubicBezTo>
                  <a:pt x="2173" y="4881"/>
                  <a:pt x="2178" y="4881"/>
                  <a:pt x="2183" y="4881"/>
                </a:cubicBezTo>
                <a:cubicBezTo>
                  <a:pt x="4103" y="4881"/>
                  <a:pt x="5284" y="2780"/>
                  <a:pt x="4263" y="1154"/>
                </a:cubicBezTo>
                <a:cubicBezTo>
                  <a:pt x="3779" y="379"/>
                  <a:pt x="2986"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15826" y="738467"/>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41"/>
                  <a:pt x="3167" y="1951"/>
                </a:cubicBezTo>
                <a:lnTo>
                  <a:pt x="3167" y="2927"/>
                </a:lnTo>
                <a:cubicBezTo>
                  <a:pt x="3167" y="3225"/>
                  <a:pt x="2917" y="3487"/>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15826" y="982224"/>
            <a:ext cx="169828" cy="156875"/>
          </a:xfrm>
          <a:custGeom>
            <a:avLst/>
            <a:gdLst/>
            <a:ahLst/>
            <a:cxnLst/>
            <a:rect l="l" t="t" r="r" b="b"/>
            <a:pathLst>
              <a:path w="5284" h="4881" extrusionOk="0">
                <a:moveTo>
                  <a:pt x="2197" y="0"/>
                </a:moveTo>
                <a:cubicBezTo>
                  <a:pt x="1313" y="0"/>
                  <a:pt x="434" y="474"/>
                  <a:pt x="0" y="1392"/>
                </a:cubicBezTo>
                <a:lnTo>
                  <a:pt x="2608" y="1392"/>
                </a:lnTo>
                <a:cubicBezTo>
                  <a:pt x="2917" y="1392"/>
                  <a:pt x="3167" y="1642"/>
                  <a:pt x="3167" y="1951"/>
                </a:cubicBezTo>
                <a:lnTo>
                  <a:pt x="3167" y="2916"/>
                </a:lnTo>
                <a:cubicBezTo>
                  <a:pt x="3167" y="3225"/>
                  <a:pt x="2917" y="3475"/>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15826" y="1225948"/>
            <a:ext cx="169731" cy="156522"/>
          </a:xfrm>
          <a:custGeom>
            <a:avLst/>
            <a:gdLst/>
            <a:ahLst/>
            <a:cxnLst/>
            <a:rect l="l" t="t" r="r" b="b"/>
            <a:pathLst>
              <a:path w="5281" h="4870" extrusionOk="0">
                <a:moveTo>
                  <a:pt x="2206" y="0"/>
                </a:moveTo>
                <a:cubicBezTo>
                  <a:pt x="1320" y="0"/>
                  <a:pt x="435" y="473"/>
                  <a:pt x="0" y="1393"/>
                </a:cubicBezTo>
                <a:lnTo>
                  <a:pt x="2608" y="1393"/>
                </a:lnTo>
                <a:cubicBezTo>
                  <a:pt x="2917" y="1393"/>
                  <a:pt x="3167" y="1643"/>
                  <a:pt x="3167" y="1952"/>
                </a:cubicBezTo>
                <a:lnTo>
                  <a:pt x="3167" y="2917"/>
                </a:lnTo>
                <a:cubicBezTo>
                  <a:pt x="3167" y="3226"/>
                  <a:pt x="2917" y="3476"/>
                  <a:pt x="2608" y="3488"/>
                </a:cubicBezTo>
                <a:lnTo>
                  <a:pt x="0" y="3488"/>
                </a:lnTo>
                <a:cubicBezTo>
                  <a:pt x="381" y="4334"/>
                  <a:pt x="1238" y="4869"/>
                  <a:pt x="2167" y="4869"/>
                </a:cubicBezTo>
                <a:cubicBezTo>
                  <a:pt x="2178" y="4870"/>
                  <a:pt x="2189" y="4870"/>
                  <a:pt x="2199" y="4870"/>
                </a:cubicBezTo>
                <a:cubicBezTo>
                  <a:pt x="4109" y="4870"/>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15826" y="1469704"/>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15826" y="1713460"/>
            <a:ext cx="169731" cy="156554"/>
          </a:xfrm>
          <a:custGeom>
            <a:avLst/>
            <a:gdLst/>
            <a:ahLst/>
            <a:cxnLst/>
            <a:rect l="l" t="t" r="r" b="b"/>
            <a:pathLst>
              <a:path w="5281" h="4871" extrusionOk="0">
                <a:moveTo>
                  <a:pt x="2202" y="1"/>
                </a:moveTo>
                <a:cubicBezTo>
                  <a:pt x="1316" y="1"/>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15826" y="1957217"/>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15826" y="2200716"/>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5"/>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15826" y="2444440"/>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15826" y="2688196"/>
            <a:ext cx="169828" cy="156875"/>
          </a:xfrm>
          <a:custGeom>
            <a:avLst/>
            <a:gdLst/>
            <a:ahLst/>
            <a:cxnLst/>
            <a:rect l="l" t="t" r="r" b="b"/>
            <a:pathLst>
              <a:path w="5284" h="4881" extrusionOk="0">
                <a:moveTo>
                  <a:pt x="2197" y="0"/>
                </a:moveTo>
                <a:cubicBezTo>
                  <a:pt x="1313" y="0"/>
                  <a:pt x="434" y="473"/>
                  <a:pt x="0" y="1392"/>
                </a:cubicBezTo>
                <a:lnTo>
                  <a:pt x="2608" y="1392"/>
                </a:lnTo>
                <a:cubicBezTo>
                  <a:pt x="2917" y="1392"/>
                  <a:pt x="3167" y="1642"/>
                  <a:pt x="3167" y="1951"/>
                </a:cubicBezTo>
                <a:lnTo>
                  <a:pt x="3167" y="2927"/>
                </a:lnTo>
                <a:cubicBezTo>
                  <a:pt x="3167" y="3237"/>
                  <a:pt x="2917" y="3487"/>
                  <a:pt x="2608" y="3487"/>
                </a:cubicBezTo>
                <a:lnTo>
                  <a:pt x="0" y="3487"/>
                </a:lnTo>
                <a:cubicBezTo>
                  <a:pt x="393"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15826" y="2931888"/>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89"/>
                </a:cubicBezTo>
                <a:lnTo>
                  <a:pt x="0" y="3489"/>
                </a:lnTo>
                <a:cubicBezTo>
                  <a:pt x="393" y="4335"/>
                  <a:pt x="1238" y="4870"/>
                  <a:pt x="2167" y="4870"/>
                </a:cubicBezTo>
                <a:cubicBezTo>
                  <a:pt x="2178" y="4871"/>
                  <a:pt x="2189" y="4871"/>
                  <a:pt x="2199" y="4871"/>
                </a:cubicBezTo>
                <a:cubicBezTo>
                  <a:pt x="4109" y="4871"/>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15826" y="3175677"/>
            <a:ext cx="169731" cy="156907"/>
          </a:xfrm>
          <a:custGeom>
            <a:avLst/>
            <a:gdLst/>
            <a:ahLst/>
            <a:cxnLst/>
            <a:rect l="l" t="t" r="r" b="b"/>
            <a:pathLst>
              <a:path w="5281" h="4882" extrusionOk="0">
                <a:moveTo>
                  <a:pt x="2206" y="0"/>
                </a:moveTo>
                <a:cubicBezTo>
                  <a:pt x="1320" y="0"/>
                  <a:pt x="435" y="473"/>
                  <a:pt x="0" y="1393"/>
                </a:cubicBezTo>
                <a:lnTo>
                  <a:pt x="2608" y="1393"/>
                </a:lnTo>
                <a:cubicBezTo>
                  <a:pt x="2917" y="1393"/>
                  <a:pt x="3167" y="1643"/>
                  <a:pt x="3167" y="1953"/>
                </a:cubicBezTo>
                <a:lnTo>
                  <a:pt x="3167" y="2917"/>
                </a:lnTo>
                <a:cubicBezTo>
                  <a:pt x="3167" y="3227"/>
                  <a:pt x="2917" y="3477"/>
                  <a:pt x="2608" y="3489"/>
                </a:cubicBezTo>
                <a:lnTo>
                  <a:pt x="0" y="3489"/>
                </a:lnTo>
                <a:cubicBezTo>
                  <a:pt x="381" y="4334"/>
                  <a:pt x="1238" y="4870"/>
                  <a:pt x="2167" y="4882"/>
                </a:cubicBezTo>
                <a:cubicBezTo>
                  <a:pt x="2178" y="4882"/>
                  <a:pt x="2189" y="4882"/>
                  <a:pt x="2199" y="4882"/>
                </a:cubicBezTo>
                <a:cubicBezTo>
                  <a:pt x="4109" y="4882"/>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15826" y="3419433"/>
            <a:ext cx="169731" cy="156554"/>
          </a:xfrm>
          <a:custGeom>
            <a:avLst/>
            <a:gdLst/>
            <a:ahLst/>
            <a:cxnLst/>
            <a:rect l="l" t="t" r="r" b="b"/>
            <a:pathLst>
              <a:path w="5281" h="4871" extrusionOk="0">
                <a:moveTo>
                  <a:pt x="2202" y="0"/>
                </a:moveTo>
                <a:cubicBezTo>
                  <a:pt x="1316" y="0"/>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15826" y="3663189"/>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15826" y="3906978"/>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2"/>
                </a:cubicBezTo>
                <a:lnTo>
                  <a:pt x="3167" y="2917"/>
                </a:lnTo>
                <a:cubicBezTo>
                  <a:pt x="3167" y="3226"/>
                  <a:pt x="2917" y="3476"/>
                  <a:pt x="2608" y="3476"/>
                </a:cubicBezTo>
                <a:lnTo>
                  <a:pt x="0" y="3476"/>
                </a:lnTo>
                <a:cubicBezTo>
                  <a:pt x="381" y="4322"/>
                  <a:pt x="1238" y="4869"/>
                  <a:pt x="2167" y="4869"/>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15826" y="4150445"/>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6"/>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15826" y="4394169"/>
            <a:ext cx="169828" cy="156875"/>
          </a:xfrm>
          <a:custGeom>
            <a:avLst/>
            <a:gdLst/>
            <a:ahLst/>
            <a:cxnLst/>
            <a:rect l="l" t="t" r="r" b="b"/>
            <a:pathLst>
              <a:path w="5284" h="4881"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0388" y="539419"/>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0773" y="783175"/>
            <a:ext cx="546862" cy="67365"/>
          </a:xfrm>
          <a:custGeom>
            <a:avLst/>
            <a:gdLst/>
            <a:ahLst/>
            <a:cxnLst/>
            <a:rect l="l" t="t" r="r" b="b"/>
            <a:pathLst>
              <a:path w="17015" h="2096" extrusionOk="0">
                <a:moveTo>
                  <a:pt x="548" y="0"/>
                </a:moveTo>
                <a:cubicBezTo>
                  <a:pt x="238" y="12"/>
                  <a:pt x="0" y="262"/>
                  <a:pt x="0" y="560"/>
                </a:cubicBezTo>
                <a:lnTo>
                  <a:pt x="0" y="1536"/>
                </a:lnTo>
                <a:cubicBezTo>
                  <a:pt x="0" y="1834"/>
                  <a:pt x="250" y="2084"/>
                  <a:pt x="560" y="2096"/>
                </a:cubicBezTo>
                <a:lnTo>
                  <a:pt x="16455" y="2096"/>
                </a:lnTo>
                <a:cubicBezTo>
                  <a:pt x="16764" y="2096"/>
                  <a:pt x="17014" y="1834"/>
                  <a:pt x="17014" y="1536"/>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0773" y="1026932"/>
            <a:ext cx="546862" cy="67398"/>
          </a:xfrm>
          <a:custGeom>
            <a:avLst/>
            <a:gdLst/>
            <a:ahLst/>
            <a:cxnLst/>
            <a:rect l="l" t="t" r="r" b="b"/>
            <a:pathLst>
              <a:path w="17015" h="2097" extrusionOk="0">
                <a:moveTo>
                  <a:pt x="548" y="1"/>
                </a:moveTo>
                <a:cubicBezTo>
                  <a:pt x="238" y="12"/>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0773" y="1270688"/>
            <a:ext cx="546862" cy="67398"/>
          </a:xfrm>
          <a:custGeom>
            <a:avLst/>
            <a:gdLst/>
            <a:ahLst/>
            <a:cxnLst/>
            <a:rect l="l" t="t" r="r" b="b"/>
            <a:pathLst>
              <a:path w="17015" h="2097" extrusionOk="0">
                <a:moveTo>
                  <a:pt x="548" y="1"/>
                </a:moveTo>
                <a:cubicBezTo>
                  <a:pt x="238" y="1"/>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0388" y="1514476"/>
            <a:ext cx="547248" cy="67365"/>
          </a:xfrm>
          <a:custGeom>
            <a:avLst/>
            <a:gdLst/>
            <a:ahLst/>
            <a:cxnLst/>
            <a:rect l="l" t="t" r="r" b="b"/>
            <a:pathLst>
              <a:path w="17027" h="2096" extrusionOk="0">
                <a:moveTo>
                  <a:pt x="560" y="0"/>
                </a:moveTo>
                <a:cubicBezTo>
                  <a:pt x="250" y="0"/>
                  <a:pt x="0" y="262"/>
                  <a:pt x="12" y="572"/>
                </a:cubicBezTo>
                <a:lnTo>
                  <a:pt x="12" y="1524"/>
                </a:lnTo>
                <a:cubicBezTo>
                  <a:pt x="0" y="1834"/>
                  <a:pt x="250" y="2084"/>
                  <a:pt x="560" y="2096"/>
                </a:cubicBezTo>
                <a:lnTo>
                  <a:pt x="16467" y="2096"/>
                </a:lnTo>
                <a:cubicBezTo>
                  <a:pt x="16776" y="2084"/>
                  <a:pt x="17026" y="1834"/>
                  <a:pt x="17026" y="1524"/>
                </a:cubicBezTo>
                <a:lnTo>
                  <a:pt x="17026" y="572"/>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70773" y="1758233"/>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0773" y="2001989"/>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0773" y="2245745"/>
            <a:ext cx="546862" cy="67012"/>
          </a:xfrm>
          <a:custGeom>
            <a:avLst/>
            <a:gdLst/>
            <a:ahLst/>
            <a:cxnLst/>
            <a:rect l="l" t="t" r="r" b="b"/>
            <a:pathLst>
              <a:path w="17015" h="2085" extrusionOk="0">
                <a:moveTo>
                  <a:pt x="548" y="1"/>
                </a:moveTo>
                <a:cubicBezTo>
                  <a:pt x="238" y="1"/>
                  <a:pt x="0" y="251"/>
                  <a:pt x="0" y="561"/>
                </a:cubicBezTo>
                <a:lnTo>
                  <a:pt x="0" y="1525"/>
                </a:lnTo>
                <a:cubicBezTo>
                  <a:pt x="0" y="1834"/>
                  <a:pt x="250" y="2085"/>
                  <a:pt x="560" y="2085"/>
                </a:cubicBezTo>
                <a:lnTo>
                  <a:pt x="16455" y="2085"/>
                </a:lnTo>
                <a:cubicBezTo>
                  <a:pt x="16764" y="2085"/>
                  <a:pt x="17014" y="1834"/>
                  <a:pt x="17014" y="1525"/>
                </a:cubicBezTo>
                <a:lnTo>
                  <a:pt x="17014" y="561"/>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0388" y="2489148"/>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0773" y="2733290"/>
            <a:ext cx="546862" cy="67012"/>
          </a:xfrm>
          <a:custGeom>
            <a:avLst/>
            <a:gdLst/>
            <a:ahLst/>
            <a:cxnLst/>
            <a:rect l="l" t="t" r="r" b="b"/>
            <a:pathLst>
              <a:path w="17015" h="2085" extrusionOk="0">
                <a:moveTo>
                  <a:pt x="548" y="0"/>
                </a:moveTo>
                <a:cubicBezTo>
                  <a:pt x="250" y="0"/>
                  <a:pt x="0" y="250"/>
                  <a:pt x="0" y="548"/>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0773" y="2976661"/>
            <a:ext cx="546862" cy="67398"/>
          </a:xfrm>
          <a:custGeom>
            <a:avLst/>
            <a:gdLst/>
            <a:ahLst/>
            <a:cxnLst/>
            <a:rect l="l" t="t" r="r" b="b"/>
            <a:pathLst>
              <a:path w="17015" h="2097" extrusionOk="0">
                <a:moveTo>
                  <a:pt x="548" y="1"/>
                </a:moveTo>
                <a:cubicBezTo>
                  <a:pt x="238" y="13"/>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70773" y="3220449"/>
            <a:ext cx="546862" cy="67365"/>
          </a:xfrm>
          <a:custGeom>
            <a:avLst/>
            <a:gdLst/>
            <a:ahLst/>
            <a:cxnLst/>
            <a:rect l="l" t="t" r="r" b="b"/>
            <a:pathLst>
              <a:path w="17015" h="2096" extrusionOk="0">
                <a:moveTo>
                  <a:pt x="548" y="0"/>
                </a:moveTo>
                <a:cubicBezTo>
                  <a:pt x="238" y="12"/>
                  <a:pt x="0" y="262"/>
                  <a:pt x="0" y="560"/>
                </a:cubicBezTo>
                <a:lnTo>
                  <a:pt x="0" y="1524"/>
                </a:lnTo>
                <a:cubicBezTo>
                  <a:pt x="0" y="1834"/>
                  <a:pt x="250" y="2084"/>
                  <a:pt x="560" y="2096"/>
                </a:cubicBezTo>
                <a:lnTo>
                  <a:pt x="16455" y="2096"/>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0388" y="3464205"/>
            <a:ext cx="547248" cy="66980"/>
          </a:xfrm>
          <a:custGeom>
            <a:avLst/>
            <a:gdLst/>
            <a:ahLst/>
            <a:cxnLst/>
            <a:rect l="l" t="t" r="r" b="b"/>
            <a:pathLst>
              <a:path w="17027" h="2084" extrusionOk="0">
                <a:moveTo>
                  <a:pt x="560" y="0"/>
                </a:moveTo>
                <a:cubicBezTo>
                  <a:pt x="250" y="0"/>
                  <a:pt x="0" y="250"/>
                  <a:pt x="12" y="560"/>
                </a:cubicBezTo>
                <a:lnTo>
                  <a:pt x="12" y="1524"/>
                </a:lnTo>
                <a:cubicBezTo>
                  <a:pt x="0" y="1834"/>
                  <a:pt x="250" y="2084"/>
                  <a:pt x="560" y="2084"/>
                </a:cubicBezTo>
                <a:lnTo>
                  <a:pt x="16467" y="2084"/>
                </a:lnTo>
                <a:cubicBezTo>
                  <a:pt x="16776" y="2084"/>
                  <a:pt x="17026" y="1834"/>
                  <a:pt x="17026" y="1524"/>
                </a:cubicBezTo>
                <a:lnTo>
                  <a:pt x="17026" y="560"/>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70773" y="3707962"/>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0773" y="3951718"/>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70773" y="4195506"/>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70388" y="4438877"/>
            <a:ext cx="547248" cy="67365"/>
          </a:xfrm>
          <a:custGeom>
            <a:avLst/>
            <a:gdLst/>
            <a:ahLst/>
            <a:cxnLst/>
            <a:rect l="l" t="t" r="r" b="b"/>
            <a:pathLst>
              <a:path w="17027" h="2096" extrusionOk="0">
                <a:moveTo>
                  <a:pt x="560" y="0"/>
                </a:moveTo>
                <a:cubicBezTo>
                  <a:pt x="250" y="12"/>
                  <a:pt x="0" y="262"/>
                  <a:pt x="12" y="572"/>
                </a:cubicBezTo>
                <a:lnTo>
                  <a:pt x="12" y="1536"/>
                </a:lnTo>
                <a:cubicBezTo>
                  <a:pt x="0" y="1846"/>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06001" y="4758421"/>
            <a:ext cx="8145080" cy="90346"/>
          </a:xfrm>
          <a:custGeom>
            <a:avLst/>
            <a:gdLst/>
            <a:ahLst/>
            <a:cxnLst/>
            <a:rect l="l" t="t" r="r" b="b"/>
            <a:pathLst>
              <a:path w="253425" h="2811" extrusionOk="0">
                <a:moveTo>
                  <a:pt x="0" y="0"/>
                </a:moveTo>
                <a:lnTo>
                  <a:pt x="0" y="2810"/>
                </a:lnTo>
                <a:lnTo>
                  <a:pt x="253425" y="2810"/>
                </a:lnTo>
                <a:lnTo>
                  <a:pt x="253425"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8543978" y="286824"/>
            <a:ext cx="92242" cy="4471510"/>
          </a:xfrm>
          <a:custGeom>
            <a:avLst/>
            <a:gdLst/>
            <a:ahLst/>
            <a:cxnLst/>
            <a:rect l="l" t="t" r="r" b="b"/>
            <a:pathLst>
              <a:path w="2870" h="139126" extrusionOk="0">
                <a:moveTo>
                  <a:pt x="0" y="1"/>
                </a:moveTo>
                <a:lnTo>
                  <a:pt x="0" y="139125"/>
                </a:lnTo>
                <a:lnTo>
                  <a:pt x="2870" y="139125"/>
                </a:lnTo>
                <a:lnTo>
                  <a:pt x="2870"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407126" y="286824"/>
            <a:ext cx="8135920" cy="4471510"/>
          </a:xfrm>
          <a:custGeom>
            <a:avLst/>
            <a:gdLst/>
            <a:ahLst/>
            <a:cxnLst/>
            <a:rect l="l" t="t" r="r" b="b"/>
            <a:pathLst>
              <a:path w="253140" h="139126" extrusionOk="0">
                <a:moveTo>
                  <a:pt x="1" y="1"/>
                </a:moveTo>
                <a:lnTo>
                  <a:pt x="1" y="7847"/>
                </a:lnTo>
                <a:lnTo>
                  <a:pt x="3394" y="7847"/>
                </a:lnTo>
                <a:cubicBezTo>
                  <a:pt x="3787" y="7002"/>
                  <a:pt x="4620" y="6466"/>
                  <a:pt x="5561" y="6466"/>
                </a:cubicBezTo>
                <a:cubicBezTo>
                  <a:pt x="6906" y="6466"/>
                  <a:pt x="7990" y="7549"/>
                  <a:pt x="7990" y="8895"/>
                </a:cubicBezTo>
                <a:cubicBezTo>
                  <a:pt x="7990" y="10240"/>
                  <a:pt x="6906" y="11336"/>
                  <a:pt x="5561" y="11336"/>
                </a:cubicBezTo>
                <a:cubicBezTo>
                  <a:pt x="4620" y="11336"/>
                  <a:pt x="3787" y="10788"/>
                  <a:pt x="3394" y="9943"/>
                </a:cubicBezTo>
                <a:lnTo>
                  <a:pt x="1" y="9943"/>
                </a:lnTo>
                <a:lnTo>
                  <a:pt x="1" y="15431"/>
                </a:lnTo>
                <a:lnTo>
                  <a:pt x="3394" y="15431"/>
                </a:lnTo>
                <a:cubicBezTo>
                  <a:pt x="3787" y="14586"/>
                  <a:pt x="4620" y="14038"/>
                  <a:pt x="5561" y="14038"/>
                </a:cubicBezTo>
                <a:cubicBezTo>
                  <a:pt x="6906" y="14038"/>
                  <a:pt x="7990" y="15134"/>
                  <a:pt x="7990" y="16479"/>
                </a:cubicBezTo>
                <a:cubicBezTo>
                  <a:pt x="7990" y="17825"/>
                  <a:pt x="6906" y="18908"/>
                  <a:pt x="5561" y="18908"/>
                </a:cubicBezTo>
                <a:cubicBezTo>
                  <a:pt x="4620" y="18908"/>
                  <a:pt x="3787" y="18372"/>
                  <a:pt x="3394" y="17527"/>
                </a:cubicBezTo>
                <a:lnTo>
                  <a:pt x="1" y="17527"/>
                </a:lnTo>
                <a:lnTo>
                  <a:pt x="1" y="23028"/>
                </a:lnTo>
                <a:lnTo>
                  <a:pt x="3394" y="23028"/>
                </a:lnTo>
                <a:cubicBezTo>
                  <a:pt x="3787" y="22170"/>
                  <a:pt x="4620" y="21635"/>
                  <a:pt x="5561" y="21635"/>
                </a:cubicBezTo>
                <a:cubicBezTo>
                  <a:pt x="6906" y="21635"/>
                  <a:pt x="7990" y="22718"/>
                  <a:pt x="7990" y="24063"/>
                </a:cubicBezTo>
                <a:cubicBezTo>
                  <a:pt x="7990" y="25409"/>
                  <a:pt x="6906" y="26504"/>
                  <a:pt x="5561" y="26504"/>
                </a:cubicBezTo>
                <a:cubicBezTo>
                  <a:pt x="4620" y="26504"/>
                  <a:pt x="3775" y="25957"/>
                  <a:pt x="3394" y="25111"/>
                </a:cubicBezTo>
                <a:lnTo>
                  <a:pt x="1" y="25111"/>
                </a:lnTo>
                <a:lnTo>
                  <a:pt x="1" y="30600"/>
                </a:lnTo>
                <a:lnTo>
                  <a:pt x="3394" y="30600"/>
                </a:lnTo>
                <a:cubicBezTo>
                  <a:pt x="3787" y="29755"/>
                  <a:pt x="4620" y="29207"/>
                  <a:pt x="5561" y="29207"/>
                </a:cubicBezTo>
                <a:cubicBezTo>
                  <a:pt x="6906" y="29207"/>
                  <a:pt x="7990" y="30302"/>
                  <a:pt x="7990" y="31648"/>
                </a:cubicBezTo>
                <a:cubicBezTo>
                  <a:pt x="7990" y="32993"/>
                  <a:pt x="6906" y="34077"/>
                  <a:pt x="5561" y="34077"/>
                </a:cubicBezTo>
                <a:cubicBezTo>
                  <a:pt x="4632" y="34077"/>
                  <a:pt x="3787" y="33541"/>
                  <a:pt x="3394" y="32695"/>
                </a:cubicBezTo>
                <a:lnTo>
                  <a:pt x="1" y="32695"/>
                </a:lnTo>
                <a:lnTo>
                  <a:pt x="1" y="38184"/>
                </a:lnTo>
                <a:lnTo>
                  <a:pt x="3394" y="38184"/>
                </a:lnTo>
                <a:cubicBezTo>
                  <a:pt x="3787" y="37339"/>
                  <a:pt x="4632" y="36803"/>
                  <a:pt x="5561" y="36791"/>
                </a:cubicBezTo>
                <a:cubicBezTo>
                  <a:pt x="6906" y="36791"/>
                  <a:pt x="7990" y="37887"/>
                  <a:pt x="7990" y="39232"/>
                </a:cubicBezTo>
                <a:cubicBezTo>
                  <a:pt x="7990" y="40577"/>
                  <a:pt x="6906" y="41673"/>
                  <a:pt x="5561" y="41673"/>
                </a:cubicBezTo>
                <a:cubicBezTo>
                  <a:pt x="4620" y="41661"/>
                  <a:pt x="3787" y="41125"/>
                  <a:pt x="3394" y="40280"/>
                </a:cubicBezTo>
                <a:lnTo>
                  <a:pt x="1" y="40280"/>
                </a:lnTo>
                <a:lnTo>
                  <a:pt x="1" y="45768"/>
                </a:lnTo>
                <a:lnTo>
                  <a:pt x="3394" y="45768"/>
                </a:lnTo>
                <a:cubicBezTo>
                  <a:pt x="3787" y="44923"/>
                  <a:pt x="4632" y="44387"/>
                  <a:pt x="5561" y="44375"/>
                </a:cubicBezTo>
                <a:cubicBezTo>
                  <a:pt x="6883" y="44411"/>
                  <a:pt x="7930" y="45495"/>
                  <a:pt x="7930" y="46816"/>
                </a:cubicBezTo>
                <a:cubicBezTo>
                  <a:pt x="7930" y="48138"/>
                  <a:pt x="6883" y="49221"/>
                  <a:pt x="5561" y="49257"/>
                </a:cubicBezTo>
                <a:cubicBezTo>
                  <a:pt x="4632" y="49245"/>
                  <a:pt x="3787" y="48709"/>
                  <a:pt x="3394" y="47864"/>
                </a:cubicBezTo>
                <a:lnTo>
                  <a:pt x="1" y="47864"/>
                </a:lnTo>
                <a:lnTo>
                  <a:pt x="1" y="53353"/>
                </a:lnTo>
                <a:lnTo>
                  <a:pt x="3394" y="53353"/>
                </a:lnTo>
                <a:cubicBezTo>
                  <a:pt x="3787" y="52507"/>
                  <a:pt x="4620" y="51960"/>
                  <a:pt x="5561" y="51960"/>
                </a:cubicBezTo>
                <a:cubicBezTo>
                  <a:pt x="6906" y="51960"/>
                  <a:pt x="7990" y="53055"/>
                  <a:pt x="7990" y="54400"/>
                </a:cubicBezTo>
                <a:cubicBezTo>
                  <a:pt x="7990" y="55746"/>
                  <a:pt x="6906" y="56829"/>
                  <a:pt x="5561" y="56829"/>
                </a:cubicBezTo>
                <a:cubicBezTo>
                  <a:pt x="4620" y="56829"/>
                  <a:pt x="3787" y="56294"/>
                  <a:pt x="3394" y="55448"/>
                </a:cubicBezTo>
                <a:lnTo>
                  <a:pt x="1" y="55448"/>
                </a:lnTo>
                <a:lnTo>
                  <a:pt x="1" y="60937"/>
                </a:lnTo>
                <a:lnTo>
                  <a:pt x="3394" y="60937"/>
                </a:lnTo>
                <a:cubicBezTo>
                  <a:pt x="3787" y="60092"/>
                  <a:pt x="4620" y="59544"/>
                  <a:pt x="5561" y="59544"/>
                </a:cubicBezTo>
                <a:cubicBezTo>
                  <a:pt x="6906" y="59544"/>
                  <a:pt x="7990" y="60639"/>
                  <a:pt x="7990" y="61985"/>
                </a:cubicBezTo>
                <a:cubicBezTo>
                  <a:pt x="7990" y="63330"/>
                  <a:pt x="6906" y="64414"/>
                  <a:pt x="5561" y="64414"/>
                </a:cubicBezTo>
                <a:cubicBezTo>
                  <a:pt x="4620" y="64414"/>
                  <a:pt x="3787" y="63878"/>
                  <a:pt x="3394" y="63021"/>
                </a:cubicBezTo>
                <a:lnTo>
                  <a:pt x="1" y="63021"/>
                </a:lnTo>
                <a:lnTo>
                  <a:pt x="1" y="68521"/>
                </a:lnTo>
                <a:lnTo>
                  <a:pt x="3394" y="68521"/>
                </a:lnTo>
                <a:cubicBezTo>
                  <a:pt x="3787" y="67676"/>
                  <a:pt x="4620" y="67128"/>
                  <a:pt x="5561" y="67128"/>
                </a:cubicBezTo>
                <a:cubicBezTo>
                  <a:pt x="6906" y="67128"/>
                  <a:pt x="7990" y="68212"/>
                  <a:pt x="7990" y="69557"/>
                </a:cubicBezTo>
                <a:cubicBezTo>
                  <a:pt x="7990" y="70914"/>
                  <a:pt x="6906" y="71998"/>
                  <a:pt x="5561" y="71998"/>
                </a:cubicBezTo>
                <a:cubicBezTo>
                  <a:pt x="4620" y="71998"/>
                  <a:pt x="3787" y="71450"/>
                  <a:pt x="3394" y="70605"/>
                </a:cubicBezTo>
                <a:lnTo>
                  <a:pt x="1" y="70605"/>
                </a:lnTo>
                <a:lnTo>
                  <a:pt x="1" y="76106"/>
                </a:lnTo>
                <a:lnTo>
                  <a:pt x="3394" y="76106"/>
                </a:lnTo>
                <a:cubicBezTo>
                  <a:pt x="3787" y="75260"/>
                  <a:pt x="4620" y="74713"/>
                  <a:pt x="5561" y="74713"/>
                </a:cubicBezTo>
                <a:cubicBezTo>
                  <a:pt x="6906" y="74713"/>
                  <a:pt x="7990" y="75796"/>
                  <a:pt x="7990" y="77141"/>
                </a:cubicBezTo>
                <a:cubicBezTo>
                  <a:pt x="7990" y="78499"/>
                  <a:pt x="6906" y="79582"/>
                  <a:pt x="5561" y="79582"/>
                </a:cubicBezTo>
                <a:cubicBezTo>
                  <a:pt x="4620" y="79582"/>
                  <a:pt x="3787" y="79034"/>
                  <a:pt x="3394" y="78189"/>
                </a:cubicBezTo>
                <a:lnTo>
                  <a:pt x="1" y="78189"/>
                </a:lnTo>
                <a:lnTo>
                  <a:pt x="1" y="83690"/>
                </a:lnTo>
                <a:lnTo>
                  <a:pt x="3394" y="83690"/>
                </a:lnTo>
                <a:cubicBezTo>
                  <a:pt x="3787" y="82844"/>
                  <a:pt x="4620" y="82297"/>
                  <a:pt x="5561" y="82297"/>
                </a:cubicBezTo>
                <a:cubicBezTo>
                  <a:pt x="6906" y="82297"/>
                  <a:pt x="7990" y="83380"/>
                  <a:pt x="7990" y="84726"/>
                </a:cubicBezTo>
                <a:cubicBezTo>
                  <a:pt x="7990" y="86083"/>
                  <a:pt x="6906" y="87166"/>
                  <a:pt x="5561" y="87166"/>
                </a:cubicBezTo>
                <a:cubicBezTo>
                  <a:pt x="4620" y="87166"/>
                  <a:pt x="3787" y="86619"/>
                  <a:pt x="3394" y="85773"/>
                </a:cubicBezTo>
                <a:lnTo>
                  <a:pt x="1" y="85773"/>
                </a:lnTo>
                <a:lnTo>
                  <a:pt x="1" y="91274"/>
                </a:lnTo>
                <a:lnTo>
                  <a:pt x="3394" y="91274"/>
                </a:lnTo>
                <a:cubicBezTo>
                  <a:pt x="3787" y="90429"/>
                  <a:pt x="4620" y="89881"/>
                  <a:pt x="5561" y="89881"/>
                </a:cubicBezTo>
                <a:cubicBezTo>
                  <a:pt x="6906" y="89881"/>
                  <a:pt x="7990" y="90965"/>
                  <a:pt x="7990" y="92310"/>
                </a:cubicBezTo>
                <a:cubicBezTo>
                  <a:pt x="7990" y="93655"/>
                  <a:pt x="6906" y="94751"/>
                  <a:pt x="5561" y="94751"/>
                </a:cubicBezTo>
                <a:cubicBezTo>
                  <a:pt x="4620" y="94751"/>
                  <a:pt x="3787" y="94203"/>
                  <a:pt x="3394" y="93358"/>
                </a:cubicBezTo>
                <a:lnTo>
                  <a:pt x="1" y="93358"/>
                </a:lnTo>
                <a:lnTo>
                  <a:pt x="1" y="98846"/>
                </a:lnTo>
                <a:lnTo>
                  <a:pt x="3394" y="98846"/>
                </a:lnTo>
                <a:cubicBezTo>
                  <a:pt x="3787" y="98001"/>
                  <a:pt x="4620" y="97465"/>
                  <a:pt x="5561" y="97465"/>
                </a:cubicBezTo>
                <a:cubicBezTo>
                  <a:pt x="6906" y="97465"/>
                  <a:pt x="7990" y="98549"/>
                  <a:pt x="7990" y="99894"/>
                </a:cubicBezTo>
                <a:cubicBezTo>
                  <a:pt x="7990" y="101240"/>
                  <a:pt x="6906" y="102335"/>
                  <a:pt x="5561" y="102335"/>
                </a:cubicBezTo>
                <a:cubicBezTo>
                  <a:pt x="4620" y="102335"/>
                  <a:pt x="3787" y="101787"/>
                  <a:pt x="3394" y="100942"/>
                </a:cubicBezTo>
                <a:lnTo>
                  <a:pt x="1" y="100942"/>
                </a:lnTo>
                <a:lnTo>
                  <a:pt x="1" y="106431"/>
                </a:lnTo>
                <a:lnTo>
                  <a:pt x="3394" y="106431"/>
                </a:lnTo>
                <a:cubicBezTo>
                  <a:pt x="3787" y="105585"/>
                  <a:pt x="4620" y="105050"/>
                  <a:pt x="5561" y="105050"/>
                </a:cubicBezTo>
                <a:cubicBezTo>
                  <a:pt x="6906" y="105050"/>
                  <a:pt x="7990" y="106133"/>
                  <a:pt x="7990" y="107478"/>
                </a:cubicBezTo>
                <a:cubicBezTo>
                  <a:pt x="7990" y="108824"/>
                  <a:pt x="6906" y="109919"/>
                  <a:pt x="5561" y="109919"/>
                </a:cubicBezTo>
                <a:cubicBezTo>
                  <a:pt x="4620" y="109919"/>
                  <a:pt x="3787" y="109372"/>
                  <a:pt x="3394" y="108526"/>
                </a:cubicBezTo>
                <a:lnTo>
                  <a:pt x="1" y="108526"/>
                </a:lnTo>
                <a:lnTo>
                  <a:pt x="1" y="114015"/>
                </a:lnTo>
                <a:lnTo>
                  <a:pt x="3394" y="114015"/>
                </a:lnTo>
                <a:cubicBezTo>
                  <a:pt x="3787" y="113170"/>
                  <a:pt x="4620" y="112634"/>
                  <a:pt x="5561" y="112634"/>
                </a:cubicBezTo>
                <a:cubicBezTo>
                  <a:pt x="6906" y="112634"/>
                  <a:pt x="7990" y="113717"/>
                  <a:pt x="7990" y="115063"/>
                </a:cubicBezTo>
                <a:cubicBezTo>
                  <a:pt x="7990" y="116408"/>
                  <a:pt x="6906" y="117503"/>
                  <a:pt x="5561" y="117503"/>
                </a:cubicBezTo>
                <a:cubicBezTo>
                  <a:pt x="4620" y="117503"/>
                  <a:pt x="3787" y="116956"/>
                  <a:pt x="3394" y="116110"/>
                </a:cubicBezTo>
                <a:lnTo>
                  <a:pt x="1" y="116110"/>
                </a:lnTo>
                <a:lnTo>
                  <a:pt x="1" y="121611"/>
                </a:lnTo>
                <a:lnTo>
                  <a:pt x="3394" y="121611"/>
                </a:lnTo>
                <a:cubicBezTo>
                  <a:pt x="3775" y="120754"/>
                  <a:pt x="4620" y="120206"/>
                  <a:pt x="5561" y="120206"/>
                </a:cubicBezTo>
                <a:cubicBezTo>
                  <a:pt x="6906" y="120206"/>
                  <a:pt x="7990" y="121302"/>
                  <a:pt x="7990" y="122647"/>
                </a:cubicBezTo>
                <a:cubicBezTo>
                  <a:pt x="7990" y="123992"/>
                  <a:pt x="6906" y="125076"/>
                  <a:pt x="5561" y="125088"/>
                </a:cubicBezTo>
                <a:cubicBezTo>
                  <a:pt x="4620" y="125076"/>
                  <a:pt x="3787" y="124540"/>
                  <a:pt x="3394" y="123695"/>
                </a:cubicBezTo>
                <a:lnTo>
                  <a:pt x="1" y="123695"/>
                </a:lnTo>
                <a:lnTo>
                  <a:pt x="1" y="129183"/>
                </a:lnTo>
                <a:lnTo>
                  <a:pt x="3394" y="129183"/>
                </a:lnTo>
                <a:cubicBezTo>
                  <a:pt x="3787" y="128338"/>
                  <a:pt x="4632" y="127802"/>
                  <a:pt x="5561" y="127802"/>
                </a:cubicBezTo>
                <a:cubicBezTo>
                  <a:pt x="6906" y="127802"/>
                  <a:pt x="7990" y="128886"/>
                  <a:pt x="7990" y="130231"/>
                </a:cubicBezTo>
                <a:cubicBezTo>
                  <a:pt x="7990" y="131577"/>
                  <a:pt x="6906" y="132672"/>
                  <a:pt x="5561" y="132672"/>
                </a:cubicBezTo>
                <a:cubicBezTo>
                  <a:pt x="4620" y="132672"/>
                  <a:pt x="3787" y="132124"/>
                  <a:pt x="3394" y="131279"/>
                </a:cubicBezTo>
                <a:lnTo>
                  <a:pt x="1" y="131279"/>
                </a:lnTo>
                <a:lnTo>
                  <a:pt x="1" y="139125"/>
                </a:lnTo>
                <a:lnTo>
                  <a:pt x="253140" y="139125"/>
                </a:lnTo>
                <a:lnTo>
                  <a:pt x="2531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txBox="1">
            <a:spLocks noGrp="1"/>
          </p:cNvSpPr>
          <p:nvPr>
            <p:ph type="ctrTitle"/>
          </p:nvPr>
        </p:nvSpPr>
        <p:spPr>
          <a:xfrm rot="-261">
            <a:off x="1131725" y="787311"/>
            <a:ext cx="3951300" cy="32136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6700">
                <a:latin typeface="Londrina Solid"/>
                <a:ea typeface="Londrina Solid"/>
                <a:cs typeface="Londrina Solid"/>
                <a:sym typeface="Londrina Soli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3" name="Google Shape;113;p2"/>
          <p:cNvSpPr txBox="1">
            <a:spLocks noGrp="1"/>
          </p:cNvSpPr>
          <p:nvPr>
            <p:ph type="subTitle" idx="1"/>
          </p:nvPr>
        </p:nvSpPr>
        <p:spPr>
          <a:xfrm rot="291">
            <a:off x="1131725" y="3899900"/>
            <a:ext cx="3549600" cy="42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14" name="Google Shape;114;p2"/>
          <p:cNvGrpSpPr/>
          <p:nvPr/>
        </p:nvGrpSpPr>
        <p:grpSpPr>
          <a:xfrm>
            <a:off x="832123" y="382952"/>
            <a:ext cx="7453823" cy="4208013"/>
            <a:chOff x="832123" y="382952"/>
            <a:chExt cx="7453823" cy="4208013"/>
          </a:xfrm>
        </p:grpSpPr>
        <p:sp>
          <p:nvSpPr>
            <p:cNvPr id="115" name="Google Shape;115;p2"/>
            <p:cNvSpPr/>
            <p:nvPr/>
          </p:nvSpPr>
          <p:spPr>
            <a:xfrm>
              <a:off x="7891148" y="515850"/>
              <a:ext cx="394798" cy="396390"/>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6417219">
              <a:off x="877679" y="427295"/>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2185914">
              <a:off x="892563" y="4264155"/>
              <a:ext cx="271696" cy="27279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813106">
              <a:off x="4091546" y="782944"/>
              <a:ext cx="312605" cy="31386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6417219">
              <a:off x="5279704" y="4134670"/>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8846482">
              <a:off x="3681800" y="3415209"/>
              <a:ext cx="283915" cy="285060"/>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2"/>
          <p:cNvSpPr/>
          <p:nvPr/>
        </p:nvSpPr>
        <p:spPr>
          <a:xfrm>
            <a:off x="8543871" y="608069"/>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8543871" y="1129567"/>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8543871" y="165106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6"/>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8543871" y="2172562"/>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8543871" y="2694060"/>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8543871" y="3215558"/>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6"/>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1_1">
    <p:bg>
      <p:bgPr>
        <a:solidFill>
          <a:schemeClr val="lt1"/>
        </a:solidFill>
        <a:effectLst/>
      </p:bgPr>
    </p:bg>
    <p:spTree>
      <p:nvGrpSpPr>
        <p:cNvPr id="1" name="Shape 2420"/>
        <p:cNvGrpSpPr/>
        <p:nvPr/>
      </p:nvGrpSpPr>
      <p:grpSpPr>
        <a:xfrm>
          <a:off x="0" y="0"/>
          <a:ext cx="0" cy="0"/>
          <a:chOff x="0" y="0"/>
          <a:chExt cx="0" cy="0"/>
        </a:xfrm>
      </p:grpSpPr>
      <p:sp>
        <p:nvSpPr>
          <p:cNvPr id="2421" name="Google Shape;2421;p2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5"/>
          <p:cNvSpPr/>
          <p:nvPr/>
        </p:nvSpPr>
        <p:spPr>
          <a:xfrm>
            <a:off x="8941950" y="448816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5"/>
          <p:cNvSpPr/>
          <p:nvPr/>
        </p:nvSpPr>
        <p:spPr>
          <a:xfrm>
            <a:off x="8623038" y="162849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5"/>
          <p:cNvSpPr/>
          <p:nvPr/>
        </p:nvSpPr>
        <p:spPr>
          <a:xfrm rot="-4452528">
            <a:off x="8856197" y="3085390"/>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5"/>
          <p:cNvSpPr/>
          <p:nvPr/>
        </p:nvSpPr>
        <p:spPr>
          <a:xfrm>
            <a:off x="8007813" y="486221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5"/>
          <p:cNvSpPr/>
          <p:nvPr/>
        </p:nvSpPr>
        <p:spPr>
          <a:xfrm rot="-4452528">
            <a:off x="6105222" y="4994740"/>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5"/>
          <p:cNvSpPr/>
          <p:nvPr/>
        </p:nvSpPr>
        <p:spPr>
          <a:xfrm>
            <a:off x="3986538" y="480836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5"/>
          <p:cNvSpPr/>
          <p:nvPr/>
        </p:nvSpPr>
        <p:spPr>
          <a:xfrm rot="-1650294">
            <a:off x="2294346" y="4994732"/>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5"/>
          <p:cNvSpPr/>
          <p:nvPr/>
        </p:nvSpPr>
        <p:spPr>
          <a:xfrm rot="-1650294">
            <a:off x="57696" y="4838857"/>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5"/>
          <p:cNvSpPr/>
          <p:nvPr/>
        </p:nvSpPr>
        <p:spPr>
          <a:xfrm>
            <a:off x="-58137" y="369394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5"/>
          <p:cNvSpPr/>
          <p:nvPr/>
        </p:nvSpPr>
        <p:spPr>
          <a:xfrm rot="-3264540">
            <a:off x="2996789" y="36912"/>
            <a:ext cx="318931" cy="32021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5"/>
          <p:cNvSpPr/>
          <p:nvPr/>
        </p:nvSpPr>
        <p:spPr>
          <a:xfrm rot="-4452528">
            <a:off x="75622" y="36903"/>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5"/>
          <p:cNvSpPr/>
          <p:nvPr/>
        </p:nvSpPr>
        <p:spPr>
          <a:xfrm>
            <a:off x="1149813" y="1556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5"/>
          <p:cNvSpPr/>
          <p:nvPr/>
        </p:nvSpPr>
        <p:spPr>
          <a:xfrm rot="-9623925">
            <a:off x="5107673" y="-148781"/>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5"/>
          <p:cNvSpPr/>
          <p:nvPr/>
        </p:nvSpPr>
        <p:spPr>
          <a:xfrm>
            <a:off x="7134963" y="3894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5"/>
          <p:cNvSpPr/>
          <p:nvPr/>
        </p:nvSpPr>
        <p:spPr>
          <a:xfrm rot="-9623925">
            <a:off x="8801648" y="46044"/>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5"/>
          <p:cNvSpPr/>
          <p:nvPr/>
        </p:nvSpPr>
        <p:spPr>
          <a:xfrm>
            <a:off x="513898" y="586088"/>
            <a:ext cx="147748" cy="156554"/>
          </a:xfrm>
          <a:custGeom>
            <a:avLst/>
            <a:gdLst/>
            <a:ahLst/>
            <a:cxnLst/>
            <a:rect l="l" t="t" r="r" b="b"/>
            <a:pathLst>
              <a:path w="459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1"/>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5"/>
          <p:cNvSpPr/>
          <p:nvPr/>
        </p:nvSpPr>
        <p:spPr>
          <a:xfrm>
            <a:off x="513898" y="829844"/>
            <a:ext cx="145819" cy="156554"/>
          </a:xfrm>
          <a:custGeom>
            <a:avLst/>
            <a:gdLst/>
            <a:ahLst/>
            <a:cxnLst/>
            <a:rect l="l" t="t" r="r" b="b"/>
            <a:pathLst>
              <a:path w="4537" h="4871" extrusionOk="0">
                <a:moveTo>
                  <a:pt x="2168" y="1"/>
                </a:moveTo>
                <a:cubicBezTo>
                  <a:pt x="1227" y="1"/>
                  <a:pt x="394" y="549"/>
                  <a:pt x="1" y="1394"/>
                </a:cubicBezTo>
                <a:lnTo>
                  <a:pt x="2596" y="1394"/>
                </a:lnTo>
                <a:cubicBezTo>
                  <a:pt x="2906" y="1394"/>
                  <a:pt x="3156" y="1644"/>
                  <a:pt x="3156" y="1954"/>
                </a:cubicBezTo>
                <a:lnTo>
                  <a:pt x="3156" y="2918"/>
                </a:lnTo>
                <a:cubicBezTo>
                  <a:pt x="3156" y="3227"/>
                  <a:pt x="2906" y="3478"/>
                  <a:pt x="2596" y="3478"/>
                </a:cubicBezTo>
                <a:lnTo>
                  <a:pt x="1" y="3478"/>
                </a:lnTo>
                <a:cubicBezTo>
                  <a:pt x="382" y="4323"/>
                  <a:pt x="1227" y="4871"/>
                  <a:pt x="2168" y="4871"/>
                </a:cubicBezTo>
                <a:cubicBezTo>
                  <a:pt x="3489" y="4835"/>
                  <a:pt x="4537" y="3751"/>
                  <a:pt x="4537" y="2430"/>
                </a:cubicBezTo>
                <a:cubicBezTo>
                  <a:pt x="4537" y="1108"/>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5"/>
          <p:cNvSpPr/>
          <p:nvPr/>
        </p:nvSpPr>
        <p:spPr>
          <a:xfrm>
            <a:off x="513898" y="1073632"/>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74"/>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5"/>
          <p:cNvSpPr/>
          <p:nvPr/>
        </p:nvSpPr>
        <p:spPr>
          <a:xfrm>
            <a:off x="513898" y="1317389"/>
            <a:ext cx="145819" cy="156554"/>
          </a:xfrm>
          <a:custGeom>
            <a:avLst/>
            <a:gdLst/>
            <a:ahLst/>
            <a:cxnLst/>
            <a:rect l="l" t="t" r="r" b="b"/>
            <a:pathLst>
              <a:path w="4537" h="4871" extrusionOk="0">
                <a:moveTo>
                  <a:pt x="2168" y="0"/>
                </a:moveTo>
                <a:cubicBezTo>
                  <a:pt x="1227" y="0"/>
                  <a:pt x="382" y="536"/>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489" y="4834"/>
                  <a:pt x="4537" y="3751"/>
                  <a:pt x="4537" y="2429"/>
                </a:cubicBezTo>
                <a:cubicBezTo>
                  <a:pt x="4537" y="1108"/>
                  <a:pt x="3489" y="24"/>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5"/>
          <p:cNvSpPr/>
          <p:nvPr/>
        </p:nvSpPr>
        <p:spPr>
          <a:xfrm>
            <a:off x="513898" y="1560759"/>
            <a:ext cx="147748" cy="156940"/>
          </a:xfrm>
          <a:custGeom>
            <a:avLst/>
            <a:gdLst/>
            <a:ahLst/>
            <a:cxnLst/>
            <a:rect l="l" t="t" r="r" b="b"/>
            <a:pathLst>
              <a:path w="4597" h="4883" extrusionOk="0">
                <a:moveTo>
                  <a:pt x="2168" y="1"/>
                </a:moveTo>
                <a:cubicBezTo>
                  <a:pt x="1227" y="1"/>
                  <a:pt x="394" y="548"/>
                  <a:pt x="1" y="1394"/>
                </a:cubicBezTo>
                <a:lnTo>
                  <a:pt x="2596" y="1394"/>
                </a:lnTo>
                <a:cubicBezTo>
                  <a:pt x="2906" y="1394"/>
                  <a:pt x="3156" y="1644"/>
                  <a:pt x="3156" y="1965"/>
                </a:cubicBezTo>
                <a:lnTo>
                  <a:pt x="3156" y="2918"/>
                </a:lnTo>
                <a:cubicBezTo>
                  <a:pt x="3156" y="3227"/>
                  <a:pt x="2906" y="3477"/>
                  <a:pt x="2596" y="3489"/>
                </a:cubicBezTo>
                <a:lnTo>
                  <a:pt x="1" y="3489"/>
                </a:lnTo>
                <a:cubicBezTo>
                  <a:pt x="382" y="4335"/>
                  <a:pt x="1227" y="4870"/>
                  <a:pt x="2168" y="4882"/>
                </a:cubicBezTo>
                <a:cubicBezTo>
                  <a:pt x="3513" y="4882"/>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5"/>
          <p:cNvSpPr/>
          <p:nvPr/>
        </p:nvSpPr>
        <p:spPr>
          <a:xfrm>
            <a:off x="513898" y="1804548"/>
            <a:ext cx="145819" cy="156907"/>
          </a:xfrm>
          <a:custGeom>
            <a:avLst/>
            <a:gdLst/>
            <a:ahLst/>
            <a:cxnLst/>
            <a:rect l="l" t="t" r="r" b="b"/>
            <a:pathLst>
              <a:path w="4537" h="4882" extrusionOk="0">
                <a:moveTo>
                  <a:pt x="2168" y="0"/>
                </a:moveTo>
                <a:cubicBezTo>
                  <a:pt x="1227" y="12"/>
                  <a:pt x="382" y="548"/>
                  <a:pt x="1" y="1405"/>
                </a:cubicBezTo>
                <a:lnTo>
                  <a:pt x="2596" y="1405"/>
                </a:lnTo>
                <a:cubicBezTo>
                  <a:pt x="2906" y="1405"/>
                  <a:pt x="3156" y="1655"/>
                  <a:pt x="3156" y="1965"/>
                </a:cubicBezTo>
                <a:lnTo>
                  <a:pt x="3156" y="2929"/>
                </a:lnTo>
                <a:cubicBezTo>
                  <a:pt x="3156" y="3239"/>
                  <a:pt x="2906" y="3477"/>
                  <a:pt x="2596" y="3489"/>
                </a:cubicBezTo>
                <a:lnTo>
                  <a:pt x="1" y="3489"/>
                </a:lnTo>
                <a:cubicBezTo>
                  <a:pt x="382" y="4334"/>
                  <a:pt x="1227" y="4870"/>
                  <a:pt x="2168" y="4882"/>
                </a:cubicBezTo>
                <a:cubicBezTo>
                  <a:pt x="3489" y="4846"/>
                  <a:pt x="4537" y="3762"/>
                  <a:pt x="4537" y="2441"/>
                </a:cubicBezTo>
                <a:cubicBezTo>
                  <a:pt x="4537" y="1119"/>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5"/>
          <p:cNvSpPr/>
          <p:nvPr/>
        </p:nvSpPr>
        <p:spPr>
          <a:xfrm>
            <a:off x="513898" y="2048304"/>
            <a:ext cx="147748" cy="156907"/>
          </a:xfrm>
          <a:custGeom>
            <a:avLst/>
            <a:gdLst/>
            <a:ahLst/>
            <a:cxnLst/>
            <a:rect l="l" t="t" r="r" b="b"/>
            <a:pathLst>
              <a:path w="4597" h="4882" extrusionOk="0">
                <a:moveTo>
                  <a:pt x="2168" y="0"/>
                </a:moveTo>
                <a:cubicBezTo>
                  <a:pt x="1227" y="0"/>
                  <a:pt x="382" y="548"/>
                  <a:pt x="1" y="1393"/>
                </a:cubicBezTo>
                <a:lnTo>
                  <a:pt x="2596" y="1393"/>
                </a:lnTo>
                <a:cubicBezTo>
                  <a:pt x="2906" y="1393"/>
                  <a:pt x="3156" y="1643"/>
                  <a:pt x="3156" y="1953"/>
                </a:cubicBezTo>
                <a:lnTo>
                  <a:pt x="3156" y="2917"/>
                </a:lnTo>
                <a:cubicBezTo>
                  <a:pt x="3156" y="3227"/>
                  <a:pt x="2906" y="3489"/>
                  <a:pt x="2596" y="3489"/>
                </a:cubicBezTo>
                <a:lnTo>
                  <a:pt x="1" y="3489"/>
                </a:lnTo>
                <a:cubicBezTo>
                  <a:pt x="394" y="4334"/>
                  <a:pt x="1227" y="4870"/>
                  <a:pt x="2168" y="4882"/>
                </a:cubicBezTo>
                <a:cubicBezTo>
                  <a:pt x="3513" y="4882"/>
                  <a:pt x="4596" y="3786"/>
                  <a:pt x="4596" y="2441"/>
                </a:cubicBezTo>
                <a:cubicBezTo>
                  <a:pt x="4596" y="1096"/>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5"/>
          <p:cNvSpPr/>
          <p:nvPr/>
        </p:nvSpPr>
        <p:spPr>
          <a:xfrm>
            <a:off x="513898" y="2292060"/>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70"/>
                </a:cubicBezTo>
                <a:cubicBezTo>
                  <a:pt x="3489" y="4846"/>
                  <a:pt x="4537" y="3763"/>
                  <a:pt x="4537" y="2441"/>
                </a:cubicBezTo>
                <a:cubicBezTo>
                  <a:pt x="4537" y="1120"/>
                  <a:pt x="3489" y="36"/>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5"/>
          <p:cNvSpPr/>
          <p:nvPr/>
        </p:nvSpPr>
        <p:spPr>
          <a:xfrm>
            <a:off x="513898" y="2535817"/>
            <a:ext cx="147748" cy="156554"/>
          </a:xfrm>
          <a:custGeom>
            <a:avLst/>
            <a:gdLst/>
            <a:ahLst/>
            <a:cxnLst/>
            <a:rect l="l" t="t" r="r" b="b"/>
            <a:pathLst>
              <a:path w="4597" h="4871" extrusionOk="0">
                <a:moveTo>
                  <a:pt x="2168" y="1"/>
                </a:moveTo>
                <a:cubicBezTo>
                  <a:pt x="1227" y="1"/>
                  <a:pt x="382" y="549"/>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2"/>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5"/>
          <p:cNvSpPr/>
          <p:nvPr/>
        </p:nvSpPr>
        <p:spPr>
          <a:xfrm>
            <a:off x="513898" y="2779605"/>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15"/>
                  <a:pt x="2906" y="3465"/>
                  <a:pt x="2596" y="3477"/>
                </a:cubicBezTo>
                <a:lnTo>
                  <a:pt x="1" y="3477"/>
                </a:lnTo>
                <a:cubicBezTo>
                  <a:pt x="382"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5"/>
          <p:cNvSpPr/>
          <p:nvPr/>
        </p:nvSpPr>
        <p:spPr>
          <a:xfrm>
            <a:off x="513898" y="3023361"/>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513" y="4870"/>
                  <a:pt x="4596" y="3775"/>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5"/>
          <p:cNvSpPr/>
          <p:nvPr/>
        </p:nvSpPr>
        <p:spPr>
          <a:xfrm>
            <a:off x="513898" y="3267118"/>
            <a:ext cx="145819" cy="156554"/>
          </a:xfrm>
          <a:custGeom>
            <a:avLst/>
            <a:gdLst/>
            <a:ahLst/>
            <a:cxnLst/>
            <a:rect l="l" t="t" r="r" b="b"/>
            <a:pathLst>
              <a:path w="4537" h="4871" extrusionOk="0">
                <a:moveTo>
                  <a:pt x="2168" y="1"/>
                </a:moveTo>
                <a:cubicBezTo>
                  <a:pt x="1227" y="1"/>
                  <a:pt x="382" y="536"/>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489" y="4835"/>
                  <a:pt x="4537" y="3751"/>
                  <a:pt x="4537" y="2430"/>
                </a:cubicBezTo>
                <a:cubicBezTo>
                  <a:pt x="4537" y="1108"/>
                  <a:pt x="3489" y="24"/>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5"/>
          <p:cNvSpPr/>
          <p:nvPr/>
        </p:nvSpPr>
        <p:spPr>
          <a:xfrm>
            <a:off x="513898" y="3510488"/>
            <a:ext cx="147748" cy="156940"/>
          </a:xfrm>
          <a:custGeom>
            <a:avLst/>
            <a:gdLst/>
            <a:ahLst/>
            <a:cxnLst/>
            <a:rect l="l" t="t" r="r" b="b"/>
            <a:pathLst>
              <a:path w="4597" h="4883" extrusionOk="0">
                <a:moveTo>
                  <a:pt x="2168" y="1"/>
                </a:moveTo>
                <a:cubicBezTo>
                  <a:pt x="1227" y="1"/>
                  <a:pt x="382" y="549"/>
                  <a:pt x="1" y="1394"/>
                </a:cubicBezTo>
                <a:lnTo>
                  <a:pt x="2596" y="1394"/>
                </a:lnTo>
                <a:cubicBezTo>
                  <a:pt x="2906" y="1394"/>
                  <a:pt x="3156" y="1656"/>
                  <a:pt x="3156" y="1966"/>
                </a:cubicBezTo>
                <a:lnTo>
                  <a:pt x="3156" y="2918"/>
                </a:lnTo>
                <a:cubicBezTo>
                  <a:pt x="3156" y="3228"/>
                  <a:pt x="2906" y="3478"/>
                  <a:pt x="2596" y="3490"/>
                </a:cubicBezTo>
                <a:lnTo>
                  <a:pt x="1" y="3490"/>
                </a:lnTo>
                <a:cubicBezTo>
                  <a:pt x="382" y="4335"/>
                  <a:pt x="1227" y="4871"/>
                  <a:pt x="2168" y="4883"/>
                </a:cubicBezTo>
                <a:cubicBezTo>
                  <a:pt x="3513" y="4883"/>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5"/>
          <p:cNvSpPr/>
          <p:nvPr/>
        </p:nvSpPr>
        <p:spPr>
          <a:xfrm>
            <a:off x="513898" y="3754662"/>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5"/>
          <p:cNvSpPr/>
          <p:nvPr/>
        </p:nvSpPr>
        <p:spPr>
          <a:xfrm>
            <a:off x="513898" y="3998033"/>
            <a:ext cx="147748" cy="156940"/>
          </a:xfrm>
          <a:custGeom>
            <a:avLst/>
            <a:gdLst/>
            <a:ahLst/>
            <a:cxnLst/>
            <a:rect l="l" t="t" r="r" b="b"/>
            <a:pathLst>
              <a:path w="4597" h="4883"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82"/>
                </a:cubicBezTo>
                <a:cubicBezTo>
                  <a:pt x="3513" y="4882"/>
                  <a:pt x="4596" y="3787"/>
                  <a:pt x="4596" y="2441"/>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5"/>
          <p:cNvSpPr/>
          <p:nvPr/>
        </p:nvSpPr>
        <p:spPr>
          <a:xfrm>
            <a:off x="513898" y="4241789"/>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5"/>
                  <a:pt x="1227" y="4870"/>
                  <a:pt x="2168" y="4870"/>
                </a:cubicBezTo>
                <a:cubicBezTo>
                  <a:pt x="3489" y="4847"/>
                  <a:pt x="4537" y="3763"/>
                  <a:pt x="4537" y="2442"/>
                </a:cubicBezTo>
                <a:cubicBezTo>
                  <a:pt x="4537" y="1120"/>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5"/>
          <p:cNvSpPr/>
          <p:nvPr/>
        </p:nvSpPr>
        <p:spPr>
          <a:xfrm>
            <a:off x="513898" y="4485578"/>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86"/>
                  <a:pt x="4596" y="2441"/>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5"/>
          <p:cNvSpPr/>
          <p:nvPr/>
        </p:nvSpPr>
        <p:spPr>
          <a:xfrm>
            <a:off x="70773" y="630474"/>
            <a:ext cx="544548" cy="67398"/>
          </a:xfrm>
          <a:custGeom>
            <a:avLst/>
            <a:gdLst/>
            <a:ahLst/>
            <a:cxnLst/>
            <a:rect l="l" t="t" r="r" b="b"/>
            <a:pathLst>
              <a:path w="16943" h="2097" extrusionOk="0">
                <a:moveTo>
                  <a:pt x="548" y="1"/>
                </a:moveTo>
                <a:cubicBezTo>
                  <a:pt x="238" y="13"/>
                  <a:pt x="0" y="263"/>
                  <a:pt x="0" y="572"/>
                </a:cubicBezTo>
                <a:lnTo>
                  <a:pt x="0" y="1537"/>
                </a:lnTo>
                <a:cubicBezTo>
                  <a:pt x="0" y="1846"/>
                  <a:pt x="250" y="2096"/>
                  <a:pt x="548" y="2096"/>
                </a:cubicBezTo>
                <a:lnTo>
                  <a:pt x="16383" y="2096"/>
                </a:lnTo>
                <a:cubicBezTo>
                  <a:pt x="16693" y="2096"/>
                  <a:pt x="16943" y="1846"/>
                  <a:pt x="16943" y="1537"/>
                </a:cubicBezTo>
                <a:lnTo>
                  <a:pt x="16943" y="572"/>
                </a:lnTo>
                <a:cubicBezTo>
                  <a:pt x="16943" y="263"/>
                  <a:pt x="16693" y="13"/>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5"/>
          <p:cNvSpPr/>
          <p:nvPr/>
        </p:nvSpPr>
        <p:spPr>
          <a:xfrm>
            <a:off x="70773" y="874616"/>
            <a:ext cx="544548" cy="67398"/>
          </a:xfrm>
          <a:custGeom>
            <a:avLst/>
            <a:gdLst/>
            <a:ahLst/>
            <a:cxnLst/>
            <a:rect l="l" t="t" r="r" b="b"/>
            <a:pathLst>
              <a:path w="16943" h="2097" extrusionOk="0">
                <a:moveTo>
                  <a:pt x="548" y="1"/>
                </a:moveTo>
                <a:cubicBezTo>
                  <a:pt x="238" y="13"/>
                  <a:pt x="0" y="263"/>
                  <a:pt x="0" y="572"/>
                </a:cubicBezTo>
                <a:lnTo>
                  <a:pt x="0" y="1537"/>
                </a:lnTo>
                <a:cubicBezTo>
                  <a:pt x="0" y="1834"/>
                  <a:pt x="250" y="2085"/>
                  <a:pt x="548" y="2096"/>
                </a:cubicBezTo>
                <a:lnTo>
                  <a:pt x="13800" y="2096"/>
                </a:lnTo>
                <a:lnTo>
                  <a:pt x="13788" y="2085"/>
                </a:lnTo>
                <a:lnTo>
                  <a:pt x="16383" y="2085"/>
                </a:lnTo>
                <a:cubicBezTo>
                  <a:pt x="16693" y="2085"/>
                  <a:pt x="16943" y="1834"/>
                  <a:pt x="16943" y="1525"/>
                </a:cubicBezTo>
                <a:lnTo>
                  <a:pt x="16943" y="572"/>
                </a:lnTo>
                <a:cubicBezTo>
                  <a:pt x="16943" y="263"/>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5"/>
          <p:cNvSpPr/>
          <p:nvPr/>
        </p:nvSpPr>
        <p:spPr>
          <a:xfrm>
            <a:off x="70773" y="1118405"/>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5"/>
          <p:cNvSpPr/>
          <p:nvPr/>
        </p:nvSpPr>
        <p:spPr>
          <a:xfrm>
            <a:off x="70773" y="1362161"/>
            <a:ext cx="544548" cy="67012"/>
          </a:xfrm>
          <a:custGeom>
            <a:avLst/>
            <a:gdLst/>
            <a:ahLst/>
            <a:cxnLst/>
            <a:rect l="l" t="t" r="r" b="b"/>
            <a:pathLst>
              <a:path w="16943" h="2085" extrusionOk="0">
                <a:moveTo>
                  <a:pt x="548" y="0"/>
                </a:moveTo>
                <a:cubicBezTo>
                  <a:pt x="238" y="0"/>
                  <a:pt x="0" y="250"/>
                  <a:pt x="0" y="560"/>
                </a:cubicBezTo>
                <a:lnTo>
                  <a:pt x="0" y="1524"/>
                </a:lnTo>
                <a:cubicBezTo>
                  <a:pt x="0" y="1834"/>
                  <a:pt x="238"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5"/>
          <p:cNvSpPr/>
          <p:nvPr/>
        </p:nvSpPr>
        <p:spPr>
          <a:xfrm>
            <a:off x="70388" y="1605531"/>
            <a:ext cx="544934" cy="67398"/>
          </a:xfrm>
          <a:custGeom>
            <a:avLst/>
            <a:gdLst/>
            <a:ahLst/>
            <a:cxnLst/>
            <a:rect l="l" t="t" r="r" b="b"/>
            <a:pathLst>
              <a:path w="16955" h="2097" extrusionOk="0">
                <a:moveTo>
                  <a:pt x="560" y="1"/>
                </a:moveTo>
                <a:cubicBezTo>
                  <a:pt x="250" y="13"/>
                  <a:pt x="0" y="263"/>
                  <a:pt x="12" y="572"/>
                </a:cubicBezTo>
                <a:lnTo>
                  <a:pt x="12" y="1537"/>
                </a:lnTo>
                <a:cubicBezTo>
                  <a:pt x="0" y="1834"/>
                  <a:pt x="250" y="2096"/>
                  <a:pt x="560" y="2096"/>
                </a:cubicBezTo>
                <a:lnTo>
                  <a:pt x="16395" y="2096"/>
                </a:lnTo>
                <a:cubicBezTo>
                  <a:pt x="16705" y="2096"/>
                  <a:pt x="16955" y="1834"/>
                  <a:pt x="16955" y="1537"/>
                </a:cubicBezTo>
                <a:lnTo>
                  <a:pt x="16955" y="572"/>
                </a:lnTo>
                <a:cubicBezTo>
                  <a:pt x="16955" y="263"/>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5"/>
          <p:cNvSpPr/>
          <p:nvPr/>
        </p:nvSpPr>
        <p:spPr>
          <a:xfrm>
            <a:off x="70773" y="1849673"/>
            <a:ext cx="544548" cy="67012"/>
          </a:xfrm>
          <a:custGeom>
            <a:avLst/>
            <a:gdLst/>
            <a:ahLst/>
            <a:cxnLst/>
            <a:rect l="l" t="t" r="r" b="b"/>
            <a:pathLst>
              <a:path w="16943" h="2085" extrusionOk="0">
                <a:moveTo>
                  <a:pt x="548" y="1"/>
                </a:moveTo>
                <a:cubicBezTo>
                  <a:pt x="238" y="1"/>
                  <a:pt x="0" y="251"/>
                  <a:pt x="0" y="549"/>
                </a:cubicBezTo>
                <a:lnTo>
                  <a:pt x="0" y="1525"/>
                </a:lnTo>
                <a:cubicBezTo>
                  <a:pt x="0" y="1823"/>
                  <a:pt x="238" y="2073"/>
                  <a:pt x="548" y="2085"/>
                </a:cubicBezTo>
                <a:lnTo>
                  <a:pt x="16383" y="2085"/>
                </a:lnTo>
                <a:cubicBezTo>
                  <a:pt x="16693" y="2073"/>
                  <a:pt x="16943" y="1823"/>
                  <a:pt x="16943" y="1513"/>
                </a:cubicBezTo>
                <a:lnTo>
                  <a:pt x="16943" y="549"/>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5"/>
          <p:cNvSpPr/>
          <p:nvPr/>
        </p:nvSpPr>
        <p:spPr>
          <a:xfrm>
            <a:off x="70773" y="2093462"/>
            <a:ext cx="544548" cy="66980"/>
          </a:xfrm>
          <a:custGeom>
            <a:avLst/>
            <a:gdLst/>
            <a:ahLst/>
            <a:cxnLst/>
            <a:rect l="l" t="t" r="r" b="b"/>
            <a:pathLst>
              <a:path w="16943" h="2084" extrusionOk="0">
                <a:moveTo>
                  <a:pt x="548" y="0"/>
                </a:moveTo>
                <a:cubicBezTo>
                  <a:pt x="238" y="0"/>
                  <a:pt x="0" y="250"/>
                  <a:pt x="0" y="548"/>
                </a:cubicBezTo>
                <a:lnTo>
                  <a:pt x="0" y="1512"/>
                </a:lnTo>
                <a:cubicBezTo>
                  <a:pt x="0" y="1822"/>
                  <a:pt x="238"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5"/>
          <p:cNvSpPr/>
          <p:nvPr/>
        </p:nvSpPr>
        <p:spPr>
          <a:xfrm>
            <a:off x="70773" y="2336832"/>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5"/>
          <p:cNvSpPr/>
          <p:nvPr/>
        </p:nvSpPr>
        <p:spPr>
          <a:xfrm>
            <a:off x="70388" y="2580589"/>
            <a:ext cx="544934" cy="67012"/>
          </a:xfrm>
          <a:custGeom>
            <a:avLst/>
            <a:gdLst/>
            <a:ahLst/>
            <a:cxnLst/>
            <a:rect l="l" t="t" r="r" b="b"/>
            <a:pathLst>
              <a:path w="16955" h="2085" extrusionOk="0">
                <a:moveTo>
                  <a:pt x="560" y="1"/>
                </a:moveTo>
                <a:cubicBezTo>
                  <a:pt x="250" y="1"/>
                  <a:pt x="0" y="251"/>
                  <a:pt x="12" y="560"/>
                </a:cubicBezTo>
                <a:lnTo>
                  <a:pt x="12" y="1525"/>
                </a:lnTo>
                <a:cubicBezTo>
                  <a:pt x="0" y="1834"/>
                  <a:pt x="250" y="2084"/>
                  <a:pt x="560" y="2084"/>
                </a:cubicBezTo>
                <a:lnTo>
                  <a:pt x="16395" y="2084"/>
                </a:lnTo>
                <a:cubicBezTo>
                  <a:pt x="16705" y="2084"/>
                  <a:pt x="16955" y="1834"/>
                  <a:pt x="16955" y="1525"/>
                </a:cubicBezTo>
                <a:lnTo>
                  <a:pt x="16955" y="560"/>
                </a:lnTo>
                <a:cubicBezTo>
                  <a:pt x="16955" y="251"/>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5"/>
          <p:cNvSpPr/>
          <p:nvPr/>
        </p:nvSpPr>
        <p:spPr>
          <a:xfrm>
            <a:off x="70773" y="2824377"/>
            <a:ext cx="544548" cy="66980"/>
          </a:xfrm>
          <a:custGeom>
            <a:avLst/>
            <a:gdLst/>
            <a:ahLst/>
            <a:cxnLst/>
            <a:rect l="l" t="t" r="r" b="b"/>
            <a:pathLst>
              <a:path w="16943" h="2084" extrusionOk="0">
                <a:moveTo>
                  <a:pt x="548" y="0"/>
                </a:moveTo>
                <a:cubicBezTo>
                  <a:pt x="238" y="0"/>
                  <a:pt x="0" y="250"/>
                  <a:pt x="0" y="560"/>
                </a:cubicBezTo>
                <a:lnTo>
                  <a:pt x="0" y="1524"/>
                </a:lnTo>
                <a:cubicBezTo>
                  <a:pt x="0" y="1822"/>
                  <a:pt x="250"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5"/>
          <p:cNvSpPr/>
          <p:nvPr/>
        </p:nvSpPr>
        <p:spPr>
          <a:xfrm>
            <a:off x="70773" y="3068134"/>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5"/>
          <p:cNvSpPr/>
          <p:nvPr/>
        </p:nvSpPr>
        <p:spPr>
          <a:xfrm>
            <a:off x="70773" y="3311890"/>
            <a:ext cx="544548" cy="67012"/>
          </a:xfrm>
          <a:custGeom>
            <a:avLst/>
            <a:gdLst/>
            <a:ahLst/>
            <a:cxnLst/>
            <a:rect l="l" t="t" r="r" b="b"/>
            <a:pathLst>
              <a:path w="16943" h="2085" extrusionOk="0">
                <a:moveTo>
                  <a:pt x="548" y="1"/>
                </a:moveTo>
                <a:cubicBezTo>
                  <a:pt x="238" y="1"/>
                  <a:pt x="0" y="251"/>
                  <a:pt x="0" y="560"/>
                </a:cubicBezTo>
                <a:lnTo>
                  <a:pt x="0" y="1525"/>
                </a:lnTo>
                <a:cubicBezTo>
                  <a:pt x="0" y="1834"/>
                  <a:pt x="238" y="2084"/>
                  <a:pt x="548" y="2084"/>
                </a:cubicBezTo>
                <a:lnTo>
                  <a:pt x="16383" y="2084"/>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5"/>
          <p:cNvSpPr/>
          <p:nvPr/>
        </p:nvSpPr>
        <p:spPr>
          <a:xfrm>
            <a:off x="70388" y="3555293"/>
            <a:ext cx="544934" cy="67365"/>
          </a:xfrm>
          <a:custGeom>
            <a:avLst/>
            <a:gdLst/>
            <a:ahLst/>
            <a:cxnLst/>
            <a:rect l="l" t="t" r="r" b="b"/>
            <a:pathLst>
              <a:path w="16955" h="2096" extrusionOk="0">
                <a:moveTo>
                  <a:pt x="560" y="0"/>
                </a:moveTo>
                <a:cubicBezTo>
                  <a:pt x="250" y="12"/>
                  <a:pt x="0" y="262"/>
                  <a:pt x="12" y="572"/>
                </a:cubicBezTo>
                <a:lnTo>
                  <a:pt x="12" y="1536"/>
                </a:lnTo>
                <a:cubicBezTo>
                  <a:pt x="0" y="1834"/>
                  <a:pt x="250" y="2096"/>
                  <a:pt x="560" y="2096"/>
                </a:cubicBezTo>
                <a:lnTo>
                  <a:pt x="16395" y="2096"/>
                </a:lnTo>
                <a:cubicBezTo>
                  <a:pt x="16705" y="2096"/>
                  <a:pt x="16955" y="1834"/>
                  <a:pt x="16955" y="1536"/>
                </a:cubicBezTo>
                <a:lnTo>
                  <a:pt x="16955" y="572"/>
                </a:lnTo>
                <a:cubicBezTo>
                  <a:pt x="16955" y="262"/>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5"/>
          <p:cNvSpPr/>
          <p:nvPr/>
        </p:nvSpPr>
        <p:spPr>
          <a:xfrm>
            <a:off x="70773" y="3799049"/>
            <a:ext cx="544548" cy="67365"/>
          </a:xfrm>
          <a:custGeom>
            <a:avLst/>
            <a:gdLst/>
            <a:ahLst/>
            <a:cxnLst/>
            <a:rect l="l" t="t" r="r" b="b"/>
            <a:pathLst>
              <a:path w="16943" h="2096" extrusionOk="0">
                <a:moveTo>
                  <a:pt x="548" y="0"/>
                </a:moveTo>
                <a:cubicBezTo>
                  <a:pt x="238" y="12"/>
                  <a:pt x="0" y="262"/>
                  <a:pt x="0" y="560"/>
                </a:cubicBezTo>
                <a:lnTo>
                  <a:pt x="0" y="1536"/>
                </a:lnTo>
                <a:cubicBezTo>
                  <a:pt x="0" y="1834"/>
                  <a:pt x="250" y="2084"/>
                  <a:pt x="548" y="2096"/>
                </a:cubicBezTo>
                <a:lnTo>
                  <a:pt x="16383" y="2096"/>
                </a:lnTo>
                <a:cubicBezTo>
                  <a:pt x="16693" y="2096"/>
                  <a:pt x="16943" y="1834"/>
                  <a:pt x="16943" y="1536"/>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5"/>
          <p:cNvSpPr/>
          <p:nvPr/>
        </p:nvSpPr>
        <p:spPr>
          <a:xfrm>
            <a:off x="70773" y="4042805"/>
            <a:ext cx="544548" cy="67398"/>
          </a:xfrm>
          <a:custGeom>
            <a:avLst/>
            <a:gdLst/>
            <a:ahLst/>
            <a:cxnLst/>
            <a:rect l="l" t="t" r="r" b="b"/>
            <a:pathLst>
              <a:path w="16943" h="2097" extrusionOk="0">
                <a:moveTo>
                  <a:pt x="548" y="1"/>
                </a:moveTo>
                <a:cubicBezTo>
                  <a:pt x="238" y="12"/>
                  <a:pt x="0" y="262"/>
                  <a:pt x="0" y="560"/>
                </a:cubicBezTo>
                <a:lnTo>
                  <a:pt x="0" y="1525"/>
                </a:lnTo>
                <a:cubicBezTo>
                  <a:pt x="0" y="1834"/>
                  <a:pt x="250"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5"/>
          <p:cNvSpPr/>
          <p:nvPr/>
        </p:nvSpPr>
        <p:spPr>
          <a:xfrm>
            <a:off x="70773" y="4286561"/>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5"/>
          <p:cNvSpPr/>
          <p:nvPr/>
        </p:nvSpPr>
        <p:spPr>
          <a:xfrm>
            <a:off x="70388" y="4530350"/>
            <a:ext cx="544934" cy="66980"/>
          </a:xfrm>
          <a:custGeom>
            <a:avLst/>
            <a:gdLst/>
            <a:ahLst/>
            <a:cxnLst/>
            <a:rect l="l" t="t" r="r" b="b"/>
            <a:pathLst>
              <a:path w="16955" h="2084" extrusionOk="0">
                <a:moveTo>
                  <a:pt x="560" y="0"/>
                </a:moveTo>
                <a:cubicBezTo>
                  <a:pt x="250" y="0"/>
                  <a:pt x="0" y="250"/>
                  <a:pt x="12" y="560"/>
                </a:cubicBezTo>
                <a:lnTo>
                  <a:pt x="12" y="1524"/>
                </a:lnTo>
                <a:cubicBezTo>
                  <a:pt x="0" y="1834"/>
                  <a:pt x="250" y="2084"/>
                  <a:pt x="560" y="2084"/>
                </a:cubicBezTo>
                <a:lnTo>
                  <a:pt x="16395" y="2084"/>
                </a:lnTo>
                <a:cubicBezTo>
                  <a:pt x="16705" y="2084"/>
                  <a:pt x="16955" y="1834"/>
                  <a:pt x="16955" y="1524"/>
                </a:cubicBezTo>
                <a:lnTo>
                  <a:pt x="16955" y="560"/>
                </a:lnTo>
                <a:cubicBezTo>
                  <a:pt x="16955" y="250"/>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5"/>
          <p:cNvSpPr/>
          <p:nvPr/>
        </p:nvSpPr>
        <p:spPr>
          <a:xfrm>
            <a:off x="228038" y="435392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5"/>
          <p:cNvSpPr/>
          <p:nvPr/>
        </p:nvSpPr>
        <p:spPr>
          <a:xfrm>
            <a:off x="228038" y="411017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5"/>
          <p:cNvSpPr/>
          <p:nvPr/>
        </p:nvSpPr>
        <p:spPr>
          <a:xfrm>
            <a:off x="228038" y="386638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5"/>
          <p:cNvSpPr/>
          <p:nvPr/>
        </p:nvSpPr>
        <p:spPr>
          <a:xfrm>
            <a:off x="228038" y="3622628"/>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5"/>
          <p:cNvSpPr/>
          <p:nvPr/>
        </p:nvSpPr>
        <p:spPr>
          <a:xfrm>
            <a:off x="228038" y="3378871"/>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5"/>
          <p:cNvSpPr/>
          <p:nvPr/>
        </p:nvSpPr>
        <p:spPr>
          <a:xfrm>
            <a:off x="228038" y="3135083"/>
            <a:ext cx="176834" cy="176834"/>
          </a:xfrm>
          <a:custGeom>
            <a:avLst/>
            <a:gdLst/>
            <a:ahLst/>
            <a:cxnLst/>
            <a:rect l="l" t="t" r="r" b="b"/>
            <a:pathLst>
              <a:path w="5502" h="5502" extrusionOk="0">
                <a:moveTo>
                  <a:pt x="1" y="1"/>
                </a:moveTo>
                <a:lnTo>
                  <a:pt x="1" y="5502"/>
                </a:lnTo>
                <a:lnTo>
                  <a:pt x="5501" y="5502"/>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5"/>
          <p:cNvSpPr/>
          <p:nvPr/>
        </p:nvSpPr>
        <p:spPr>
          <a:xfrm>
            <a:off x="228038" y="2891327"/>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5"/>
          <p:cNvSpPr/>
          <p:nvPr/>
        </p:nvSpPr>
        <p:spPr>
          <a:xfrm>
            <a:off x="228038" y="2647570"/>
            <a:ext cx="176834" cy="176834"/>
          </a:xfrm>
          <a:custGeom>
            <a:avLst/>
            <a:gdLst/>
            <a:ahLst/>
            <a:cxnLst/>
            <a:rect l="l" t="t" r="r" b="b"/>
            <a:pathLst>
              <a:path w="5502" h="5502"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5"/>
          <p:cNvSpPr/>
          <p:nvPr/>
        </p:nvSpPr>
        <p:spPr>
          <a:xfrm>
            <a:off x="228038" y="2404200"/>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5"/>
          <p:cNvSpPr/>
          <p:nvPr/>
        </p:nvSpPr>
        <p:spPr>
          <a:xfrm>
            <a:off x="228038" y="2160411"/>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5"/>
          <p:cNvSpPr/>
          <p:nvPr/>
        </p:nvSpPr>
        <p:spPr>
          <a:xfrm>
            <a:off x="228038" y="1916655"/>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5"/>
          <p:cNvSpPr/>
          <p:nvPr/>
        </p:nvSpPr>
        <p:spPr>
          <a:xfrm>
            <a:off x="228038" y="167289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5"/>
          <p:cNvSpPr/>
          <p:nvPr/>
        </p:nvSpPr>
        <p:spPr>
          <a:xfrm>
            <a:off x="228038" y="142914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5"/>
          <p:cNvSpPr/>
          <p:nvPr/>
        </p:nvSpPr>
        <p:spPr>
          <a:xfrm>
            <a:off x="228038" y="118535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5"/>
          <p:cNvSpPr/>
          <p:nvPr/>
        </p:nvSpPr>
        <p:spPr>
          <a:xfrm>
            <a:off x="228038" y="941598"/>
            <a:ext cx="176834" cy="176834"/>
          </a:xfrm>
          <a:custGeom>
            <a:avLst/>
            <a:gdLst/>
            <a:ahLst/>
            <a:cxnLst/>
            <a:rect l="l" t="t" r="r" b="b"/>
            <a:pathLst>
              <a:path w="5502" h="5502" extrusionOk="0">
                <a:moveTo>
                  <a:pt x="1" y="1"/>
                </a:moveTo>
                <a:lnTo>
                  <a:pt x="1" y="5501"/>
                </a:lnTo>
                <a:lnTo>
                  <a:pt x="5501" y="5501"/>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5"/>
          <p:cNvSpPr/>
          <p:nvPr/>
        </p:nvSpPr>
        <p:spPr>
          <a:xfrm>
            <a:off x="228038" y="697841"/>
            <a:ext cx="176834" cy="176802"/>
          </a:xfrm>
          <a:custGeom>
            <a:avLst/>
            <a:gdLst/>
            <a:ahLst/>
            <a:cxnLst/>
            <a:rect l="l" t="t" r="r" b="b"/>
            <a:pathLst>
              <a:path w="5502" h="5501"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5"/>
          <p:cNvSpPr/>
          <p:nvPr/>
        </p:nvSpPr>
        <p:spPr>
          <a:xfrm>
            <a:off x="255583" y="173945"/>
            <a:ext cx="8517839" cy="4795609"/>
          </a:xfrm>
          <a:custGeom>
            <a:avLst/>
            <a:gdLst/>
            <a:ahLst/>
            <a:cxnLst/>
            <a:rect l="l" t="t" r="r" b="b"/>
            <a:pathLst>
              <a:path w="265023" h="149210" extrusionOk="0">
                <a:moveTo>
                  <a:pt x="7490" y="1"/>
                </a:moveTo>
                <a:cubicBezTo>
                  <a:pt x="3335" y="1"/>
                  <a:pt x="1" y="3346"/>
                  <a:pt x="1" y="7490"/>
                </a:cubicBezTo>
                <a:lnTo>
                  <a:pt x="1" y="141720"/>
                </a:lnTo>
                <a:cubicBezTo>
                  <a:pt x="1" y="145864"/>
                  <a:pt x="3335" y="149209"/>
                  <a:pt x="7490" y="149209"/>
                </a:cubicBezTo>
                <a:lnTo>
                  <a:pt x="257545" y="149209"/>
                </a:lnTo>
                <a:cubicBezTo>
                  <a:pt x="261688" y="149209"/>
                  <a:pt x="265022" y="145864"/>
                  <a:pt x="265022" y="141720"/>
                </a:cubicBezTo>
                <a:lnTo>
                  <a:pt x="265022" y="7490"/>
                </a:lnTo>
                <a:cubicBezTo>
                  <a:pt x="265022" y="3346"/>
                  <a:pt x="261688" y="1"/>
                  <a:pt x="257545" y="1"/>
                </a:cubicBezTo>
                <a:close/>
              </a:path>
            </a:pathLst>
          </a:custGeom>
          <a:solidFill>
            <a:schemeClr val="dk2"/>
          </a:solidFill>
          <a:ln>
            <a:noFill/>
          </a:ln>
          <a:effectLst>
            <a:outerShdw blurRad="57150" dist="38100" dir="72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5"/>
          <p:cNvSpPr/>
          <p:nvPr/>
        </p:nvSpPr>
        <p:spPr>
          <a:xfrm>
            <a:off x="515826" y="494679"/>
            <a:ext cx="169828" cy="156875"/>
          </a:xfrm>
          <a:custGeom>
            <a:avLst/>
            <a:gdLst/>
            <a:ahLst/>
            <a:cxnLst/>
            <a:rect l="l" t="t" r="r" b="b"/>
            <a:pathLst>
              <a:path w="5284" h="4881" extrusionOk="0">
                <a:moveTo>
                  <a:pt x="2197" y="1"/>
                </a:moveTo>
                <a:cubicBezTo>
                  <a:pt x="1313" y="1"/>
                  <a:pt x="434" y="474"/>
                  <a:pt x="0" y="1392"/>
                </a:cubicBezTo>
                <a:lnTo>
                  <a:pt x="2608" y="1392"/>
                </a:lnTo>
                <a:cubicBezTo>
                  <a:pt x="2917" y="1392"/>
                  <a:pt x="3167" y="1654"/>
                  <a:pt x="3167" y="1964"/>
                </a:cubicBezTo>
                <a:lnTo>
                  <a:pt x="3167" y="2928"/>
                </a:lnTo>
                <a:cubicBezTo>
                  <a:pt x="3167" y="3238"/>
                  <a:pt x="2917" y="3488"/>
                  <a:pt x="2608" y="3488"/>
                </a:cubicBezTo>
                <a:lnTo>
                  <a:pt x="0" y="3488"/>
                </a:lnTo>
                <a:cubicBezTo>
                  <a:pt x="381" y="4333"/>
                  <a:pt x="1238" y="4881"/>
                  <a:pt x="2167" y="4881"/>
                </a:cubicBezTo>
                <a:cubicBezTo>
                  <a:pt x="2173" y="4881"/>
                  <a:pt x="2178" y="4881"/>
                  <a:pt x="2183" y="4881"/>
                </a:cubicBezTo>
                <a:cubicBezTo>
                  <a:pt x="4103" y="4881"/>
                  <a:pt x="5284" y="2780"/>
                  <a:pt x="4263" y="1154"/>
                </a:cubicBezTo>
                <a:cubicBezTo>
                  <a:pt x="3779" y="379"/>
                  <a:pt x="2986"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5"/>
          <p:cNvSpPr/>
          <p:nvPr/>
        </p:nvSpPr>
        <p:spPr>
          <a:xfrm>
            <a:off x="515826" y="738467"/>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41"/>
                  <a:pt x="3167" y="1951"/>
                </a:cubicBezTo>
                <a:lnTo>
                  <a:pt x="3167" y="2927"/>
                </a:lnTo>
                <a:cubicBezTo>
                  <a:pt x="3167" y="3225"/>
                  <a:pt x="2917" y="3487"/>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5"/>
          <p:cNvSpPr/>
          <p:nvPr/>
        </p:nvSpPr>
        <p:spPr>
          <a:xfrm>
            <a:off x="515826" y="982224"/>
            <a:ext cx="169828" cy="156875"/>
          </a:xfrm>
          <a:custGeom>
            <a:avLst/>
            <a:gdLst/>
            <a:ahLst/>
            <a:cxnLst/>
            <a:rect l="l" t="t" r="r" b="b"/>
            <a:pathLst>
              <a:path w="5284" h="4881" extrusionOk="0">
                <a:moveTo>
                  <a:pt x="2197" y="0"/>
                </a:moveTo>
                <a:cubicBezTo>
                  <a:pt x="1313" y="0"/>
                  <a:pt x="434" y="474"/>
                  <a:pt x="0" y="1392"/>
                </a:cubicBezTo>
                <a:lnTo>
                  <a:pt x="2608" y="1392"/>
                </a:lnTo>
                <a:cubicBezTo>
                  <a:pt x="2917" y="1392"/>
                  <a:pt x="3167" y="1642"/>
                  <a:pt x="3167" y="1951"/>
                </a:cubicBezTo>
                <a:lnTo>
                  <a:pt x="3167" y="2916"/>
                </a:lnTo>
                <a:cubicBezTo>
                  <a:pt x="3167" y="3225"/>
                  <a:pt x="2917" y="3475"/>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5"/>
          <p:cNvSpPr/>
          <p:nvPr/>
        </p:nvSpPr>
        <p:spPr>
          <a:xfrm>
            <a:off x="515826" y="1225948"/>
            <a:ext cx="169731" cy="156522"/>
          </a:xfrm>
          <a:custGeom>
            <a:avLst/>
            <a:gdLst/>
            <a:ahLst/>
            <a:cxnLst/>
            <a:rect l="l" t="t" r="r" b="b"/>
            <a:pathLst>
              <a:path w="5281" h="4870" extrusionOk="0">
                <a:moveTo>
                  <a:pt x="2206" y="0"/>
                </a:moveTo>
                <a:cubicBezTo>
                  <a:pt x="1320" y="0"/>
                  <a:pt x="435" y="473"/>
                  <a:pt x="0" y="1393"/>
                </a:cubicBezTo>
                <a:lnTo>
                  <a:pt x="2608" y="1393"/>
                </a:lnTo>
                <a:cubicBezTo>
                  <a:pt x="2917" y="1393"/>
                  <a:pt x="3167" y="1643"/>
                  <a:pt x="3167" y="1952"/>
                </a:cubicBezTo>
                <a:lnTo>
                  <a:pt x="3167" y="2917"/>
                </a:lnTo>
                <a:cubicBezTo>
                  <a:pt x="3167" y="3226"/>
                  <a:pt x="2917" y="3476"/>
                  <a:pt x="2608" y="3488"/>
                </a:cubicBezTo>
                <a:lnTo>
                  <a:pt x="0" y="3488"/>
                </a:lnTo>
                <a:cubicBezTo>
                  <a:pt x="381" y="4334"/>
                  <a:pt x="1238" y="4869"/>
                  <a:pt x="2167" y="4869"/>
                </a:cubicBezTo>
                <a:cubicBezTo>
                  <a:pt x="2178" y="4870"/>
                  <a:pt x="2189" y="4870"/>
                  <a:pt x="2199" y="4870"/>
                </a:cubicBezTo>
                <a:cubicBezTo>
                  <a:pt x="4109" y="4870"/>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5"/>
          <p:cNvSpPr/>
          <p:nvPr/>
        </p:nvSpPr>
        <p:spPr>
          <a:xfrm>
            <a:off x="515826" y="1469704"/>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5"/>
          <p:cNvSpPr/>
          <p:nvPr/>
        </p:nvSpPr>
        <p:spPr>
          <a:xfrm>
            <a:off x="515826" y="1713460"/>
            <a:ext cx="169731" cy="156554"/>
          </a:xfrm>
          <a:custGeom>
            <a:avLst/>
            <a:gdLst/>
            <a:ahLst/>
            <a:cxnLst/>
            <a:rect l="l" t="t" r="r" b="b"/>
            <a:pathLst>
              <a:path w="5281" h="4871" extrusionOk="0">
                <a:moveTo>
                  <a:pt x="2202" y="1"/>
                </a:moveTo>
                <a:cubicBezTo>
                  <a:pt x="1316" y="1"/>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5"/>
          <p:cNvSpPr/>
          <p:nvPr/>
        </p:nvSpPr>
        <p:spPr>
          <a:xfrm>
            <a:off x="515826" y="1957217"/>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5"/>
          <p:cNvSpPr/>
          <p:nvPr/>
        </p:nvSpPr>
        <p:spPr>
          <a:xfrm>
            <a:off x="515826" y="2200716"/>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5"/>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5"/>
          <p:cNvSpPr/>
          <p:nvPr/>
        </p:nvSpPr>
        <p:spPr>
          <a:xfrm>
            <a:off x="515826" y="2444440"/>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5"/>
          <p:cNvSpPr/>
          <p:nvPr/>
        </p:nvSpPr>
        <p:spPr>
          <a:xfrm>
            <a:off x="515826" y="2688196"/>
            <a:ext cx="169828" cy="156875"/>
          </a:xfrm>
          <a:custGeom>
            <a:avLst/>
            <a:gdLst/>
            <a:ahLst/>
            <a:cxnLst/>
            <a:rect l="l" t="t" r="r" b="b"/>
            <a:pathLst>
              <a:path w="5284" h="4881" extrusionOk="0">
                <a:moveTo>
                  <a:pt x="2197" y="0"/>
                </a:moveTo>
                <a:cubicBezTo>
                  <a:pt x="1313" y="0"/>
                  <a:pt x="434" y="473"/>
                  <a:pt x="0" y="1392"/>
                </a:cubicBezTo>
                <a:lnTo>
                  <a:pt x="2608" y="1392"/>
                </a:lnTo>
                <a:cubicBezTo>
                  <a:pt x="2917" y="1392"/>
                  <a:pt x="3167" y="1642"/>
                  <a:pt x="3167" y="1951"/>
                </a:cubicBezTo>
                <a:lnTo>
                  <a:pt x="3167" y="2927"/>
                </a:lnTo>
                <a:cubicBezTo>
                  <a:pt x="3167" y="3237"/>
                  <a:pt x="2917" y="3487"/>
                  <a:pt x="2608" y="3487"/>
                </a:cubicBezTo>
                <a:lnTo>
                  <a:pt x="0" y="3487"/>
                </a:lnTo>
                <a:cubicBezTo>
                  <a:pt x="393"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5"/>
          <p:cNvSpPr/>
          <p:nvPr/>
        </p:nvSpPr>
        <p:spPr>
          <a:xfrm>
            <a:off x="515826" y="2931888"/>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89"/>
                </a:cubicBezTo>
                <a:lnTo>
                  <a:pt x="0" y="3489"/>
                </a:lnTo>
                <a:cubicBezTo>
                  <a:pt x="393" y="4335"/>
                  <a:pt x="1238" y="4870"/>
                  <a:pt x="2167" y="4870"/>
                </a:cubicBezTo>
                <a:cubicBezTo>
                  <a:pt x="2178" y="4871"/>
                  <a:pt x="2189" y="4871"/>
                  <a:pt x="2199" y="4871"/>
                </a:cubicBezTo>
                <a:cubicBezTo>
                  <a:pt x="4109" y="4871"/>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5"/>
          <p:cNvSpPr/>
          <p:nvPr/>
        </p:nvSpPr>
        <p:spPr>
          <a:xfrm>
            <a:off x="515826" y="3175677"/>
            <a:ext cx="169731" cy="156907"/>
          </a:xfrm>
          <a:custGeom>
            <a:avLst/>
            <a:gdLst/>
            <a:ahLst/>
            <a:cxnLst/>
            <a:rect l="l" t="t" r="r" b="b"/>
            <a:pathLst>
              <a:path w="5281" h="4882" extrusionOk="0">
                <a:moveTo>
                  <a:pt x="2206" y="0"/>
                </a:moveTo>
                <a:cubicBezTo>
                  <a:pt x="1320" y="0"/>
                  <a:pt x="435" y="473"/>
                  <a:pt x="0" y="1393"/>
                </a:cubicBezTo>
                <a:lnTo>
                  <a:pt x="2608" y="1393"/>
                </a:lnTo>
                <a:cubicBezTo>
                  <a:pt x="2917" y="1393"/>
                  <a:pt x="3167" y="1643"/>
                  <a:pt x="3167" y="1953"/>
                </a:cubicBezTo>
                <a:lnTo>
                  <a:pt x="3167" y="2917"/>
                </a:lnTo>
                <a:cubicBezTo>
                  <a:pt x="3167" y="3227"/>
                  <a:pt x="2917" y="3477"/>
                  <a:pt x="2608" y="3489"/>
                </a:cubicBezTo>
                <a:lnTo>
                  <a:pt x="0" y="3489"/>
                </a:lnTo>
                <a:cubicBezTo>
                  <a:pt x="381" y="4334"/>
                  <a:pt x="1238" y="4870"/>
                  <a:pt x="2167" y="4882"/>
                </a:cubicBezTo>
                <a:cubicBezTo>
                  <a:pt x="2178" y="4882"/>
                  <a:pt x="2189" y="4882"/>
                  <a:pt x="2199" y="4882"/>
                </a:cubicBezTo>
                <a:cubicBezTo>
                  <a:pt x="4109" y="4882"/>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5"/>
          <p:cNvSpPr/>
          <p:nvPr/>
        </p:nvSpPr>
        <p:spPr>
          <a:xfrm>
            <a:off x="515826" y="3419433"/>
            <a:ext cx="169731" cy="156554"/>
          </a:xfrm>
          <a:custGeom>
            <a:avLst/>
            <a:gdLst/>
            <a:ahLst/>
            <a:cxnLst/>
            <a:rect l="l" t="t" r="r" b="b"/>
            <a:pathLst>
              <a:path w="5281" h="4871" extrusionOk="0">
                <a:moveTo>
                  <a:pt x="2202" y="0"/>
                </a:moveTo>
                <a:cubicBezTo>
                  <a:pt x="1316" y="0"/>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5"/>
          <p:cNvSpPr/>
          <p:nvPr/>
        </p:nvSpPr>
        <p:spPr>
          <a:xfrm>
            <a:off x="515826" y="3663189"/>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5"/>
          <p:cNvSpPr/>
          <p:nvPr/>
        </p:nvSpPr>
        <p:spPr>
          <a:xfrm>
            <a:off x="515826" y="3906978"/>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2"/>
                </a:cubicBezTo>
                <a:lnTo>
                  <a:pt x="3167" y="2917"/>
                </a:lnTo>
                <a:cubicBezTo>
                  <a:pt x="3167" y="3226"/>
                  <a:pt x="2917" y="3476"/>
                  <a:pt x="2608" y="3476"/>
                </a:cubicBezTo>
                <a:lnTo>
                  <a:pt x="0" y="3476"/>
                </a:lnTo>
                <a:cubicBezTo>
                  <a:pt x="381" y="4322"/>
                  <a:pt x="1238" y="4869"/>
                  <a:pt x="2167" y="4869"/>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5"/>
          <p:cNvSpPr/>
          <p:nvPr/>
        </p:nvSpPr>
        <p:spPr>
          <a:xfrm>
            <a:off x="515826" y="4150445"/>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6"/>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5"/>
          <p:cNvSpPr/>
          <p:nvPr/>
        </p:nvSpPr>
        <p:spPr>
          <a:xfrm>
            <a:off x="515826" y="4394169"/>
            <a:ext cx="169828" cy="156875"/>
          </a:xfrm>
          <a:custGeom>
            <a:avLst/>
            <a:gdLst/>
            <a:ahLst/>
            <a:cxnLst/>
            <a:rect l="l" t="t" r="r" b="b"/>
            <a:pathLst>
              <a:path w="5284" h="4881"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5"/>
          <p:cNvSpPr/>
          <p:nvPr/>
        </p:nvSpPr>
        <p:spPr>
          <a:xfrm>
            <a:off x="70388" y="539419"/>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5"/>
          <p:cNvSpPr/>
          <p:nvPr/>
        </p:nvSpPr>
        <p:spPr>
          <a:xfrm>
            <a:off x="70773" y="783175"/>
            <a:ext cx="546862" cy="67365"/>
          </a:xfrm>
          <a:custGeom>
            <a:avLst/>
            <a:gdLst/>
            <a:ahLst/>
            <a:cxnLst/>
            <a:rect l="l" t="t" r="r" b="b"/>
            <a:pathLst>
              <a:path w="17015" h="2096" extrusionOk="0">
                <a:moveTo>
                  <a:pt x="548" y="0"/>
                </a:moveTo>
                <a:cubicBezTo>
                  <a:pt x="238" y="12"/>
                  <a:pt x="0" y="262"/>
                  <a:pt x="0" y="560"/>
                </a:cubicBezTo>
                <a:lnTo>
                  <a:pt x="0" y="1536"/>
                </a:lnTo>
                <a:cubicBezTo>
                  <a:pt x="0" y="1834"/>
                  <a:pt x="250" y="2084"/>
                  <a:pt x="560" y="2096"/>
                </a:cubicBezTo>
                <a:lnTo>
                  <a:pt x="16455" y="2096"/>
                </a:lnTo>
                <a:cubicBezTo>
                  <a:pt x="16764" y="2096"/>
                  <a:pt x="17014" y="1834"/>
                  <a:pt x="17014" y="1536"/>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5"/>
          <p:cNvSpPr/>
          <p:nvPr/>
        </p:nvSpPr>
        <p:spPr>
          <a:xfrm>
            <a:off x="70773" y="1026932"/>
            <a:ext cx="546862" cy="67398"/>
          </a:xfrm>
          <a:custGeom>
            <a:avLst/>
            <a:gdLst/>
            <a:ahLst/>
            <a:cxnLst/>
            <a:rect l="l" t="t" r="r" b="b"/>
            <a:pathLst>
              <a:path w="17015" h="2097" extrusionOk="0">
                <a:moveTo>
                  <a:pt x="548" y="1"/>
                </a:moveTo>
                <a:cubicBezTo>
                  <a:pt x="238" y="12"/>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5"/>
          <p:cNvSpPr/>
          <p:nvPr/>
        </p:nvSpPr>
        <p:spPr>
          <a:xfrm>
            <a:off x="70773" y="1270688"/>
            <a:ext cx="546862" cy="67398"/>
          </a:xfrm>
          <a:custGeom>
            <a:avLst/>
            <a:gdLst/>
            <a:ahLst/>
            <a:cxnLst/>
            <a:rect l="l" t="t" r="r" b="b"/>
            <a:pathLst>
              <a:path w="17015" h="2097" extrusionOk="0">
                <a:moveTo>
                  <a:pt x="548" y="1"/>
                </a:moveTo>
                <a:cubicBezTo>
                  <a:pt x="238" y="1"/>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5"/>
          <p:cNvSpPr/>
          <p:nvPr/>
        </p:nvSpPr>
        <p:spPr>
          <a:xfrm>
            <a:off x="70388" y="1514476"/>
            <a:ext cx="547248" cy="67365"/>
          </a:xfrm>
          <a:custGeom>
            <a:avLst/>
            <a:gdLst/>
            <a:ahLst/>
            <a:cxnLst/>
            <a:rect l="l" t="t" r="r" b="b"/>
            <a:pathLst>
              <a:path w="17027" h="2096" extrusionOk="0">
                <a:moveTo>
                  <a:pt x="560" y="0"/>
                </a:moveTo>
                <a:cubicBezTo>
                  <a:pt x="250" y="0"/>
                  <a:pt x="0" y="262"/>
                  <a:pt x="12" y="572"/>
                </a:cubicBezTo>
                <a:lnTo>
                  <a:pt x="12" y="1524"/>
                </a:lnTo>
                <a:cubicBezTo>
                  <a:pt x="0" y="1834"/>
                  <a:pt x="250" y="2084"/>
                  <a:pt x="560" y="2096"/>
                </a:cubicBezTo>
                <a:lnTo>
                  <a:pt x="16467" y="2096"/>
                </a:lnTo>
                <a:cubicBezTo>
                  <a:pt x="16776" y="2084"/>
                  <a:pt x="17026" y="1834"/>
                  <a:pt x="17026" y="1524"/>
                </a:cubicBezTo>
                <a:lnTo>
                  <a:pt x="17026" y="572"/>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5"/>
          <p:cNvSpPr/>
          <p:nvPr/>
        </p:nvSpPr>
        <p:spPr>
          <a:xfrm>
            <a:off x="70773" y="1758233"/>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5"/>
          <p:cNvSpPr/>
          <p:nvPr/>
        </p:nvSpPr>
        <p:spPr>
          <a:xfrm>
            <a:off x="70773" y="2001989"/>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5"/>
          <p:cNvSpPr/>
          <p:nvPr/>
        </p:nvSpPr>
        <p:spPr>
          <a:xfrm>
            <a:off x="70773" y="2245745"/>
            <a:ext cx="546862" cy="67012"/>
          </a:xfrm>
          <a:custGeom>
            <a:avLst/>
            <a:gdLst/>
            <a:ahLst/>
            <a:cxnLst/>
            <a:rect l="l" t="t" r="r" b="b"/>
            <a:pathLst>
              <a:path w="17015" h="2085" extrusionOk="0">
                <a:moveTo>
                  <a:pt x="548" y="1"/>
                </a:moveTo>
                <a:cubicBezTo>
                  <a:pt x="238" y="1"/>
                  <a:pt x="0" y="251"/>
                  <a:pt x="0" y="561"/>
                </a:cubicBezTo>
                <a:lnTo>
                  <a:pt x="0" y="1525"/>
                </a:lnTo>
                <a:cubicBezTo>
                  <a:pt x="0" y="1834"/>
                  <a:pt x="250" y="2085"/>
                  <a:pt x="560" y="2085"/>
                </a:cubicBezTo>
                <a:lnTo>
                  <a:pt x="16455" y="2085"/>
                </a:lnTo>
                <a:cubicBezTo>
                  <a:pt x="16764" y="2085"/>
                  <a:pt x="17014" y="1834"/>
                  <a:pt x="17014" y="1525"/>
                </a:cubicBezTo>
                <a:lnTo>
                  <a:pt x="17014" y="561"/>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5"/>
          <p:cNvSpPr/>
          <p:nvPr/>
        </p:nvSpPr>
        <p:spPr>
          <a:xfrm>
            <a:off x="70388" y="2489148"/>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5"/>
          <p:cNvSpPr/>
          <p:nvPr/>
        </p:nvSpPr>
        <p:spPr>
          <a:xfrm>
            <a:off x="70773" y="2733290"/>
            <a:ext cx="546862" cy="67012"/>
          </a:xfrm>
          <a:custGeom>
            <a:avLst/>
            <a:gdLst/>
            <a:ahLst/>
            <a:cxnLst/>
            <a:rect l="l" t="t" r="r" b="b"/>
            <a:pathLst>
              <a:path w="17015" h="2085" extrusionOk="0">
                <a:moveTo>
                  <a:pt x="548" y="0"/>
                </a:moveTo>
                <a:cubicBezTo>
                  <a:pt x="250" y="0"/>
                  <a:pt x="0" y="250"/>
                  <a:pt x="0" y="548"/>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5"/>
          <p:cNvSpPr/>
          <p:nvPr/>
        </p:nvSpPr>
        <p:spPr>
          <a:xfrm>
            <a:off x="70773" y="2976661"/>
            <a:ext cx="546862" cy="67398"/>
          </a:xfrm>
          <a:custGeom>
            <a:avLst/>
            <a:gdLst/>
            <a:ahLst/>
            <a:cxnLst/>
            <a:rect l="l" t="t" r="r" b="b"/>
            <a:pathLst>
              <a:path w="17015" h="2097" extrusionOk="0">
                <a:moveTo>
                  <a:pt x="548" y="1"/>
                </a:moveTo>
                <a:cubicBezTo>
                  <a:pt x="238" y="13"/>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5"/>
          <p:cNvSpPr/>
          <p:nvPr/>
        </p:nvSpPr>
        <p:spPr>
          <a:xfrm>
            <a:off x="70773" y="3220449"/>
            <a:ext cx="546862" cy="67365"/>
          </a:xfrm>
          <a:custGeom>
            <a:avLst/>
            <a:gdLst/>
            <a:ahLst/>
            <a:cxnLst/>
            <a:rect l="l" t="t" r="r" b="b"/>
            <a:pathLst>
              <a:path w="17015" h="2096" extrusionOk="0">
                <a:moveTo>
                  <a:pt x="548" y="0"/>
                </a:moveTo>
                <a:cubicBezTo>
                  <a:pt x="238" y="12"/>
                  <a:pt x="0" y="262"/>
                  <a:pt x="0" y="560"/>
                </a:cubicBezTo>
                <a:lnTo>
                  <a:pt x="0" y="1524"/>
                </a:lnTo>
                <a:cubicBezTo>
                  <a:pt x="0" y="1834"/>
                  <a:pt x="250" y="2084"/>
                  <a:pt x="560" y="2096"/>
                </a:cubicBezTo>
                <a:lnTo>
                  <a:pt x="16455" y="2096"/>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5"/>
          <p:cNvSpPr/>
          <p:nvPr/>
        </p:nvSpPr>
        <p:spPr>
          <a:xfrm>
            <a:off x="70388" y="3464205"/>
            <a:ext cx="547248" cy="66980"/>
          </a:xfrm>
          <a:custGeom>
            <a:avLst/>
            <a:gdLst/>
            <a:ahLst/>
            <a:cxnLst/>
            <a:rect l="l" t="t" r="r" b="b"/>
            <a:pathLst>
              <a:path w="17027" h="2084" extrusionOk="0">
                <a:moveTo>
                  <a:pt x="560" y="0"/>
                </a:moveTo>
                <a:cubicBezTo>
                  <a:pt x="250" y="0"/>
                  <a:pt x="0" y="250"/>
                  <a:pt x="12" y="560"/>
                </a:cubicBezTo>
                <a:lnTo>
                  <a:pt x="12" y="1524"/>
                </a:lnTo>
                <a:cubicBezTo>
                  <a:pt x="0" y="1834"/>
                  <a:pt x="250" y="2084"/>
                  <a:pt x="560" y="2084"/>
                </a:cubicBezTo>
                <a:lnTo>
                  <a:pt x="16467" y="2084"/>
                </a:lnTo>
                <a:cubicBezTo>
                  <a:pt x="16776" y="2084"/>
                  <a:pt x="17026" y="1834"/>
                  <a:pt x="17026" y="1524"/>
                </a:cubicBezTo>
                <a:lnTo>
                  <a:pt x="17026" y="560"/>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5"/>
          <p:cNvSpPr/>
          <p:nvPr/>
        </p:nvSpPr>
        <p:spPr>
          <a:xfrm>
            <a:off x="70773" y="3707962"/>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5"/>
          <p:cNvSpPr/>
          <p:nvPr/>
        </p:nvSpPr>
        <p:spPr>
          <a:xfrm>
            <a:off x="70773" y="3951718"/>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5"/>
          <p:cNvSpPr/>
          <p:nvPr/>
        </p:nvSpPr>
        <p:spPr>
          <a:xfrm>
            <a:off x="70773" y="4195506"/>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5"/>
          <p:cNvSpPr/>
          <p:nvPr/>
        </p:nvSpPr>
        <p:spPr>
          <a:xfrm>
            <a:off x="70388" y="4438877"/>
            <a:ext cx="547248" cy="67365"/>
          </a:xfrm>
          <a:custGeom>
            <a:avLst/>
            <a:gdLst/>
            <a:ahLst/>
            <a:cxnLst/>
            <a:rect l="l" t="t" r="r" b="b"/>
            <a:pathLst>
              <a:path w="17027" h="2096" extrusionOk="0">
                <a:moveTo>
                  <a:pt x="560" y="0"/>
                </a:moveTo>
                <a:cubicBezTo>
                  <a:pt x="250" y="12"/>
                  <a:pt x="0" y="262"/>
                  <a:pt x="12" y="572"/>
                </a:cubicBezTo>
                <a:lnTo>
                  <a:pt x="12" y="1536"/>
                </a:lnTo>
                <a:cubicBezTo>
                  <a:pt x="0" y="1846"/>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5"/>
          <p:cNvSpPr/>
          <p:nvPr/>
        </p:nvSpPr>
        <p:spPr>
          <a:xfrm>
            <a:off x="406001" y="4758421"/>
            <a:ext cx="8145080" cy="90346"/>
          </a:xfrm>
          <a:custGeom>
            <a:avLst/>
            <a:gdLst/>
            <a:ahLst/>
            <a:cxnLst/>
            <a:rect l="l" t="t" r="r" b="b"/>
            <a:pathLst>
              <a:path w="253425" h="2811" extrusionOk="0">
                <a:moveTo>
                  <a:pt x="0" y="0"/>
                </a:moveTo>
                <a:lnTo>
                  <a:pt x="0" y="2810"/>
                </a:lnTo>
                <a:lnTo>
                  <a:pt x="253425" y="2810"/>
                </a:lnTo>
                <a:lnTo>
                  <a:pt x="253425"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5"/>
          <p:cNvSpPr/>
          <p:nvPr/>
        </p:nvSpPr>
        <p:spPr>
          <a:xfrm>
            <a:off x="8543978" y="286824"/>
            <a:ext cx="92242" cy="4471510"/>
          </a:xfrm>
          <a:custGeom>
            <a:avLst/>
            <a:gdLst/>
            <a:ahLst/>
            <a:cxnLst/>
            <a:rect l="l" t="t" r="r" b="b"/>
            <a:pathLst>
              <a:path w="2870" h="139126" extrusionOk="0">
                <a:moveTo>
                  <a:pt x="0" y="1"/>
                </a:moveTo>
                <a:lnTo>
                  <a:pt x="0" y="139125"/>
                </a:lnTo>
                <a:lnTo>
                  <a:pt x="2870" y="139125"/>
                </a:lnTo>
                <a:lnTo>
                  <a:pt x="2870"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5"/>
          <p:cNvSpPr/>
          <p:nvPr/>
        </p:nvSpPr>
        <p:spPr>
          <a:xfrm>
            <a:off x="407126" y="286824"/>
            <a:ext cx="8135920" cy="4471510"/>
          </a:xfrm>
          <a:custGeom>
            <a:avLst/>
            <a:gdLst/>
            <a:ahLst/>
            <a:cxnLst/>
            <a:rect l="l" t="t" r="r" b="b"/>
            <a:pathLst>
              <a:path w="253140" h="139126" extrusionOk="0">
                <a:moveTo>
                  <a:pt x="1" y="1"/>
                </a:moveTo>
                <a:lnTo>
                  <a:pt x="1" y="7847"/>
                </a:lnTo>
                <a:lnTo>
                  <a:pt x="3394" y="7847"/>
                </a:lnTo>
                <a:cubicBezTo>
                  <a:pt x="3787" y="7002"/>
                  <a:pt x="4620" y="6466"/>
                  <a:pt x="5561" y="6466"/>
                </a:cubicBezTo>
                <a:cubicBezTo>
                  <a:pt x="6906" y="6466"/>
                  <a:pt x="7990" y="7549"/>
                  <a:pt x="7990" y="8895"/>
                </a:cubicBezTo>
                <a:cubicBezTo>
                  <a:pt x="7990" y="10240"/>
                  <a:pt x="6906" y="11336"/>
                  <a:pt x="5561" y="11336"/>
                </a:cubicBezTo>
                <a:cubicBezTo>
                  <a:pt x="4620" y="11336"/>
                  <a:pt x="3787" y="10788"/>
                  <a:pt x="3394" y="9943"/>
                </a:cubicBezTo>
                <a:lnTo>
                  <a:pt x="1" y="9943"/>
                </a:lnTo>
                <a:lnTo>
                  <a:pt x="1" y="15431"/>
                </a:lnTo>
                <a:lnTo>
                  <a:pt x="3394" y="15431"/>
                </a:lnTo>
                <a:cubicBezTo>
                  <a:pt x="3787" y="14586"/>
                  <a:pt x="4620" y="14038"/>
                  <a:pt x="5561" y="14038"/>
                </a:cubicBezTo>
                <a:cubicBezTo>
                  <a:pt x="6906" y="14038"/>
                  <a:pt x="7990" y="15134"/>
                  <a:pt x="7990" y="16479"/>
                </a:cubicBezTo>
                <a:cubicBezTo>
                  <a:pt x="7990" y="17825"/>
                  <a:pt x="6906" y="18908"/>
                  <a:pt x="5561" y="18908"/>
                </a:cubicBezTo>
                <a:cubicBezTo>
                  <a:pt x="4620" y="18908"/>
                  <a:pt x="3787" y="18372"/>
                  <a:pt x="3394" y="17527"/>
                </a:cubicBezTo>
                <a:lnTo>
                  <a:pt x="1" y="17527"/>
                </a:lnTo>
                <a:lnTo>
                  <a:pt x="1" y="23028"/>
                </a:lnTo>
                <a:lnTo>
                  <a:pt x="3394" y="23028"/>
                </a:lnTo>
                <a:cubicBezTo>
                  <a:pt x="3787" y="22170"/>
                  <a:pt x="4620" y="21635"/>
                  <a:pt x="5561" y="21635"/>
                </a:cubicBezTo>
                <a:cubicBezTo>
                  <a:pt x="6906" y="21635"/>
                  <a:pt x="7990" y="22718"/>
                  <a:pt x="7990" y="24063"/>
                </a:cubicBezTo>
                <a:cubicBezTo>
                  <a:pt x="7990" y="25409"/>
                  <a:pt x="6906" y="26504"/>
                  <a:pt x="5561" y="26504"/>
                </a:cubicBezTo>
                <a:cubicBezTo>
                  <a:pt x="4620" y="26504"/>
                  <a:pt x="3775" y="25957"/>
                  <a:pt x="3394" y="25111"/>
                </a:cubicBezTo>
                <a:lnTo>
                  <a:pt x="1" y="25111"/>
                </a:lnTo>
                <a:lnTo>
                  <a:pt x="1" y="30600"/>
                </a:lnTo>
                <a:lnTo>
                  <a:pt x="3394" y="30600"/>
                </a:lnTo>
                <a:cubicBezTo>
                  <a:pt x="3787" y="29755"/>
                  <a:pt x="4620" y="29207"/>
                  <a:pt x="5561" y="29207"/>
                </a:cubicBezTo>
                <a:cubicBezTo>
                  <a:pt x="6906" y="29207"/>
                  <a:pt x="7990" y="30302"/>
                  <a:pt x="7990" y="31648"/>
                </a:cubicBezTo>
                <a:cubicBezTo>
                  <a:pt x="7990" y="32993"/>
                  <a:pt x="6906" y="34077"/>
                  <a:pt x="5561" y="34077"/>
                </a:cubicBezTo>
                <a:cubicBezTo>
                  <a:pt x="4632" y="34077"/>
                  <a:pt x="3787" y="33541"/>
                  <a:pt x="3394" y="32695"/>
                </a:cubicBezTo>
                <a:lnTo>
                  <a:pt x="1" y="32695"/>
                </a:lnTo>
                <a:lnTo>
                  <a:pt x="1" y="38184"/>
                </a:lnTo>
                <a:lnTo>
                  <a:pt x="3394" y="38184"/>
                </a:lnTo>
                <a:cubicBezTo>
                  <a:pt x="3787" y="37339"/>
                  <a:pt x="4632" y="36803"/>
                  <a:pt x="5561" y="36791"/>
                </a:cubicBezTo>
                <a:cubicBezTo>
                  <a:pt x="6906" y="36791"/>
                  <a:pt x="7990" y="37887"/>
                  <a:pt x="7990" y="39232"/>
                </a:cubicBezTo>
                <a:cubicBezTo>
                  <a:pt x="7990" y="40577"/>
                  <a:pt x="6906" y="41673"/>
                  <a:pt x="5561" y="41673"/>
                </a:cubicBezTo>
                <a:cubicBezTo>
                  <a:pt x="4620" y="41661"/>
                  <a:pt x="3787" y="41125"/>
                  <a:pt x="3394" y="40280"/>
                </a:cubicBezTo>
                <a:lnTo>
                  <a:pt x="1" y="40280"/>
                </a:lnTo>
                <a:lnTo>
                  <a:pt x="1" y="45768"/>
                </a:lnTo>
                <a:lnTo>
                  <a:pt x="3394" y="45768"/>
                </a:lnTo>
                <a:cubicBezTo>
                  <a:pt x="3787" y="44923"/>
                  <a:pt x="4632" y="44387"/>
                  <a:pt x="5561" y="44375"/>
                </a:cubicBezTo>
                <a:cubicBezTo>
                  <a:pt x="6883" y="44411"/>
                  <a:pt x="7930" y="45495"/>
                  <a:pt x="7930" y="46816"/>
                </a:cubicBezTo>
                <a:cubicBezTo>
                  <a:pt x="7930" y="48138"/>
                  <a:pt x="6883" y="49221"/>
                  <a:pt x="5561" y="49257"/>
                </a:cubicBezTo>
                <a:cubicBezTo>
                  <a:pt x="4632" y="49245"/>
                  <a:pt x="3787" y="48709"/>
                  <a:pt x="3394" y="47864"/>
                </a:cubicBezTo>
                <a:lnTo>
                  <a:pt x="1" y="47864"/>
                </a:lnTo>
                <a:lnTo>
                  <a:pt x="1" y="53353"/>
                </a:lnTo>
                <a:lnTo>
                  <a:pt x="3394" y="53353"/>
                </a:lnTo>
                <a:cubicBezTo>
                  <a:pt x="3787" y="52507"/>
                  <a:pt x="4620" y="51960"/>
                  <a:pt x="5561" y="51960"/>
                </a:cubicBezTo>
                <a:cubicBezTo>
                  <a:pt x="6906" y="51960"/>
                  <a:pt x="7990" y="53055"/>
                  <a:pt x="7990" y="54400"/>
                </a:cubicBezTo>
                <a:cubicBezTo>
                  <a:pt x="7990" y="55746"/>
                  <a:pt x="6906" y="56829"/>
                  <a:pt x="5561" y="56829"/>
                </a:cubicBezTo>
                <a:cubicBezTo>
                  <a:pt x="4620" y="56829"/>
                  <a:pt x="3787" y="56294"/>
                  <a:pt x="3394" y="55448"/>
                </a:cubicBezTo>
                <a:lnTo>
                  <a:pt x="1" y="55448"/>
                </a:lnTo>
                <a:lnTo>
                  <a:pt x="1" y="60937"/>
                </a:lnTo>
                <a:lnTo>
                  <a:pt x="3394" y="60937"/>
                </a:lnTo>
                <a:cubicBezTo>
                  <a:pt x="3787" y="60092"/>
                  <a:pt x="4620" y="59544"/>
                  <a:pt x="5561" y="59544"/>
                </a:cubicBezTo>
                <a:cubicBezTo>
                  <a:pt x="6906" y="59544"/>
                  <a:pt x="7990" y="60639"/>
                  <a:pt x="7990" y="61985"/>
                </a:cubicBezTo>
                <a:cubicBezTo>
                  <a:pt x="7990" y="63330"/>
                  <a:pt x="6906" y="64414"/>
                  <a:pt x="5561" y="64414"/>
                </a:cubicBezTo>
                <a:cubicBezTo>
                  <a:pt x="4620" y="64414"/>
                  <a:pt x="3787" y="63878"/>
                  <a:pt x="3394" y="63021"/>
                </a:cubicBezTo>
                <a:lnTo>
                  <a:pt x="1" y="63021"/>
                </a:lnTo>
                <a:lnTo>
                  <a:pt x="1" y="68521"/>
                </a:lnTo>
                <a:lnTo>
                  <a:pt x="3394" y="68521"/>
                </a:lnTo>
                <a:cubicBezTo>
                  <a:pt x="3787" y="67676"/>
                  <a:pt x="4620" y="67128"/>
                  <a:pt x="5561" y="67128"/>
                </a:cubicBezTo>
                <a:cubicBezTo>
                  <a:pt x="6906" y="67128"/>
                  <a:pt x="7990" y="68212"/>
                  <a:pt x="7990" y="69557"/>
                </a:cubicBezTo>
                <a:cubicBezTo>
                  <a:pt x="7990" y="70914"/>
                  <a:pt x="6906" y="71998"/>
                  <a:pt x="5561" y="71998"/>
                </a:cubicBezTo>
                <a:cubicBezTo>
                  <a:pt x="4620" y="71998"/>
                  <a:pt x="3787" y="71450"/>
                  <a:pt x="3394" y="70605"/>
                </a:cubicBezTo>
                <a:lnTo>
                  <a:pt x="1" y="70605"/>
                </a:lnTo>
                <a:lnTo>
                  <a:pt x="1" y="76106"/>
                </a:lnTo>
                <a:lnTo>
                  <a:pt x="3394" y="76106"/>
                </a:lnTo>
                <a:cubicBezTo>
                  <a:pt x="3787" y="75260"/>
                  <a:pt x="4620" y="74713"/>
                  <a:pt x="5561" y="74713"/>
                </a:cubicBezTo>
                <a:cubicBezTo>
                  <a:pt x="6906" y="74713"/>
                  <a:pt x="7990" y="75796"/>
                  <a:pt x="7990" y="77141"/>
                </a:cubicBezTo>
                <a:cubicBezTo>
                  <a:pt x="7990" y="78499"/>
                  <a:pt x="6906" y="79582"/>
                  <a:pt x="5561" y="79582"/>
                </a:cubicBezTo>
                <a:cubicBezTo>
                  <a:pt x="4620" y="79582"/>
                  <a:pt x="3787" y="79034"/>
                  <a:pt x="3394" y="78189"/>
                </a:cubicBezTo>
                <a:lnTo>
                  <a:pt x="1" y="78189"/>
                </a:lnTo>
                <a:lnTo>
                  <a:pt x="1" y="83690"/>
                </a:lnTo>
                <a:lnTo>
                  <a:pt x="3394" y="83690"/>
                </a:lnTo>
                <a:cubicBezTo>
                  <a:pt x="3787" y="82844"/>
                  <a:pt x="4620" y="82297"/>
                  <a:pt x="5561" y="82297"/>
                </a:cubicBezTo>
                <a:cubicBezTo>
                  <a:pt x="6906" y="82297"/>
                  <a:pt x="7990" y="83380"/>
                  <a:pt x="7990" y="84726"/>
                </a:cubicBezTo>
                <a:cubicBezTo>
                  <a:pt x="7990" y="86083"/>
                  <a:pt x="6906" y="87166"/>
                  <a:pt x="5561" y="87166"/>
                </a:cubicBezTo>
                <a:cubicBezTo>
                  <a:pt x="4620" y="87166"/>
                  <a:pt x="3787" y="86619"/>
                  <a:pt x="3394" y="85773"/>
                </a:cubicBezTo>
                <a:lnTo>
                  <a:pt x="1" y="85773"/>
                </a:lnTo>
                <a:lnTo>
                  <a:pt x="1" y="91274"/>
                </a:lnTo>
                <a:lnTo>
                  <a:pt x="3394" y="91274"/>
                </a:lnTo>
                <a:cubicBezTo>
                  <a:pt x="3787" y="90429"/>
                  <a:pt x="4620" y="89881"/>
                  <a:pt x="5561" y="89881"/>
                </a:cubicBezTo>
                <a:cubicBezTo>
                  <a:pt x="6906" y="89881"/>
                  <a:pt x="7990" y="90965"/>
                  <a:pt x="7990" y="92310"/>
                </a:cubicBezTo>
                <a:cubicBezTo>
                  <a:pt x="7990" y="93655"/>
                  <a:pt x="6906" y="94751"/>
                  <a:pt x="5561" y="94751"/>
                </a:cubicBezTo>
                <a:cubicBezTo>
                  <a:pt x="4620" y="94751"/>
                  <a:pt x="3787" y="94203"/>
                  <a:pt x="3394" y="93358"/>
                </a:cubicBezTo>
                <a:lnTo>
                  <a:pt x="1" y="93358"/>
                </a:lnTo>
                <a:lnTo>
                  <a:pt x="1" y="98846"/>
                </a:lnTo>
                <a:lnTo>
                  <a:pt x="3394" y="98846"/>
                </a:lnTo>
                <a:cubicBezTo>
                  <a:pt x="3787" y="98001"/>
                  <a:pt x="4620" y="97465"/>
                  <a:pt x="5561" y="97465"/>
                </a:cubicBezTo>
                <a:cubicBezTo>
                  <a:pt x="6906" y="97465"/>
                  <a:pt x="7990" y="98549"/>
                  <a:pt x="7990" y="99894"/>
                </a:cubicBezTo>
                <a:cubicBezTo>
                  <a:pt x="7990" y="101240"/>
                  <a:pt x="6906" y="102335"/>
                  <a:pt x="5561" y="102335"/>
                </a:cubicBezTo>
                <a:cubicBezTo>
                  <a:pt x="4620" y="102335"/>
                  <a:pt x="3787" y="101787"/>
                  <a:pt x="3394" y="100942"/>
                </a:cubicBezTo>
                <a:lnTo>
                  <a:pt x="1" y="100942"/>
                </a:lnTo>
                <a:lnTo>
                  <a:pt x="1" y="106431"/>
                </a:lnTo>
                <a:lnTo>
                  <a:pt x="3394" y="106431"/>
                </a:lnTo>
                <a:cubicBezTo>
                  <a:pt x="3787" y="105585"/>
                  <a:pt x="4620" y="105050"/>
                  <a:pt x="5561" y="105050"/>
                </a:cubicBezTo>
                <a:cubicBezTo>
                  <a:pt x="6906" y="105050"/>
                  <a:pt x="7990" y="106133"/>
                  <a:pt x="7990" y="107478"/>
                </a:cubicBezTo>
                <a:cubicBezTo>
                  <a:pt x="7990" y="108824"/>
                  <a:pt x="6906" y="109919"/>
                  <a:pt x="5561" y="109919"/>
                </a:cubicBezTo>
                <a:cubicBezTo>
                  <a:pt x="4620" y="109919"/>
                  <a:pt x="3787" y="109372"/>
                  <a:pt x="3394" y="108526"/>
                </a:cubicBezTo>
                <a:lnTo>
                  <a:pt x="1" y="108526"/>
                </a:lnTo>
                <a:lnTo>
                  <a:pt x="1" y="114015"/>
                </a:lnTo>
                <a:lnTo>
                  <a:pt x="3394" y="114015"/>
                </a:lnTo>
                <a:cubicBezTo>
                  <a:pt x="3787" y="113170"/>
                  <a:pt x="4620" y="112634"/>
                  <a:pt x="5561" y="112634"/>
                </a:cubicBezTo>
                <a:cubicBezTo>
                  <a:pt x="6906" y="112634"/>
                  <a:pt x="7990" y="113717"/>
                  <a:pt x="7990" y="115063"/>
                </a:cubicBezTo>
                <a:cubicBezTo>
                  <a:pt x="7990" y="116408"/>
                  <a:pt x="6906" y="117503"/>
                  <a:pt x="5561" y="117503"/>
                </a:cubicBezTo>
                <a:cubicBezTo>
                  <a:pt x="4620" y="117503"/>
                  <a:pt x="3787" y="116956"/>
                  <a:pt x="3394" y="116110"/>
                </a:cubicBezTo>
                <a:lnTo>
                  <a:pt x="1" y="116110"/>
                </a:lnTo>
                <a:lnTo>
                  <a:pt x="1" y="121611"/>
                </a:lnTo>
                <a:lnTo>
                  <a:pt x="3394" y="121611"/>
                </a:lnTo>
                <a:cubicBezTo>
                  <a:pt x="3775" y="120754"/>
                  <a:pt x="4620" y="120206"/>
                  <a:pt x="5561" y="120206"/>
                </a:cubicBezTo>
                <a:cubicBezTo>
                  <a:pt x="6906" y="120206"/>
                  <a:pt x="7990" y="121302"/>
                  <a:pt x="7990" y="122647"/>
                </a:cubicBezTo>
                <a:cubicBezTo>
                  <a:pt x="7990" y="123992"/>
                  <a:pt x="6906" y="125076"/>
                  <a:pt x="5561" y="125088"/>
                </a:cubicBezTo>
                <a:cubicBezTo>
                  <a:pt x="4620" y="125076"/>
                  <a:pt x="3787" y="124540"/>
                  <a:pt x="3394" y="123695"/>
                </a:cubicBezTo>
                <a:lnTo>
                  <a:pt x="1" y="123695"/>
                </a:lnTo>
                <a:lnTo>
                  <a:pt x="1" y="129183"/>
                </a:lnTo>
                <a:lnTo>
                  <a:pt x="3394" y="129183"/>
                </a:lnTo>
                <a:cubicBezTo>
                  <a:pt x="3787" y="128338"/>
                  <a:pt x="4632" y="127802"/>
                  <a:pt x="5561" y="127802"/>
                </a:cubicBezTo>
                <a:cubicBezTo>
                  <a:pt x="6906" y="127802"/>
                  <a:pt x="7990" y="128886"/>
                  <a:pt x="7990" y="130231"/>
                </a:cubicBezTo>
                <a:cubicBezTo>
                  <a:pt x="7990" y="131577"/>
                  <a:pt x="6906" y="132672"/>
                  <a:pt x="5561" y="132672"/>
                </a:cubicBezTo>
                <a:cubicBezTo>
                  <a:pt x="4620" y="132672"/>
                  <a:pt x="3787" y="132124"/>
                  <a:pt x="3394" y="131279"/>
                </a:cubicBezTo>
                <a:lnTo>
                  <a:pt x="1" y="131279"/>
                </a:lnTo>
                <a:lnTo>
                  <a:pt x="1" y="139125"/>
                </a:lnTo>
                <a:lnTo>
                  <a:pt x="253140" y="139125"/>
                </a:lnTo>
                <a:lnTo>
                  <a:pt x="2531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5"/>
          <p:cNvSpPr/>
          <p:nvPr/>
        </p:nvSpPr>
        <p:spPr>
          <a:xfrm>
            <a:off x="8543871" y="608069"/>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5"/>
          <p:cNvSpPr/>
          <p:nvPr/>
        </p:nvSpPr>
        <p:spPr>
          <a:xfrm>
            <a:off x="8543871" y="1129567"/>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5"/>
          <p:cNvSpPr/>
          <p:nvPr/>
        </p:nvSpPr>
        <p:spPr>
          <a:xfrm>
            <a:off x="8543871" y="165106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6"/>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5"/>
          <p:cNvSpPr/>
          <p:nvPr/>
        </p:nvSpPr>
        <p:spPr>
          <a:xfrm>
            <a:off x="8543871" y="2172562"/>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5"/>
          <p:cNvSpPr/>
          <p:nvPr/>
        </p:nvSpPr>
        <p:spPr>
          <a:xfrm>
            <a:off x="8543871" y="2694060"/>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5"/>
          <p:cNvSpPr/>
          <p:nvPr/>
        </p:nvSpPr>
        <p:spPr>
          <a:xfrm>
            <a:off x="8543871" y="3215558"/>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6"/>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5">
            <a:hlinkClick r:id="rId2" action="ppaction://hlinksldjump"/>
          </p:cNvPr>
          <p:cNvSpPr/>
          <p:nvPr/>
        </p:nvSpPr>
        <p:spPr>
          <a:xfrm>
            <a:off x="8543871" y="419054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5"/>
          <p:cNvSpPr/>
          <p:nvPr/>
        </p:nvSpPr>
        <p:spPr>
          <a:xfrm rot="-7403558" flipH="1">
            <a:off x="7969871" y="4274369"/>
            <a:ext cx="394795" cy="39638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5"/>
          <p:cNvSpPr/>
          <p:nvPr/>
        </p:nvSpPr>
        <p:spPr>
          <a:xfrm rot="4382781" flipH="1">
            <a:off x="877679" y="4183596"/>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5"/>
          <p:cNvSpPr/>
          <p:nvPr/>
        </p:nvSpPr>
        <p:spPr>
          <a:xfrm rot="-8614086" flipH="1">
            <a:off x="892563" y="436971"/>
            <a:ext cx="271696" cy="27279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5"/>
          <p:cNvSpPr/>
          <p:nvPr/>
        </p:nvSpPr>
        <p:spPr>
          <a:xfrm rot="9986894" flipH="1">
            <a:off x="7851821" y="507433"/>
            <a:ext cx="312605" cy="31386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5"/>
          <p:cNvSpPr/>
          <p:nvPr/>
        </p:nvSpPr>
        <p:spPr>
          <a:xfrm rot="7961383" flipH="1">
            <a:off x="877674" y="1823350"/>
            <a:ext cx="361576" cy="363033"/>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5"/>
          <p:cNvSpPr/>
          <p:nvPr/>
        </p:nvSpPr>
        <p:spPr>
          <a:xfrm rot="-1953518" flipH="1">
            <a:off x="8062225" y="3933974"/>
            <a:ext cx="283915" cy="285060"/>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11_1_1">
    <p:bg>
      <p:bgPr>
        <a:solidFill>
          <a:schemeClr val="lt1"/>
        </a:solidFill>
        <a:effectLst/>
      </p:bgPr>
    </p:bg>
    <p:spTree>
      <p:nvGrpSpPr>
        <p:cNvPr id="1" name="Shape 2549"/>
        <p:cNvGrpSpPr/>
        <p:nvPr/>
      </p:nvGrpSpPr>
      <p:grpSpPr>
        <a:xfrm>
          <a:off x="0" y="0"/>
          <a:ext cx="0" cy="0"/>
          <a:chOff x="0" y="0"/>
          <a:chExt cx="0" cy="0"/>
        </a:xfrm>
      </p:grpSpPr>
      <p:sp>
        <p:nvSpPr>
          <p:cNvPr id="2550" name="Google Shape;2550;p26"/>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6"/>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6"/>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6"/>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6"/>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6"/>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6"/>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6"/>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6"/>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6"/>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6"/>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6"/>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6"/>
          <p:cNvSpPr/>
          <p:nvPr/>
        </p:nvSpPr>
        <p:spPr>
          <a:xfrm rot="4452528" flipH="1">
            <a:off x="8674219" y="1479115"/>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6"/>
          <p:cNvSpPr/>
          <p:nvPr/>
        </p:nvSpPr>
        <p:spPr>
          <a:xfrm rot="1650294" flipH="1">
            <a:off x="7970816" y="4759082"/>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6"/>
          <p:cNvSpPr/>
          <p:nvPr/>
        </p:nvSpPr>
        <p:spPr>
          <a:xfrm flipH="1">
            <a:off x="-58137" y="448816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6"/>
          <p:cNvSpPr/>
          <p:nvPr/>
        </p:nvSpPr>
        <p:spPr>
          <a:xfrm flipH="1">
            <a:off x="260775" y="162849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6"/>
          <p:cNvSpPr/>
          <p:nvPr/>
        </p:nvSpPr>
        <p:spPr>
          <a:xfrm rot="4452528" flipH="1">
            <a:off x="-58131" y="1388053"/>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6"/>
          <p:cNvSpPr/>
          <p:nvPr/>
        </p:nvSpPr>
        <p:spPr>
          <a:xfrm flipH="1">
            <a:off x="876000" y="486221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6"/>
          <p:cNvSpPr/>
          <p:nvPr/>
        </p:nvSpPr>
        <p:spPr>
          <a:xfrm rot="4452528" flipH="1">
            <a:off x="2778594" y="4994740"/>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6"/>
          <p:cNvSpPr/>
          <p:nvPr/>
        </p:nvSpPr>
        <p:spPr>
          <a:xfrm flipH="1">
            <a:off x="4897275" y="480836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6"/>
          <p:cNvSpPr/>
          <p:nvPr/>
        </p:nvSpPr>
        <p:spPr>
          <a:xfrm rot="1650294" flipH="1">
            <a:off x="6589466" y="4994732"/>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6"/>
          <p:cNvSpPr/>
          <p:nvPr/>
        </p:nvSpPr>
        <p:spPr>
          <a:xfrm rot="1650294" flipH="1">
            <a:off x="8826116" y="4838857"/>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6"/>
          <p:cNvSpPr/>
          <p:nvPr/>
        </p:nvSpPr>
        <p:spPr>
          <a:xfrm flipH="1">
            <a:off x="8941950" y="369394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6"/>
          <p:cNvSpPr/>
          <p:nvPr/>
        </p:nvSpPr>
        <p:spPr>
          <a:xfrm rot="3264540" flipH="1">
            <a:off x="5887015" y="36912"/>
            <a:ext cx="318931" cy="32021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6"/>
          <p:cNvSpPr/>
          <p:nvPr/>
        </p:nvSpPr>
        <p:spPr>
          <a:xfrm rot="4452528" flipH="1">
            <a:off x="8808194" y="36903"/>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6"/>
          <p:cNvSpPr/>
          <p:nvPr/>
        </p:nvSpPr>
        <p:spPr>
          <a:xfrm flipH="1">
            <a:off x="7734000" y="1556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6"/>
          <p:cNvSpPr/>
          <p:nvPr/>
        </p:nvSpPr>
        <p:spPr>
          <a:xfrm rot="9623925" flipH="1">
            <a:off x="3776146" y="-148781"/>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6"/>
          <p:cNvSpPr/>
          <p:nvPr/>
        </p:nvSpPr>
        <p:spPr>
          <a:xfrm flipH="1">
            <a:off x="1748850" y="3894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6"/>
          <p:cNvSpPr/>
          <p:nvPr/>
        </p:nvSpPr>
        <p:spPr>
          <a:xfrm rot="9623925" flipH="1">
            <a:off x="82171" y="46044"/>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6"/>
          <p:cNvSpPr/>
          <p:nvPr/>
        </p:nvSpPr>
        <p:spPr>
          <a:xfrm>
            <a:off x="513898" y="586088"/>
            <a:ext cx="147748" cy="156554"/>
          </a:xfrm>
          <a:custGeom>
            <a:avLst/>
            <a:gdLst/>
            <a:ahLst/>
            <a:cxnLst/>
            <a:rect l="l" t="t" r="r" b="b"/>
            <a:pathLst>
              <a:path w="459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1"/>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6"/>
          <p:cNvSpPr/>
          <p:nvPr/>
        </p:nvSpPr>
        <p:spPr>
          <a:xfrm>
            <a:off x="513898" y="829844"/>
            <a:ext cx="145819" cy="156554"/>
          </a:xfrm>
          <a:custGeom>
            <a:avLst/>
            <a:gdLst/>
            <a:ahLst/>
            <a:cxnLst/>
            <a:rect l="l" t="t" r="r" b="b"/>
            <a:pathLst>
              <a:path w="4537" h="4871" extrusionOk="0">
                <a:moveTo>
                  <a:pt x="2168" y="1"/>
                </a:moveTo>
                <a:cubicBezTo>
                  <a:pt x="1227" y="1"/>
                  <a:pt x="394" y="549"/>
                  <a:pt x="1" y="1394"/>
                </a:cubicBezTo>
                <a:lnTo>
                  <a:pt x="2596" y="1394"/>
                </a:lnTo>
                <a:cubicBezTo>
                  <a:pt x="2906" y="1394"/>
                  <a:pt x="3156" y="1644"/>
                  <a:pt x="3156" y="1954"/>
                </a:cubicBezTo>
                <a:lnTo>
                  <a:pt x="3156" y="2918"/>
                </a:lnTo>
                <a:cubicBezTo>
                  <a:pt x="3156" y="3227"/>
                  <a:pt x="2906" y="3478"/>
                  <a:pt x="2596" y="3478"/>
                </a:cubicBezTo>
                <a:lnTo>
                  <a:pt x="1" y="3478"/>
                </a:lnTo>
                <a:cubicBezTo>
                  <a:pt x="382" y="4323"/>
                  <a:pt x="1227" y="4871"/>
                  <a:pt x="2168" y="4871"/>
                </a:cubicBezTo>
                <a:cubicBezTo>
                  <a:pt x="3489" y="4835"/>
                  <a:pt x="4537" y="3751"/>
                  <a:pt x="4537" y="2430"/>
                </a:cubicBezTo>
                <a:cubicBezTo>
                  <a:pt x="4537" y="1108"/>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6"/>
          <p:cNvSpPr/>
          <p:nvPr/>
        </p:nvSpPr>
        <p:spPr>
          <a:xfrm>
            <a:off x="513898" y="1073632"/>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74"/>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6"/>
          <p:cNvSpPr/>
          <p:nvPr/>
        </p:nvSpPr>
        <p:spPr>
          <a:xfrm>
            <a:off x="513898" y="1317389"/>
            <a:ext cx="145819" cy="156554"/>
          </a:xfrm>
          <a:custGeom>
            <a:avLst/>
            <a:gdLst/>
            <a:ahLst/>
            <a:cxnLst/>
            <a:rect l="l" t="t" r="r" b="b"/>
            <a:pathLst>
              <a:path w="4537" h="4871" extrusionOk="0">
                <a:moveTo>
                  <a:pt x="2168" y="0"/>
                </a:moveTo>
                <a:cubicBezTo>
                  <a:pt x="1227" y="0"/>
                  <a:pt x="382" y="536"/>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489" y="4834"/>
                  <a:pt x="4537" y="3751"/>
                  <a:pt x="4537" y="2429"/>
                </a:cubicBezTo>
                <a:cubicBezTo>
                  <a:pt x="4537" y="1108"/>
                  <a:pt x="3489" y="24"/>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6"/>
          <p:cNvSpPr/>
          <p:nvPr/>
        </p:nvSpPr>
        <p:spPr>
          <a:xfrm>
            <a:off x="513898" y="1560759"/>
            <a:ext cx="147748" cy="156940"/>
          </a:xfrm>
          <a:custGeom>
            <a:avLst/>
            <a:gdLst/>
            <a:ahLst/>
            <a:cxnLst/>
            <a:rect l="l" t="t" r="r" b="b"/>
            <a:pathLst>
              <a:path w="4597" h="4883" extrusionOk="0">
                <a:moveTo>
                  <a:pt x="2168" y="1"/>
                </a:moveTo>
                <a:cubicBezTo>
                  <a:pt x="1227" y="1"/>
                  <a:pt x="394" y="548"/>
                  <a:pt x="1" y="1394"/>
                </a:cubicBezTo>
                <a:lnTo>
                  <a:pt x="2596" y="1394"/>
                </a:lnTo>
                <a:cubicBezTo>
                  <a:pt x="2906" y="1394"/>
                  <a:pt x="3156" y="1644"/>
                  <a:pt x="3156" y="1965"/>
                </a:cubicBezTo>
                <a:lnTo>
                  <a:pt x="3156" y="2918"/>
                </a:lnTo>
                <a:cubicBezTo>
                  <a:pt x="3156" y="3227"/>
                  <a:pt x="2906" y="3477"/>
                  <a:pt x="2596" y="3489"/>
                </a:cubicBezTo>
                <a:lnTo>
                  <a:pt x="1" y="3489"/>
                </a:lnTo>
                <a:cubicBezTo>
                  <a:pt x="382" y="4335"/>
                  <a:pt x="1227" y="4870"/>
                  <a:pt x="2168" y="4882"/>
                </a:cubicBezTo>
                <a:cubicBezTo>
                  <a:pt x="3513" y="4882"/>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6"/>
          <p:cNvSpPr/>
          <p:nvPr/>
        </p:nvSpPr>
        <p:spPr>
          <a:xfrm>
            <a:off x="513898" y="1804548"/>
            <a:ext cx="145819" cy="156907"/>
          </a:xfrm>
          <a:custGeom>
            <a:avLst/>
            <a:gdLst/>
            <a:ahLst/>
            <a:cxnLst/>
            <a:rect l="l" t="t" r="r" b="b"/>
            <a:pathLst>
              <a:path w="4537" h="4882" extrusionOk="0">
                <a:moveTo>
                  <a:pt x="2168" y="0"/>
                </a:moveTo>
                <a:cubicBezTo>
                  <a:pt x="1227" y="12"/>
                  <a:pt x="382" y="548"/>
                  <a:pt x="1" y="1405"/>
                </a:cubicBezTo>
                <a:lnTo>
                  <a:pt x="2596" y="1405"/>
                </a:lnTo>
                <a:cubicBezTo>
                  <a:pt x="2906" y="1405"/>
                  <a:pt x="3156" y="1655"/>
                  <a:pt x="3156" y="1965"/>
                </a:cubicBezTo>
                <a:lnTo>
                  <a:pt x="3156" y="2929"/>
                </a:lnTo>
                <a:cubicBezTo>
                  <a:pt x="3156" y="3239"/>
                  <a:pt x="2906" y="3477"/>
                  <a:pt x="2596" y="3489"/>
                </a:cubicBezTo>
                <a:lnTo>
                  <a:pt x="1" y="3489"/>
                </a:lnTo>
                <a:cubicBezTo>
                  <a:pt x="382" y="4334"/>
                  <a:pt x="1227" y="4870"/>
                  <a:pt x="2168" y="4882"/>
                </a:cubicBezTo>
                <a:cubicBezTo>
                  <a:pt x="3489" y="4846"/>
                  <a:pt x="4537" y="3762"/>
                  <a:pt x="4537" y="2441"/>
                </a:cubicBezTo>
                <a:cubicBezTo>
                  <a:pt x="4537" y="1119"/>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6"/>
          <p:cNvSpPr/>
          <p:nvPr/>
        </p:nvSpPr>
        <p:spPr>
          <a:xfrm>
            <a:off x="513898" y="2048304"/>
            <a:ext cx="147748" cy="156907"/>
          </a:xfrm>
          <a:custGeom>
            <a:avLst/>
            <a:gdLst/>
            <a:ahLst/>
            <a:cxnLst/>
            <a:rect l="l" t="t" r="r" b="b"/>
            <a:pathLst>
              <a:path w="4597" h="4882" extrusionOk="0">
                <a:moveTo>
                  <a:pt x="2168" y="0"/>
                </a:moveTo>
                <a:cubicBezTo>
                  <a:pt x="1227" y="0"/>
                  <a:pt x="382" y="548"/>
                  <a:pt x="1" y="1393"/>
                </a:cubicBezTo>
                <a:lnTo>
                  <a:pt x="2596" y="1393"/>
                </a:lnTo>
                <a:cubicBezTo>
                  <a:pt x="2906" y="1393"/>
                  <a:pt x="3156" y="1643"/>
                  <a:pt x="3156" y="1953"/>
                </a:cubicBezTo>
                <a:lnTo>
                  <a:pt x="3156" y="2917"/>
                </a:lnTo>
                <a:cubicBezTo>
                  <a:pt x="3156" y="3227"/>
                  <a:pt x="2906" y="3489"/>
                  <a:pt x="2596" y="3489"/>
                </a:cubicBezTo>
                <a:lnTo>
                  <a:pt x="1" y="3489"/>
                </a:lnTo>
                <a:cubicBezTo>
                  <a:pt x="394" y="4334"/>
                  <a:pt x="1227" y="4870"/>
                  <a:pt x="2168" y="4882"/>
                </a:cubicBezTo>
                <a:cubicBezTo>
                  <a:pt x="3513" y="4882"/>
                  <a:pt x="4596" y="3786"/>
                  <a:pt x="4596" y="2441"/>
                </a:cubicBezTo>
                <a:cubicBezTo>
                  <a:pt x="4596" y="1096"/>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6"/>
          <p:cNvSpPr/>
          <p:nvPr/>
        </p:nvSpPr>
        <p:spPr>
          <a:xfrm>
            <a:off x="513898" y="2292060"/>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70"/>
                </a:cubicBezTo>
                <a:cubicBezTo>
                  <a:pt x="3489" y="4846"/>
                  <a:pt x="4537" y="3763"/>
                  <a:pt x="4537" y="2441"/>
                </a:cubicBezTo>
                <a:cubicBezTo>
                  <a:pt x="4537" y="1120"/>
                  <a:pt x="3489" y="36"/>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6"/>
          <p:cNvSpPr/>
          <p:nvPr/>
        </p:nvSpPr>
        <p:spPr>
          <a:xfrm>
            <a:off x="513898" y="2535817"/>
            <a:ext cx="147748" cy="156554"/>
          </a:xfrm>
          <a:custGeom>
            <a:avLst/>
            <a:gdLst/>
            <a:ahLst/>
            <a:cxnLst/>
            <a:rect l="l" t="t" r="r" b="b"/>
            <a:pathLst>
              <a:path w="4597" h="4871" extrusionOk="0">
                <a:moveTo>
                  <a:pt x="2168" y="1"/>
                </a:moveTo>
                <a:cubicBezTo>
                  <a:pt x="1227" y="1"/>
                  <a:pt x="382" y="549"/>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2"/>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6"/>
          <p:cNvSpPr/>
          <p:nvPr/>
        </p:nvSpPr>
        <p:spPr>
          <a:xfrm>
            <a:off x="513898" y="2779605"/>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15"/>
                  <a:pt x="2906" y="3465"/>
                  <a:pt x="2596" y="3477"/>
                </a:cubicBezTo>
                <a:lnTo>
                  <a:pt x="1" y="3477"/>
                </a:lnTo>
                <a:cubicBezTo>
                  <a:pt x="382"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6"/>
          <p:cNvSpPr/>
          <p:nvPr/>
        </p:nvSpPr>
        <p:spPr>
          <a:xfrm>
            <a:off x="513898" y="3023361"/>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513" y="4870"/>
                  <a:pt x="4596" y="3775"/>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6"/>
          <p:cNvSpPr/>
          <p:nvPr/>
        </p:nvSpPr>
        <p:spPr>
          <a:xfrm>
            <a:off x="513898" y="3267118"/>
            <a:ext cx="145819" cy="156554"/>
          </a:xfrm>
          <a:custGeom>
            <a:avLst/>
            <a:gdLst/>
            <a:ahLst/>
            <a:cxnLst/>
            <a:rect l="l" t="t" r="r" b="b"/>
            <a:pathLst>
              <a:path w="4537" h="4871" extrusionOk="0">
                <a:moveTo>
                  <a:pt x="2168" y="1"/>
                </a:moveTo>
                <a:cubicBezTo>
                  <a:pt x="1227" y="1"/>
                  <a:pt x="382" y="536"/>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489" y="4835"/>
                  <a:pt x="4537" y="3751"/>
                  <a:pt x="4537" y="2430"/>
                </a:cubicBezTo>
                <a:cubicBezTo>
                  <a:pt x="4537" y="1108"/>
                  <a:pt x="3489" y="24"/>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6"/>
          <p:cNvSpPr/>
          <p:nvPr/>
        </p:nvSpPr>
        <p:spPr>
          <a:xfrm>
            <a:off x="513898" y="3510488"/>
            <a:ext cx="147748" cy="156940"/>
          </a:xfrm>
          <a:custGeom>
            <a:avLst/>
            <a:gdLst/>
            <a:ahLst/>
            <a:cxnLst/>
            <a:rect l="l" t="t" r="r" b="b"/>
            <a:pathLst>
              <a:path w="4597" h="4883" extrusionOk="0">
                <a:moveTo>
                  <a:pt x="2168" y="1"/>
                </a:moveTo>
                <a:cubicBezTo>
                  <a:pt x="1227" y="1"/>
                  <a:pt x="382" y="549"/>
                  <a:pt x="1" y="1394"/>
                </a:cubicBezTo>
                <a:lnTo>
                  <a:pt x="2596" y="1394"/>
                </a:lnTo>
                <a:cubicBezTo>
                  <a:pt x="2906" y="1394"/>
                  <a:pt x="3156" y="1656"/>
                  <a:pt x="3156" y="1966"/>
                </a:cubicBezTo>
                <a:lnTo>
                  <a:pt x="3156" y="2918"/>
                </a:lnTo>
                <a:cubicBezTo>
                  <a:pt x="3156" y="3228"/>
                  <a:pt x="2906" y="3478"/>
                  <a:pt x="2596" y="3490"/>
                </a:cubicBezTo>
                <a:lnTo>
                  <a:pt x="1" y="3490"/>
                </a:lnTo>
                <a:cubicBezTo>
                  <a:pt x="382" y="4335"/>
                  <a:pt x="1227" y="4871"/>
                  <a:pt x="2168" y="4883"/>
                </a:cubicBezTo>
                <a:cubicBezTo>
                  <a:pt x="3513" y="4883"/>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6"/>
          <p:cNvSpPr/>
          <p:nvPr/>
        </p:nvSpPr>
        <p:spPr>
          <a:xfrm>
            <a:off x="513898" y="3754662"/>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6"/>
          <p:cNvSpPr/>
          <p:nvPr/>
        </p:nvSpPr>
        <p:spPr>
          <a:xfrm>
            <a:off x="513898" y="3998033"/>
            <a:ext cx="147748" cy="156940"/>
          </a:xfrm>
          <a:custGeom>
            <a:avLst/>
            <a:gdLst/>
            <a:ahLst/>
            <a:cxnLst/>
            <a:rect l="l" t="t" r="r" b="b"/>
            <a:pathLst>
              <a:path w="4597" h="4883"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82"/>
                </a:cubicBezTo>
                <a:cubicBezTo>
                  <a:pt x="3513" y="4882"/>
                  <a:pt x="4596" y="3787"/>
                  <a:pt x="4596" y="2441"/>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513898" y="4241789"/>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5"/>
                  <a:pt x="1227" y="4870"/>
                  <a:pt x="2168" y="4870"/>
                </a:cubicBezTo>
                <a:cubicBezTo>
                  <a:pt x="3489" y="4847"/>
                  <a:pt x="4537" y="3763"/>
                  <a:pt x="4537" y="2442"/>
                </a:cubicBezTo>
                <a:cubicBezTo>
                  <a:pt x="4537" y="1120"/>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513898" y="4485578"/>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86"/>
                  <a:pt x="4596" y="2441"/>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6"/>
          <p:cNvSpPr/>
          <p:nvPr/>
        </p:nvSpPr>
        <p:spPr>
          <a:xfrm>
            <a:off x="70773" y="630474"/>
            <a:ext cx="544548" cy="67398"/>
          </a:xfrm>
          <a:custGeom>
            <a:avLst/>
            <a:gdLst/>
            <a:ahLst/>
            <a:cxnLst/>
            <a:rect l="l" t="t" r="r" b="b"/>
            <a:pathLst>
              <a:path w="16943" h="2097" extrusionOk="0">
                <a:moveTo>
                  <a:pt x="548" y="1"/>
                </a:moveTo>
                <a:cubicBezTo>
                  <a:pt x="238" y="13"/>
                  <a:pt x="0" y="263"/>
                  <a:pt x="0" y="572"/>
                </a:cubicBezTo>
                <a:lnTo>
                  <a:pt x="0" y="1537"/>
                </a:lnTo>
                <a:cubicBezTo>
                  <a:pt x="0" y="1846"/>
                  <a:pt x="250" y="2096"/>
                  <a:pt x="548" y="2096"/>
                </a:cubicBezTo>
                <a:lnTo>
                  <a:pt x="16383" y="2096"/>
                </a:lnTo>
                <a:cubicBezTo>
                  <a:pt x="16693" y="2096"/>
                  <a:pt x="16943" y="1846"/>
                  <a:pt x="16943" y="1537"/>
                </a:cubicBezTo>
                <a:lnTo>
                  <a:pt x="16943" y="572"/>
                </a:lnTo>
                <a:cubicBezTo>
                  <a:pt x="16943" y="263"/>
                  <a:pt x="16693" y="13"/>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6"/>
          <p:cNvSpPr/>
          <p:nvPr/>
        </p:nvSpPr>
        <p:spPr>
          <a:xfrm>
            <a:off x="70773" y="874616"/>
            <a:ext cx="544548" cy="67398"/>
          </a:xfrm>
          <a:custGeom>
            <a:avLst/>
            <a:gdLst/>
            <a:ahLst/>
            <a:cxnLst/>
            <a:rect l="l" t="t" r="r" b="b"/>
            <a:pathLst>
              <a:path w="16943" h="2097" extrusionOk="0">
                <a:moveTo>
                  <a:pt x="548" y="1"/>
                </a:moveTo>
                <a:cubicBezTo>
                  <a:pt x="238" y="13"/>
                  <a:pt x="0" y="263"/>
                  <a:pt x="0" y="572"/>
                </a:cubicBezTo>
                <a:lnTo>
                  <a:pt x="0" y="1537"/>
                </a:lnTo>
                <a:cubicBezTo>
                  <a:pt x="0" y="1834"/>
                  <a:pt x="250" y="2085"/>
                  <a:pt x="548" y="2096"/>
                </a:cubicBezTo>
                <a:lnTo>
                  <a:pt x="13800" y="2096"/>
                </a:lnTo>
                <a:lnTo>
                  <a:pt x="13788" y="2085"/>
                </a:lnTo>
                <a:lnTo>
                  <a:pt x="16383" y="2085"/>
                </a:lnTo>
                <a:cubicBezTo>
                  <a:pt x="16693" y="2085"/>
                  <a:pt x="16943" y="1834"/>
                  <a:pt x="16943" y="1525"/>
                </a:cubicBezTo>
                <a:lnTo>
                  <a:pt x="16943" y="572"/>
                </a:lnTo>
                <a:cubicBezTo>
                  <a:pt x="16943" y="263"/>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6"/>
          <p:cNvSpPr/>
          <p:nvPr/>
        </p:nvSpPr>
        <p:spPr>
          <a:xfrm>
            <a:off x="70773" y="1118405"/>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6"/>
          <p:cNvSpPr/>
          <p:nvPr/>
        </p:nvSpPr>
        <p:spPr>
          <a:xfrm>
            <a:off x="70773" y="1362161"/>
            <a:ext cx="544548" cy="67012"/>
          </a:xfrm>
          <a:custGeom>
            <a:avLst/>
            <a:gdLst/>
            <a:ahLst/>
            <a:cxnLst/>
            <a:rect l="l" t="t" r="r" b="b"/>
            <a:pathLst>
              <a:path w="16943" h="2085" extrusionOk="0">
                <a:moveTo>
                  <a:pt x="548" y="0"/>
                </a:moveTo>
                <a:cubicBezTo>
                  <a:pt x="238" y="0"/>
                  <a:pt x="0" y="250"/>
                  <a:pt x="0" y="560"/>
                </a:cubicBezTo>
                <a:lnTo>
                  <a:pt x="0" y="1524"/>
                </a:lnTo>
                <a:cubicBezTo>
                  <a:pt x="0" y="1834"/>
                  <a:pt x="238"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70388" y="1605531"/>
            <a:ext cx="544934" cy="67398"/>
          </a:xfrm>
          <a:custGeom>
            <a:avLst/>
            <a:gdLst/>
            <a:ahLst/>
            <a:cxnLst/>
            <a:rect l="l" t="t" r="r" b="b"/>
            <a:pathLst>
              <a:path w="16955" h="2097" extrusionOk="0">
                <a:moveTo>
                  <a:pt x="560" y="1"/>
                </a:moveTo>
                <a:cubicBezTo>
                  <a:pt x="250" y="13"/>
                  <a:pt x="0" y="263"/>
                  <a:pt x="12" y="572"/>
                </a:cubicBezTo>
                <a:lnTo>
                  <a:pt x="12" y="1537"/>
                </a:lnTo>
                <a:cubicBezTo>
                  <a:pt x="0" y="1834"/>
                  <a:pt x="250" y="2096"/>
                  <a:pt x="560" y="2096"/>
                </a:cubicBezTo>
                <a:lnTo>
                  <a:pt x="16395" y="2096"/>
                </a:lnTo>
                <a:cubicBezTo>
                  <a:pt x="16705" y="2096"/>
                  <a:pt x="16955" y="1834"/>
                  <a:pt x="16955" y="1537"/>
                </a:cubicBezTo>
                <a:lnTo>
                  <a:pt x="16955" y="572"/>
                </a:lnTo>
                <a:cubicBezTo>
                  <a:pt x="16955" y="263"/>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70773" y="1849673"/>
            <a:ext cx="544548" cy="67012"/>
          </a:xfrm>
          <a:custGeom>
            <a:avLst/>
            <a:gdLst/>
            <a:ahLst/>
            <a:cxnLst/>
            <a:rect l="l" t="t" r="r" b="b"/>
            <a:pathLst>
              <a:path w="16943" h="2085" extrusionOk="0">
                <a:moveTo>
                  <a:pt x="548" y="1"/>
                </a:moveTo>
                <a:cubicBezTo>
                  <a:pt x="238" y="1"/>
                  <a:pt x="0" y="251"/>
                  <a:pt x="0" y="549"/>
                </a:cubicBezTo>
                <a:lnTo>
                  <a:pt x="0" y="1525"/>
                </a:lnTo>
                <a:cubicBezTo>
                  <a:pt x="0" y="1823"/>
                  <a:pt x="238" y="2073"/>
                  <a:pt x="548" y="2085"/>
                </a:cubicBezTo>
                <a:lnTo>
                  <a:pt x="16383" y="2085"/>
                </a:lnTo>
                <a:cubicBezTo>
                  <a:pt x="16693" y="2073"/>
                  <a:pt x="16943" y="1823"/>
                  <a:pt x="16943" y="1513"/>
                </a:cubicBezTo>
                <a:lnTo>
                  <a:pt x="16943" y="549"/>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6"/>
          <p:cNvSpPr/>
          <p:nvPr/>
        </p:nvSpPr>
        <p:spPr>
          <a:xfrm>
            <a:off x="70773" y="2093462"/>
            <a:ext cx="544548" cy="66980"/>
          </a:xfrm>
          <a:custGeom>
            <a:avLst/>
            <a:gdLst/>
            <a:ahLst/>
            <a:cxnLst/>
            <a:rect l="l" t="t" r="r" b="b"/>
            <a:pathLst>
              <a:path w="16943" h="2084" extrusionOk="0">
                <a:moveTo>
                  <a:pt x="548" y="0"/>
                </a:moveTo>
                <a:cubicBezTo>
                  <a:pt x="238" y="0"/>
                  <a:pt x="0" y="250"/>
                  <a:pt x="0" y="548"/>
                </a:cubicBezTo>
                <a:lnTo>
                  <a:pt x="0" y="1512"/>
                </a:lnTo>
                <a:cubicBezTo>
                  <a:pt x="0" y="1822"/>
                  <a:pt x="238"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a:off x="70773" y="2336832"/>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a:off x="70388" y="2580589"/>
            <a:ext cx="544934" cy="67012"/>
          </a:xfrm>
          <a:custGeom>
            <a:avLst/>
            <a:gdLst/>
            <a:ahLst/>
            <a:cxnLst/>
            <a:rect l="l" t="t" r="r" b="b"/>
            <a:pathLst>
              <a:path w="16955" h="2085" extrusionOk="0">
                <a:moveTo>
                  <a:pt x="560" y="1"/>
                </a:moveTo>
                <a:cubicBezTo>
                  <a:pt x="250" y="1"/>
                  <a:pt x="0" y="251"/>
                  <a:pt x="12" y="560"/>
                </a:cubicBezTo>
                <a:lnTo>
                  <a:pt x="12" y="1525"/>
                </a:lnTo>
                <a:cubicBezTo>
                  <a:pt x="0" y="1834"/>
                  <a:pt x="250" y="2084"/>
                  <a:pt x="560" y="2084"/>
                </a:cubicBezTo>
                <a:lnTo>
                  <a:pt x="16395" y="2084"/>
                </a:lnTo>
                <a:cubicBezTo>
                  <a:pt x="16705" y="2084"/>
                  <a:pt x="16955" y="1834"/>
                  <a:pt x="16955" y="1525"/>
                </a:cubicBezTo>
                <a:lnTo>
                  <a:pt x="16955" y="560"/>
                </a:lnTo>
                <a:cubicBezTo>
                  <a:pt x="16955" y="251"/>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70773" y="2824377"/>
            <a:ext cx="544548" cy="66980"/>
          </a:xfrm>
          <a:custGeom>
            <a:avLst/>
            <a:gdLst/>
            <a:ahLst/>
            <a:cxnLst/>
            <a:rect l="l" t="t" r="r" b="b"/>
            <a:pathLst>
              <a:path w="16943" h="2084" extrusionOk="0">
                <a:moveTo>
                  <a:pt x="548" y="0"/>
                </a:moveTo>
                <a:cubicBezTo>
                  <a:pt x="238" y="0"/>
                  <a:pt x="0" y="250"/>
                  <a:pt x="0" y="560"/>
                </a:cubicBezTo>
                <a:lnTo>
                  <a:pt x="0" y="1524"/>
                </a:lnTo>
                <a:cubicBezTo>
                  <a:pt x="0" y="1822"/>
                  <a:pt x="250"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70773" y="3068134"/>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70773" y="3311890"/>
            <a:ext cx="544548" cy="67012"/>
          </a:xfrm>
          <a:custGeom>
            <a:avLst/>
            <a:gdLst/>
            <a:ahLst/>
            <a:cxnLst/>
            <a:rect l="l" t="t" r="r" b="b"/>
            <a:pathLst>
              <a:path w="16943" h="2085" extrusionOk="0">
                <a:moveTo>
                  <a:pt x="548" y="1"/>
                </a:moveTo>
                <a:cubicBezTo>
                  <a:pt x="238" y="1"/>
                  <a:pt x="0" y="251"/>
                  <a:pt x="0" y="560"/>
                </a:cubicBezTo>
                <a:lnTo>
                  <a:pt x="0" y="1525"/>
                </a:lnTo>
                <a:cubicBezTo>
                  <a:pt x="0" y="1834"/>
                  <a:pt x="238" y="2084"/>
                  <a:pt x="548" y="2084"/>
                </a:cubicBezTo>
                <a:lnTo>
                  <a:pt x="16383" y="2084"/>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a:off x="70388" y="3555293"/>
            <a:ext cx="544934" cy="67365"/>
          </a:xfrm>
          <a:custGeom>
            <a:avLst/>
            <a:gdLst/>
            <a:ahLst/>
            <a:cxnLst/>
            <a:rect l="l" t="t" r="r" b="b"/>
            <a:pathLst>
              <a:path w="16955" h="2096" extrusionOk="0">
                <a:moveTo>
                  <a:pt x="560" y="0"/>
                </a:moveTo>
                <a:cubicBezTo>
                  <a:pt x="250" y="12"/>
                  <a:pt x="0" y="262"/>
                  <a:pt x="12" y="572"/>
                </a:cubicBezTo>
                <a:lnTo>
                  <a:pt x="12" y="1536"/>
                </a:lnTo>
                <a:cubicBezTo>
                  <a:pt x="0" y="1834"/>
                  <a:pt x="250" y="2096"/>
                  <a:pt x="560" y="2096"/>
                </a:cubicBezTo>
                <a:lnTo>
                  <a:pt x="16395" y="2096"/>
                </a:lnTo>
                <a:cubicBezTo>
                  <a:pt x="16705" y="2096"/>
                  <a:pt x="16955" y="1834"/>
                  <a:pt x="16955" y="1536"/>
                </a:cubicBezTo>
                <a:lnTo>
                  <a:pt x="16955" y="572"/>
                </a:lnTo>
                <a:cubicBezTo>
                  <a:pt x="16955" y="262"/>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a:off x="70773" y="3799049"/>
            <a:ext cx="544548" cy="67365"/>
          </a:xfrm>
          <a:custGeom>
            <a:avLst/>
            <a:gdLst/>
            <a:ahLst/>
            <a:cxnLst/>
            <a:rect l="l" t="t" r="r" b="b"/>
            <a:pathLst>
              <a:path w="16943" h="2096" extrusionOk="0">
                <a:moveTo>
                  <a:pt x="548" y="0"/>
                </a:moveTo>
                <a:cubicBezTo>
                  <a:pt x="238" y="12"/>
                  <a:pt x="0" y="262"/>
                  <a:pt x="0" y="560"/>
                </a:cubicBezTo>
                <a:lnTo>
                  <a:pt x="0" y="1536"/>
                </a:lnTo>
                <a:cubicBezTo>
                  <a:pt x="0" y="1834"/>
                  <a:pt x="250" y="2084"/>
                  <a:pt x="548" y="2096"/>
                </a:cubicBezTo>
                <a:lnTo>
                  <a:pt x="16383" y="2096"/>
                </a:lnTo>
                <a:cubicBezTo>
                  <a:pt x="16693" y="2096"/>
                  <a:pt x="16943" y="1834"/>
                  <a:pt x="16943" y="1536"/>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70773" y="4042805"/>
            <a:ext cx="544548" cy="67398"/>
          </a:xfrm>
          <a:custGeom>
            <a:avLst/>
            <a:gdLst/>
            <a:ahLst/>
            <a:cxnLst/>
            <a:rect l="l" t="t" r="r" b="b"/>
            <a:pathLst>
              <a:path w="16943" h="2097" extrusionOk="0">
                <a:moveTo>
                  <a:pt x="548" y="1"/>
                </a:moveTo>
                <a:cubicBezTo>
                  <a:pt x="238" y="12"/>
                  <a:pt x="0" y="262"/>
                  <a:pt x="0" y="560"/>
                </a:cubicBezTo>
                <a:lnTo>
                  <a:pt x="0" y="1525"/>
                </a:lnTo>
                <a:cubicBezTo>
                  <a:pt x="0" y="1834"/>
                  <a:pt x="250"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a:off x="70773" y="4286561"/>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a:off x="70388" y="4530350"/>
            <a:ext cx="544934" cy="66980"/>
          </a:xfrm>
          <a:custGeom>
            <a:avLst/>
            <a:gdLst/>
            <a:ahLst/>
            <a:cxnLst/>
            <a:rect l="l" t="t" r="r" b="b"/>
            <a:pathLst>
              <a:path w="16955" h="2084" extrusionOk="0">
                <a:moveTo>
                  <a:pt x="560" y="0"/>
                </a:moveTo>
                <a:cubicBezTo>
                  <a:pt x="250" y="0"/>
                  <a:pt x="0" y="250"/>
                  <a:pt x="12" y="560"/>
                </a:cubicBezTo>
                <a:lnTo>
                  <a:pt x="12" y="1524"/>
                </a:lnTo>
                <a:cubicBezTo>
                  <a:pt x="0" y="1834"/>
                  <a:pt x="250" y="2084"/>
                  <a:pt x="560" y="2084"/>
                </a:cubicBezTo>
                <a:lnTo>
                  <a:pt x="16395" y="2084"/>
                </a:lnTo>
                <a:cubicBezTo>
                  <a:pt x="16705" y="2084"/>
                  <a:pt x="16955" y="1834"/>
                  <a:pt x="16955" y="1524"/>
                </a:cubicBezTo>
                <a:lnTo>
                  <a:pt x="16955" y="560"/>
                </a:lnTo>
                <a:cubicBezTo>
                  <a:pt x="16955" y="250"/>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228038" y="435392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p:nvPr/>
        </p:nvSpPr>
        <p:spPr>
          <a:xfrm>
            <a:off x="228038" y="411017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6"/>
          <p:cNvSpPr/>
          <p:nvPr/>
        </p:nvSpPr>
        <p:spPr>
          <a:xfrm>
            <a:off x="228038" y="386638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6"/>
          <p:cNvSpPr/>
          <p:nvPr/>
        </p:nvSpPr>
        <p:spPr>
          <a:xfrm>
            <a:off x="228038" y="3622628"/>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6"/>
          <p:cNvSpPr/>
          <p:nvPr/>
        </p:nvSpPr>
        <p:spPr>
          <a:xfrm>
            <a:off x="228038" y="3378871"/>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6"/>
          <p:cNvSpPr/>
          <p:nvPr/>
        </p:nvSpPr>
        <p:spPr>
          <a:xfrm>
            <a:off x="228038" y="3135083"/>
            <a:ext cx="176834" cy="176834"/>
          </a:xfrm>
          <a:custGeom>
            <a:avLst/>
            <a:gdLst/>
            <a:ahLst/>
            <a:cxnLst/>
            <a:rect l="l" t="t" r="r" b="b"/>
            <a:pathLst>
              <a:path w="5502" h="5502" extrusionOk="0">
                <a:moveTo>
                  <a:pt x="1" y="1"/>
                </a:moveTo>
                <a:lnTo>
                  <a:pt x="1" y="5502"/>
                </a:lnTo>
                <a:lnTo>
                  <a:pt x="5501" y="5502"/>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6"/>
          <p:cNvSpPr/>
          <p:nvPr/>
        </p:nvSpPr>
        <p:spPr>
          <a:xfrm>
            <a:off x="228038" y="2891327"/>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6"/>
          <p:cNvSpPr/>
          <p:nvPr/>
        </p:nvSpPr>
        <p:spPr>
          <a:xfrm>
            <a:off x="228038" y="2647570"/>
            <a:ext cx="176834" cy="176834"/>
          </a:xfrm>
          <a:custGeom>
            <a:avLst/>
            <a:gdLst/>
            <a:ahLst/>
            <a:cxnLst/>
            <a:rect l="l" t="t" r="r" b="b"/>
            <a:pathLst>
              <a:path w="5502" h="5502"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6"/>
          <p:cNvSpPr/>
          <p:nvPr/>
        </p:nvSpPr>
        <p:spPr>
          <a:xfrm>
            <a:off x="228038" y="2404200"/>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6"/>
          <p:cNvSpPr/>
          <p:nvPr/>
        </p:nvSpPr>
        <p:spPr>
          <a:xfrm>
            <a:off x="228038" y="2160411"/>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6"/>
          <p:cNvSpPr/>
          <p:nvPr/>
        </p:nvSpPr>
        <p:spPr>
          <a:xfrm>
            <a:off x="228038" y="1916655"/>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6"/>
          <p:cNvSpPr/>
          <p:nvPr/>
        </p:nvSpPr>
        <p:spPr>
          <a:xfrm>
            <a:off x="228038" y="167289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6"/>
          <p:cNvSpPr/>
          <p:nvPr/>
        </p:nvSpPr>
        <p:spPr>
          <a:xfrm>
            <a:off x="228038" y="142914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6"/>
          <p:cNvSpPr/>
          <p:nvPr/>
        </p:nvSpPr>
        <p:spPr>
          <a:xfrm>
            <a:off x="228038" y="118535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6"/>
          <p:cNvSpPr/>
          <p:nvPr/>
        </p:nvSpPr>
        <p:spPr>
          <a:xfrm>
            <a:off x="228038" y="941598"/>
            <a:ext cx="176834" cy="176834"/>
          </a:xfrm>
          <a:custGeom>
            <a:avLst/>
            <a:gdLst/>
            <a:ahLst/>
            <a:cxnLst/>
            <a:rect l="l" t="t" r="r" b="b"/>
            <a:pathLst>
              <a:path w="5502" h="5502" extrusionOk="0">
                <a:moveTo>
                  <a:pt x="1" y="1"/>
                </a:moveTo>
                <a:lnTo>
                  <a:pt x="1" y="5501"/>
                </a:lnTo>
                <a:lnTo>
                  <a:pt x="5501" y="5501"/>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6"/>
          <p:cNvSpPr/>
          <p:nvPr/>
        </p:nvSpPr>
        <p:spPr>
          <a:xfrm>
            <a:off x="228038" y="697841"/>
            <a:ext cx="176834" cy="176802"/>
          </a:xfrm>
          <a:custGeom>
            <a:avLst/>
            <a:gdLst/>
            <a:ahLst/>
            <a:cxnLst/>
            <a:rect l="l" t="t" r="r" b="b"/>
            <a:pathLst>
              <a:path w="5502" h="5501"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6"/>
          <p:cNvSpPr/>
          <p:nvPr/>
        </p:nvSpPr>
        <p:spPr>
          <a:xfrm>
            <a:off x="255583" y="173945"/>
            <a:ext cx="8517839" cy="4795609"/>
          </a:xfrm>
          <a:custGeom>
            <a:avLst/>
            <a:gdLst/>
            <a:ahLst/>
            <a:cxnLst/>
            <a:rect l="l" t="t" r="r" b="b"/>
            <a:pathLst>
              <a:path w="265023" h="149210" extrusionOk="0">
                <a:moveTo>
                  <a:pt x="7490" y="1"/>
                </a:moveTo>
                <a:cubicBezTo>
                  <a:pt x="3335" y="1"/>
                  <a:pt x="1" y="3346"/>
                  <a:pt x="1" y="7490"/>
                </a:cubicBezTo>
                <a:lnTo>
                  <a:pt x="1" y="141720"/>
                </a:lnTo>
                <a:cubicBezTo>
                  <a:pt x="1" y="145864"/>
                  <a:pt x="3335" y="149209"/>
                  <a:pt x="7490" y="149209"/>
                </a:cubicBezTo>
                <a:lnTo>
                  <a:pt x="257545" y="149209"/>
                </a:lnTo>
                <a:cubicBezTo>
                  <a:pt x="261688" y="149209"/>
                  <a:pt x="265022" y="145864"/>
                  <a:pt x="265022" y="141720"/>
                </a:cubicBezTo>
                <a:lnTo>
                  <a:pt x="265022" y="7490"/>
                </a:lnTo>
                <a:cubicBezTo>
                  <a:pt x="265022" y="3346"/>
                  <a:pt x="261688" y="1"/>
                  <a:pt x="257545" y="1"/>
                </a:cubicBezTo>
                <a:close/>
              </a:path>
            </a:pathLst>
          </a:custGeom>
          <a:solidFill>
            <a:schemeClr val="dk2"/>
          </a:solidFill>
          <a:ln>
            <a:noFill/>
          </a:ln>
          <a:effectLst>
            <a:outerShdw blurRad="57150" dist="38100" dir="72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6"/>
          <p:cNvSpPr/>
          <p:nvPr/>
        </p:nvSpPr>
        <p:spPr>
          <a:xfrm>
            <a:off x="515826" y="494679"/>
            <a:ext cx="169828" cy="156875"/>
          </a:xfrm>
          <a:custGeom>
            <a:avLst/>
            <a:gdLst/>
            <a:ahLst/>
            <a:cxnLst/>
            <a:rect l="l" t="t" r="r" b="b"/>
            <a:pathLst>
              <a:path w="5284" h="4881" extrusionOk="0">
                <a:moveTo>
                  <a:pt x="2197" y="1"/>
                </a:moveTo>
                <a:cubicBezTo>
                  <a:pt x="1313" y="1"/>
                  <a:pt x="434" y="474"/>
                  <a:pt x="0" y="1392"/>
                </a:cubicBezTo>
                <a:lnTo>
                  <a:pt x="2608" y="1392"/>
                </a:lnTo>
                <a:cubicBezTo>
                  <a:pt x="2917" y="1392"/>
                  <a:pt x="3167" y="1654"/>
                  <a:pt x="3167" y="1964"/>
                </a:cubicBezTo>
                <a:lnTo>
                  <a:pt x="3167" y="2928"/>
                </a:lnTo>
                <a:cubicBezTo>
                  <a:pt x="3167" y="3238"/>
                  <a:pt x="2917" y="3488"/>
                  <a:pt x="2608" y="3488"/>
                </a:cubicBezTo>
                <a:lnTo>
                  <a:pt x="0" y="3488"/>
                </a:lnTo>
                <a:cubicBezTo>
                  <a:pt x="381" y="4333"/>
                  <a:pt x="1238" y="4881"/>
                  <a:pt x="2167" y="4881"/>
                </a:cubicBezTo>
                <a:cubicBezTo>
                  <a:pt x="2173" y="4881"/>
                  <a:pt x="2178" y="4881"/>
                  <a:pt x="2183" y="4881"/>
                </a:cubicBezTo>
                <a:cubicBezTo>
                  <a:pt x="4103" y="4881"/>
                  <a:pt x="5284" y="2780"/>
                  <a:pt x="4263" y="1154"/>
                </a:cubicBezTo>
                <a:cubicBezTo>
                  <a:pt x="3779" y="379"/>
                  <a:pt x="2986"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6"/>
          <p:cNvSpPr/>
          <p:nvPr/>
        </p:nvSpPr>
        <p:spPr>
          <a:xfrm>
            <a:off x="515826" y="738467"/>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41"/>
                  <a:pt x="3167" y="1951"/>
                </a:cubicBezTo>
                <a:lnTo>
                  <a:pt x="3167" y="2927"/>
                </a:lnTo>
                <a:cubicBezTo>
                  <a:pt x="3167" y="3225"/>
                  <a:pt x="2917" y="3487"/>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6"/>
          <p:cNvSpPr/>
          <p:nvPr/>
        </p:nvSpPr>
        <p:spPr>
          <a:xfrm>
            <a:off x="515826" y="982224"/>
            <a:ext cx="169828" cy="156875"/>
          </a:xfrm>
          <a:custGeom>
            <a:avLst/>
            <a:gdLst/>
            <a:ahLst/>
            <a:cxnLst/>
            <a:rect l="l" t="t" r="r" b="b"/>
            <a:pathLst>
              <a:path w="5284" h="4881" extrusionOk="0">
                <a:moveTo>
                  <a:pt x="2197" y="0"/>
                </a:moveTo>
                <a:cubicBezTo>
                  <a:pt x="1313" y="0"/>
                  <a:pt x="434" y="474"/>
                  <a:pt x="0" y="1392"/>
                </a:cubicBezTo>
                <a:lnTo>
                  <a:pt x="2608" y="1392"/>
                </a:lnTo>
                <a:cubicBezTo>
                  <a:pt x="2917" y="1392"/>
                  <a:pt x="3167" y="1642"/>
                  <a:pt x="3167" y="1951"/>
                </a:cubicBezTo>
                <a:lnTo>
                  <a:pt x="3167" y="2916"/>
                </a:lnTo>
                <a:cubicBezTo>
                  <a:pt x="3167" y="3225"/>
                  <a:pt x="2917" y="3475"/>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6"/>
          <p:cNvSpPr/>
          <p:nvPr/>
        </p:nvSpPr>
        <p:spPr>
          <a:xfrm>
            <a:off x="515826" y="1225948"/>
            <a:ext cx="169731" cy="156522"/>
          </a:xfrm>
          <a:custGeom>
            <a:avLst/>
            <a:gdLst/>
            <a:ahLst/>
            <a:cxnLst/>
            <a:rect l="l" t="t" r="r" b="b"/>
            <a:pathLst>
              <a:path w="5281" h="4870" extrusionOk="0">
                <a:moveTo>
                  <a:pt x="2206" y="0"/>
                </a:moveTo>
                <a:cubicBezTo>
                  <a:pt x="1320" y="0"/>
                  <a:pt x="435" y="473"/>
                  <a:pt x="0" y="1393"/>
                </a:cubicBezTo>
                <a:lnTo>
                  <a:pt x="2608" y="1393"/>
                </a:lnTo>
                <a:cubicBezTo>
                  <a:pt x="2917" y="1393"/>
                  <a:pt x="3167" y="1643"/>
                  <a:pt x="3167" y="1952"/>
                </a:cubicBezTo>
                <a:lnTo>
                  <a:pt x="3167" y="2917"/>
                </a:lnTo>
                <a:cubicBezTo>
                  <a:pt x="3167" y="3226"/>
                  <a:pt x="2917" y="3476"/>
                  <a:pt x="2608" y="3488"/>
                </a:cubicBezTo>
                <a:lnTo>
                  <a:pt x="0" y="3488"/>
                </a:lnTo>
                <a:cubicBezTo>
                  <a:pt x="381" y="4334"/>
                  <a:pt x="1238" y="4869"/>
                  <a:pt x="2167" y="4869"/>
                </a:cubicBezTo>
                <a:cubicBezTo>
                  <a:pt x="2178" y="4870"/>
                  <a:pt x="2189" y="4870"/>
                  <a:pt x="2199" y="4870"/>
                </a:cubicBezTo>
                <a:cubicBezTo>
                  <a:pt x="4109" y="4870"/>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6"/>
          <p:cNvSpPr/>
          <p:nvPr/>
        </p:nvSpPr>
        <p:spPr>
          <a:xfrm>
            <a:off x="515826" y="1469704"/>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6"/>
          <p:cNvSpPr/>
          <p:nvPr/>
        </p:nvSpPr>
        <p:spPr>
          <a:xfrm>
            <a:off x="515826" y="1713460"/>
            <a:ext cx="169731" cy="156554"/>
          </a:xfrm>
          <a:custGeom>
            <a:avLst/>
            <a:gdLst/>
            <a:ahLst/>
            <a:cxnLst/>
            <a:rect l="l" t="t" r="r" b="b"/>
            <a:pathLst>
              <a:path w="5281" h="4871" extrusionOk="0">
                <a:moveTo>
                  <a:pt x="2202" y="1"/>
                </a:moveTo>
                <a:cubicBezTo>
                  <a:pt x="1316" y="1"/>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6"/>
          <p:cNvSpPr/>
          <p:nvPr/>
        </p:nvSpPr>
        <p:spPr>
          <a:xfrm>
            <a:off x="515826" y="1957217"/>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6"/>
          <p:cNvSpPr/>
          <p:nvPr/>
        </p:nvSpPr>
        <p:spPr>
          <a:xfrm>
            <a:off x="515826" y="2200716"/>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5"/>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6"/>
          <p:cNvSpPr/>
          <p:nvPr/>
        </p:nvSpPr>
        <p:spPr>
          <a:xfrm>
            <a:off x="515826" y="2444440"/>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6"/>
          <p:cNvSpPr/>
          <p:nvPr/>
        </p:nvSpPr>
        <p:spPr>
          <a:xfrm>
            <a:off x="515826" y="2688196"/>
            <a:ext cx="169828" cy="156875"/>
          </a:xfrm>
          <a:custGeom>
            <a:avLst/>
            <a:gdLst/>
            <a:ahLst/>
            <a:cxnLst/>
            <a:rect l="l" t="t" r="r" b="b"/>
            <a:pathLst>
              <a:path w="5284" h="4881" extrusionOk="0">
                <a:moveTo>
                  <a:pt x="2197" y="0"/>
                </a:moveTo>
                <a:cubicBezTo>
                  <a:pt x="1313" y="0"/>
                  <a:pt x="434" y="473"/>
                  <a:pt x="0" y="1392"/>
                </a:cubicBezTo>
                <a:lnTo>
                  <a:pt x="2608" y="1392"/>
                </a:lnTo>
                <a:cubicBezTo>
                  <a:pt x="2917" y="1392"/>
                  <a:pt x="3167" y="1642"/>
                  <a:pt x="3167" y="1951"/>
                </a:cubicBezTo>
                <a:lnTo>
                  <a:pt x="3167" y="2927"/>
                </a:lnTo>
                <a:cubicBezTo>
                  <a:pt x="3167" y="3237"/>
                  <a:pt x="2917" y="3487"/>
                  <a:pt x="2608" y="3487"/>
                </a:cubicBezTo>
                <a:lnTo>
                  <a:pt x="0" y="3487"/>
                </a:lnTo>
                <a:cubicBezTo>
                  <a:pt x="393"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6"/>
          <p:cNvSpPr/>
          <p:nvPr/>
        </p:nvSpPr>
        <p:spPr>
          <a:xfrm>
            <a:off x="515826" y="2931888"/>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89"/>
                </a:cubicBezTo>
                <a:lnTo>
                  <a:pt x="0" y="3489"/>
                </a:lnTo>
                <a:cubicBezTo>
                  <a:pt x="393" y="4335"/>
                  <a:pt x="1238" y="4870"/>
                  <a:pt x="2167" y="4870"/>
                </a:cubicBezTo>
                <a:cubicBezTo>
                  <a:pt x="2178" y="4871"/>
                  <a:pt x="2189" y="4871"/>
                  <a:pt x="2199" y="4871"/>
                </a:cubicBezTo>
                <a:cubicBezTo>
                  <a:pt x="4109" y="4871"/>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6"/>
          <p:cNvSpPr/>
          <p:nvPr/>
        </p:nvSpPr>
        <p:spPr>
          <a:xfrm>
            <a:off x="515826" y="3175677"/>
            <a:ext cx="169731" cy="156907"/>
          </a:xfrm>
          <a:custGeom>
            <a:avLst/>
            <a:gdLst/>
            <a:ahLst/>
            <a:cxnLst/>
            <a:rect l="l" t="t" r="r" b="b"/>
            <a:pathLst>
              <a:path w="5281" h="4882" extrusionOk="0">
                <a:moveTo>
                  <a:pt x="2206" y="0"/>
                </a:moveTo>
                <a:cubicBezTo>
                  <a:pt x="1320" y="0"/>
                  <a:pt x="435" y="473"/>
                  <a:pt x="0" y="1393"/>
                </a:cubicBezTo>
                <a:lnTo>
                  <a:pt x="2608" y="1393"/>
                </a:lnTo>
                <a:cubicBezTo>
                  <a:pt x="2917" y="1393"/>
                  <a:pt x="3167" y="1643"/>
                  <a:pt x="3167" y="1953"/>
                </a:cubicBezTo>
                <a:lnTo>
                  <a:pt x="3167" y="2917"/>
                </a:lnTo>
                <a:cubicBezTo>
                  <a:pt x="3167" y="3227"/>
                  <a:pt x="2917" y="3477"/>
                  <a:pt x="2608" y="3489"/>
                </a:cubicBezTo>
                <a:lnTo>
                  <a:pt x="0" y="3489"/>
                </a:lnTo>
                <a:cubicBezTo>
                  <a:pt x="381" y="4334"/>
                  <a:pt x="1238" y="4870"/>
                  <a:pt x="2167" y="4882"/>
                </a:cubicBezTo>
                <a:cubicBezTo>
                  <a:pt x="2178" y="4882"/>
                  <a:pt x="2189" y="4882"/>
                  <a:pt x="2199" y="4882"/>
                </a:cubicBezTo>
                <a:cubicBezTo>
                  <a:pt x="4109" y="4882"/>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6"/>
          <p:cNvSpPr/>
          <p:nvPr/>
        </p:nvSpPr>
        <p:spPr>
          <a:xfrm>
            <a:off x="515826" y="3419433"/>
            <a:ext cx="169731" cy="156554"/>
          </a:xfrm>
          <a:custGeom>
            <a:avLst/>
            <a:gdLst/>
            <a:ahLst/>
            <a:cxnLst/>
            <a:rect l="l" t="t" r="r" b="b"/>
            <a:pathLst>
              <a:path w="5281" h="4871" extrusionOk="0">
                <a:moveTo>
                  <a:pt x="2202" y="0"/>
                </a:moveTo>
                <a:cubicBezTo>
                  <a:pt x="1316" y="0"/>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6"/>
          <p:cNvSpPr/>
          <p:nvPr/>
        </p:nvSpPr>
        <p:spPr>
          <a:xfrm>
            <a:off x="515826" y="3663189"/>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6"/>
          <p:cNvSpPr/>
          <p:nvPr/>
        </p:nvSpPr>
        <p:spPr>
          <a:xfrm>
            <a:off x="515826" y="3906978"/>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2"/>
                </a:cubicBezTo>
                <a:lnTo>
                  <a:pt x="3167" y="2917"/>
                </a:lnTo>
                <a:cubicBezTo>
                  <a:pt x="3167" y="3226"/>
                  <a:pt x="2917" y="3476"/>
                  <a:pt x="2608" y="3476"/>
                </a:cubicBezTo>
                <a:lnTo>
                  <a:pt x="0" y="3476"/>
                </a:lnTo>
                <a:cubicBezTo>
                  <a:pt x="381" y="4322"/>
                  <a:pt x="1238" y="4869"/>
                  <a:pt x="2167" y="4869"/>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6"/>
          <p:cNvSpPr/>
          <p:nvPr/>
        </p:nvSpPr>
        <p:spPr>
          <a:xfrm>
            <a:off x="515826" y="4150445"/>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6"/>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6"/>
          <p:cNvSpPr/>
          <p:nvPr/>
        </p:nvSpPr>
        <p:spPr>
          <a:xfrm>
            <a:off x="515826" y="4394169"/>
            <a:ext cx="169828" cy="156875"/>
          </a:xfrm>
          <a:custGeom>
            <a:avLst/>
            <a:gdLst/>
            <a:ahLst/>
            <a:cxnLst/>
            <a:rect l="l" t="t" r="r" b="b"/>
            <a:pathLst>
              <a:path w="5284" h="4881"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6"/>
          <p:cNvSpPr/>
          <p:nvPr/>
        </p:nvSpPr>
        <p:spPr>
          <a:xfrm>
            <a:off x="70388" y="539419"/>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6"/>
          <p:cNvSpPr/>
          <p:nvPr/>
        </p:nvSpPr>
        <p:spPr>
          <a:xfrm>
            <a:off x="70773" y="783175"/>
            <a:ext cx="546862" cy="67365"/>
          </a:xfrm>
          <a:custGeom>
            <a:avLst/>
            <a:gdLst/>
            <a:ahLst/>
            <a:cxnLst/>
            <a:rect l="l" t="t" r="r" b="b"/>
            <a:pathLst>
              <a:path w="17015" h="2096" extrusionOk="0">
                <a:moveTo>
                  <a:pt x="548" y="0"/>
                </a:moveTo>
                <a:cubicBezTo>
                  <a:pt x="238" y="12"/>
                  <a:pt x="0" y="262"/>
                  <a:pt x="0" y="560"/>
                </a:cubicBezTo>
                <a:lnTo>
                  <a:pt x="0" y="1536"/>
                </a:lnTo>
                <a:cubicBezTo>
                  <a:pt x="0" y="1834"/>
                  <a:pt x="250" y="2084"/>
                  <a:pt x="560" y="2096"/>
                </a:cubicBezTo>
                <a:lnTo>
                  <a:pt x="16455" y="2096"/>
                </a:lnTo>
                <a:cubicBezTo>
                  <a:pt x="16764" y="2096"/>
                  <a:pt x="17014" y="1834"/>
                  <a:pt x="17014" y="1536"/>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6"/>
          <p:cNvSpPr/>
          <p:nvPr/>
        </p:nvSpPr>
        <p:spPr>
          <a:xfrm>
            <a:off x="70773" y="1026932"/>
            <a:ext cx="546862" cy="67398"/>
          </a:xfrm>
          <a:custGeom>
            <a:avLst/>
            <a:gdLst/>
            <a:ahLst/>
            <a:cxnLst/>
            <a:rect l="l" t="t" r="r" b="b"/>
            <a:pathLst>
              <a:path w="17015" h="2097" extrusionOk="0">
                <a:moveTo>
                  <a:pt x="548" y="1"/>
                </a:moveTo>
                <a:cubicBezTo>
                  <a:pt x="238" y="12"/>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6"/>
          <p:cNvSpPr/>
          <p:nvPr/>
        </p:nvSpPr>
        <p:spPr>
          <a:xfrm>
            <a:off x="70773" y="1270688"/>
            <a:ext cx="546862" cy="67398"/>
          </a:xfrm>
          <a:custGeom>
            <a:avLst/>
            <a:gdLst/>
            <a:ahLst/>
            <a:cxnLst/>
            <a:rect l="l" t="t" r="r" b="b"/>
            <a:pathLst>
              <a:path w="17015" h="2097" extrusionOk="0">
                <a:moveTo>
                  <a:pt x="548" y="1"/>
                </a:moveTo>
                <a:cubicBezTo>
                  <a:pt x="238" y="1"/>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6"/>
          <p:cNvSpPr/>
          <p:nvPr/>
        </p:nvSpPr>
        <p:spPr>
          <a:xfrm>
            <a:off x="70388" y="1514476"/>
            <a:ext cx="547248" cy="67365"/>
          </a:xfrm>
          <a:custGeom>
            <a:avLst/>
            <a:gdLst/>
            <a:ahLst/>
            <a:cxnLst/>
            <a:rect l="l" t="t" r="r" b="b"/>
            <a:pathLst>
              <a:path w="17027" h="2096" extrusionOk="0">
                <a:moveTo>
                  <a:pt x="560" y="0"/>
                </a:moveTo>
                <a:cubicBezTo>
                  <a:pt x="250" y="0"/>
                  <a:pt x="0" y="262"/>
                  <a:pt x="12" y="572"/>
                </a:cubicBezTo>
                <a:lnTo>
                  <a:pt x="12" y="1524"/>
                </a:lnTo>
                <a:cubicBezTo>
                  <a:pt x="0" y="1834"/>
                  <a:pt x="250" y="2084"/>
                  <a:pt x="560" y="2096"/>
                </a:cubicBezTo>
                <a:lnTo>
                  <a:pt x="16467" y="2096"/>
                </a:lnTo>
                <a:cubicBezTo>
                  <a:pt x="16776" y="2084"/>
                  <a:pt x="17026" y="1834"/>
                  <a:pt x="17026" y="1524"/>
                </a:cubicBezTo>
                <a:lnTo>
                  <a:pt x="17026" y="572"/>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6"/>
          <p:cNvSpPr/>
          <p:nvPr/>
        </p:nvSpPr>
        <p:spPr>
          <a:xfrm>
            <a:off x="70773" y="1758233"/>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6"/>
          <p:cNvSpPr/>
          <p:nvPr/>
        </p:nvSpPr>
        <p:spPr>
          <a:xfrm>
            <a:off x="70773" y="2001989"/>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6"/>
          <p:cNvSpPr/>
          <p:nvPr/>
        </p:nvSpPr>
        <p:spPr>
          <a:xfrm>
            <a:off x="70773" y="2245745"/>
            <a:ext cx="546862" cy="67012"/>
          </a:xfrm>
          <a:custGeom>
            <a:avLst/>
            <a:gdLst/>
            <a:ahLst/>
            <a:cxnLst/>
            <a:rect l="l" t="t" r="r" b="b"/>
            <a:pathLst>
              <a:path w="17015" h="2085" extrusionOk="0">
                <a:moveTo>
                  <a:pt x="548" y="1"/>
                </a:moveTo>
                <a:cubicBezTo>
                  <a:pt x="238" y="1"/>
                  <a:pt x="0" y="251"/>
                  <a:pt x="0" y="561"/>
                </a:cubicBezTo>
                <a:lnTo>
                  <a:pt x="0" y="1525"/>
                </a:lnTo>
                <a:cubicBezTo>
                  <a:pt x="0" y="1834"/>
                  <a:pt x="250" y="2085"/>
                  <a:pt x="560" y="2085"/>
                </a:cubicBezTo>
                <a:lnTo>
                  <a:pt x="16455" y="2085"/>
                </a:lnTo>
                <a:cubicBezTo>
                  <a:pt x="16764" y="2085"/>
                  <a:pt x="17014" y="1834"/>
                  <a:pt x="17014" y="1525"/>
                </a:cubicBezTo>
                <a:lnTo>
                  <a:pt x="17014" y="561"/>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6"/>
          <p:cNvSpPr/>
          <p:nvPr/>
        </p:nvSpPr>
        <p:spPr>
          <a:xfrm>
            <a:off x="70388" y="2489148"/>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6"/>
          <p:cNvSpPr/>
          <p:nvPr/>
        </p:nvSpPr>
        <p:spPr>
          <a:xfrm>
            <a:off x="70773" y="2733290"/>
            <a:ext cx="546862" cy="67012"/>
          </a:xfrm>
          <a:custGeom>
            <a:avLst/>
            <a:gdLst/>
            <a:ahLst/>
            <a:cxnLst/>
            <a:rect l="l" t="t" r="r" b="b"/>
            <a:pathLst>
              <a:path w="17015" h="2085" extrusionOk="0">
                <a:moveTo>
                  <a:pt x="548" y="0"/>
                </a:moveTo>
                <a:cubicBezTo>
                  <a:pt x="250" y="0"/>
                  <a:pt x="0" y="250"/>
                  <a:pt x="0" y="548"/>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6"/>
          <p:cNvSpPr/>
          <p:nvPr/>
        </p:nvSpPr>
        <p:spPr>
          <a:xfrm>
            <a:off x="70773" y="2976661"/>
            <a:ext cx="546862" cy="67398"/>
          </a:xfrm>
          <a:custGeom>
            <a:avLst/>
            <a:gdLst/>
            <a:ahLst/>
            <a:cxnLst/>
            <a:rect l="l" t="t" r="r" b="b"/>
            <a:pathLst>
              <a:path w="17015" h="2097" extrusionOk="0">
                <a:moveTo>
                  <a:pt x="548" y="1"/>
                </a:moveTo>
                <a:cubicBezTo>
                  <a:pt x="238" y="13"/>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6"/>
          <p:cNvSpPr/>
          <p:nvPr/>
        </p:nvSpPr>
        <p:spPr>
          <a:xfrm>
            <a:off x="70773" y="3220449"/>
            <a:ext cx="546862" cy="67365"/>
          </a:xfrm>
          <a:custGeom>
            <a:avLst/>
            <a:gdLst/>
            <a:ahLst/>
            <a:cxnLst/>
            <a:rect l="l" t="t" r="r" b="b"/>
            <a:pathLst>
              <a:path w="17015" h="2096" extrusionOk="0">
                <a:moveTo>
                  <a:pt x="548" y="0"/>
                </a:moveTo>
                <a:cubicBezTo>
                  <a:pt x="238" y="12"/>
                  <a:pt x="0" y="262"/>
                  <a:pt x="0" y="560"/>
                </a:cubicBezTo>
                <a:lnTo>
                  <a:pt x="0" y="1524"/>
                </a:lnTo>
                <a:cubicBezTo>
                  <a:pt x="0" y="1834"/>
                  <a:pt x="250" y="2084"/>
                  <a:pt x="560" y="2096"/>
                </a:cubicBezTo>
                <a:lnTo>
                  <a:pt x="16455" y="2096"/>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6"/>
          <p:cNvSpPr/>
          <p:nvPr/>
        </p:nvSpPr>
        <p:spPr>
          <a:xfrm>
            <a:off x="70388" y="3464205"/>
            <a:ext cx="547248" cy="66980"/>
          </a:xfrm>
          <a:custGeom>
            <a:avLst/>
            <a:gdLst/>
            <a:ahLst/>
            <a:cxnLst/>
            <a:rect l="l" t="t" r="r" b="b"/>
            <a:pathLst>
              <a:path w="17027" h="2084" extrusionOk="0">
                <a:moveTo>
                  <a:pt x="560" y="0"/>
                </a:moveTo>
                <a:cubicBezTo>
                  <a:pt x="250" y="0"/>
                  <a:pt x="0" y="250"/>
                  <a:pt x="12" y="560"/>
                </a:cubicBezTo>
                <a:lnTo>
                  <a:pt x="12" y="1524"/>
                </a:lnTo>
                <a:cubicBezTo>
                  <a:pt x="0" y="1834"/>
                  <a:pt x="250" y="2084"/>
                  <a:pt x="560" y="2084"/>
                </a:cubicBezTo>
                <a:lnTo>
                  <a:pt x="16467" y="2084"/>
                </a:lnTo>
                <a:cubicBezTo>
                  <a:pt x="16776" y="2084"/>
                  <a:pt x="17026" y="1834"/>
                  <a:pt x="17026" y="1524"/>
                </a:cubicBezTo>
                <a:lnTo>
                  <a:pt x="17026" y="560"/>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6"/>
          <p:cNvSpPr/>
          <p:nvPr/>
        </p:nvSpPr>
        <p:spPr>
          <a:xfrm>
            <a:off x="70773" y="3707962"/>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6"/>
          <p:cNvSpPr/>
          <p:nvPr/>
        </p:nvSpPr>
        <p:spPr>
          <a:xfrm>
            <a:off x="70773" y="3951718"/>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6"/>
          <p:cNvSpPr/>
          <p:nvPr/>
        </p:nvSpPr>
        <p:spPr>
          <a:xfrm>
            <a:off x="70773" y="4195506"/>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6"/>
          <p:cNvSpPr/>
          <p:nvPr/>
        </p:nvSpPr>
        <p:spPr>
          <a:xfrm>
            <a:off x="70388" y="4438877"/>
            <a:ext cx="547248" cy="67365"/>
          </a:xfrm>
          <a:custGeom>
            <a:avLst/>
            <a:gdLst/>
            <a:ahLst/>
            <a:cxnLst/>
            <a:rect l="l" t="t" r="r" b="b"/>
            <a:pathLst>
              <a:path w="17027" h="2096" extrusionOk="0">
                <a:moveTo>
                  <a:pt x="560" y="0"/>
                </a:moveTo>
                <a:cubicBezTo>
                  <a:pt x="250" y="12"/>
                  <a:pt x="0" y="262"/>
                  <a:pt x="12" y="572"/>
                </a:cubicBezTo>
                <a:lnTo>
                  <a:pt x="12" y="1536"/>
                </a:lnTo>
                <a:cubicBezTo>
                  <a:pt x="0" y="1846"/>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6"/>
          <p:cNvSpPr/>
          <p:nvPr/>
        </p:nvSpPr>
        <p:spPr>
          <a:xfrm>
            <a:off x="406001" y="4758421"/>
            <a:ext cx="8145080" cy="90346"/>
          </a:xfrm>
          <a:custGeom>
            <a:avLst/>
            <a:gdLst/>
            <a:ahLst/>
            <a:cxnLst/>
            <a:rect l="l" t="t" r="r" b="b"/>
            <a:pathLst>
              <a:path w="253425" h="2811" extrusionOk="0">
                <a:moveTo>
                  <a:pt x="0" y="0"/>
                </a:moveTo>
                <a:lnTo>
                  <a:pt x="0" y="2810"/>
                </a:lnTo>
                <a:lnTo>
                  <a:pt x="253425" y="2810"/>
                </a:lnTo>
                <a:lnTo>
                  <a:pt x="253425"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6"/>
          <p:cNvSpPr/>
          <p:nvPr/>
        </p:nvSpPr>
        <p:spPr>
          <a:xfrm>
            <a:off x="8543978" y="286824"/>
            <a:ext cx="92242" cy="4471510"/>
          </a:xfrm>
          <a:custGeom>
            <a:avLst/>
            <a:gdLst/>
            <a:ahLst/>
            <a:cxnLst/>
            <a:rect l="l" t="t" r="r" b="b"/>
            <a:pathLst>
              <a:path w="2870" h="139126" extrusionOk="0">
                <a:moveTo>
                  <a:pt x="0" y="1"/>
                </a:moveTo>
                <a:lnTo>
                  <a:pt x="0" y="139125"/>
                </a:lnTo>
                <a:lnTo>
                  <a:pt x="2870" y="139125"/>
                </a:lnTo>
                <a:lnTo>
                  <a:pt x="2870"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6"/>
          <p:cNvSpPr/>
          <p:nvPr/>
        </p:nvSpPr>
        <p:spPr>
          <a:xfrm>
            <a:off x="407126" y="286824"/>
            <a:ext cx="8135920" cy="4471510"/>
          </a:xfrm>
          <a:custGeom>
            <a:avLst/>
            <a:gdLst/>
            <a:ahLst/>
            <a:cxnLst/>
            <a:rect l="l" t="t" r="r" b="b"/>
            <a:pathLst>
              <a:path w="253140" h="139126" extrusionOk="0">
                <a:moveTo>
                  <a:pt x="1" y="1"/>
                </a:moveTo>
                <a:lnTo>
                  <a:pt x="1" y="7847"/>
                </a:lnTo>
                <a:lnTo>
                  <a:pt x="3394" y="7847"/>
                </a:lnTo>
                <a:cubicBezTo>
                  <a:pt x="3787" y="7002"/>
                  <a:pt x="4620" y="6466"/>
                  <a:pt x="5561" y="6466"/>
                </a:cubicBezTo>
                <a:cubicBezTo>
                  <a:pt x="6906" y="6466"/>
                  <a:pt x="7990" y="7549"/>
                  <a:pt x="7990" y="8895"/>
                </a:cubicBezTo>
                <a:cubicBezTo>
                  <a:pt x="7990" y="10240"/>
                  <a:pt x="6906" y="11336"/>
                  <a:pt x="5561" y="11336"/>
                </a:cubicBezTo>
                <a:cubicBezTo>
                  <a:pt x="4620" y="11336"/>
                  <a:pt x="3787" y="10788"/>
                  <a:pt x="3394" y="9943"/>
                </a:cubicBezTo>
                <a:lnTo>
                  <a:pt x="1" y="9943"/>
                </a:lnTo>
                <a:lnTo>
                  <a:pt x="1" y="15431"/>
                </a:lnTo>
                <a:lnTo>
                  <a:pt x="3394" y="15431"/>
                </a:lnTo>
                <a:cubicBezTo>
                  <a:pt x="3787" y="14586"/>
                  <a:pt x="4620" y="14038"/>
                  <a:pt x="5561" y="14038"/>
                </a:cubicBezTo>
                <a:cubicBezTo>
                  <a:pt x="6906" y="14038"/>
                  <a:pt x="7990" y="15134"/>
                  <a:pt x="7990" y="16479"/>
                </a:cubicBezTo>
                <a:cubicBezTo>
                  <a:pt x="7990" y="17825"/>
                  <a:pt x="6906" y="18908"/>
                  <a:pt x="5561" y="18908"/>
                </a:cubicBezTo>
                <a:cubicBezTo>
                  <a:pt x="4620" y="18908"/>
                  <a:pt x="3787" y="18372"/>
                  <a:pt x="3394" y="17527"/>
                </a:cubicBezTo>
                <a:lnTo>
                  <a:pt x="1" y="17527"/>
                </a:lnTo>
                <a:lnTo>
                  <a:pt x="1" y="23028"/>
                </a:lnTo>
                <a:lnTo>
                  <a:pt x="3394" y="23028"/>
                </a:lnTo>
                <a:cubicBezTo>
                  <a:pt x="3787" y="22170"/>
                  <a:pt x="4620" y="21635"/>
                  <a:pt x="5561" y="21635"/>
                </a:cubicBezTo>
                <a:cubicBezTo>
                  <a:pt x="6906" y="21635"/>
                  <a:pt x="7990" y="22718"/>
                  <a:pt x="7990" y="24063"/>
                </a:cubicBezTo>
                <a:cubicBezTo>
                  <a:pt x="7990" y="25409"/>
                  <a:pt x="6906" y="26504"/>
                  <a:pt x="5561" y="26504"/>
                </a:cubicBezTo>
                <a:cubicBezTo>
                  <a:pt x="4620" y="26504"/>
                  <a:pt x="3775" y="25957"/>
                  <a:pt x="3394" y="25111"/>
                </a:cubicBezTo>
                <a:lnTo>
                  <a:pt x="1" y="25111"/>
                </a:lnTo>
                <a:lnTo>
                  <a:pt x="1" y="30600"/>
                </a:lnTo>
                <a:lnTo>
                  <a:pt x="3394" y="30600"/>
                </a:lnTo>
                <a:cubicBezTo>
                  <a:pt x="3787" y="29755"/>
                  <a:pt x="4620" y="29207"/>
                  <a:pt x="5561" y="29207"/>
                </a:cubicBezTo>
                <a:cubicBezTo>
                  <a:pt x="6906" y="29207"/>
                  <a:pt x="7990" y="30302"/>
                  <a:pt x="7990" y="31648"/>
                </a:cubicBezTo>
                <a:cubicBezTo>
                  <a:pt x="7990" y="32993"/>
                  <a:pt x="6906" y="34077"/>
                  <a:pt x="5561" y="34077"/>
                </a:cubicBezTo>
                <a:cubicBezTo>
                  <a:pt x="4632" y="34077"/>
                  <a:pt x="3787" y="33541"/>
                  <a:pt x="3394" y="32695"/>
                </a:cubicBezTo>
                <a:lnTo>
                  <a:pt x="1" y="32695"/>
                </a:lnTo>
                <a:lnTo>
                  <a:pt x="1" y="38184"/>
                </a:lnTo>
                <a:lnTo>
                  <a:pt x="3394" y="38184"/>
                </a:lnTo>
                <a:cubicBezTo>
                  <a:pt x="3787" y="37339"/>
                  <a:pt x="4632" y="36803"/>
                  <a:pt x="5561" y="36791"/>
                </a:cubicBezTo>
                <a:cubicBezTo>
                  <a:pt x="6906" y="36791"/>
                  <a:pt x="7990" y="37887"/>
                  <a:pt x="7990" y="39232"/>
                </a:cubicBezTo>
                <a:cubicBezTo>
                  <a:pt x="7990" y="40577"/>
                  <a:pt x="6906" y="41673"/>
                  <a:pt x="5561" y="41673"/>
                </a:cubicBezTo>
                <a:cubicBezTo>
                  <a:pt x="4620" y="41661"/>
                  <a:pt x="3787" y="41125"/>
                  <a:pt x="3394" y="40280"/>
                </a:cubicBezTo>
                <a:lnTo>
                  <a:pt x="1" y="40280"/>
                </a:lnTo>
                <a:lnTo>
                  <a:pt x="1" y="45768"/>
                </a:lnTo>
                <a:lnTo>
                  <a:pt x="3394" y="45768"/>
                </a:lnTo>
                <a:cubicBezTo>
                  <a:pt x="3787" y="44923"/>
                  <a:pt x="4632" y="44387"/>
                  <a:pt x="5561" y="44375"/>
                </a:cubicBezTo>
                <a:cubicBezTo>
                  <a:pt x="6883" y="44411"/>
                  <a:pt x="7930" y="45495"/>
                  <a:pt x="7930" y="46816"/>
                </a:cubicBezTo>
                <a:cubicBezTo>
                  <a:pt x="7930" y="48138"/>
                  <a:pt x="6883" y="49221"/>
                  <a:pt x="5561" y="49257"/>
                </a:cubicBezTo>
                <a:cubicBezTo>
                  <a:pt x="4632" y="49245"/>
                  <a:pt x="3787" y="48709"/>
                  <a:pt x="3394" y="47864"/>
                </a:cubicBezTo>
                <a:lnTo>
                  <a:pt x="1" y="47864"/>
                </a:lnTo>
                <a:lnTo>
                  <a:pt x="1" y="53353"/>
                </a:lnTo>
                <a:lnTo>
                  <a:pt x="3394" y="53353"/>
                </a:lnTo>
                <a:cubicBezTo>
                  <a:pt x="3787" y="52507"/>
                  <a:pt x="4620" y="51960"/>
                  <a:pt x="5561" y="51960"/>
                </a:cubicBezTo>
                <a:cubicBezTo>
                  <a:pt x="6906" y="51960"/>
                  <a:pt x="7990" y="53055"/>
                  <a:pt x="7990" y="54400"/>
                </a:cubicBezTo>
                <a:cubicBezTo>
                  <a:pt x="7990" y="55746"/>
                  <a:pt x="6906" y="56829"/>
                  <a:pt x="5561" y="56829"/>
                </a:cubicBezTo>
                <a:cubicBezTo>
                  <a:pt x="4620" y="56829"/>
                  <a:pt x="3787" y="56294"/>
                  <a:pt x="3394" y="55448"/>
                </a:cubicBezTo>
                <a:lnTo>
                  <a:pt x="1" y="55448"/>
                </a:lnTo>
                <a:lnTo>
                  <a:pt x="1" y="60937"/>
                </a:lnTo>
                <a:lnTo>
                  <a:pt x="3394" y="60937"/>
                </a:lnTo>
                <a:cubicBezTo>
                  <a:pt x="3787" y="60092"/>
                  <a:pt x="4620" y="59544"/>
                  <a:pt x="5561" y="59544"/>
                </a:cubicBezTo>
                <a:cubicBezTo>
                  <a:pt x="6906" y="59544"/>
                  <a:pt x="7990" y="60639"/>
                  <a:pt x="7990" y="61985"/>
                </a:cubicBezTo>
                <a:cubicBezTo>
                  <a:pt x="7990" y="63330"/>
                  <a:pt x="6906" y="64414"/>
                  <a:pt x="5561" y="64414"/>
                </a:cubicBezTo>
                <a:cubicBezTo>
                  <a:pt x="4620" y="64414"/>
                  <a:pt x="3787" y="63878"/>
                  <a:pt x="3394" y="63021"/>
                </a:cubicBezTo>
                <a:lnTo>
                  <a:pt x="1" y="63021"/>
                </a:lnTo>
                <a:lnTo>
                  <a:pt x="1" y="68521"/>
                </a:lnTo>
                <a:lnTo>
                  <a:pt x="3394" y="68521"/>
                </a:lnTo>
                <a:cubicBezTo>
                  <a:pt x="3787" y="67676"/>
                  <a:pt x="4620" y="67128"/>
                  <a:pt x="5561" y="67128"/>
                </a:cubicBezTo>
                <a:cubicBezTo>
                  <a:pt x="6906" y="67128"/>
                  <a:pt x="7990" y="68212"/>
                  <a:pt x="7990" y="69557"/>
                </a:cubicBezTo>
                <a:cubicBezTo>
                  <a:pt x="7990" y="70914"/>
                  <a:pt x="6906" y="71998"/>
                  <a:pt x="5561" y="71998"/>
                </a:cubicBezTo>
                <a:cubicBezTo>
                  <a:pt x="4620" y="71998"/>
                  <a:pt x="3787" y="71450"/>
                  <a:pt x="3394" y="70605"/>
                </a:cubicBezTo>
                <a:lnTo>
                  <a:pt x="1" y="70605"/>
                </a:lnTo>
                <a:lnTo>
                  <a:pt x="1" y="76106"/>
                </a:lnTo>
                <a:lnTo>
                  <a:pt x="3394" y="76106"/>
                </a:lnTo>
                <a:cubicBezTo>
                  <a:pt x="3787" y="75260"/>
                  <a:pt x="4620" y="74713"/>
                  <a:pt x="5561" y="74713"/>
                </a:cubicBezTo>
                <a:cubicBezTo>
                  <a:pt x="6906" y="74713"/>
                  <a:pt x="7990" y="75796"/>
                  <a:pt x="7990" y="77141"/>
                </a:cubicBezTo>
                <a:cubicBezTo>
                  <a:pt x="7990" y="78499"/>
                  <a:pt x="6906" y="79582"/>
                  <a:pt x="5561" y="79582"/>
                </a:cubicBezTo>
                <a:cubicBezTo>
                  <a:pt x="4620" y="79582"/>
                  <a:pt x="3787" y="79034"/>
                  <a:pt x="3394" y="78189"/>
                </a:cubicBezTo>
                <a:lnTo>
                  <a:pt x="1" y="78189"/>
                </a:lnTo>
                <a:lnTo>
                  <a:pt x="1" y="83690"/>
                </a:lnTo>
                <a:lnTo>
                  <a:pt x="3394" y="83690"/>
                </a:lnTo>
                <a:cubicBezTo>
                  <a:pt x="3787" y="82844"/>
                  <a:pt x="4620" y="82297"/>
                  <a:pt x="5561" y="82297"/>
                </a:cubicBezTo>
                <a:cubicBezTo>
                  <a:pt x="6906" y="82297"/>
                  <a:pt x="7990" y="83380"/>
                  <a:pt x="7990" y="84726"/>
                </a:cubicBezTo>
                <a:cubicBezTo>
                  <a:pt x="7990" y="86083"/>
                  <a:pt x="6906" y="87166"/>
                  <a:pt x="5561" y="87166"/>
                </a:cubicBezTo>
                <a:cubicBezTo>
                  <a:pt x="4620" y="87166"/>
                  <a:pt x="3787" y="86619"/>
                  <a:pt x="3394" y="85773"/>
                </a:cubicBezTo>
                <a:lnTo>
                  <a:pt x="1" y="85773"/>
                </a:lnTo>
                <a:lnTo>
                  <a:pt x="1" y="91274"/>
                </a:lnTo>
                <a:lnTo>
                  <a:pt x="3394" y="91274"/>
                </a:lnTo>
                <a:cubicBezTo>
                  <a:pt x="3787" y="90429"/>
                  <a:pt x="4620" y="89881"/>
                  <a:pt x="5561" y="89881"/>
                </a:cubicBezTo>
                <a:cubicBezTo>
                  <a:pt x="6906" y="89881"/>
                  <a:pt x="7990" y="90965"/>
                  <a:pt x="7990" y="92310"/>
                </a:cubicBezTo>
                <a:cubicBezTo>
                  <a:pt x="7990" y="93655"/>
                  <a:pt x="6906" y="94751"/>
                  <a:pt x="5561" y="94751"/>
                </a:cubicBezTo>
                <a:cubicBezTo>
                  <a:pt x="4620" y="94751"/>
                  <a:pt x="3787" y="94203"/>
                  <a:pt x="3394" y="93358"/>
                </a:cubicBezTo>
                <a:lnTo>
                  <a:pt x="1" y="93358"/>
                </a:lnTo>
                <a:lnTo>
                  <a:pt x="1" y="98846"/>
                </a:lnTo>
                <a:lnTo>
                  <a:pt x="3394" y="98846"/>
                </a:lnTo>
                <a:cubicBezTo>
                  <a:pt x="3787" y="98001"/>
                  <a:pt x="4620" y="97465"/>
                  <a:pt x="5561" y="97465"/>
                </a:cubicBezTo>
                <a:cubicBezTo>
                  <a:pt x="6906" y="97465"/>
                  <a:pt x="7990" y="98549"/>
                  <a:pt x="7990" y="99894"/>
                </a:cubicBezTo>
                <a:cubicBezTo>
                  <a:pt x="7990" y="101240"/>
                  <a:pt x="6906" y="102335"/>
                  <a:pt x="5561" y="102335"/>
                </a:cubicBezTo>
                <a:cubicBezTo>
                  <a:pt x="4620" y="102335"/>
                  <a:pt x="3787" y="101787"/>
                  <a:pt x="3394" y="100942"/>
                </a:cubicBezTo>
                <a:lnTo>
                  <a:pt x="1" y="100942"/>
                </a:lnTo>
                <a:lnTo>
                  <a:pt x="1" y="106431"/>
                </a:lnTo>
                <a:lnTo>
                  <a:pt x="3394" y="106431"/>
                </a:lnTo>
                <a:cubicBezTo>
                  <a:pt x="3787" y="105585"/>
                  <a:pt x="4620" y="105050"/>
                  <a:pt x="5561" y="105050"/>
                </a:cubicBezTo>
                <a:cubicBezTo>
                  <a:pt x="6906" y="105050"/>
                  <a:pt x="7990" y="106133"/>
                  <a:pt x="7990" y="107478"/>
                </a:cubicBezTo>
                <a:cubicBezTo>
                  <a:pt x="7990" y="108824"/>
                  <a:pt x="6906" y="109919"/>
                  <a:pt x="5561" y="109919"/>
                </a:cubicBezTo>
                <a:cubicBezTo>
                  <a:pt x="4620" y="109919"/>
                  <a:pt x="3787" y="109372"/>
                  <a:pt x="3394" y="108526"/>
                </a:cubicBezTo>
                <a:lnTo>
                  <a:pt x="1" y="108526"/>
                </a:lnTo>
                <a:lnTo>
                  <a:pt x="1" y="114015"/>
                </a:lnTo>
                <a:lnTo>
                  <a:pt x="3394" y="114015"/>
                </a:lnTo>
                <a:cubicBezTo>
                  <a:pt x="3787" y="113170"/>
                  <a:pt x="4620" y="112634"/>
                  <a:pt x="5561" y="112634"/>
                </a:cubicBezTo>
                <a:cubicBezTo>
                  <a:pt x="6906" y="112634"/>
                  <a:pt x="7990" y="113717"/>
                  <a:pt x="7990" y="115063"/>
                </a:cubicBezTo>
                <a:cubicBezTo>
                  <a:pt x="7990" y="116408"/>
                  <a:pt x="6906" y="117503"/>
                  <a:pt x="5561" y="117503"/>
                </a:cubicBezTo>
                <a:cubicBezTo>
                  <a:pt x="4620" y="117503"/>
                  <a:pt x="3787" y="116956"/>
                  <a:pt x="3394" y="116110"/>
                </a:cubicBezTo>
                <a:lnTo>
                  <a:pt x="1" y="116110"/>
                </a:lnTo>
                <a:lnTo>
                  <a:pt x="1" y="121611"/>
                </a:lnTo>
                <a:lnTo>
                  <a:pt x="3394" y="121611"/>
                </a:lnTo>
                <a:cubicBezTo>
                  <a:pt x="3775" y="120754"/>
                  <a:pt x="4620" y="120206"/>
                  <a:pt x="5561" y="120206"/>
                </a:cubicBezTo>
                <a:cubicBezTo>
                  <a:pt x="6906" y="120206"/>
                  <a:pt x="7990" y="121302"/>
                  <a:pt x="7990" y="122647"/>
                </a:cubicBezTo>
                <a:cubicBezTo>
                  <a:pt x="7990" y="123992"/>
                  <a:pt x="6906" y="125076"/>
                  <a:pt x="5561" y="125088"/>
                </a:cubicBezTo>
                <a:cubicBezTo>
                  <a:pt x="4620" y="125076"/>
                  <a:pt x="3787" y="124540"/>
                  <a:pt x="3394" y="123695"/>
                </a:cubicBezTo>
                <a:lnTo>
                  <a:pt x="1" y="123695"/>
                </a:lnTo>
                <a:lnTo>
                  <a:pt x="1" y="129183"/>
                </a:lnTo>
                <a:lnTo>
                  <a:pt x="3394" y="129183"/>
                </a:lnTo>
                <a:cubicBezTo>
                  <a:pt x="3787" y="128338"/>
                  <a:pt x="4632" y="127802"/>
                  <a:pt x="5561" y="127802"/>
                </a:cubicBezTo>
                <a:cubicBezTo>
                  <a:pt x="6906" y="127802"/>
                  <a:pt x="7990" y="128886"/>
                  <a:pt x="7990" y="130231"/>
                </a:cubicBezTo>
                <a:cubicBezTo>
                  <a:pt x="7990" y="131577"/>
                  <a:pt x="6906" y="132672"/>
                  <a:pt x="5561" y="132672"/>
                </a:cubicBezTo>
                <a:cubicBezTo>
                  <a:pt x="4620" y="132672"/>
                  <a:pt x="3787" y="132124"/>
                  <a:pt x="3394" y="131279"/>
                </a:cubicBezTo>
                <a:lnTo>
                  <a:pt x="1" y="131279"/>
                </a:lnTo>
                <a:lnTo>
                  <a:pt x="1" y="139125"/>
                </a:lnTo>
                <a:lnTo>
                  <a:pt x="253140" y="139125"/>
                </a:lnTo>
                <a:lnTo>
                  <a:pt x="2531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6"/>
          <p:cNvSpPr/>
          <p:nvPr/>
        </p:nvSpPr>
        <p:spPr>
          <a:xfrm>
            <a:off x="8543871" y="608069"/>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6"/>
          <p:cNvSpPr/>
          <p:nvPr/>
        </p:nvSpPr>
        <p:spPr>
          <a:xfrm>
            <a:off x="8543871" y="1129567"/>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6"/>
          <p:cNvSpPr/>
          <p:nvPr/>
        </p:nvSpPr>
        <p:spPr>
          <a:xfrm>
            <a:off x="8543871" y="165106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6"/>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6"/>
          <p:cNvSpPr/>
          <p:nvPr/>
        </p:nvSpPr>
        <p:spPr>
          <a:xfrm>
            <a:off x="8543871" y="2172562"/>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6"/>
          <p:cNvSpPr/>
          <p:nvPr/>
        </p:nvSpPr>
        <p:spPr>
          <a:xfrm>
            <a:off x="8543871" y="2694060"/>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6"/>
          <p:cNvSpPr/>
          <p:nvPr/>
        </p:nvSpPr>
        <p:spPr>
          <a:xfrm>
            <a:off x="8543871" y="3215558"/>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6"/>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6">
            <a:hlinkClick r:id="rId2" action="ppaction://hlinksldjump"/>
          </p:cNvPr>
          <p:cNvSpPr/>
          <p:nvPr/>
        </p:nvSpPr>
        <p:spPr>
          <a:xfrm>
            <a:off x="8543871" y="419054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6"/>
          <p:cNvSpPr/>
          <p:nvPr/>
        </p:nvSpPr>
        <p:spPr>
          <a:xfrm rot="3753988" flipH="1">
            <a:off x="884201" y="3979026"/>
            <a:ext cx="497907" cy="499914"/>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6"/>
          <p:cNvSpPr/>
          <p:nvPr/>
        </p:nvSpPr>
        <p:spPr>
          <a:xfrm rot="-6417219" flipH="1">
            <a:off x="7878821" y="427295"/>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6"/>
          <p:cNvSpPr/>
          <p:nvPr/>
        </p:nvSpPr>
        <p:spPr>
          <a:xfrm rot="-4089335" flipH="1">
            <a:off x="6310783" y="4305755"/>
            <a:ext cx="271700" cy="27279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6"/>
          <p:cNvSpPr/>
          <p:nvPr/>
        </p:nvSpPr>
        <p:spPr>
          <a:xfrm rot="-8449425" flipH="1">
            <a:off x="954518" y="1565948"/>
            <a:ext cx="253592" cy="254603"/>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6"/>
          <p:cNvSpPr/>
          <p:nvPr/>
        </p:nvSpPr>
        <p:spPr>
          <a:xfrm rot="7514555">
            <a:off x="900519" y="482856"/>
            <a:ext cx="361570" cy="363027"/>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6"/>
          <p:cNvSpPr/>
          <p:nvPr/>
        </p:nvSpPr>
        <p:spPr>
          <a:xfrm rot="8846482" flipH="1">
            <a:off x="7988328" y="3386571"/>
            <a:ext cx="283915" cy="285060"/>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234"/>
        <p:cNvGrpSpPr/>
        <p:nvPr/>
      </p:nvGrpSpPr>
      <p:grpSpPr>
        <a:xfrm>
          <a:off x="0" y="0"/>
          <a:ext cx="0" cy="0"/>
          <a:chOff x="0" y="0"/>
          <a:chExt cx="0" cy="0"/>
        </a:xfrm>
      </p:grpSpPr>
      <p:sp>
        <p:nvSpPr>
          <p:cNvPr id="235" name="Google Shape;235;p4"/>
          <p:cNvSpPr/>
          <p:nvPr/>
        </p:nvSpPr>
        <p:spPr>
          <a:xfrm rot="3734230" flipH="1">
            <a:off x="8693646" y="3753609"/>
            <a:ext cx="318917" cy="320203"/>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rot="-130271" flipH="1">
            <a:off x="8947898" y="181764"/>
            <a:ext cx="318923" cy="320209"/>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8623038" y="162849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rot="-6347472" flipH="1">
            <a:off x="8856197" y="1771895"/>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rot="10800000" flipH="1">
            <a:off x="7894063" y="-164685"/>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rot="-6347472" flipH="1">
            <a:off x="5690822" y="18432"/>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rot="10800000" flipH="1">
            <a:off x="4108413" y="-164685"/>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rot="6635468" flipH="1">
            <a:off x="1758039" y="-89029"/>
            <a:ext cx="318927" cy="320213"/>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rot="-9149706" flipH="1">
            <a:off x="57696" y="18425"/>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rot="10800000" flipH="1">
            <a:off x="-93112" y="1966640"/>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rot="-7535460" flipH="1">
            <a:off x="3016814" y="4987511"/>
            <a:ext cx="318931" cy="32021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rot="-6347472" flipH="1">
            <a:off x="49297" y="4719557"/>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rot="10800000" flipH="1">
            <a:off x="1149813" y="4841715"/>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rot="-1176075" flipH="1">
            <a:off x="5058923" y="4987519"/>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rot="10800000" flipH="1">
            <a:off x="7134963" y="4818340"/>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rot="-1176075" flipH="1">
            <a:off x="8801648" y="4811244"/>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513898" y="586088"/>
            <a:ext cx="147748" cy="156554"/>
          </a:xfrm>
          <a:custGeom>
            <a:avLst/>
            <a:gdLst/>
            <a:ahLst/>
            <a:cxnLst/>
            <a:rect l="l" t="t" r="r" b="b"/>
            <a:pathLst>
              <a:path w="459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1"/>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513898" y="829844"/>
            <a:ext cx="145819" cy="156554"/>
          </a:xfrm>
          <a:custGeom>
            <a:avLst/>
            <a:gdLst/>
            <a:ahLst/>
            <a:cxnLst/>
            <a:rect l="l" t="t" r="r" b="b"/>
            <a:pathLst>
              <a:path w="4537" h="4871" extrusionOk="0">
                <a:moveTo>
                  <a:pt x="2168" y="1"/>
                </a:moveTo>
                <a:cubicBezTo>
                  <a:pt x="1227" y="1"/>
                  <a:pt x="394" y="549"/>
                  <a:pt x="1" y="1394"/>
                </a:cubicBezTo>
                <a:lnTo>
                  <a:pt x="2596" y="1394"/>
                </a:lnTo>
                <a:cubicBezTo>
                  <a:pt x="2906" y="1394"/>
                  <a:pt x="3156" y="1644"/>
                  <a:pt x="3156" y="1954"/>
                </a:cubicBezTo>
                <a:lnTo>
                  <a:pt x="3156" y="2918"/>
                </a:lnTo>
                <a:cubicBezTo>
                  <a:pt x="3156" y="3227"/>
                  <a:pt x="2906" y="3478"/>
                  <a:pt x="2596" y="3478"/>
                </a:cubicBezTo>
                <a:lnTo>
                  <a:pt x="1" y="3478"/>
                </a:lnTo>
                <a:cubicBezTo>
                  <a:pt x="382" y="4323"/>
                  <a:pt x="1227" y="4871"/>
                  <a:pt x="2168" y="4871"/>
                </a:cubicBezTo>
                <a:cubicBezTo>
                  <a:pt x="3489" y="4835"/>
                  <a:pt x="4537" y="3751"/>
                  <a:pt x="4537" y="2430"/>
                </a:cubicBezTo>
                <a:cubicBezTo>
                  <a:pt x="4537" y="1108"/>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13898" y="1073632"/>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74"/>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513898" y="1317389"/>
            <a:ext cx="145819" cy="156554"/>
          </a:xfrm>
          <a:custGeom>
            <a:avLst/>
            <a:gdLst/>
            <a:ahLst/>
            <a:cxnLst/>
            <a:rect l="l" t="t" r="r" b="b"/>
            <a:pathLst>
              <a:path w="4537" h="4871" extrusionOk="0">
                <a:moveTo>
                  <a:pt x="2168" y="0"/>
                </a:moveTo>
                <a:cubicBezTo>
                  <a:pt x="1227" y="0"/>
                  <a:pt x="382" y="536"/>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489" y="4834"/>
                  <a:pt x="4537" y="3751"/>
                  <a:pt x="4537" y="2429"/>
                </a:cubicBezTo>
                <a:cubicBezTo>
                  <a:pt x="4537" y="1108"/>
                  <a:pt x="3489" y="24"/>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513898" y="1560759"/>
            <a:ext cx="147748" cy="156940"/>
          </a:xfrm>
          <a:custGeom>
            <a:avLst/>
            <a:gdLst/>
            <a:ahLst/>
            <a:cxnLst/>
            <a:rect l="l" t="t" r="r" b="b"/>
            <a:pathLst>
              <a:path w="4597" h="4883" extrusionOk="0">
                <a:moveTo>
                  <a:pt x="2168" y="1"/>
                </a:moveTo>
                <a:cubicBezTo>
                  <a:pt x="1227" y="1"/>
                  <a:pt x="394" y="548"/>
                  <a:pt x="1" y="1394"/>
                </a:cubicBezTo>
                <a:lnTo>
                  <a:pt x="2596" y="1394"/>
                </a:lnTo>
                <a:cubicBezTo>
                  <a:pt x="2906" y="1394"/>
                  <a:pt x="3156" y="1644"/>
                  <a:pt x="3156" y="1965"/>
                </a:cubicBezTo>
                <a:lnTo>
                  <a:pt x="3156" y="2918"/>
                </a:lnTo>
                <a:cubicBezTo>
                  <a:pt x="3156" y="3227"/>
                  <a:pt x="2906" y="3477"/>
                  <a:pt x="2596" y="3489"/>
                </a:cubicBezTo>
                <a:lnTo>
                  <a:pt x="1" y="3489"/>
                </a:lnTo>
                <a:cubicBezTo>
                  <a:pt x="382" y="4335"/>
                  <a:pt x="1227" y="4870"/>
                  <a:pt x="2168" y="4882"/>
                </a:cubicBezTo>
                <a:cubicBezTo>
                  <a:pt x="3513" y="4882"/>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513898" y="1804548"/>
            <a:ext cx="145819" cy="156907"/>
          </a:xfrm>
          <a:custGeom>
            <a:avLst/>
            <a:gdLst/>
            <a:ahLst/>
            <a:cxnLst/>
            <a:rect l="l" t="t" r="r" b="b"/>
            <a:pathLst>
              <a:path w="4537" h="4882" extrusionOk="0">
                <a:moveTo>
                  <a:pt x="2168" y="0"/>
                </a:moveTo>
                <a:cubicBezTo>
                  <a:pt x="1227" y="12"/>
                  <a:pt x="382" y="548"/>
                  <a:pt x="1" y="1405"/>
                </a:cubicBezTo>
                <a:lnTo>
                  <a:pt x="2596" y="1405"/>
                </a:lnTo>
                <a:cubicBezTo>
                  <a:pt x="2906" y="1405"/>
                  <a:pt x="3156" y="1655"/>
                  <a:pt x="3156" y="1965"/>
                </a:cubicBezTo>
                <a:lnTo>
                  <a:pt x="3156" y="2929"/>
                </a:lnTo>
                <a:cubicBezTo>
                  <a:pt x="3156" y="3239"/>
                  <a:pt x="2906" y="3477"/>
                  <a:pt x="2596" y="3489"/>
                </a:cubicBezTo>
                <a:lnTo>
                  <a:pt x="1" y="3489"/>
                </a:lnTo>
                <a:cubicBezTo>
                  <a:pt x="382" y="4334"/>
                  <a:pt x="1227" y="4870"/>
                  <a:pt x="2168" y="4882"/>
                </a:cubicBezTo>
                <a:cubicBezTo>
                  <a:pt x="3489" y="4846"/>
                  <a:pt x="4537" y="3762"/>
                  <a:pt x="4537" y="2441"/>
                </a:cubicBezTo>
                <a:cubicBezTo>
                  <a:pt x="4537" y="1119"/>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13898" y="2048304"/>
            <a:ext cx="147748" cy="156907"/>
          </a:xfrm>
          <a:custGeom>
            <a:avLst/>
            <a:gdLst/>
            <a:ahLst/>
            <a:cxnLst/>
            <a:rect l="l" t="t" r="r" b="b"/>
            <a:pathLst>
              <a:path w="4597" h="4882" extrusionOk="0">
                <a:moveTo>
                  <a:pt x="2168" y="0"/>
                </a:moveTo>
                <a:cubicBezTo>
                  <a:pt x="1227" y="0"/>
                  <a:pt x="382" y="548"/>
                  <a:pt x="1" y="1393"/>
                </a:cubicBezTo>
                <a:lnTo>
                  <a:pt x="2596" y="1393"/>
                </a:lnTo>
                <a:cubicBezTo>
                  <a:pt x="2906" y="1393"/>
                  <a:pt x="3156" y="1643"/>
                  <a:pt x="3156" y="1953"/>
                </a:cubicBezTo>
                <a:lnTo>
                  <a:pt x="3156" y="2917"/>
                </a:lnTo>
                <a:cubicBezTo>
                  <a:pt x="3156" y="3227"/>
                  <a:pt x="2906" y="3489"/>
                  <a:pt x="2596" y="3489"/>
                </a:cubicBezTo>
                <a:lnTo>
                  <a:pt x="1" y="3489"/>
                </a:lnTo>
                <a:cubicBezTo>
                  <a:pt x="394" y="4334"/>
                  <a:pt x="1227" y="4870"/>
                  <a:pt x="2168" y="4882"/>
                </a:cubicBezTo>
                <a:cubicBezTo>
                  <a:pt x="3513" y="4882"/>
                  <a:pt x="4596" y="3786"/>
                  <a:pt x="4596" y="2441"/>
                </a:cubicBezTo>
                <a:cubicBezTo>
                  <a:pt x="4596" y="1096"/>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513898" y="2292060"/>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70"/>
                </a:cubicBezTo>
                <a:cubicBezTo>
                  <a:pt x="3489" y="4846"/>
                  <a:pt x="4537" y="3763"/>
                  <a:pt x="4537" y="2441"/>
                </a:cubicBezTo>
                <a:cubicBezTo>
                  <a:pt x="4537" y="1120"/>
                  <a:pt x="3489" y="36"/>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513898" y="2535817"/>
            <a:ext cx="147748" cy="156554"/>
          </a:xfrm>
          <a:custGeom>
            <a:avLst/>
            <a:gdLst/>
            <a:ahLst/>
            <a:cxnLst/>
            <a:rect l="l" t="t" r="r" b="b"/>
            <a:pathLst>
              <a:path w="4597" h="4871" extrusionOk="0">
                <a:moveTo>
                  <a:pt x="2168" y="1"/>
                </a:moveTo>
                <a:cubicBezTo>
                  <a:pt x="1227" y="1"/>
                  <a:pt x="382" y="549"/>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2"/>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513898" y="2779605"/>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15"/>
                  <a:pt x="2906" y="3465"/>
                  <a:pt x="2596" y="3477"/>
                </a:cubicBezTo>
                <a:lnTo>
                  <a:pt x="1" y="3477"/>
                </a:lnTo>
                <a:cubicBezTo>
                  <a:pt x="382"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513898" y="3023361"/>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513" y="4870"/>
                  <a:pt x="4596" y="3775"/>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513898" y="3267118"/>
            <a:ext cx="145819" cy="156554"/>
          </a:xfrm>
          <a:custGeom>
            <a:avLst/>
            <a:gdLst/>
            <a:ahLst/>
            <a:cxnLst/>
            <a:rect l="l" t="t" r="r" b="b"/>
            <a:pathLst>
              <a:path w="4537" h="4871" extrusionOk="0">
                <a:moveTo>
                  <a:pt x="2168" y="1"/>
                </a:moveTo>
                <a:cubicBezTo>
                  <a:pt x="1227" y="1"/>
                  <a:pt x="382" y="536"/>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489" y="4835"/>
                  <a:pt x="4537" y="3751"/>
                  <a:pt x="4537" y="2430"/>
                </a:cubicBezTo>
                <a:cubicBezTo>
                  <a:pt x="4537" y="1108"/>
                  <a:pt x="3489" y="24"/>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513898" y="3510488"/>
            <a:ext cx="147748" cy="156940"/>
          </a:xfrm>
          <a:custGeom>
            <a:avLst/>
            <a:gdLst/>
            <a:ahLst/>
            <a:cxnLst/>
            <a:rect l="l" t="t" r="r" b="b"/>
            <a:pathLst>
              <a:path w="4597" h="4883" extrusionOk="0">
                <a:moveTo>
                  <a:pt x="2168" y="1"/>
                </a:moveTo>
                <a:cubicBezTo>
                  <a:pt x="1227" y="1"/>
                  <a:pt x="382" y="549"/>
                  <a:pt x="1" y="1394"/>
                </a:cubicBezTo>
                <a:lnTo>
                  <a:pt x="2596" y="1394"/>
                </a:lnTo>
                <a:cubicBezTo>
                  <a:pt x="2906" y="1394"/>
                  <a:pt x="3156" y="1656"/>
                  <a:pt x="3156" y="1966"/>
                </a:cubicBezTo>
                <a:lnTo>
                  <a:pt x="3156" y="2918"/>
                </a:lnTo>
                <a:cubicBezTo>
                  <a:pt x="3156" y="3228"/>
                  <a:pt x="2906" y="3478"/>
                  <a:pt x="2596" y="3490"/>
                </a:cubicBezTo>
                <a:lnTo>
                  <a:pt x="1" y="3490"/>
                </a:lnTo>
                <a:cubicBezTo>
                  <a:pt x="382" y="4335"/>
                  <a:pt x="1227" y="4871"/>
                  <a:pt x="2168" y="4883"/>
                </a:cubicBezTo>
                <a:cubicBezTo>
                  <a:pt x="3513" y="4883"/>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513898" y="3754662"/>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513898" y="3998033"/>
            <a:ext cx="147748" cy="156940"/>
          </a:xfrm>
          <a:custGeom>
            <a:avLst/>
            <a:gdLst/>
            <a:ahLst/>
            <a:cxnLst/>
            <a:rect l="l" t="t" r="r" b="b"/>
            <a:pathLst>
              <a:path w="4597" h="4883"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82"/>
                </a:cubicBezTo>
                <a:cubicBezTo>
                  <a:pt x="3513" y="4882"/>
                  <a:pt x="4596" y="3787"/>
                  <a:pt x="4596" y="2441"/>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513898" y="4241789"/>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5"/>
                  <a:pt x="1227" y="4870"/>
                  <a:pt x="2168" y="4870"/>
                </a:cubicBezTo>
                <a:cubicBezTo>
                  <a:pt x="3489" y="4847"/>
                  <a:pt x="4537" y="3763"/>
                  <a:pt x="4537" y="2442"/>
                </a:cubicBezTo>
                <a:cubicBezTo>
                  <a:pt x="4537" y="1120"/>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513898" y="4485578"/>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86"/>
                  <a:pt x="4596" y="2441"/>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70773" y="630474"/>
            <a:ext cx="544548" cy="67398"/>
          </a:xfrm>
          <a:custGeom>
            <a:avLst/>
            <a:gdLst/>
            <a:ahLst/>
            <a:cxnLst/>
            <a:rect l="l" t="t" r="r" b="b"/>
            <a:pathLst>
              <a:path w="16943" h="2097" extrusionOk="0">
                <a:moveTo>
                  <a:pt x="548" y="1"/>
                </a:moveTo>
                <a:cubicBezTo>
                  <a:pt x="238" y="13"/>
                  <a:pt x="0" y="263"/>
                  <a:pt x="0" y="572"/>
                </a:cubicBezTo>
                <a:lnTo>
                  <a:pt x="0" y="1537"/>
                </a:lnTo>
                <a:cubicBezTo>
                  <a:pt x="0" y="1846"/>
                  <a:pt x="250" y="2096"/>
                  <a:pt x="548" y="2096"/>
                </a:cubicBezTo>
                <a:lnTo>
                  <a:pt x="16383" y="2096"/>
                </a:lnTo>
                <a:cubicBezTo>
                  <a:pt x="16693" y="2096"/>
                  <a:pt x="16943" y="1846"/>
                  <a:pt x="16943" y="1537"/>
                </a:cubicBezTo>
                <a:lnTo>
                  <a:pt x="16943" y="572"/>
                </a:lnTo>
                <a:cubicBezTo>
                  <a:pt x="16943" y="263"/>
                  <a:pt x="16693" y="13"/>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70773" y="874616"/>
            <a:ext cx="544548" cy="67398"/>
          </a:xfrm>
          <a:custGeom>
            <a:avLst/>
            <a:gdLst/>
            <a:ahLst/>
            <a:cxnLst/>
            <a:rect l="l" t="t" r="r" b="b"/>
            <a:pathLst>
              <a:path w="16943" h="2097" extrusionOk="0">
                <a:moveTo>
                  <a:pt x="548" y="1"/>
                </a:moveTo>
                <a:cubicBezTo>
                  <a:pt x="238" y="13"/>
                  <a:pt x="0" y="263"/>
                  <a:pt x="0" y="572"/>
                </a:cubicBezTo>
                <a:lnTo>
                  <a:pt x="0" y="1537"/>
                </a:lnTo>
                <a:cubicBezTo>
                  <a:pt x="0" y="1834"/>
                  <a:pt x="250" y="2085"/>
                  <a:pt x="548" y="2096"/>
                </a:cubicBezTo>
                <a:lnTo>
                  <a:pt x="13800" y="2096"/>
                </a:lnTo>
                <a:lnTo>
                  <a:pt x="13788" y="2085"/>
                </a:lnTo>
                <a:lnTo>
                  <a:pt x="16383" y="2085"/>
                </a:lnTo>
                <a:cubicBezTo>
                  <a:pt x="16693" y="2085"/>
                  <a:pt x="16943" y="1834"/>
                  <a:pt x="16943" y="1525"/>
                </a:cubicBezTo>
                <a:lnTo>
                  <a:pt x="16943" y="572"/>
                </a:lnTo>
                <a:cubicBezTo>
                  <a:pt x="16943" y="263"/>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70773" y="1118405"/>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70773" y="1362161"/>
            <a:ext cx="544548" cy="67012"/>
          </a:xfrm>
          <a:custGeom>
            <a:avLst/>
            <a:gdLst/>
            <a:ahLst/>
            <a:cxnLst/>
            <a:rect l="l" t="t" r="r" b="b"/>
            <a:pathLst>
              <a:path w="16943" h="2085" extrusionOk="0">
                <a:moveTo>
                  <a:pt x="548" y="0"/>
                </a:moveTo>
                <a:cubicBezTo>
                  <a:pt x="238" y="0"/>
                  <a:pt x="0" y="250"/>
                  <a:pt x="0" y="560"/>
                </a:cubicBezTo>
                <a:lnTo>
                  <a:pt x="0" y="1524"/>
                </a:lnTo>
                <a:cubicBezTo>
                  <a:pt x="0" y="1834"/>
                  <a:pt x="238"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70388" y="1605531"/>
            <a:ext cx="544934" cy="67398"/>
          </a:xfrm>
          <a:custGeom>
            <a:avLst/>
            <a:gdLst/>
            <a:ahLst/>
            <a:cxnLst/>
            <a:rect l="l" t="t" r="r" b="b"/>
            <a:pathLst>
              <a:path w="16955" h="2097" extrusionOk="0">
                <a:moveTo>
                  <a:pt x="560" y="1"/>
                </a:moveTo>
                <a:cubicBezTo>
                  <a:pt x="250" y="13"/>
                  <a:pt x="0" y="263"/>
                  <a:pt x="12" y="572"/>
                </a:cubicBezTo>
                <a:lnTo>
                  <a:pt x="12" y="1537"/>
                </a:lnTo>
                <a:cubicBezTo>
                  <a:pt x="0" y="1834"/>
                  <a:pt x="250" y="2096"/>
                  <a:pt x="560" y="2096"/>
                </a:cubicBezTo>
                <a:lnTo>
                  <a:pt x="16395" y="2096"/>
                </a:lnTo>
                <a:cubicBezTo>
                  <a:pt x="16705" y="2096"/>
                  <a:pt x="16955" y="1834"/>
                  <a:pt x="16955" y="1537"/>
                </a:cubicBezTo>
                <a:lnTo>
                  <a:pt x="16955" y="572"/>
                </a:lnTo>
                <a:cubicBezTo>
                  <a:pt x="16955" y="263"/>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70773" y="1849673"/>
            <a:ext cx="544548" cy="67012"/>
          </a:xfrm>
          <a:custGeom>
            <a:avLst/>
            <a:gdLst/>
            <a:ahLst/>
            <a:cxnLst/>
            <a:rect l="l" t="t" r="r" b="b"/>
            <a:pathLst>
              <a:path w="16943" h="2085" extrusionOk="0">
                <a:moveTo>
                  <a:pt x="548" y="1"/>
                </a:moveTo>
                <a:cubicBezTo>
                  <a:pt x="238" y="1"/>
                  <a:pt x="0" y="251"/>
                  <a:pt x="0" y="549"/>
                </a:cubicBezTo>
                <a:lnTo>
                  <a:pt x="0" y="1525"/>
                </a:lnTo>
                <a:cubicBezTo>
                  <a:pt x="0" y="1823"/>
                  <a:pt x="238" y="2073"/>
                  <a:pt x="548" y="2085"/>
                </a:cubicBezTo>
                <a:lnTo>
                  <a:pt x="16383" y="2085"/>
                </a:lnTo>
                <a:cubicBezTo>
                  <a:pt x="16693" y="2073"/>
                  <a:pt x="16943" y="1823"/>
                  <a:pt x="16943" y="1513"/>
                </a:cubicBezTo>
                <a:lnTo>
                  <a:pt x="16943" y="549"/>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70773" y="2093462"/>
            <a:ext cx="544548" cy="66980"/>
          </a:xfrm>
          <a:custGeom>
            <a:avLst/>
            <a:gdLst/>
            <a:ahLst/>
            <a:cxnLst/>
            <a:rect l="l" t="t" r="r" b="b"/>
            <a:pathLst>
              <a:path w="16943" h="2084" extrusionOk="0">
                <a:moveTo>
                  <a:pt x="548" y="0"/>
                </a:moveTo>
                <a:cubicBezTo>
                  <a:pt x="238" y="0"/>
                  <a:pt x="0" y="250"/>
                  <a:pt x="0" y="548"/>
                </a:cubicBezTo>
                <a:lnTo>
                  <a:pt x="0" y="1512"/>
                </a:lnTo>
                <a:cubicBezTo>
                  <a:pt x="0" y="1822"/>
                  <a:pt x="238"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70773" y="2336832"/>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70388" y="2580589"/>
            <a:ext cx="544934" cy="67012"/>
          </a:xfrm>
          <a:custGeom>
            <a:avLst/>
            <a:gdLst/>
            <a:ahLst/>
            <a:cxnLst/>
            <a:rect l="l" t="t" r="r" b="b"/>
            <a:pathLst>
              <a:path w="16955" h="2085" extrusionOk="0">
                <a:moveTo>
                  <a:pt x="560" y="1"/>
                </a:moveTo>
                <a:cubicBezTo>
                  <a:pt x="250" y="1"/>
                  <a:pt x="0" y="251"/>
                  <a:pt x="12" y="560"/>
                </a:cubicBezTo>
                <a:lnTo>
                  <a:pt x="12" y="1525"/>
                </a:lnTo>
                <a:cubicBezTo>
                  <a:pt x="0" y="1834"/>
                  <a:pt x="250" y="2084"/>
                  <a:pt x="560" y="2084"/>
                </a:cubicBezTo>
                <a:lnTo>
                  <a:pt x="16395" y="2084"/>
                </a:lnTo>
                <a:cubicBezTo>
                  <a:pt x="16705" y="2084"/>
                  <a:pt x="16955" y="1834"/>
                  <a:pt x="16955" y="1525"/>
                </a:cubicBezTo>
                <a:lnTo>
                  <a:pt x="16955" y="560"/>
                </a:lnTo>
                <a:cubicBezTo>
                  <a:pt x="16955" y="251"/>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70773" y="2824377"/>
            <a:ext cx="544548" cy="66980"/>
          </a:xfrm>
          <a:custGeom>
            <a:avLst/>
            <a:gdLst/>
            <a:ahLst/>
            <a:cxnLst/>
            <a:rect l="l" t="t" r="r" b="b"/>
            <a:pathLst>
              <a:path w="16943" h="2084" extrusionOk="0">
                <a:moveTo>
                  <a:pt x="548" y="0"/>
                </a:moveTo>
                <a:cubicBezTo>
                  <a:pt x="238" y="0"/>
                  <a:pt x="0" y="250"/>
                  <a:pt x="0" y="560"/>
                </a:cubicBezTo>
                <a:lnTo>
                  <a:pt x="0" y="1524"/>
                </a:lnTo>
                <a:cubicBezTo>
                  <a:pt x="0" y="1822"/>
                  <a:pt x="250"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70773" y="3068134"/>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70773" y="3311890"/>
            <a:ext cx="544548" cy="67012"/>
          </a:xfrm>
          <a:custGeom>
            <a:avLst/>
            <a:gdLst/>
            <a:ahLst/>
            <a:cxnLst/>
            <a:rect l="l" t="t" r="r" b="b"/>
            <a:pathLst>
              <a:path w="16943" h="2085" extrusionOk="0">
                <a:moveTo>
                  <a:pt x="548" y="1"/>
                </a:moveTo>
                <a:cubicBezTo>
                  <a:pt x="238" y="1"/>
                  <a:pt x="0" y="251"/>
                  <a:pt x="0" y="560"/>
                </a:cubicBezTo>
                <a:lnTo>
                  <a:pt x="0" y="1525"/>
                </a:lnTo>
                <a:cubicBezTo>
                  <a:pt x="0" y="1834"/>
                  <a:pt x="238" y="2084"/>
                  <a:pt x="548" y="2084"/>
                </a:cubicBezTo>
                <a:lnTo>
                  <a:pt x="16383" y="2084"/>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70388" y="3555293"/>
            <a:ext cx="544934" cy="67365"/>
          </a:xfrm>
          <a:custGeom>
            <a:avLst/>
            <a:gdLst/>
            <a:ahLst/>
            <a:cxnLst/>
            <a:rect l="l" t="t" r="r" b="b"/>
            <a:pathLst>
              <a:path w="16955" h="2096" extrusionOk="0">
                <a:moveTo>
                  <a:pt x="560" y="0"/>
                </a:moveTo>
                <a:cubicBezTo>
                  <a:pt x="250" y="12"/>
                  <a:pt x="0" y="262"/>
                  <a:pt x="12" y="572"/>
                </a:cubicBezTo>
                <a:lnTo>
                  <a:pt x="12" y="1536"/>
                </a:lnTo>
                <a:cubicBezTo>
                  <a:pt x="0" y="1834"/>
                  <a:pt x="250" y="2096"/>
                  <a:pt x="560" y="2096"/>
                </a:cubicBezTo>
                <a:lnTo>
                  <a:pt x="16395" y="2096"/>
                </a:lnTo>
                <a:cubicBezTo>
                  <a:pt x="16705" y="2096"/>
                  <a:pt x="16955" y="1834"/>
                  <a:pt x="16955" y="1536"/>
                </a:cubicBezTo>
                <a:lnTo>
                  <a:pt x="16955" y="572"/>
                </a:lnTo>
                <a:cubicBezTo>
                  <a:pt x="16955" y="262"/>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70773" y="3799049"/>
            <a:ext cx="544548" cy="67365"/>
          </a:xfrm>
          <a:custGeom>
            <a:avLst/>
            <a:gdLst/>
            <a:ahLst/>
            <a:cxnLst/>
            <a:rect l="l" t="t" r="r" b="b"/>
            <a:pathLst>
              <a:path w="16943" h="2096" extrusionOk="0">
                <a:moveTo>
                  <a:pt x="548" y="0"/>
                </a:moveTo>
                <a:cubicBezTo>
                  <a:pt x="238" y="12"/>
                  <a:pt x="0" y="262"/>
                  <a:pt x="0" y="560"/>
                </a:cubicBezTo>
                <a:lnTo>
                  <a:pt x="0" y="1536"/>
                </a:lnTo>
                <a:cubicBezTo>
                  <a:pt x="0" y="1834"/>
                  <a:pt x="250" y="2084"/>
                  <a:pt x="548" y="2096"/>
                </a:cubicBezTo>
                <a:lnTo>
                  <a:pt x="16383" y="2096"/>
                </a:lnTo>
                <a:cubicBezTo>
                  <a:pt x="16693" y="2096"/>
                  <a:pt x="16943" y="1834"/>
                  <a:pt x="16943" y="1536"/>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70773" y="4042805"/>
            <a:ext cx="544548" cy="67398"/>
          </a:xfrm>
          <a:custGeom>
            <a:avLst/>
            <a:gdLst/>
            <a:ahLst/>
            <a:cxnLst/>
            <a:rect l="l" t="t" r="r" b="b"/>
            <a:pathLst>
              <a:path w="16943" h="2097" extrusionOk="0">
                <a:moveTo>
                  <a:pt x="548" y="1"/>
                </a:moveTo>
                <a:cubicBezTo>
                  <a:pt x="238" y="12"/>
                  <a:pt x="0" y="262"/>
                  <a:pt x="0" y="560"/>
                </a:cubicBezTo>
                <a:lnTo>
                  <a:pt x="0" y="1525"/>
                </a:lnTo>
                <a:cubicBezTo>
                  <a:pt x="0" y="1834"/>
                  <a:pt x="250"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70773" y="4286561"/>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70388" y="4530350"/>
            <a:ext cx="544934" cy="66980"/>
          </a:xfrm>
          <a:custGeom>
            <a:avLst/>
            <a:gdLst/>
            <a:ahLst/>
            <a:cxnLst/>
            <a:rect l="l" t="t" r="r" b="b"/>
            <a:pathLst>
              <a:path w="16955" h="2084" extrusionOk="0">
                <a:moveTo>
                  <a:pt x="560" y="0"/>
                </a:moveTo>
                <a:cubicBezTo>
                  <a:pt x="250" y="0"/>
                  <a:pt x="0" y="250"/>
                  <a:pt x="12" y="560"/>
                </a:cubicBezTo>
                <a:lnTo>
                  <a:pt x="12" y="1524"/>
                </a:lnTo>
                <a:cubicBezTo>
                  <a:pt x="0" y="1834"/>
                  <a:pt x="250" y="2084"/>
                  <a:pt x="560" y="2084"/>
                </a:cubicBezTo>
                <a:lnTo>
                  <a:pt x="16395" y="2084"/>
                </a:lnTo>
                <a:cubicBezTo>
                  <a:pt x="16705" y="2084"/>
                  <a:pt x="16955" y="1834"/>
                  <a:pt x="16955" y="1524"/>
                </a:cubicBezTo>
                <a:lnTo>
                  <a:pt x="16955" y="560"/>
                </a:lnTo>
                <a:cubicBezTo>
                  <a:pt x="16955" y="250"/>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28038" y="435392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228038" y="411017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28038" y="386638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228038" y="3622628"/>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228038" y="3378871"/>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228038" y="3135083"/>
            <a:ext cx="176834" cy="176834"/>
          </a:xfrm>
          <a:custGeom>
            <a:avLst/>
            <a:gdLst/>
            <a:ahLst/>
            <a:cxnLst/>
            <a:rect l="l" t="t" r="r" b="b"/>
            <a:pathLst>
              <a:path w="5502" h="5502" extrusionOk="0">
                <a:moveTo>
                  <a:pt x="1" y="1"/>
                </a:moveTo>
                <a:lnTo>
                  <a:pt x="1" y="5502"/>
                </a:lnTo>
                <a:lnTo>
                  <a:pt x="5501" y="5502"/>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228038" y="2891327"/>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228038" y="2647570"/>
            <a:ext cx="176834" cy="176834"/>
          </a:xfrm>
          <a:custGeom>
            <a:avLst/>
            <a:gdLst/>
            <a:ahLst/>
            <a:cxnLst/>
            <a:rect l="l" t="t" r="r" b="b"/>
            <a:pathLst>
              <a:path w="5502" h="5502"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228038" y="2404200"/>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228038" y="2160411"/>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228038" y="1916655"/>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228038" y="167289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228038" y="142914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228038" y="118535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228038" y="941598"/>
            <a:ext cx="176834" cy="176834"/>
          </a:xfrm>
          <a:custGeom>
            <a:avLst/>
            <a:gdLst/>
            <a:ahLst/>
            <a:cxnLst/>
            <a:rect l="l" t="t" r="r" b="b"/>
            <a:pathLst>
              <a:path w="5502" h="5502" extrusionOk="0">
                <a:moveTo>
                  <a:pt x="1" y="1"/>
                </a:moveTo>
                <a:lnTo>
                  <a:pt x="1" y="5501"/>
                </a:lnTo>
                <a:lnTo>
                  <a:pt x="5501" y="5501"/>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228038" y="697841"/>
            <a:ext cx="176834" cy="176802"/>
          </a:xfrm>
          <a:custGeom>
            <a:avLst/>
            <a:gdLst/>
            <a:ahLst/>
            <a:cxnLst/>
            <a:rect l="l" t="t" r="r" b="b"/>
            <a:pathLst>
              <a:path w="5502" h="5501"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255583" y="173945"/>
            <a:ext cx="8517839" cy="4795609"/>
          </a:xfrm>
          <a:custGeom>
            <a:avLst/>
            <a:gdLst/>
            <a:ahLst/>
            <a:cxnLst/>
            <a:rect l="l" t="t" r="r" b="b"/>
            <a:pathLst>
              <a:path w="265023" h="149210" extrusionOk="0">
                <a:moveTo>
                  <a:pt x="7490" y="1"/>
                </a:moveTo>
                <a:cubicBezTo>
                  <a:pt x="3335" y="1"/>
                  <a:pt x="1" y="3346"/>
                  <a:pt x="1" y="7490"/>
                </a:cubicBezTo>
                <a:lnTo>
                  <a:pt x="1" y="141720"/>
                </a:lnTo>
                <a:cubicBezTo>
                  <a:pt x="1" y="145864"/>
                  <a:pt x="3335" y="149209"/>
                  <a:pt x="7490" y="149209"/>
                </a:cubicBezTo>
                <a:lnTo>
                  <a:pt x="257545" y="149209"/>
                </a:lnTo>
                <a:cubicBezTo>
                  <a:pt x="261688" y="149209"/>
                  <a:pt x="265022" y="145864"/>
                  <a:pt x="265022" y="141720"/>
                </a:cubicBezTo>
                <a:lnTo>
                  <a:pt x="265022" y="7490"/>
                </a:lnTo>
                <a:cubicBezTo>
                  <a:pt x="265022" y="3346"/>
                  <a:pt x="261688" y="1"/>
                  <a:pt x="257545" y="1"/>
                </a:cubicBezTo>
                <a:close/>
              </a:path>
            </a:pathLst>
          </a:custGeom>
          <a:solidFill>
            <a:schemeClr val="dk2"/>
          </a:solidFill>
          <a:ln>
            <a:noFill/>
          </a:ln>
          <a:effectLst>
            <a:outerShdw blurRad="57150" dist="38100" dir="72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515826" y="494679"/>
            <a:ext cx="169828" cy="156875"/>
          </a:xfrm>
          <a:custGeom>
            <a:avLst/>
            <a:gdLst/>
            <a:ahLst/>
            <a:cxnLst/>
            <a:rect l="l" t="t" r="r" b="b"/>
            <a:pathLst>
              <a:path w="5284" h="4881" extrusionOk="0">
                <a:moveTo>
                  <a:pt x="2197" y="1"/>
                </a:moveTo>
                <a:cubicBezTo>
                  <a:pt x="1313" y="1"/>
                  <a:pt x="434" y="474"/>
                  <a:pt x="0" y="1392"/>
                </a:cubicBezTo>
                <a:lnTo>
                  <a:pt x="2608" y="1392"/>
                </a:lnTo>
                <a:cubicBezTo>
                  <a:pt x="2917" y="1392"/>
                  <a:pt x="3167" y="1654"/>
                  <a:pt x="3167" y="1964"/>
                </a:cubicBezTo>
                <a:lnTo>
                  <a:pt x="3167" y="2928"/>
                </a:lnTo>
                <a:cubicBezTo>
                  <a:pt x="3167" y="3238"/>
                  <a:pt x="2917" y="3488"/>
                  <a:pt x="2608" y="3488"/>
                </a:cubicBezTo>
                <a:lnTo>
                  <a:pt x="0" y="3488"/>
                </a:lnTo>
                <a:cubicBezTo>
                  <a:pt x="381" y="4333"/>
                  <a:pt x="1238" y="4881"/>
                  <a:pt x="2167" y="4881"/>
                </a:cubicBezTo>
                <a:cubicBezTo>
                  <a:pt x="2173" y="4881"/>
                  <a:pt x="2178" y="4881"/>
                  <a:pt x="2183" y="4881"/>
                </a:cubicBezTo>
                <a:cubicBezTo>
                  <a:pt x="4103" y="4881"/>
                  <a:pt x="5284" y="2780"/>
                  <a:pt x="4263" y="1154"/>
                </a:cubicBezTo>
                <a:cubicBezTo>
                  <a:pt x="3779" y="379"/>
                  <a:pt x="2986"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515826" y="738467"/>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41"/>
                  <a:pt x="3167" y="1951"/>
                </a:cubicBezTo>
                <a:lnTo>
                  <a:pt x="3167" y="2927"/>
                </a:lnTo>
                <a:cubicBezTo>
                  <a:pt x="3167" y="3225"/>
                  <a:pt x="2917" y="3487"/>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515826" y="982224"/>
            <a:ext cx="169828" cy="156875"/>
          </a:xfrm>
          <a:custGeom>
            <a:avLst/>
            <a:gdLst/>
            <a:ahLst/>
            <a:cxnLst/>
            <a:rect l="l" t="t" r="r" b="b"/>
            <a:pathLst>
              <a:path w="5284" h="4881" extrusionOk="0">
                <a:moveTo>
                  <a:pt x="2197" y="0"/>
                </a:moveTo>
                <a:cubicBezTo>
                  <a:pt x="1313" y="0"/>
                  <a:pt x="434" y="474"/>
                  <a:pt x="0" y="1392"/>
                </a:cubicBezTo>
                <a:lnTo>
                  <a:pt x="2608" y="1392"/>
                </a:lnTo>
                <a:cubicBezTo>
                  <a:pt x="2917" y="1392"/>
                  <a:pt x="3167" y="1642"/>
                  <a:pt x="3167" y="1951"/>
                </a:cubicBezTo>
                <a:lnTo>
                  <a:pt x="3167" y="2916"/>
                </a:lnTo>
                <a:cubicBezTo>
                  <a:pt x="3167" y="3225"/>
                  <a:pt x="2917" y="3475"/>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515826" y="1225948"/>
            <a:ext cx="169731" cy="156522"/>
          </a:xfrm>
          <a:custGeom>
            <a:avLst/>
            <a:gdLst/>
            <a:ahLst/>
            <a:cxnLst/>
            <a:rect l="l" t="t" r="r" b="b"/>
            <a:pathLst>
              <a:path w="5281" h="4870" extrusionOk="0">
                <a:moveTo>
                  <a:pt x="2206" y="0"/>
                </a:moveTo>
                <a:cubicBezTo>
                  <a:pt x="1320" y="0"/>
                  <a:pt x="435" y="473"/>
                  <a:pt x="0" y="1393"/>
                </a:cubicBezTo>
                <a:lnTo>
                  <a:pt x="2608" y="1393"/>
                </a:lnTo>
                <a:cubicBezTo>
                  <a:pt x="2917" y="1393"/>
                  <a:pt x="3167" y="1643"/>
                  <a:pt x="3167" y="1952"/>
                </a:cubicBezTo>
                <a:lnTo>
                  <a:pt x="3167" y="2917"/>
                </a:lnTo>
                <a:cubicBezTo>
                  <a:pt x="3167" y="3226"/>
                  <a:pt x="2917" y="3476"/>
                  <a:pt x="2608" y="3488"/>
                </a:cubicBezTo>
                <a:lnTo>
                  <a:pt x="0" y="3488"/>
                </a:lnTo>
                <a:cubicBezTo>
                  <a:pt x="381" y="4334"/>
                  <a:pt x="1238" y="4869"/>
                  <a:pt x="2167" y="4869"/>
                </a:cubicBezTo>
                <a:cubicBezTo>
                  <a:pt x="2178" y="4870"/>
                  <a:pt x="2189" y="4870"/>
                  <a:pt x="2199" y="4870"/>
                </a:cubicBezTo>
                <a:cubicBezTo>
                  <a:pt x="4109" y="4870"/>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515826" y="1469704"/>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515826" y="1713460"/>
            <a:ext cx="169731" cy="156554"/>
          </a:xfrm>
          <a:custGeom>
            <a:avLst/>
            <a:gdLst/>
            <a:ahLst/>
            <a:cxnLst/>
            <a:rect l="l" t="t" r="r" b="b"/>
            <a:pathLst>
              <a:path w="5281" h="4871" extrusionOk="0">
                <a:moveTo>
                  <a:pt x="2202" y="1"/>
                </a:moveTo>
                <a:cubicBezTo>
                  <a:pt x="1316" y="1"/>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515826" y="1957217"/>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515826" y="2200716"/>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5"/>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515826" y="2444440"/>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515826" y="2688196"/>
            <a:ext cx="169828" cy="156875"/>
          </a:xfrm>
          <a:custGeom>
            <a:avLst/>
            <a:gdLst/>
            <a:ahLst/>
            <a:cxnLst/>
            <a:rect l="l" t="t" r="r" b="b"/>
            <a:pathLst>
              <a:path w="5284" h="4881" extrusionOk="0">
                <a:moveTo>
                  <a:pt x="2197" y="0"/>
                </a:moveTo>
                <a:cubicBezTo>
                  <a:pt x="1313" y="0"/>
                  <a:pt x="434" y="473"/>
                  <a:pt x="0" y="1392"/>
                </a:cubicBezTo>
                <a:lnTo>
                  <a:pt x="2608" y="1392"/>
                </a:lnTo>
                <a:cubicBezTo>
                  <a:pt x="2917" y="1392"/>
                  <a:pt x="3167" y="1642"/>
                  <a:pt x="3167" y="1951"/>
                </a:cubicBezTo>
                <a:lnTo>
                  <a:pt x="3167" y="2927"/>
                </a:lnTo>
                <a:cubicBezTo>
                  <a:pt x="3167" y="3237"/>
                  <a:pt x="2917" y="3487"/>
                  <a:pt x="2608" y="3487"/>
                </a:cubicBezTo>
                <a:lnTo>
                  <a:pt x="0" y="3487"/>
                </a:lnTo>
                <a:cubicBezTo>
                  <a:pt x="393"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515826" y="2931888"/>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89"/>
                </a:cubicBezTo>
                <a:lnTo>
                  <a:pt x="0" y="3489"/>
                </a:lnTo>
                <a:cubicBezTo>
                  <a:pt x="393" y="4335"/>
                  <a:pt x="1238" y="4870"/>
                  <a:pt x="2167" y="4870"/>
                </a:cubicBezTo>
                <a:cubicBezTo>
                  <a:pt x="2178" y="4871"/>
                  <a:pt x="2189" y="4871"/>
                  <a:pt x="2199" y="4871"/>
                </a:cubicBezTo>
                <a:cubicBezTo>
                  <a:pt x="4109" y="4871"/>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515826" y="3175677"/>
            <a:ext cx="169731" cy="156907"/>
          </a:xfrm>
          <a:custGeom>
            <a:avLst/>
            <a:gdLst/>
            <a:ahLst/>
            <a:cxnLst/>
            <a:rect l="l" t="t" r="r" b="b"/>
            <a:pathLst>
              <a:path w="5281" h="4882" extrusionOk="0">
                <a:moveTo>
                  <a:pt x="2206" y="0"/>
                </a:moveTo>
                <a:cubicBezTo>
                  <a:pt x="1320" y="0"/>
                  <a:pt x="435" y="473"/>
                  <a:pt x="0" y="1393"/>
                </a:cubicBezTo>
                <a:lnTo>
                  <a:pt x="2608" y="1393"/>
                </a:lnTo>
                <a:cubicBezTo>
                  <a:pt x="2917" y="1393"/>
                  <a:pt x="3167" y="1643"/>
                  <a:pt x="3167" y="1953"/>
                </a:cubicBezTo>
                <a:lnTo>
                  <a:pt x="3167" y="2917"/>
                </a:lnTo>
                <a:cubicBezTo>
                  <a:pt x="3167" y="3227"/>
                  <a:pt x="2917" y="3477"/>
                  <a:pt x="2608" y="3489"/>
                </a:cubicBezTo>
                <a:lnTo>
                  <a:pt x="0" y="3489"/>
                </a:lnTo>
                <a:cubicBezTo>
                  <a:pt x="381" y="4334"/>
                  <a:pt x="1238" y="4870"/>
                  <a:pt x="2167" y="4882"/>
                </a:cubicBezTo>
                <a:cubicBezTo>
                  <a:pt x="2178" y="4882"/>
                  <a:pt x="2189" y="4882"/>
                  <a:pt x="2199" y="4882"/>
                </a:cubicBezTo>
                <a:cubicBezTo>
                  <a:pt x="4109" y="4882"/>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515826" y="3419433"/>
            <a:ext cx="169731" cy="156554"/>
          </a:xfrm>
          <a:custGeom>
            <a:avLst/>
            <a:gdLst/>
            <a:ahLst/>
            <a:cxnLst/>
            <a:rect l="l" t="t" r="r" b="b"/>
            <a:pathLst>
              <a:path w="5281" h="4871" extrusionOk="0">
                <a:moveTo>
                  <a:pt x="2202" y="0"/>
                </a:moveTo>
                <a:cubicBezTo>
                  <a:pt x="1316" y="0"/>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515826" y="3663189"/>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515826" y="3906978"/>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2"/>
                </a:cubicBezTo>
                <a:lnTo>
                  <a:pt x="3167" y="2917"/>
                </a:lnTo>
                <a:cubicBezTo>
                  <a:pt x="3167" y="3226"/>
                  <a:pt x="2917" y="3476"/>
                  <a:pt x="2608" y="3476"/>
                </a:cubicBezTo>
                <a:lnTo>
                  <a:pt x="0" y="3476"/>
                </a:lnTo>
                <a:cubicBezTo>
                  <a:pt x="381" y="4322"/>
                  <a:pt x="1238" y="4869"/>
                  <a:pt x="2167" y="4869"/>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515826" y="4150445"/>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6"/>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515826" y="4394169"/>
            <a:ext cx="169828" cy="156875"/>
          </a:xfrm>
          <a:custGeom>
            <a:avLst/>
            <a:gdLst/>
            <a:ahLst/>
            <a:cxnLst/>
            <a:rect l="l" t="t" r="r" b="b"/>
            <a:pathLst>
              <a:path w="5284" h="4881"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70388" y="539419"/>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70773" y="783175"/>
            <a:ext cx="546862" cy="67365"/>
          </a:xfrm>
          <a:custGeom>
            <a:avLst/>
            <a:gdLst/>
            <a:ahLst/>
            <a:cxnLst/>
            <a:rect l="l" t="t" r="r" b="b"/>
            <a:pathLst>
              <a:path w="17015" h="2096" extrusionOk="0">
                <a:moveTo>
                  <a:pt x="548" y="0"/>
                </a:moveTo>
                <a:cubicBezTo>
                  <a:pt x="238" y="12"/>
                  <a:pt x="0" y="262"/>
                  <a:pt x="0" y="560"/>
                </a:cubicBezTo>
                <a:lnTo>
                  <a:pt x="0" y="1536"/>
                </a:lnTo>
                <a:cubicBezTo>
                  <a:pt x="0" y="1834"/>
                  <a:pt x="250" y="2084"/>
                  <a:pt x="560" y="2096"/>
                </a:cubicBezTo>
                <a:lnTo>
                  <a:pt x="16455" y="2096"/>
                </a:lnTo>
                <a:cubicBezTo>
                  <a:pt x="16764" y="2096"/>
                  <a:pt x="17014" y="1834"/>
                  <a:pt x="17014" y="1536"/>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70773" y="1026932"/>
            <a:ext cx="546862" cy="67398"/>
          </a:xfrm>
          <a:custGeom>
            <a:avLst/>
            <a:gdLst/>
            <a:ahLst/>
            <a:cxnLst/>
            <a:rect l="l" t="t" r="r" b="b"/>
            <a:pathLst>
              <a:path w="17015" h="2097" extrusionOk="0">
                <a:moveTo>
                  <a:pt x="548" y="1"/>
                </a:moveTo>
                <a:cubicBezTo>
                  <a:pt x="238" y="12"/>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70773" y="1270688"/>
            <a:ext cx="546862" cy="67398"/>
          </a:xfrm>
          <a:custGeom>
            <a:avLst/>
            <a:gdLst/>
            <a:ahLst/>
            <a:cxnLst/>
            <a:rect l="l" t="t" r="r" b="b"/>
            <a:pathLst>
              <a:path w="17015" h="2097" extrusionOk="0">
                <a:moveTo>
                  <a:pt x="548" y="1"/>
                </a:moveTo>
                <a:cubicBezTo>
                  <a:pt x="238" y="1"/>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70388" y="1514476"/>
            <a:ext cx="547248" cy="67365"/>
          </a:xfrm>
          <a:custGeom>
            <a:avLst/>
            <a:gdLst/>
            <a:ahLst/>
            <a:cxnLst/>
            <a:rect l="l" t="t" r="r" b="b"/>
            <a:pathLst>
              <a:path w="17027" h="2096" extrusionOk="0">
                <a:moveTo>
                  <a:pt x="560" y="0"/>
                </a:moveTo>
                <a:cubicBezTo>
                  <a:pt x="250" y="0"/>
                  <a:pt x="0" y="262"/>
                  <a:pt x="12" y="572"/>
                </a:cubicBezTo>
                <a:lnTo>
                  <a:pt x="12" y="1524"/>
                </a:lnTo>
                <a:cubicBezTo>
                  <a:pt x="0" y="1834"/>
                  <a:pt x="250" y="2084"/>
                  <a:pt x="560" y="2096"/>
                </a:cubicBezTo>
                <a:lnTo>
                  <a:pt x="16467" y="2096"/>
                </a:lnTo>
                <a:cubicBezTo>
                  <a:pt x="16776" y="2084"/>
                  <a:pt x="17026" y="1834"/>
                  <a:pt x="17026" y="1524"/>
                </a:cubicBezTo>
                <a:lnTo>
                  <a:pt x="17026" y="572"/>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70773" y="1758233"/>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70773" y="2001989"/>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70773" y="2245745"/>
            <a:ext cx="546862" cy="67012"/>
          </a:xfrm>
          <a:custGeom>
            <a:avLst/>
            <a:gdLst/>
            <a:ahLst/>
            <a:cxnLst/>
            <a:rect l="l" t="t" r="r" b="b"/>
            <a:pathLst>
              <a:path w="17015" h="2085" extrusionOk="0">
                <a:moveTo>
                  <a:pt x="548" y="1"/>
                </a:moveTo>
                <a:cubicBezTo>
                  <a:pt x="238" y="1"/>
                  <a:pt x="0" y="251"/>
                  <a:pt x="0" y="561"/>
                </a:cubicBezTo>
                <a:lnTo>
                  <a:pt x="0" y="1525"/>
                </a:lnTo>
                <a:cubicBezTo>
                  <a:pt x="0" y="1834"/>
                  <a:pt x="250" y="2085"/>
                  <a:pt x="560" y="2085"/>
                </a:cubicBezTo>
                <a:lnTo>
                  <a:pt x="16455" y="2085"/>
                </a:lnTo>
                <a:cubicBezTo>
                  <a:pt x="16764" y="2085"/>
                  <a:pt x="17014" y="1834"/>
                  <a:pt x="17014" y="1525"/>
                </a:cubicBezTo>
                <a:lnTo>
                  <a:pt x="17014" y="561"/>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70388" y="2489148"/>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70773" y="2733290"/>
            <a:ext cx="546862" cy="67012"/>
          </a:xfrm>
          <a:custGeom>
            <a:avLst/>
            <a:gdLst/>
            <a:ahLst/>
            <a:cxnLst/>
            <a:rect l="l" t="t" r="r" b="b"/>
            <a:pathLst>
              <a:path w="17015" h="2085" extrusionOk="0">
                <a:moveTo>
                  <a:pt x="548" y="0"/>
                </a:moveTo>
                <a:cubicBezTo>
                  <a:pt x="250" y="0"/>
                  <a:pt x="0" y="250"/>
                  <a:pt x="0" y="548"/>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70773" y="2976661"/>
            <a:ext cx="546862" cy="67398"/>
          </a:xfrm>
          <a:custGeom>
            <a:avLst/>
            <a:gdLst/>
            <a:ahLst/>
            <a:cxnLst/>
            <a:rect l="l" t="t" r="r" b="b"/>
            <a:pathLst>
              <a:path w="17015" h="2097" extrusionOk="0">
                <a:moveTo>
                  <a:pt x="548" y="1"/>
                </a:moveTo>
                <a:cubicBezTo>
                  <a:pt x="238" y="13"/>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70773" y="3220449"/>
            <a:ext cx="546862" cy="67365"/>
          </a:xfrm>
          <a:custGeom>
            <a:avLst/>
            <a:gdLst/>
            <a:ahLst/>
            <a:cxnLst/>
            <a:rect l="l" t="t" r="r" b="b"/>
            <a:pathLst>
              <a:path w="17015" h="2096" extrusionOk="0">
                <a:moveTo>
                  <a:pt x="548" y="0"/>
                </a:moveTo>
                <a:cubicBezTo>
                  <a:pt x="238" y="12"/>
                  <a:pt x="0" y="262"/>
                  <a:pt x="0" y="560"/>
                </a:cubicBezTo>
                <a:lnTo>
                  <a:pt x="0" y="1524"/>
                </a:lnTo>
                <a:cubicBezTo>
                  <a:pt x="0" y="1834"/>
                  <a:pt x="250" y="2084"/>
                  <a:pt x="560" y="2096"/>
                </a:cubicBezTo>
                <a:lnTo>
                  <a:pt x="16455" y="2096"/>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70388" y="3464205"/>
            <a:ext cx="547248" cy="66980"/>
          </a:xfrm>
          <a:custGeom>
            <a:avLst/>
            <a:gdLst/>
            <a:ahLst/>
            <a:cxnLst/>
            <a:rect l="l" t="t" r="r" b="b"/>
            <a:pathLst>
              <a:path w="17027" h="2084" extrusionOk="0">
                <a:moveTo>
                  <a:pt x="560" y="0"/>
                </a:moveTo>
                <a:cubicBezTo>
                  <a:pt x="250" y="0"/>
                  <a:pt x="0" y="250"/>
                  <a:pt x="12" y="560"/>
                </a:cubicBezTo>
                <a:lnTo>
                  <a:pt x="12" y="1524"/>
                </a:lnTo>
                <a:cubicBezTo>
                  <a:pt x="0" y="1834"/>
                  <a:pt x="250" y="2084"/>
                  <a:pt x="560" y="2084"/>
                </a:cubicBezTo>
                <a:lnTo>
                  <a:pt x="16467" y="2084"/>
                </a:lnTo>
                <a:cubicBezTo>
                  <a:pt x="16776" y="2084"/>
                  <a:pt x="17026" y="1834"/>
                  <a:pt x="17026" y="1524"/>
                </a:cubicBezTo>
                <a:lnTo>
                  <a:pt x="17026" y="560"/>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70773" y="3707962"/>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70773" y="3951718"/>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70773" y="4195506"/>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70388" y="4438877"/>
            <a:ext cx="547248" cy="67365"/>
          </a:xfrm>
          <a:custGeom>
            <a:avLst/>
            <a:gdLst/>
            <a:ahLst/>
            <a:cxnLst/>
            <a:rect l="l" t="t" r="r" b="b"/>
            <a:pathLst>
              <a:path w="17027" h="2096" extrusionOk="0">
                <a:moveTo>
                  <a:pt x="560" y="0"/>
                </a:moveTo>
                <a:cubicBezTo>
                  <a:pt x="250" y="12"/>
                  <a:pt x="0" y="262"/>
                  <a:pt x="12" y="572"/>
                </a:cubicBezTo>
                <a:lnTo>
                  <a:pt x="12" y="1536"/>
                </a:lnTo>
                <a:cubicBezTo>
                  <a:pt x="0" y="1846"/>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a:off x="406001" y="4758421"/>
            <a:ext cx="8145080" cy="90346"/>
          </a:xfrm>
          <a:custGeom>
            <a:avLst/>
            <a:gdLst/>
            <a:ahLst/>
            <a:cxnLst/>
            <a:rect l="l" t="t" r="r" b="b"/>
            <a:pathLst>
              <a:path w="253425" h="2811" extrusionOk="0">
                <a:moveTo>
                  <a:pt x="0" y="0"/>
                </a:moveTo>
                <a:lnTo>
                  <a:pt x="0" y="2810"/>
                </a:lnTo>
                <a:lnTo>
                  <a:pt x="253425" y="2810"/>
                </a:lnTo>
                <a:lnTo>
                  <a:pt x="253425"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a:off x="8543978" y="286824"/>
            <a:ext cx="92242" cy="4471510"/>
          </a:xfrm>
          <a:custGeom>
            <a:avLst/>
            <a:gdLst/>
            <a:ahLst/>
            <a:cxnLst/>
            <a:rect l="l" t="t" r="r" b="b"/>
            <a:pathLst>
              <a:path w="2870" h="139126" extrusionOk="0">
                <a:moveTo>
                  <a:pt x="0" y="1"/>
                </a:moveTo>
                <a:lnTo>
                  <a:pt x="0" y="139125"/>
                </a:lnTo>
                <a:lnTo>
                  <a:pt x="2870" y="139125"/>
                </a:lnTo>
                <a:lnTo>
                  <a:pt x="2870"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a:off x="407126" y="286824"/>
            <a:ext cx="8135920" cy="4471510"/>
          </a:xfrm>
          <a:custGeom>
            <a:avLst/>
            <a:gdLst/>
            <a:ahLst/>
            <a:cxnLst/>
            <a:rect l="l" t="t" r="r" b="b"/>
            <a:pathLst>
              <a:path w="253140" h="139126" extrusionOk="0">
                <a:moveTo>
                  <a:pt x="1" y="1"/>
                </a:moveTo>
                <a:lnTo>
                  <a:pt x="1" y="7847"/>
                </a:lnTo>
                <a:lnTo>
                  <a:pt x="3394" y="7847"/>
                </a:lnTo>
                <a:cubicBezTo>
                  <a:pt x="3787" y="7002"/>
                  <a:pt x="4620" y="6466"/>
                  <a:pt x="5561" y="6466"/>
                </a:cubicBezTo>
                <a:cubicBezTo>
                  <a:pt x="6906" y="6466"/>
                  <a:pt x="7990" y="7549"/>
                  <a:pt x="7990" y="8895"/>
                </a:cubicBezTo>
                <a:cubicBezTo>
                  <a:pt x="7990" y="10240"/>
                  <a:pt x="6906" y="11336"/>
                  <a:pt x="5561" y="11336"/>
                </a:cubicBezTo>
                <a:cubicBezTo>
                  <a:pt x="4620" y="11336"/>
                  <a:pt x="3787" y="10788"/>
                  <a:pt x="3394" y="9943"/>
                </a:cubicBezTo>
                <a:lnTo>
                  <a:pt x="1" y="9943"/>
                </a:lnTo>
                <a:lnTo>
                  <a:pt x="1" y="15431"/>
                </a:lnTo>
                <a:lnTo>
                  <a:pt x="3394" y="15431"/>
                </a:lnTo>
                <a:cubicBezTo>
                  <a:pt x="3787" y="14586"/>
                  <a:pt x="4620" y="14038"/>
                  <a:pt x="5561" y="14038"/>
                </a:cubicBezTo>
                <a:cubicBezTo>
                  <a:pt x="6906" y="14038"/>
                  <a:pt x="7990" y="15134"/>
                  <a:pt x="7990" y="16479"/>
                </a:cubicBezTo>
                <a:cubicBezTo>
                  <a:pt x="7990" y="17825"/>
                  <a:pt x="6906" y="18908"/>
                  <a:pt x="5561" y="18908"/>
                </a:cubicBezTo>
                <a:cubicBezTo>
                  <a:pt x="4620" y="18908"/>
                  <a:pt x="3787" y="18372"/>
                  <a:pt x="3394" y="17527"/>
                </a:cubicBezTo>
                <a:lnTo>
                  <a:pt x="1" y="17527"/>
                </a:lnTo>
                <a:lnTo>
                  <a:pt x="1" y="23028"/>
                </a:lnTo>
                <a:lnTo>
                  <a:pt x="3394" y="23028"/>
                </a:lnTo>
                <a:cubicBezTo>
                  <a:pt x="3787" y="22170"/>
                  <a:pt x="4620" y="21635"/>
                  <a:pt x="5561" y="21635"/>
                </a:cubicBezTo>
                <a:cubicBezTo>
                  <a:pt x="6906" y="21635"/>
                  <a:pt x="7990" y="22718"/>
                  <a:pt x="7990" y="24063"/>
                </a:cubicBezTo>
                <a:cubicBezTo>
                  <a:pt x="7990" y="25409"/>
                  <a:pt x="6906" y="26504"/>
                  <a:pt x="5561" y="26504"/>
                </a:cubicBezTo>
                <a:cubicBezTo>
                  <a:pt x="4620" y="26504"/>
                  <a:pt x="3775" y="25957"/>
                  <a:pt x="3394" y="25111"/>
                </a:cubicBezTo>
                <a:lnTo>
                  <a:pt x="1" y="25111"/>
                </a:lnTo>
                <a:lnTo>
                  <a:pt x="1" y="30600"/>
                </a:lnTo>
                <a:lnTo>
                  <a:pt x="3394" y="30600"/>
                </a:lnTo>
                <a:cubicBezTo>
                  <a:pt x="3787" y="29755"/>
                  <a:pt x="4620" y="29207"/>
                  <a:pt x="5561" y="29207"/>
                </a:cubicBezTo>
                <a:cubicBezTo>
                  <a:pt x="6906" y="29207"/>
                  <a:pt x="7990" y="30302"/>
                  <a:pt x="7990" y="31648"/>
                </a:cubicBezTo>
                <a:cubicBezTo>
                  <a:pt x="7990" y="32993"/>
                  <a:pt x="6906" y="34077"/>
                  <a:pt x="5561" y="34077"/>
                </a:cubicBezTo>
                <a:cubicBezTo>
                  <a:pt x="4632" y="34077"/>
                  <a:pt x="3787" y="33541"/>
                  <a:pt x="3394" y="32695"/>
                </a:cubicBezTo>
                <a:lnTo>
                  <a:pt x="1" y="32695"/>
                </a:lnTo>
                <a:lnTo>
                  <a:pt x="1" y="38184"/>
                </a:lnTo>
                <a:lnTo>
                  <a:pt x="3394" y="38184"/>
                </a:lnTo>
                <a:cubicBezTo>
                  <a:pt x="3787" y="37339"/>
                  <a:pt x="4632" y="36803"/>
                  <a:pt x="5561" y="36791"/>
                </a:cubicBezTo>
                <a:cubicBezTo>
                  <a:pt x="6906" y="36791"/>
                  <a:pt x="7990" y="37887"/>
                  <a:pt x="7990" y="39232"/>
                </a:cubicBezTo>
                <a:cubicBezTo>
                  <a:pt x="7990" y="40577"/>
                  <a:pt x="6906" y="41673"/>
                  <a:pt x="5561" y="41673"/>
                </a:cubicBezTo>
                <a:cubicBezTo>
                  <a:pt x="4620" y="41661"/>
                  <a:pt x="3787" y="41125"/>
                  <a:pt x="3394" y="40280"/>
                </a:cubicBezTo>
                <a:lnTo>
                  <a:pt x="1" y="40280"/>
                </a:lnTo>
                <a:lnTo>
                  <a:pt x="1" y="45768"/>
                </a:lnTo>
                <a:lnTo>
                  <a:pt x="3394" y="45768"/>
                </a:lnTo>
                <a:cubicBezTo>
                  <a:pt x="3787" y="44923"/>
                  <a:pt x="4632" y="44387"/>
                  <a:pt x="5561" y="44375"/>
                </a:cubicBezTo>
                <a:cubicBezTo>
                  <a:pt x="6883" y="44411"/>
                  <a:pt x="7930" y="45495"/>
                  <a:pt x="7930" y="46816"/>
                </a:cubicBezTo>
                <a:cubicBezTo>
                  <a:pt x="7930" y="48138"/>
                  <a:pt x="6883" y="49221"/>
                  <a:pt x="5561" y="49257"/>
                </a:cubicBezTo>
                <a:cubicBezTo>
                  <a:pt x="4632" y="49245"/>
                  <a:pt x="3787" y="48709"/>
                  <a:pt x="3394" y="47864"/>
                </a:cubicBezTo>
                <a:lnTo>
                  <a:pt x="1" y="47864"/>
                </a:lnTo>
                <a:lnTo>
                  <a:pt x="1" y="53353"/>
                </a:lnTo>
                <a:lnTo>
                  <a:pt x="3394" y="53353"/>
                </a:lnTo>
                <a:cubicBezTo>
                  <a:pt x="3787" y="52507"/>
                  <a:pt x="4620" y="51960"/>
                  <a:pt x="5561" y="51960"/>
                </a:cubicBezTo>
                <a:cubicBezTo>
                  <a:pt x="6906" y="51960"/>
                  <a:pt x="7990" y="53055"/>
                  <a:pt x="7990" y="54400"/>
                </a:cubicBezTo>
                <a:cubicBezTo>
                  <a:pt x="7990" y="55746"/>
                  <a:pt x="6906" y="56829"/>
                  <a:pt x="5561" y="56829"/>
                </a:cubicBezTo>
                <a:cubicBezTo>
                  <a:pt x="4620" y="56829"/>
                  <a:pt x="3787" y="56294"/>
                  <a:pt x="3394" y="55448"/>
                </a:cubicBezTo>
                <a:lnTo>
                  <a:pt x="1" y="55448"/>
                </a:lnTo>
                <a:lnTo>
                  <a:pt x="1" y="60937"/>
                </a:lnTo>
                <a:lnTo>
                  <a:pt x="3394" y="60937"/>
                </a:lnTo>
                <a:cubicBezTo>
                  <a:pt x="3787" y="60092"/>
                  <a:pt x="4620" y="59544"/>
                  <a:pt x="5561" y="59544"/>
                </a:cubicBezTo>
                <a:cubicBezTo>
                  <a:pt x="6906" y="59544"/>
                  <a:pt x="7990" y="60639"/>
                  <a:pt x="7990" y="61985"/>
                </a:cubicBezTo>
                <a:cubicBezTo>
                  <a:pt x="7990" y="63330"/>
                  <a:pt x="6906" y="64414"/>
                  <a:pt x="5561" y="64414"/>
                </a:cubicBezTo>
                <a:cubicBezTo>
                  <a:pt x="4620" y="64414"/>
                  <a:pt x="3787" y="63878"/>
                  <a:pt x="3394" y="63021"/>
                </a:cubicBezTo>
                <a:lnTo>
                  <a:pt x="1" y="63021"/>
                </a:lnTo>
                <a:lnTo>
                  <a:pt x="1" y="68521"/>
                </a:lnTo>
                <a:lnTo>
                  <a:pt x="3394" y="68521"/>
                </a:lnTo>
                <a:cubicBezTo>
                  <a:pt x="3787" y="67676"/>
                  <a:pt x="4620" y="67128"/>
                  <a:pt x="5561" y="67128"/>
                </a:cubicBezTo>
                <a:cubicBezTo>
                  <a:pt x="6906" y="67128"/>
                  <a:pt x="7990" y="68212"/>
                  <a:pt x="7990" y="69557"/>
                </a:cubicBezTo>
                <a:cubicBezTo>
                  <a:pt x="7990" y="70914"/>
                  <a:pt x="6906" y="71998"/>
                  <a:pt x="5561" y="71998"/>
                </a:cubicBezTo>
                <a:cubicBezTo>
                  <a:pt x="4620" y="71998"/>
                  <a:pt x="3787" y="71450"/>
                  <a:pt x="3394" y="70605"/>
                </a:cubicBezTo>
                <a:lnTo>
                  <a:pt x="1" y="70605"/>
                </a:lnTo>
                <a:lnTo>
                  <a:pt x="1" y="76106"/>
                </a:lnTo>
                <a:lnTo>
                  <a:pt x="3394" y="76106"/>
                </a:lnTo>
                <a:cubicBezTo>
                  <a:pt x="3787" y="75260"/>
                  <a:pt x="4620" y="74713"/>
                  <a:pt x="5561" y="74713"/>
                </a:cubicBezTo>
                <a:cubicBezTo>
                  <a:pt x="6906" y="74713"/>
                  <a:pt x="7990" y="75796"/>
                  <a:pt x="7990" y="77141"/>
                </a:cubicBezTo>
                <a:cubicBezTo>
                  <a:pt x="7990" y="78499"/>
                  <a:pt x="6906" y="79582"/>
                  <a:pt x="5561" y="79582"/>
                </a:cubicBezTo>
                <a:cubicBezTo>
                  <a:pt x="4620" y="79582"/>
                  <a:pt x="3787" y="79034"/>
                  <a:pt x="3394" y="78189"/>
                </a:cubicBezTo>
                <a:lnTo>
                  <a:pt x="1" y="78189"/>
                </a:lnTo>
                <a:lnTo>
                  <a:pt x="1" y="83690"/>
                </a:lnTo>
                <a:lnTo>
                  <a:pt x="3394" y="83690"/>
                </a:lnTo>
                <a:cubicBezTo>
                  <a:pt x="3787" y="82844"/>
                  <a:pt x="4620" y="82297"/>
                  <a:pt x="5561" y="82297"/>
                </a:cubicBezTo>
                <a:cubicBezTo>
                  <a:pt x="6906" y="82297"/>
                  <a:pt x="7990" y="83380"/>
                  <a:pt x="7990" y="84726"/>
                </a:cubicBezTo>
                <a:cubicBezTo>
                  <a:pt x="7990" y="86083"/>
                  <a:pt x="6906" y="87166"/>
                  <a:pt x="5561" y="87166"/>
                </a:cubicBezTo>
                <a:cubicBezTo>
                  <a:pt x="4620" y="87166"/>
                  <a:pt x="3787" y="86619"/>
                  <a:pt x="3394" y="85773"/>
                </a:cubicBezTo>
                <a:lnTo>
                  <a:pt x="1" y="85773"/>
                </a:lnTo>
                <a:lnTo>
                  <a:pt x="1" y="91274"/>
                </a:lnTo>
                <a:lnTo>
                  <a:pt x="3394" y="91274"/>
                </a:lnTo>
                <a:cubicBezTo>
                  <a:pt x="3787" y="90429"/>
                  <a:pt x="4620" y="89881"/>
                  <a:pt x="5561" y="89881"/>
                </a:cubicBezTo>
                <a:cubicBezTo>
                  <a:pt x="6906" y="89881"/>
                  <a:pt x="7990" y="90965"/>
                  <a:pt x="7990" y="92310"/>
                </a:cubicBezTo>
                <a:cubicBezTo>
                  <a:pt x="7990" y="93655"/>
                  <a:pt x="6906" y="94751"/>
                  <a:pt x="5561" y="94751"/>
                </a:cubicBezTo>
                <a:cubicBezTo>
                  <a:pt x="4620" y="94751"/>
                  <a:pt x="3787" y="94203"/>
                  <a:pt x="3394" y="93358"/>
                </a:cubicBezTo>
                <a:lnTo>
                  <a:pt x="1" y="93358"/>
                </a:lnTo>
                <a:lnTo>
                  <a:pt x="1" y="98846"/>
                </a:lnTo>
                <a:lnTo>
                  <a:pt x="3394" y="98846"/>
                </a:lnTo>
                <a:cubicBezTo>
                  <a:pt x="3787" y="98001"/>
                  <a:pt x="4620" y="97465"/>
                  <a:pt x="5561" y="97465"/>
                </a:cubicBezTo>
                <a:cubicBezTo>
                  <a:pt x="6906" y="97465"/>
                  <a:pt x="7990" y="98549"/>
                  <a:pt x="7990" y="99894"/>
                </a:cubicBezTo>
                <a:cubicBezTo>
                  <a:pt x="7990" y="101240"/>
                  <a:pt x="6906" y="102335"/>
                  <a:pt x="5561" y="102335"/>
                </a:cubicBezTo>
                <a:cubicBezTo>
                  <a:pt x="4620" y="102335"/>
                  <a:pt x="3787" y="101787"/>
                  <a:pt x="3394" y="100942"/>
                </a:cubicBezTo>
                <a:lnTo>
                  <a:pt x="1" y="100942"/>
                </a:lnTo>
                <a:lnTo>
                  <a:pt x="1" y="106431"/>
                </a:lnTo>
                <a:lnTo>
                  <a:pt x="3394" y="106431"/>
                </a:lnTo>
                <a:cubicBezTo>
                  <a:pt x="3787" y="105585"/>
                  <a:pt x="4620" y="105050"/>
                  <a:pt x="5561" y="105050"/>
                </a:cubicBezTo>
                <a:cubicBezTo>
                  <a:pt x="6906" y="105050"/>
                  <a:pt x="7990" y="106133"/>
                  <a:pt x="7990" y="107478"/>
                </a:cubicBezTo>
                <a:cubicBezTo>
                  <a:pt x="7990" y="108824"/>
                  <a:pt x="6906" y="109919"/>
                  <a:pt x="5561" y="109919"/>
                </a:cubicBezTo>
                <a:cubicBezTo>
                  <a:pt x="4620" y="109919"/>
                  <a:pt x="3787" y="109372"/>
                  <a:pt x="3394" y="108526"/>
                </a:cubicBezTo>
                <a:lnTo>
                  <a:pt x="1" y="108526"/>
                </a:lnTo>
                <a:lnTo>
                  <a:pt x="1" y="114015"/>
                </a:lnTo>
                <a:lnTo>
                  <a:pt x="3394" y="114015"/>
                </a:lnTo>
                <a:cubicBezTo>
                  <a:pt x="3787" y="113170"/>
                  <a:pt x="4620" y="112634"/>
                  <a:pt x="5561" y="112634"/>
                </a:cubicBezTo>
                <a:cubicBezTo>
                  <a:pt x="6906" y="112634"/>
                  <a:pt x="7990" y="113717"/>
                  <a:pt x="7990" y="115063"/>
                </a:cubicBezTo>
                <a:cubicBezTo>
                  <a:pt x="7990" y="116408"/>
                  <a:pt x="6906" y="117503"/>
                  <a:pt x="5561" y="117503"/>
                </a:cubicBezTo>
                <a:cubicBezTo>
                  <a:pt x="4620" y="117503"/>
                  <a:pt x="3787" y="116956"/>
                  <a:pt x="3394" y="116110"/>
                </a:cubicBezTo>
                <a:lnTo>
                  <a:pt x="1" y="116110"/>
                </a:lnTo>
                <a:lnTo>
                  <a:pt x="1" y="121611"/>
                </a:lnTo>
                <a:lnTo>
                  <a:pt x="3394" y="121611"/>
                </a:lnTo>
                <a:cubicBezTo>
                  <a:pt x="3775" y="120754"/>
                  <a:pt x="4620" y="120206"/>
                  <a:pt x="5561" y="120206"/>
                </a:cubicBezTo>
                <a:cubicBezTo>
                  <a:pt x="6906" y="120206"/>
                  <a:pt x="7990" y="121302"/>
                  <a:pt x="7990" y="122647"/>
                </a:cubicBezTo>
                <a:cubicBezTo>
                  <a:pt x="7990" y="123992"/>
                  <a:pt x="6906" y="125076"/>
                  <a:pt x="5561" y="125088"/>
                </a:cubicBezTo>
                <a:cubicBezTo>
                  <a:pt x="4620" y="125076"/>
                  <a:pt x="3787" y="124540"/>
                  <a:pt x="3394" y="123695"/>
                </a:cubicBezTo>
                <a:lnTo>
                  <a:pt x="1" y="123695"/>
                </a:lnTo>
                <a:lnTo>
                  <a:pt x="1" y="129183"/>
                </a:lnTo>
                <a:lnTo>
                  <a:pt x="3394" y="129183"/>
                </a:lnTo>
                <a:cubicBezTo>
                  <a:pt x="3787" y="128338"/>
                  <a:pt x="4632" y="127802"/>
                  <a:pt x="5561" y="127802"/>
                </a:cubicBezTo>
                <a:cubicBezTo>
                  <a:pt x="6906" y="127802"/>
                  <a:pt x="7990" y="128886"/>
                  <a:pt x="7990" y="130231"/>
                </a:cubicBezTo>
                <a:cubicBezTo>
                  <a:pt x="7990" y="131577"/>
                  <a:pt x="6906" y="132672"/>
                  <a:pt x="5561" y="132672"/>
                </a:cubicBezTo>
                <a:cubicBezTo>
                  <a:pt x="4620" y="132672"/>
                  <a:pt x="3787" y="132124"/>
                  <a:pt x="3394" y="131279"/>
                </a:cubicBezTo>
                <a:lnTo>
                  <a:pt x="1" y="131279"/>
                </a:lnTo>
                <a:lnTo>
                  <a:pt x="1" y="139125"/>
                </a:lnTo>
                <a:lnTo>
                  <a:pt x="253140" y="139125"/>
                </a:lnTo>
                <a:lnTo>
                  <a:pt x="2531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txBox="1">
            <a:spLocks noGrp="1"/>
          </p:cNvSpPr>
          <p:nvPr>
            <p:ph type="body" idx="1"/>
          </p:nvPr>
        </p:nvSpPr>
        <p:spPr>
          <a:xfrm>
            <a:off x="714450" y="1027975"/>
            <a:ext cx="7715100" cy="357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2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40" name="Google Shape;340;p4"/>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41" name="Google Shape;341;p4"/>
          <p:cNvSpPr/>
          <p:nvPr/>
        </p:nvSpPr>
        <p:spPr>
          <a:xfrm>
            <a:off x="8543871" y="608069"/>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8543871" y="1129567"/>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8543871" y="165106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6"/>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8543871" y="2172562"/>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8543871" y="2694060"/>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8543871" y="3215558"/>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6"/>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559"/>
        <p:cNvGrpSpPr/>
        <p:nvPr/>
      </p:nvGrpSpPr>
      <p:grpSpPr>
        <a:xfrm>
          <a:off x="0" y="0"/>
          <a:ext cx="0" cy="0"/>
          <a:chOff x="0" y="0"/>
          <a:chExt cx="0" cy="0"/>
        </a:xfrm>
      </p:grpSpPr>
      <p:sp>
        <p:nvSpPr>
          <p:cNvPr id="560" name="Google Shape;560;p7"/>
          <p:cNvSpPr/>
          <p:nvPr/>
        </p:nvSpPr>
        <p:spPr>
          <a:xfrm>
            <a:off x="8941950" y="448816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8623038" y="162849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rot="-4452528">
            <a:off x="8903972" y="3672815"/>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8007813" y="486221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rot="-4452528">
            <a:off x="6105222" y="4994740"/>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986538" y="480836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rot="-1650294">
            <a:off x="2294346" y="4994732"/>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rot="-1650294">
            <a:off x="57696" y="4838857"/>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199887" y="245419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rot="-3264540">
            <a:off x="2996789" y="36912"/>
            <a:ext cx="318931" cy="32021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rot="-4452528">
            <a:off x="75622" y="36903"/>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1149813" y="1556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7134963" y="3894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rot="-9623925">
            <a:off x="8801648" y="46044"/>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
          <p:cNvSpPr/>
          <p:nvPr/>
        </p:nvSpPr>
        <p:spPr>
          <a:xfrm>
            <a:off x="513898" y="586088"/>
            <a:ext cx="147748" cy="156554"/>
          </a:xfrm>
          <a:custGeom>
            <a:avLst/>
            <a:gdLst/>
            <a:ahLst/>
            <a:cxnLst/>
            <a:rect l="l" t="t" r="r" b="b"/>
            <a:pathLst>
              <a:path w="459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1"/>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
          <p:cNvSpPr/>
          <p:nvPr/>
        </p:nvSpPr>
        <p:spPr>
          <a:xfrm>
            <a:off x="513898" y="829844"/>
            <a:ext cx="145819" cy="156554"/>
          </a:xfrm>
          <a:custGeom>
            <a:avLst/>
            <a:gdLst/>
            <a:ahLst/>
            <a:cxnLst/>
            <a:rect l="l" t="t" r="r" b="b"/>
            <a:pathLst>
              <a:path w="4537" h="4871" extrusionOk="0">
                <a:moveTo>
                  <a:pt x="2168" y="1"/>
                </a:moveTo>
                <a:cubicBezTo>
                  <a:pt x="1227" y="1"/>
                  <a:pt x="394" y="549"/>
                  <a:pt x="1" y="1394"/>
                </a:cubicBezTo>
                <a:lnTo>
                  <a:pt x="2596" y="1394"/>
                </a:lnTo>
                <a:cubicBezTo>
                  <a:pt x="2906" y="1394"/>
                  <a:pt x="3156" y="1644"/>
                  <a:pt x="3156" y="1954"/>
                </a:cubicBezTo>
                <a:lnTo>
                  <a:pt x="3156" y="2918"/>
                </a:lnTo>
                <a:cubicBezTo>
                  <a:pt x="3156" y="3227"/>
                  <a:pt x="2906" y="3478"/>
                  <a:pt x="2596" y="3478"/>
                </a:cubicBezTo>
                <a:lnTo>
                  <a:pt x="1" y="3478"/>
                </a:lnTo>
                <a:cubicBezTo>
                  <a:pt x="382" y="4323"/>
                  <a:pt x="1227" y="4871"/>
                  <a:pt x="2168" y="4871"/>
                </a:cubicBezTo>
                <a:cubicBezTo>
                  <a:pt x="3489" y="4835"/>
                  <a:pt x="4537" y="3751"/>
                  <a:pt x="4537" y="2430"/>
                </a:cubicBezTo>
                <a:cubicBezTo>
                  <a:pt x="4537" y="1108"/>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
          <p:cNvSpPr/>
          <p:nvPr/>
        </p:nvSpPr>
        <p:spPr>
          <a:xfrm>
            <a:off x="513898" y="1073632"/>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74"/>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
          <p:cNvSpPr/>
          <p:nvPr/>
        </p:nvSpPr>
        <p:spPr>
          <a:xfrm>
            <a:off x="513898" y="1317389"/>
            <a:ext cx="145819" cy="156554"/>
          </a:xfrm>
          <a:custGeom>
            <a:avLst/>
            <a:gdLst/>
            <a:ahLst/>
            <a:cxnLst/>
            <a:rect l="l" t="t" r="r" b="b"/>
            <a:pathLst>
              <a:path w="4537" h="4871" extrusionOk="0">
                <a:moveTo>
                  <a:pt x="2168" y="0"/>
                </a:moveTo>
                <a:cubicBezTo>
                  <a:pt x="1227" y="0"/>
                  <a:pt x="382" y="536"/>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489" y="4834"/>
                  <a:pt x="4537" y="3751"/>
                  <a:pt x="4537" y="2429"/>
                </a:cubicBezTo>
                <a:cubicBezTo>
                  <a:pt x="4537" y="1108"/>
                  <a:pt x="3489" y="24"/>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7"/>
          <p:cNvSpPr/>
          <p:nvPr/>
        </p:nvSpPr>
        <p:spPr>
          <a:xfrm>
            <a:off x="513898" y="1560759"/>
            <a:ext cx="147748" cy="156940"/>
          </a:xfrm>
          <a:custGeom>
            <a:avLst/>
            <a:gdLst/>
            <a:ahLst/>
            <a:cxnLst/>
            <a:rect l="l" t="t" r="r" b="b"/>
            <a:pathLst>
              <a:path w="4597" h="4883" extrusionOk="0">
                <a:moveTo>
                  <a:pt x="2168" y="1"/>
                </a:moveTo>
                <a:cubicBezTo>
                  <a:pt x="1227" y="1"/>
                  <a:pt x="394" y="548"/>
                  <a:pt x="1" y="1394"/>
                </a:cubicBezTo>
                <a:lnTo>
                  <a:pt x="2596" y="1394"/>
                </a:lnTo>
                <a:cubicBezTo>
                  <a:pt x="2906" y="1394"/>
                  <a:pt x="3156" y="1644"/>
                  <a:pt x="3156" y="1965"/>
                </a:cubicBezTo>
                <a:lnTo>
                  <a:pt x="3156" y="2918"/>
                </a:lnTo>
                <a:cubicBezTo>
                  <a:pt x="3156" y="3227"/>
                  <a:pt x="2906" y="3477"/>
                  <a:pt x="2596" y="3489"/>
                </a:cubicBezTo>
                <a:lnTo>
                  <a:pt x="1" y="3489"/>
                </a:lnTo>
                <a:cubicBezTo>
                  <a:pt x="382" y="4335"/>
                  <a:pt x="1227" y="4870"/>
                  <a:pt x="2168" y="4882"/>
                </a:cubicBezTo>
                <a:cubicBezTo>
                  <a:pt x="3513" y="4882"/>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7"/>
          <p:cNvSpPr/>
          <p:nvPr/>
        </p:nvSpPr>
        <p:spPr>
          <a:xfrm>
            <a:off x="513898" y="1804548"/>
            <a:ext cx="145819" cy="156907"/>
          </a:xfrm>
          <a:custGeom>
            <a:avLst/>
            <a:gdLst/>
            <a:ahLst/>
            <a:cxnLst/>
            <a:rect l="l" t="t" r="r" b="b"/>
            <a:pathLst>
              <a:path w="4537" h="4882" extrusionOk="0">
                <a:moveTo>
                  <a:pt x="2168" y="0"/>
                </a:moveTo>
                <a:cubicBezTo>
                  <a:pt x="1227" y="12"/>
                  <a:pt x="382" y="548"/>
                  <a:pt x="1" y="1405"/>
                </a:cubicBezTo>
                <a:lnTo>
                  <a:pt x="2596" y="1405"/>
                </a:lnTo>
                <a:cubicBezTo>
                  <a:pt x="2906" y="1405"/>
                  <a:pt x="3156" y="1655"/>
                  <a:pt x="3156" y="1965"/>
                </a:cubicBezTo>
                <a:lnTo>
                  <a:pt x="3156" y="2929"/>
                </a:lnTo>
                <a:cubicBezTo>
                  <a:pt x="3156" y="3239"/>
                  <a:pt x="2906" y="3477"/>
                  <a:pt x="2596" y="3489"/>
                </a:cubicBezTo>
                <a:lnTo>
                  <a:pt x="1" y="3489"/>
                </a:lnTo>
                <a:cubicBezTo>
                  <a:pt x="382" y="4334"/>
                  <a:pt x="1227" y="4870"/>
                  <a:pt x="2168" y="4882"/>
                </a:cubicBezTo>
                <a:cubicBezTo>
                  <a:pt x="3489" y="4846"/>
                  <a:pt x="4537" y="3762"/>
                  <a:pt x="4537" y="2441"/>
                </a:cubicBezTo>
                <a:cubicBezTo>
                  <a:pt x="4537" y="1119"/>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
          <p:cNvSpPr/>
          <p:nvPr/>
        </p:nvSpPr>
        <p:spPr>
          <a:xfrm>
            <a:off x="513898" y="2048304"/>
            <a:ext cx="147748" cy="156907"/>
          </a:xfrm>
          <a:custGeom>
            <a:avLst/>
            <a:gdLst/>
            <a:ahLst/>
            <a:cxnLst/>
            <a:rect l="l" t="t" r="r" b="b"/>
            <a:pathLst>
              <a:path w="4597" h="4882" extrusionOk="0">
                <a:moveTo>
                  <a:pt x="2168" y="0"/>
                </a:moveTo>
                <a:cubicBezTo>
                  <a:pt x="1227" y="0"/>
                  <a:pt x="382" y="548"/>
                  <a:pt x="1" y="1393"/>
                </a:cubicBezTo>
                <a:lnTo>
                  <a:pt x="2596" y="1393"/>
                </a:lnTo>
                <a:cubicBezTo>
                  <a:pt x="2906" y="1393"/>
                  <a:pt x="3156" y="1643"/>
                  <a:pt x="3156" y="1953"/>
                </a:cubicBezTo>
                <a:lnTo>
                  <a:pt x="3156" y="2917"/>
                </a:lnTo>
                <a:cubicBezTo>
                  <a:pt x="3156" y="3227"/>
                  <a:pt x="2906" y="3489"/>
                  <a:pt x="2596" y="3489"/>
                </a:cubicBezTo>
                <a:lnTo>
                  <a:pt x="1" y="3489"/>
                </a:lnTo>
                <a:cubicBezTo>
                  <a:pt x="394" y="4334"/>
                  <a:pt x="1227" y="4870"/>
                  <a:pt x="2168" y="4882"/>
                </a:cubicBezTo>
                <a:cubicBezTo>
                  <a:pt x="3513" y="4882"/>
                  <a:pt x="4596" y="3786"/>
                  <a:pt x="4596" y="2441"/>
                </a:cubicBezTo>
                <a:cubicBezTo>
                  <a:pt x="4596" y="1096"/>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
          <p:cNvSpPr/>
          <p:nvPr/>
        </p:nvSpPr>
        <p:spPr>
          <a:xfrm>
            <a:off x="513898" y="2292060"/>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70"/>
                </a:cubicBezTo>
                <a:cubicBezTo>
                  <a:pt x="3489" y="4846"/>
                  <a:pt x="4537" y="3763"/>
                  <a:pt x="4537" y="2441"/>
                </a:cubicBezTo>
                <a:cubicBezTo>
                  <a:pt x="4537" y="1120"/>
                  <a:pt x="3489" y="36"/>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7"/>
          <p:cNvSpPr/>
          <p:nvPr/>
        </p:nvSpPr>
        <p:spPr>
          <a:xfrm>
            <a:off x="513898" y="2535817"/>
            <a:ext cx="147748" cy="156554"/>
          </a:xfrm>
          <a:custGeom>
            <a:avLst/>
            <a:gdLst/>
            <a:ahLst/>
            <a:cxnLst/>
            <a:rect l="l" t="t" r="r" b="b"/>
            <a:pathLst>
              <a:path w="4597" h="4871" extrusionOk="0">
                <a:moveTo>
                  <a:pt x="2168" y="1"/>
                </a:moveTo>
                <a:cubicBezTo>
                  <a:pt x="1227" y="1"/>
                  <a:pt x="382" y="549"/>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2"/>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
          <p:cNvSpPr/>
          <p:nvPr/>
        </p:nvSpPr>
        <p:spPr>
          <a:xfrm>
            <a:off x="513898" y="2779605"/>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15"/>
                  <a:pt x="2906" y="3465"/>
                  <a:pt x="2596" y="3477"/>
                </a:cubicBezTo>
                <a:lnTo>
                  <a:pt x="1" y="3477"/>
                </a:lnTo>
                <a:cubicBezTo>
                  <a:pt x="382"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
          <p:cNvSpPr/>
          <p:nvPr/>
        </p:nvSpPr>
        <p:spPr>
          <a:xfrm>
            <a:off x="513898" y="3023361"/>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513" y="4870"/>
                  <a:pt x="4596" y="3775"/>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
          <p:cNvSpPr/>
          <p:nvPr/>
        </p:nvSpPr>
        <p:spPr>
          <a:xfrm>
            <a:off x="513898" y="3267118"/>
            <a:ext cx="145819" cy="156554"/>
          </a:xfrm>
          <a:custGeom>
            <a:avLst/>
            <a:gdLst/>
            <a:ahLst/>
            <a:cxnLst/>
            <a:rect l="l" t="t" r="r" b="b"/>
            <a:pathLst>
              <a:path w="4537" h="4871" extrusionOk="0">
                <a:moveTo>
                  <a:pt x="2168" y="1"/>
                </a:moveTo>
                <a:cubicBezTo>
                  <a:pt x="1227" y="1"/>
                  <a:pt x="382" y="536"/>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489" y="4835"/>
                  <a:pt x="4537" y="3751"/>
                  <a:pt x="4537" y="2430"/>
                </a:cubicBezTo>
                <a:cubicBezTo>
                  <a:pt x="4537" y="1108"/>
                  <a:pt x="3489" y="24"/>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
          <p:cNvSpPr/>
          <p:nvPr/>
        </p:nvSpPr>
        <p:spPr>
          <a:xfrm>
            <a:off x="513898" y="3510488"/>
            <a:ext cx="147748" cy="156940"/>
          </a:xfrm>
          <a:custGeom>
            <a:avLst/>
            <a:gdLst/>
            <a:ahLst/>
            <a:cxnLst/>
            <a:rect l="l" t="t" r="r" b="b"/>
            <a:pathLst>
              <a:path w="4597" h="4883" extrusionOk="0">
                <a:moveTo>
                  <a:pt x="2168" y="1"/>
                </a:moveTo>
                <a:cubicBezTo>
                  <a:pt x="1227" y="1"/>
                  <a:pt x="382" y="549"/>
                  <a:pt x="1" y="1394"/>
                </a:cubicBezTo>
                <a:lnTo>
                  <a:pt x="2596" y="1394"/>
                </a:lnTo>
                <a:cubicBezTo>
                  <a:pt x="2906" y="1394"/>
                  <a:pt x="3156" y="1656"/>
                  <a:pt x="3156" y="1966"/>
                </a:cubicBezTo>
                <a:lnTo>
                  <a:pt x="3156" y="2918"/>
                </a:lnTo>
                <a:cubicBezTo>
                  <a:pt x="3156" y="3228"/>
                  <a:pt x="2906" y="3478"/>
                  <a:pt x="2596" y="3490"/>
                </a:cubicBezTo>
                <a:lnTo>
                  <a:pt x="1" y="3490"/>
                </a:lnTo>
                <a:cubicBezTo>
                  <a:pt x="382" y="4335"/>
                  <a:pt x="1227" y="4871"/>
                  <a:pt x="2168" y="4883"/>
                </a:cubicBezTo>
                <a:cubicBezTo>
                  <a:pt x="3513" y="4883"/>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
          <p:cNvSpPr/>
          <p:nvPr/>
        </p:nvSpPr>
        <p:spPr>
          <a:xfrm>
            <a:off x="513898" y="3754662"/>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
          <p:cNvSpPr/>
          <p:nvPr/>
        </p:nvSpPr>
        <p:spPr>
          <a:xfrm>
            <a:off x="513898" y="3998033"/>
            <a:ext cx="147748" cy="156940"/>
          </a:xfrm>
          <a:custGeom>
            <a:avLst/>
            <a:gdLst/>
            <a:ahLst/>
            <a:cxnLst/>
            <a:rect l="l" t="t" r="r" b="b"/>
            <a:pathLst>
              <a:path w="4597" h="4883"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82"/>
                </a:cubicBezTo>
                <a:cubicBezTo>
                  <a:pt x="3513" y="4882"/>
                  <a:pt x="4596" y="3787"/>
                  <a:pt x="4596" y="2441"/>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
          <p:cNvSpPr/>
          <p:nvPr/>
        </p:nvSpPr>
        <p:spPr>
          <a:xfrm>
            <a:off x="513898" y="4241789"/>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5"/>
                  <a:pt x="1227" y="4870"/>
                  <a:pt x="2168" y="4870"/>
                </a:cubicBezTo>
                <a:cubicBezTo>
                  <a:pt x="3489" y="4847"/>
                  <a:pt x="4537" y="3763"/>
                  <a:pt x="4537" y="2442"/>
                </a:cubicBezTo>
                <a:cubicBezTo>
                  <a:pt x="4537" y="1120"/>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
          <p:cNvSpPr/>
          <p:nvPr/>
        </p:nvSpPr>
        <p:spPr>
          <a:xfrm>
            <a:off x="513898" y="4485578"/>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86"/>
                  <a:pt x="4596" y="2441"/>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
          <p:cNvSpPr/>
          <p:nvPr/>
        </p:nvSpPr>
        <p:spPr>
          <a:xfrm>
            <a:off x="70773" y="630474"/>
            <a:ext cx="544548" cy="67398"/>
          </a:xfrm>
          <a:custGeom>
            <a:avLst/>
            <a:gdLst/>
            <a:ahLst/>
            <a:cxnLst/>
            <a:rect l="l" t="t" r="r" b="b"/>
            <a:pathLst>
              <a:path w="16943" h="2097" extrusionOk="0">
                <a:moveTo>
                  <a:pt x="548" y="1"/>
                </a:moveTo>
                <a:cubicBezTo>
                  <a:pt x="238" y="13"/>
                  <a:pt x="0" y="263"/>
                  <a:pt x="0" y="572"/>
                </a:cubicBezTo>
                <a:lnTo>
                  <a:pt x="0" y="1537"/>
                </a:lnTo>
                <a:cubicBezTo>
                  <a:pt x="0" y="1846"/>
                  <a:pt x="250" y="2096"/>
                  <a:pt x="548" y="2096"/>
                </a:cubicBezTo>
                <a:lnTo>
                  <a:pt x="16383" y="2096"/>
                </a:lnTo>
                <a:cubicBezTo>
                  <a:pt x="16693" y="2096"/>
                  <a:pt x="16943" y="1846"/>
                  <a:pt x="16943" y="1537"/>
                </a:cubicBezTo>
                <a:lnTo>
                  <a:pt x="16943" y="572"/>
                </a:lnTo>
                <a:cubicBezTo>
                  <a:pt x="16943" y="263"/>
                  <a:pt x="16693" y="13"/>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
          <p:cNvSpPr/>
          <p:nvPr/>
        </p:nvSpPr>
        <p:spPr>
          <a:xfrm>
            <a:off x="70773" y="874616"/>
            <a:ext cx="544548" cy="67398"/>
          </a:xfrm>
          <a:custGeom>
            <a:avLst/>
            <a:gdLst/>
            <a:ahLst/>
            <a:cxnLst/>
            <a:rect l="l" t="t" r="r" b="b"/>
            <a:pathLst>
              <a:path w="16943" h="2097" extrusionOk="0">
                <a:moveTo>
                  <a:pt x="548" y="1"/>
                </a:moveTo>
                <a:cubicBezTo>
                  <a:pt x="238" y="13"/>
                  <a:pt x="0" y="263"/>
                  <a:pt x="0" y="572"/>
                </a:cubicBezTo>
                <a:lnTo>
                  <a:pt x="0" y="1537"/>
                </a:lnTo>
                <a:cubicBezTo>
                  <a:pt x="0" y="1834"/>
                  <a:pt x="250" y="2085"/>
                  <a:pt x="548" y="2096"/>
                </a:cubicBezTo>
                <a:lnTo>
                  <a:pt x="13800" y="2096"/>
                </a:lnTo>
                <a:lnTo>
                  <a:pt x="13788" y="2085"/>
                </a:lnTo>
                <a:lnTo>
                  <a:pt x="16383" y="2085"/>
                </a:lnTo>
                <a:cubicBezTo>
                  <a:pt x="16693" y="2085"/>
                  <a:pt x="16943" y="1834"/>
                  <a:pt x="16943" y="1525"/>
                </a:cubicBezTo>
                <a:lnTo>
                  <a:pt x="16943" y="572"/>
                </a:lnTo>
                <a:cubicBezTo>
                  <a:pt x="16943" y="263"/>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
          <p:cNvSpPr/>
          <p:nvPr/>
        </p:nvSpPr>
        <p:spPr>
          <a:xfrm>
            <a:off x="70773" y="1118405"/>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
          <p:cNvSpPr/>
          <p:nvPr/>
        </p:nvSpPr>
        <p:spPr>
          <a:xfrm>
            <a:off x="70773" y="1362161"/>
            <a:ext cx="544548" cy="67012"/>
          </a:xfrm>
          <a:custGeom>
            <a:avLst/>
            <a:gdLst/>
            <a:ahLst/>
            <a:cxnLst/>
            <a:rect l="l" t="t" r="r" b="b"/>
            <a:pathLst>
              <a:path w="16943" h="2085" extrusionOk="0">
                <a:moveTo>
                  <a:pt x="548" y="0"/>
                </a:moveTo>
                <a:cubicBezTo>
                  <a:pt x="238" y="0"/>
                  <a:pt x="0" y="250"/>
                  <a:pt x="0" y="560"/>
                </a:cubicBezTo>
                <a:lnTo>
                  <a:pt x="0" y="1524"/>
                </a:lnTo>
                <a:cubicBezTo>
                  <a:pt x="0" y="1834"/>
                  <a:pt x="238"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70388" y="1605531"/>
            <a:ext cx="544934" cy="67398"/>
          </a:xfrm>
          <a:custGeom>
            <a:avLst/>
            <a:gdLst/>
            <a:ahLst/>
            <a:cxnLst/>
            <a:rect l="l" t="t" r="r" b="b"/>
            <a:pathLst>
              <a:path w="16955" h="2097" extrusionOk="0">
                <a:moveTo>
                  <a:pt x="560" y="1"/>
                </a:moveTo>
                <a:cubicBezTo>
                  <a:pt x="250" y="13"/>
                  <a:pt x="0" y="263"/>
                  <a:pt x="12" y="572"/>
                </a:cubicBezTo>
                <a:lnTo>
                  <a:pt x="12" y="1537"/>
                </a:lnTo>
                <a:cubicBezTo>
                  <a:pt x="0" y="1834"/>
                  <a:pt x="250" y="2096"/>
                  <a:pt x="560" y="2096"/>
                </a:cubicBezTo>
                <a:lnTo>
                  <a:pt x="16395" y="2096"/>
                </a:lnTo>
                <a:cubicBezTo>
                  <a:pt x="16705" y="2096"/>
                  <a:pt x="16955" y="1834"/>
                  <a:pt x="16955" y="1537"/>
                </a:cubicBezTo>
                <a:lnTo>
                  <a:pt x="16955" y="572"/>
                </a:lnTo>
                <a:cubicBezTo>
                  <a:pt x="16955" y="263"/>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70773" y="1849673"/>
            <a:ext cx="544548" cy="67012"/>
          </a:xfrm>
          <a:custGeom>
            <a:avLst/>
            <a:gdLst/>
            <a:ahLst/>
            <a:cxnLst/>
            <a:rect l="l" t="t" r="r" b="b"/>
            <a:pathLst>
              <a:path w="16943" h="2085" extrusionOk="0">
                <a:moveTo>
                  <a:pt x="548" y="1"/>
                </a:moveTo>
                <a:cubicBezTo>
                  <a:pt x="238" y="1"/>
                  <a:pt x="0" y="251"/>
                  <a:pt x="0" y="549"/>
                </a:cubicBezTo>
                <a:lnTo>
                  <a:pt x="0" y="1525"/>
                </a:lnTo>
                <a:cubicBezTo>
                  <a:pt x="0" y="1823"/>
                  <a:pt x="238" y="2073"/>
                  <a:pt x="548" y="2085"/>
                </a:cubicBezTo>
                <a:lnTo>
                  <a:pt x="16383" y="2085"/>
                </a:lnTo>
                <a:cubicBezTo>
                  <a:pt x="16693" y="2073"/>
                  <a:pt x="16943" y="1823"/>
                  <a:pt x="16943" y="1513"/>
                </a:cubicBezTo>
                <a:lnTo>
                  <a:pt x="16943" y="549"/>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7"/>
          <p:cNvSpPr/>
          <p:nvPr/>
        </p:nvSpPr>
        <p:spPr>
          <a:xfrm>
            <a:off x="70773" y="2093462"/>
            <a:ext cx="544548" cy="66980"/>
          </a:xfrm>
          <a:custGeom>
            <a:avLst/>
            <a:gdLst/>
            <a:ahLst/>
            <a:cxnLst/>
            <a:rect l="l" t="t" r="r" b="b"/>
            <a:pathLst>
              <a:path w="16943" h="2084" extrusionOk="0">
                <a:moveTo>
                  <a:pt x="548" y="0"/>
                </a:moveTo>
                <a:cubicBezTo>
                  <a:pt x="238" y="0"/>
                  <a:pt x="0" y="250"/>
                  <a:pt x="0" y="548"/>
                </a:cubicBezTo>
                <a:lnTo>
                  <a:pt x="0" y="1512"/>
                </a:lnTo>
                <a:cubicBezTo>
                  <a:pt x="0" y="1822"/>
                  <a:pt x="238"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70773" y="2336832"/>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70388" y="2580589"/>
            <a:ext cx="544934" cy="67012"/>
          </a:xfrm>
          <a:custGeom>
            <a:avLst/>
            <a:gdLst/>
            <a:ahLst/>
            <a:cxnLst/>
            <a:rect l="l" t="t" r="r" b="b"/>
            <a:pathLst>
              <a:path w="16955" h="2085" extrusionOk="0">
                <a:moveTo>
                  <a:pt x="560" y="1"/>
                </a:moveTo>
                <a:cubicBezTo>
                  <a:pt x="250" y="1"/>
                  <a:pt x="0" y="251"/>
                  <a:pt x="12" y="560"/>
                </a:cubicBezTo>
                <a:lnTo>
                  <a:pt x="12" y="1525"/>
                </a:lnTo>
                <a:cubicBezTo>
                  <a:pt x="0" y="1834"/>
                  <a:pt x="250" y="2084"/>
                  <a:pt x="560" y="2084"/>
                </a:cubicBezTo>
                <a:lnTo>
                  <a:pt x="16395" y="2084"/>
                </a:lnTo>
                <a:cubicBezTo>
                  <a:pt x="16705" y="2084"/>
                  <a:pt x="16955" y="1834"/>
                  <a:pt x="16955" y="1525"/>
                </a:cubicBezTo>
                <a:lnTo>
                  <a:pt x="16955" y="560"/>
                </a:lnTo>
                <a:cubicBezTo>
                  <a:pt x="16955" y="251"/>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70773" y="2824377"/>
            <a:ext cx="544548" cy="66980"/>
          </a:xfrm>
          <a:custGeom>
            <a:avLst/>
            <a:gdLst/>
            <a:ahLst/>
            <a:cxnLst/>
            <a:rect l="l" t="t" r="r" b="b"/>
            <a:pathLst>
              <a:path w="16943" h="2084" extrusionOk="0">
                <a:moveTo>
                  <a:pt x="548" y="0"/>
                </a:moveTo>
                <a:cubicBezTo>
                  <a:pt x="238" y="0"/>
                  <a:pt x="0" y="250"/>
                  <a:pt x="0" y="560"/>
                </a:cubicBezTo>
                <a:lnTo>
                  <a:pt x="0" y="1524"/>
                </a:lnTo>
                <a:cubicBezTo>
                  <a:pt x="0" y="1822"/>
                  <a:pt x="250"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7"/>
          <p:cNvSpPr/>
          <p:nvPr/>
        </p:nvSpPr>
        <p:spPr>
          <a:xfrm>
            <a:off x="70773" y="3068134"/>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70773" y="3311890"/>
            <a:ext cx="544548" cy="67012"/>
          </a:xfrm>
          <a:custGeom>
            <a:avLst/>
            <a:gdLst/>
            <a:ahLst/>
            <a:cxnLst/>
            <a:rect l="l" t="t" r="r" b="b"/>
            <a:pathLst>
              <a:path w="16943" h="2085" extrusionOk="0">
                <a:moveTo>
                  <a:pt x="548" y="1"/>
                </a:moveTo>
                <a:cubicBezTo>
                  <a:pt x="238" y="1"/>
                  <a:pt x="0" y="251"/>
                  <a:pt x="0" y="560"/>
                </a:cubicBezTo>
                <a:lnTo>
                  <a:pt x="0" y="1525"/>
                </a:lnTo>
                <a:cubicBezTo>
                  <a:pt x="0" y="1834"/>
                  <a:pt x="238" y="2084"/>
                  <a:pt x="548" y="2084"/>
                </a:cubicBezTo>
                <a:lnTo>
                  <a:pt x="16383" y="2084"/>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a:off x="70388" y="3555293"/>
            <a:ext cx="544934" cy="67365"/>
          </a:xfrm>
          <a:custGeom>
            <a:avLst/>
            <a:gdLst/>
            <a:ahLst/>
            <a:cxnLst/>
            <a:rect l="l" t="t" r="r" b="b"/>
            <a:pathLst>
              <a:path w="16955" h="2096" extrusionOk="0">
                <a:moveTo>
                  <a:pt x="560" y="0"/>
                </a:moveTo>
                <a:cubicBezTo>
                  <a:pt x="250" y="12"/>
                  <a:pt x="0" y="262"/>
                  <a:pt x="12" y="572"/>
                </a:cubicBezTo>
                <a:lnTo>
                  <a:pt x="12" y="1536"/>
                </a:lnTo>
                <a:cubicBezTo>
                  <a:pt x="0" y="1834"/>
                  <a:pt x="250" y="2096"/>
                  <a:pt x="560" y="2096"/>
                </a:cubicBezTo>
                <a:lnTo>
                  <a:pt x="16395" y="2096"/>
                </a:lnTo>
                <a:cubicBezTo>
                  <a:pt x="16705" y="2096"/>
                  <a:pt x="16955" y="1834"/>
                  <a:pt x="16955" y="1536"/>
                </a:cubicBezTo>
                <a:lnTo>
                  <a:pt x="16955" y="572"/>
                </a:lnTo>
                <a:cubicBezTo>
                  <a:pt x="16955" y="262"/>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a:off x="70773" y="3799049"/>
            <a:ext cx="544548" cy="67365"/>
          </a:xfrm>
          <a:custGeom>
            <a:avLst/>
            <a:gdLst/>
            <a:ahLst/>
            <a:cxnLst/>
            <a:rect l="l" t="t" r="r" b="b"/>
            <a:pathLst>
              <a:path w="16943" h="2096" extrusionOk="0">
                <a:moveTo>
                  <a:pt x="548" y="0"/>
                </a:moveTo>
                <a:cubicBezTo>
                  <a:pt x="238" y="12"/>
                  <a:pt x="0" y="262"/>
                  <a:pt x="0" y="560"/>
                </a:cubicBezTo>
                <a:lnTo>
                  <a:pt x="0" y="1536"/>
                </a:lnTo>
                <a:cubicBezTo>
                  <a:pt x="0" y="1834"/>
                  <a:pt x="250" y="2084"/>
                  <a:pt x="548" y="2096"/>
                </a:cubicBezTo>
                <a:lnTo>
                  <a:pt x="16383" y="2096"/>
                </a:lnTo>
                <a:cubicBezTo>
                  <a:pt x="16693" y="2096"/>
                  <a:pt x="16943" y="1834"/>
                  <a:pt x="16943" y="1536"/>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a:off x="70773" y="4042805"/>
            <a:ext cx="544548" cy="67398"/>
          </a:xfrm>
          <a:custGeom>
            <a:avLst/>
            <a:gdLst/>
            <a:ahLst/>
            <a:cxnLst/>
            <a:rect l="l" t="t" r="r" b="b"/>
            <a:pathLst>
              <a:path w="16943" h="2097" extrusionOk="0">
                <a:moveTo>
                  <a:pt x="548" y="1"/>
                </a:moveTo>
                <a:cubicBezTo>
                  <a:pt x="238" y="12"/>
                  <a:pt x="0" y="262"/>
                  <a:pt x="0" y="560"/>
                </a:cubicBezTo>
                <a:lnTo>
                  <a:pt x="0" y="1525"/>
                </a:lnTo>
                <a:cubicBezTo>
                  <a:pt x="0" y="1834"/>
                  <a:pt x="250"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70773" y="4286561"/>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
          <p:cNvSpPr/>
          <p:nvPr/>
        </p:nvSpPr>
        <p:spPr>
          <a:xfrm>
            <a:off x="70388" y="4530350"/>
            <a:ext cx="544934" cy="66980"/>
          </a:xfrm>
          <a:custGeom>
            <a:avLst/>
            <a:gdLst/>
            <a:ahLst/>
            <a:cxnLst/>
            <a:rect l="l" t="t" r="r" b="b"/>
            <a:pathLst>
              <a:path w="16955" h="2084" extrusionOk="0">
                <a:moveTo>
                  <a:pt x="560" y="0"/>
                </a:moveTo>
                <a:cubicBezTo>
                  <a:pt x="250" y="0"/>
                  <a:pt x="0" y="250"/>
                  <a:pt x="12" y="560"/>
                </a:cubicBezTo>
                <a:lnTo>
                  <a:pt x="12" y="1524"/>
                </a:lnTo>
                <a:cubicBezTo>
                  <a:pt x="0" y="1834"/>
                  <a:pt x="250" y="2084"/>
                  <a:pt x="560" y="2084"/>
                </a:cubicBezTo>
                <a:lnTo>
                  <a:pt x="16395" y="2084"/>
                </a:lnTo>
                <a:cubicBezTo>
                  <a:pt x="16705" y="2084"/>
                  <a:pt x="16955" y="1834"/>
                  <a:pt x="16955" y="1524"/>
                </a:cubicBezTo>
                <a:lnTo>
                  <a:pt x="16955" y="560"/>
                </a:lnTo>
                <a:cubicBezTo>
                  <a:pt x="16955" y="250"/>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
          <p:cNvSpPr/>
          <p:nvPr/>
        </p:nvSpPr>
        <p:spPr>
          <a:xfrm>
            <a:off x="228038" y="435392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a:off x="228038" y="411017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a:off x="228038" y="386638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
          <p:cNvSpPr/>
          <p:nvPr/>
        </p:nvSpPr>
        <p:spPr>
          <a:xfrm>
            <a:off x="228038" y="3622628"/>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7"/>
          <p:cNvSpPr/>
          <p:nvPr/>
        </p:nvSpPr>
        <p:spPr>
          <a:xfrm>
            <a:off x="228038" y="3378871"/>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228038" y="3135083"/>
            <a:ext cx="176834" cy="176834"/>
          </a:xfrm>
          <a:custGeom>
            <a:avLst/>
            <a:gdLst/>
            <a:ahLst/>
            <a:cxnLst/>
            <a:rect l="l" t="t" r="r" b="b"/>
            <a:pathLst>
              <a:path w="5502" h="5502" extrusionOk="0">
                <a:moveTo>
                  <a:pt x="1" y="1"/>
                </a:moveTo>
                <a:lnTo>
                  <a:pt x="1" y="5502"/>
                </a:lnTo>
                <a:lnTo>
                  <a:pt x="5501" y="5502"/>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228038" y="2891327"/>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
          <p:cNvSpPr/>
          <p:nvPr/>
        </p:nvSpPr>
        <p:spPr>
          <a:xfrm>
            <a:off x="228038" y="2647570"/>
            <a:ext cx="176834" cy="176834"/>
          </a:xfrm>
          <a:custGeom>
            <a:avLst/>
            <a:gdLst/>
            <a:ahLst/>
            <a:cxnLst/>
            <a:rect l="l" t="t" r="r" b="b"/>
            <a:pathLst>
              <a:path w="5502" h="5502"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
          <p:cNvSpPr/>
          <p:nvPr/>
        </p:nvSpPr>
        <p:spPr>
          <a:xfrm>
            <a:off x="228038" y="2404200"/>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
          <p:cNvSpPr/>
          <p:nvPr/>
        </p:nvSpPr>
        <p:spPr>
          <a:xfrm>
            <a:off x="228038" y="2160411"/>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
          <p:cNvSpPr/>
          <p:nvPr/>
        </p:nvSpPr>
        <p:spPr>
          <a:xfrm>
            <a:off x="228038" y="1916655"/>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228038" y="167289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228038" y="142914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228038" y="118535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228038" y="941598"/>
            <a:ext cx="176834" cy="176834"/>
          </a:xfrm>
          <a:custGeom>
            <a:avLst/>
            <a:gdLst/>
            <a:ahLst/>
            <a:cxnLst/>
            <a:rect l="l" t="t" r="r" b="b"/>
            <a:pathLst>
              <a:path w="5502" h="5502" extrusionOk="0">
                <a:moveTo>
                  <a:pt x="1" y="1"/>
                </a:moveTo>
                <a:lnTo>
                  <a:pt x="1" y="5501"/>
                </a:lnTo>
                <a:lnTo>
                  <a:pt x="5501" y="5501"/>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228038" y="697841"/>
            <a:ext cx="176834" cy="176802"/>
          </a:xfrm>
          <a:custGeom>
            <a:avLst/>
            <a:gdLst/>
            <a:ahLst/>
            <a:cxnLst/>
            <a:rect l="l" t="t" r="r" b="b"/>
            <a:pathLst>
              <a:path w="5502" h="5501"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255583" y="173945"/>
            <a:ext cx="8517839" cy="4795609"/>
          </a:xfrm>
          <a:custGeom>
            <a:avLst/>
            <a:gdLst/>
            <a:ahLst/>
            <a:cxnLst/>
            <a:rect l="l" t="t" r="r" b="b"/>
            <a:pathLst>
              <a:path w="265023" h="149210" extrusionOk="0">
                <a:moveTo>
                  <a:pt x="7490" y="1"/>
                </a:moveTo>
                <a:cubicBezTo>
                  <a:pt x="3335" y="1"/>
                  <a:pt x="1" y="3346"/>
                  <a:pt x="1" y="7490"/>
                </a:cubicBezTo>
                <a:lnTo>
                  <a:pt x="1" y="141720"/>
                </a:lnTo>
                <a:cubicBezTo>
                  <a:pt x="1" y="145864"/>
                  <a:pt x="3335" y="149209"/>
                  <a:pt x="7490" y="149209"/>
                </a:cubicBezTo>
                <a:lnTo>
                  <a:pt x="257545" y="149209"/>
                </a:lnTo>
                <a:cubicBezTo>
                  <a:pt x="261688" y="149209"/>
                  <a:pt x="265022" y="145864"/>
                  <a:pt x="265022" y="141720"/>
                </a:cubicBezTo>
                <a:lnTo>
                  <a:pt x="265022" y="7490"/>
                </a:lnTo>
                <a:cubicBezTo>
                  <a:pt x="265022" y="3346"/>
                  <a:pt x="261688" y="1"/>
                  <a:pt x="257545" y="1"/>
                </a:cubicBezTo>
                <a:close/>
              </a:path>
            </a:pathLst>
          </a:custGeom>
          <a:solidFill>
            <a:schemeClr val="dk2"/>
          </a:solidFill>
          <a:ln>
            <a:noFill/>
          </a:ln>
          <a:effectLst>
            <a:outerShdw blurRad="57150" dist="38100" dir="72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515826" y="494679"/>
            <a:ext cx="169828" cy="156875"/>
          </a:xfrm>
          <a:custGeom>
            <a:avLst/>
            <a:gdLst/>
            <a:ahLst/>
            <a:cxnLst/>
            <a:rect l="l" t="t" r="r" b="b"/>
            <a:pathLst>
              <a:path w="5284" h="4881" extrusionOk="0">
                <a:moveTo>
                  <a:pt x="2197" y="1"/>
                </a:moveTo>
                <a:cubicBezTo>
                  <a:pt x="1313" y="1"/>
                  <a:pt x="434" y="474"/>
                  <a:pt x="0" y="1392"/>
                </a:cubicBezTo>
                <a:lnTo>
                  <a:pt x="2608" y="1392"/>
                </a:lnTo>
                <a:cubicBezTo>
                  <a:pt x="2917" y="1392"/>
                  <a:pt x="3167" y="1654"/>
                  <a:pt x="3167" y="1964"/>
                </a:cubicBezTo>
                <a:lnTo>
                  <a:pt x="3167" y="2928"/>
                </a:lnTo>
                <a:cubicBezTo>
                  <a:pt x="3167" y="3238"/>
                  <a:pt x="2917" y="3488"/>
                  <a:pt x="2608" y="3488"/>
                </a:cubicBezTo>
                <a:lnTo>
                  <a:pt x="0" y="3488"/>
                </a:lnTo>
                <a:cubicBezTo>
                  <a:pt x="381" y="4333"/>
                  <a:pt x="1238" y="4881"/>
                  <a:pt x="2167" y="4881"/>
                </a:cubicBezTo>
                <a:cubicBezTo>
                  <a:pt x="2173" y="4881"/>
                  <a:pt x="2178" y="4881"/>
                  <a:pt x="2183" y="4881"/>
                </a:cubicBezTo>
                <a:cubicBezTo>
                  <a:pt x="4103" y="4881"/>
                  <a:pt x="5284" y="2780"/>
                  <a:pt x="4263" y="1154"/>
                </a:cubicBezTo>
                <a:cubicBezTo>
                  <a:pt x="3779" y="379"/>
                  <a:pt x="2986"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515826" y="738467"/>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41"/>
                  <a:pt x="3167" y="1951"/>
                </a:cubicBezTo>
                <a:lnTo>
                  <a:pt x="3167" y="2927"/>
                </a:lnTo>
                <a:cubicBezTo>
                  <a:pt x="3167" y="3225"/>
                  <a:pt x="2917" y="3487"/>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515826" y="982224"/>
            <a:ext cx="169828" cy="156875"/>
          </a:xfrm>
          <a:custGeom>
            <a:avLst/>
            <a:gdLst/>
            <a:ahLst/>
            <a:cxnLst/>
            <a:rect l="l" t="t" r="r" b="b"/>
            <a:pathLst>
              <a:path w="5284" h="4881" extrusionOk="0">
                <a:moveTo>
                  <a:pt x="2197" y="0"/>
                </a:moveTo>
                <a:cubicBezTo>
                  <a:pt x="1313" y="0"/>
                  <a:pt x="434" y="474"/>
                  <a:pt x="0" y="1392"/>
                </a:cubicBezTo>
                <a:lnTo>
                  <a:pt x="2608" y="1392"/>
                </a:lnTo>
                <a:cubicBezTo>
                  <a:pt x="2917" y="1392"/>
                  <a:pt x="3167" y="1642"/>
                  <a:pt x="3167" y="1951"/>
                </a:cubicBezTo>
                <a:lnTo>
                  <a:pt x="3167" y="2916"/>
                </a:lnTo>
                <a:cubicBezTo>
                  <a:pt x="3167" y="3225"/>
                  <a:pt x="2917" y="3475"/>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515826" y="1225948"/>
            <a:ext cx="169731" cy="156522"/>
          </a:xfrm>
          <a:custGeom>
            <a:avLst/>
            <a:gdLst/>
            <a:ahLst/>
            <a:cxnLst/>
            <a:rect l="l" t="t" r="r" b="b"/>
            <a:pathLst>
              <a:path w="5281" h="4870" extrusionOk="0">
                <a:moveTo>
                  <a:pt x="2206" y="0"/>
                </a:moveTo>
                <a:cubicBezTo>
                  <a:pt x="1320" y="0"/>
                  <a:pt x="435" y="473"/>
                  <a:pt x="0" y="1393"/>
                </a:cubicBezTo>
                <a:lnTo>
                  <a:pt x="2608" y="1393"/>
                </a:lnTo>
                <a:cubicBezTo>
                  <a:pt x="2917" y="1393"/>
                  <a:pt x="3167" y="1643"/>
                  <a:pt x="3167" y="1952"/>
                </a:cubicBezTo>
                <a:lnTo>
                  <a:pt x="3167" y="2917"/>
                </a:lnTo>
                <a:cubicBezTo>
                  <a:pt x="3167" y="3226"/>
                  <a:pt x="2917" y="3476"/>
                  <a:pt x="2608" y="3488"/>
                </a:cubicBezTo>
                <a:lnTo>
                  <a:pt x="0" y="3488"/>
                </a:lnTo>
                <a:cubicBezTo>
                  <a:pt x="381" y="4334"/>
                  <a:pt x="1238" y="4869"/>
                  <a:pt x="2167" y="4869"/>
                </a:cubicBezTo>
                <a:cubicBezTo>
                  <a:pt x="2178" y="4870"/>
                  <a:pt x="2189" y="4870"/>
                  <a:pt x="2199" y="4870"/>
                </a:cubicBezTo>
                <a:cubicBezTo>
                  <a:pt x="4109" y="4870"/>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515826" y="1469704"/>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515826" y="1713460"/>
            <a:ext cx="169731" cy="156554"/>
          </a:xfrm>
          <a:custGeom>
            <a:avLst/>
            <a:gdLst/>
            <a:ahLst/>
            <a:cxnLst/>
            <a:rect l="l" t="t" r="r" b="b"/>
            <a:pathLst>
              <a:path w="5281" h="4871" extrusionOk="0">
                <a:moveTo>
                  <a:pt x="2202" y="1"/>
                </a:moveTo>
                <a:cubicBezTo>
                  <a:pt x="1316" y="1"/>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515826" y="1957217"/>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515826" y="2200716"/>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5"/>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515826" y="2444440"/>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515826" y="2688196"/>
            <a:ext cx="169828" cy="156875"/>
          </a:xfrm>
          <a:custGeom>
            <a:avLst/>
            <a:gdLst/>
            <a:ahLst/>
            <a:cxnLst/>
            <a:rect l="l" t="t" r="r" b="b"/>
            <a:pathLst>
              <a:path w="5284" h="4881" extrusionOk="0">
                <a:moveTo>
                  <a:pt x="2197" y="0"/>
                </a:moveTo>
                <a:cubicBezTo>
                  <a:pt x="1313" y="0"/>
                  <a:pt x="434" y="473"/>
                  <a:pt x="0" y="1392"/>
                </a:cubicBezTo>
                <a:lnTo>
                  <a:pt x="2608" y="1392"/>
                </a:lnTo>
                <a:cubicBezTo>
                  <a:pt x="2917" y="1392"/>
                  <a:pt x="3167" y="1642"/>
                  <a:pt x="3167" y="1951"/>
                </a:cubicBezTo>
                <a:lnTo>
                  <a:pt x="3167" y="2927"/>
                </a:lnTo>
                <a:cubicBezTo>
                  <a:pt x="3167" y="3237"/>
                  <a:pt x="2917" y="3487"/>
                  <a:pt x="2608" y="3487"/>
                </a:cubicBezTo>
                <a:lnTo>
                  <a:pt x="0" y="3487"/>
                </a:lnTo>
                <a:cubicBezTo>
                  <a:pt x="393"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515826" y="2931888"/>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89"/>
                </a:cubicBezTo>
                <a:lnTo>
                  <a:pt x="0" y="3489"/>
                </a:lnTo>
                <a:cubicBezTo>
                  <a:pt x="393" y="4335"/>
                  <a:pt x="1238" y="4870"/>
                  <a:pt x="2167" y="4870"/>
                </a:cubicBezTo>
                <a:cubicBezTo>
                  <a:pt x="2178" y="4871"/>
                  <a:pt x="2189" y="4871"/>
                  <a:pt x="2199" y="4871"/>
                </a:cubicBezTo>
                <a:cubicBezTo>
                  <a:pt x="4109" y="4871"/>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515826" y="3175677"/>
            <a:ext cx="169731" cy="156907"/>
          </a:xfrm>
          <a:custGeom>
            <a:avLst/>
            <a:gdLst/>
            <a:ahLst/>
            <a:cxnLst/>
            <a:rect l="l" t="t" r="r" b="b"/>
            <a:pathLst>
              <a:path w="5281" h="4882" extrusionOk="0">
                <a:moveTo>
                  <a:pt x="2206" y="0"/>
                </a:moveTo>
                <a:cubicBezTo>
                  <a:pt x="1320" y="0"/>
                  <a:pt x="435" y="473"/>
                  <a:pt x="0" y="1393"/>
                </a:cubicBezTo>
                <a:lnTo>
                  <a:pt x="2608" y="1393"/>
                </a:lnTo>
                <a:cubicBezTo>
                  <a:pt x="2917" y="1393"/>
                  <a:pt x="3167" y="1643"/>
                  <a:pt x="3167" y="1953"/>
                </a:cubicBezTo>
                <a:lnTo>
                  <a:pt x="3167" y="2917"/>
                </a:lnTo>
                <a:cubicBezTo>
                  <a:pt x="3167" y="3227"/>
                  <a:pt x="2917" y="3477"/>
                  <a:pt x="2608" y="3489"/>
                </a:cubicBezTo>
                <a:lnTo>
                  <a:pt x="0" y="3489"/>
                </a:lnTo>
                <a:cubicBezTo>
                  <a:pt x="381" y="4334"/>
                  <a:pt x="1238" y="4870"/>
                  <a:pt x="2167" y="4882"/>
                </a:cubicBezTo>
                <a:cubicBezTo>
                  <a:pt x="2178" y="4882"/>
                  <a:pt x="2189" y="4882"/>
                  <a:pt x="2199" y="4882"/>
                </a:cubicBezTo>
                <a:cubicBezTo>
                  <a:pt x="4109" y="4882"/>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515826" y="3419433"/>
            <a:ext cx="169731" cy="156554"/>
          </a:xfrm>
          <a:custGeom>
            <a:avLst/>
            <a:gdLst/>
            <a:ahLst/>
            <a:cxnLst/>
            <a:rect l="l" t="t" r="r" b="b"/>
            <a:pathLst>
              <a:path w="5281" h="4871" extrusionOk="0">
                <a:moveTo>
                  <a:pt x="2202" y="0"/>
                </a:moveTo>
                <a:cubicBezTo>
                  <a:pt x="1316" y="0"/>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515826" y="3663189"/>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515826" y="3906978"/>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2"/>
                </a:cubicBezTo>
                <a:lnTo>
                  <a:pt x="3167" y="2917"/>
                </a:lnTo>
                <a:cubicBezTo>
                  <a:pt x="3167" y="3226"/>
                  <a:pt x="2917" y="3476"/>
                  <a:pt x="2608" y="3476"/>
                </a:cubicBezTo>
                <a:lnTo>
                  <a:pt x="0" y="3476"/>
                </a:lnTo>
                <a:cubicBezTo>
                  <a:pt x="381" y="4322"/>
                  <a:pt x="1238" y="4869"/>
                  <a:pt x="2167" y="4869"/>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515826" y="4150445"/>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6"/>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515826" y="4394169"/>
            <a:ext cx="169828" cy="156875"/>
          </a:xfrm>
          <a:custGeom>
            <a:avLst/>
            <a:gdLst/>
            <a:ahLst/>
            <a:cxnLst/>
            <a:rect l="l" t="t" r="r" b="b"/>
            <a:pathLst>
              <a:path w="5284" h="4881"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70388" y="539419"/>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70773" y="783175"/>
            <a:ext cx="546862" cy="67365"/>
          </a:xfrm>
          <a:custGeom>
            <a:avLst/>
            <a:gdLst/>
            <a:ahLst/>
            <a:cxnLst/>
            <a:rect l="l" t="t" r="r" b="b"/>
            <a:pathLst>
              <a:path w="17015" h="2096" extrusionOk="0">
                <a:moveTo>
                  <a:pt x="548" y="0"/>
                </a:moveTo>
                <a:cubicBezTo>
                  <a:pt x="238" y="12"/>
                  <a:pt x="0" y="262"/>
                  <a:pt x="0" y="560"/>
                </a:cubicBezTo>
                <a:lnTo>
                  <a:pt x="0" y="1536"/>
                </a:lnTo>
                <a:cubicBezTo>
                  <a:pt x="0" y="1834"/>
                  <a:pt x="250" y="2084"/>
                  <a:pt x="560" y="2096"/>
                </a:cubicBezTo>
                <a:lnTo>
                  <a:pt x="16455" y="2096"/>
                </a:lnTo>
                <a:cubicBezTo>
                  <a:pt x="16764" y="2096"/>
                  <a:pt x="17014" y="1834"/>
                  <a:pt x="17014" y="1536"/>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70773" y="1026932"/>
            <a:ext cx="546862" cy="67398"/>
          </a:xfrm>
          <a:custGeom>
            <a:avLst/>
            <a:gdLst/>
            <a:ahLst/>
            <a:cxnLst/>
            <a:rect l="l" t="t" r="r" b="b"/>
            <a:pathLst>
              <a:path w="17015" h="2097" extrusionOk="0">
                <a:moveTo>
                  <a:pt x="548" y="1"/>
                </a:moveTo>
                <a:cubicBezTo>
                  <a:pt x="238" y="12"/>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70773" y="1270688"/>
            <a:ext cx="546862" cy="67398"/>
          </a:xfrm>
          <a:custGeom>
            <a:avLst/>
            <a:gdLst/>
            <a:ahLst/>
            <a:cxnLst/>
            <a:rect l="l" t="t" r="r" b="b"/>
            <a:pathLst>
              <a:path w="17015" h="2097" extrusionOk="0">
                <a:moveTo>
                  <a:pt x="548" y="1"/>
                </a:moveTo>
                <a:cubicBezTo>
                  <a:pt x="238" y="1"/>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70388" y="1514476"/>
            <a:ext cx="547248" cy="67365"/>
          </a:xfrm>
          <a:custGeom>
            <a:avLst/>
            <a:gdLst/>
            <a:ahLst/>
            <a:cxnLst/>
            <a:rect l="l" t="t" r="r" b="b"/>
            <a:pathLst>
              <a:path w="17027" h="2096" extrusionOk="0">
                <a:moveTo>
                  <a:pt x="560" y="0"/>
                </a:moveTo>
                <a:cubicBezTo>
                  <a:pt x="250" y="0"/>
                  <a:pt x="0" y="262"/>
                  <a:pt x="12" y="572"/>
                </a:cubicBezTo>
                <a:lnTo>
                  <a:pt x="12" y="1524"/>
                </a:lnTo>
                <a:cubicBezTo>
                  <a:pt x="0" y="1834"/>
                  <a:pt x="250" y="2084"/>
                  <a:pt x="560" y="2096"/>
                </a:cubicBezTo>
                <a:lnTo>
                  <a:pt x="16467" y="2096"/>
                </a:lnTo>
                <a:cubicBezTo>
                  <a:pt x="16776" y="2084"/>
                  <a:pt x="17026" y="1834"/>
                  <a:pt x="17026" y="1524"/>
                </a:cubicBezTo>
                <a:lnTo>
                  <a:pt x="17026" y="572"/>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70773" y="1758233"/>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70773" y="2001989"/>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70773" y="2245745"/>
            <a:ext cx="546862" cy="67012"/>
          </a:xfrm>
          <a:custGeom>
            <a:avLst/>
            <a:gdLst/>
            <a:ahLst/>
            <a:cxnLst/>
            <a:rect l="l" t="t" r="r" b="b"/>
            <a:pathLst>
              <a:path w="17015" h="2085" extrusionOk="0">
                <a:moveTo>
                  <a:pt x="548" y="1"/>
                </a:moveTo>
                <a:cubicBezTo>
                  <a:pt x="238" y="1"/>
                  <a:pt x="0" y="251"/>
                  <a:pt x="0" y="561"/>
                </a:cubicBezTo>
                <a:lnTo>
                  <a:pt x="0" y="1525"/>
                </a:lnTo>
                <a:cubicBezTo>
                  <a:pt x="0" y="1834"/>
                  <a:pt x="250" y="2085"/>
                  <a:pt x="560" y="2085"/>
                </a:cubicBezTo>
                <a:lnTo>
                  <a:pt x="16455" y="2085"/>
                </a:lnTo>
                <a:cubicBezTo>
                  <a:pt x="16764" y="2085"/>
                  <a:pt x="17014" y="1834"/>
                  <a:pt x="17014" y="1525"/>
                </a:cubicBezTo>
                <a:lnTo>
                  <a:pt x="17014" y="561"/>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70388" y="2489148"/>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70773" y="2733290"/>
            <a:ext cx="546862" cy="67012"/>
          </a:xfrm>
          <a:custGeom>
            <a:avLst/>
            <a:gdLst/>
            <a:ahLst/>
            <a:cxnLst/>
            <a:rect l="l" t="t" r="r" b="b"/>
            <a:pathLst>
              <a:path w="17015" h="2085" extrusionOk="0">
                <a:moveTo>
                  <a:pt x="548" y="0"/>
                </a:moveTo>
                <a:cubicBezTo>
                  <a:pt x="250" y="0"/>
                  <a:pt x="0" y="250"/>
                  <a:pt x="0" y="548"/>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70773" y="2976661"/>
            <a:ext cx="546862" cy="67398"/>
          </a:xfrm>
          <a:custGeom>
            <a:avLst/>
            <a:gdLst/>
            <a:ahLst/>
            <a:cxnLst/>
            <a:rect l="l" t="t" r="r" b="b"/>
            <a:pathLst>
              <a:path w="17015" h="2097" extrusionOk="0">
                <a:moveTo>
                  <a:pt x="548" y="1"/>
                </a:moveTo>
                <a:cubicBezTo>
                  <a:pt x="238" y="13"/>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70773" y="3220449"/>
            <a:ext cx="546862" cy="67365"/>
          </a:xfrm>
          <a:custGeom>
            <a:avLst/>
            <a:gdLst/>
            <a:ahLst/>
            <a:cxnLst/>
            <a:rect l="l" t="t" r="r" b="b"/>
            <a:pathLst>
              <a:path w="17015" h="2096" extrusionOk="0">
                <a:moveTo>
                  <a:pt x="548" y="0"/>
                </a:moveTo>
                <a:cubicBezTo>
                  <a:pt x="238" y="12"/>
                  <a:pt x="0" y="262"/>
                  <a:pt x="0" y="560"/>
                </a:cubicBezTo>
                <a:lnTo>
                  <a:pt x="0" y="1524"/>
                </a:lnTo>
                <a:cubicBezTo>
                  <a:pt x="0" y="1834"/>
                  <a:pt x="250" y="2084"/>
                  <a:pt x="560" y="2096"/>
                </a:cubicBezTo>
                <a:lnTo>
                  <a:pt x="16455" y="2096"/>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70388" y="3464205"/>
            <a:ext cx="547248" cy="66980"/>
          </a:xfrm>
          <a:custGeom>
            <a:avLst/>
            <a:gdLst/>
            <a:ahLst/>
            <a:cxnLst/>
            <a:rect l="l" t="t" r="r" b="b"/>
            <a:pathLst>
              <a:path w="17027" h="2084" extrusionOk="0">
                <a:moveTo>
                  <a:pt x="560" y="0"/>
                </a:moveTo>
                <a:cubicBezTo>
                  <a:pt x="250" y="0"/>
                  <a:pt x="0" y="250"/>
                  <a:pt x="12" y="560"/>
                </a:cubicBezTo>
                <a:lnTo>
                  <a:pt x="12" y="1524"/>
                </a:lnTo>
                <a:cubicBezTo>
                  <a:pt x="0" y="1834"/>
                  <a:pt x="250" y="2084"/>
                  <a:pt x="560" y="2084"/>
                </a:cubicBezTo>
                <a:lnTo>
                  <a:pt x="16467" y="2084"/>
                </a:lnTo>
                <a:cubicBezTo>
                  <a:pt x="16776" y="2084"/>
                  <a:pt x="17026" y="1834"/>
                  <a:pt x="17026" y="1524"/>
                </a:cubicBezTo>
                <a:lnTo>
                  <a:pt x="17026" y="560"/>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70773" y="3707962"/>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70773" y="3951718"/>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70773" y="4195506"/>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70388" y="4438877"/>
            <a:ext cx="547248" cy="67365"/>
          </a:xfrm>
          <a:custGeom>
            <a:avLst/>
            <a:gdLst/>
            <a:ahLst/>
            <a:cxnLst/>
            <a:rect l="l" t="t" r="r" b="b"/>
            <a:pathLst>
              <a:path w="17027" h="2096" extrusionOk="0">
                <a:moveTo>
                  <a:pt x="560" y="0"/>
                </a:moveTo>
                <a:cubicBezTo>
                  <a:pt x="250" y="12"/>
                  <a:pt x="0" y="262"/>
                  <a:pt x="12" y="572"/>
                </a:cubicBezTo>
                <a:lnTo>
                  <a:pt x="12" y="1536"/>
                </a:lnTo>
                <a:cubicBezTo>
                  <a:pt x="0" y="1846"/>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406001" y="4758421"/>
            <a:ext cx="8145080" cy="90346"/>
          </a:xfrm>
          <a:custGeom>
            <a:avLst/>
            <a:gdLst/>
            <a:ahLst/>
            <a:cxnLst/>
            <a:rect l="l" t="t" r="r" b="b"/>
            <a:pathLst>
              <a:path w="253425" h="2811" extrusionOk="0">
                <a:moveTo>
                  <a:pt x="0" y="0"/>
                </a:moveTo>
                <a:lnTo>
                  <a:pt x="0" y="2810"/>
                </a:lnTo>
                <a:lnTo>
                  <a:pt x="253425" y="2810"/>
                </a:lnTo>
                <a:lnTo>
                  <a:pt x="253425"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8543978" y="286824"/>
            <a:ext cx="92242" cy="4471510"/>
          </a:xfrm>
          <a:custGeom>
            <a:avLst/>
            <a:gdLst/>
            <a:ahLst/>
            <a:cxnLst/>
            <a:rect l="l" t="t" r="r" b="b"/>
            <a:pathLst>
              <a:path w="2870" h="139126" extrusionOk="0">
                <a:moveTo>
                  <a:pt x="0" y="1"/>
                </a:moveTo>
                <a:lnTo>
                  <a:pt x="0" y="139125"/>
                </a:lnTo>
                <a:lnTo>
                  <a:pt x="2870" y="139125"/>
                </a:lnTo>
                <a:lnTo>
                  <a:pt x="2870"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407126" y="286824"/>
            <a:ext cx="8135920" cy="4471510"/>
          </a:xfrm>
          <a:custGeom>
            <a:avLst/>
            <a:gdLst/>
            <a:ahLst/>
            <a:cxnLst/>
            <a:rect l="l" t="t" r="r" b="b"/>
            <a:pathLst>
              <a:path w="253140" h="139126" extrusionOk="0">
                <a:moveTo>
                  <a:pt x="1" y="1"/>
                </a:moveTo>
                <a:lnTo>
                  <a:pt x="1" y="7847"/>
                </a:lnTo>
                <a:lnTo>
                  <a:pt x="3394" y="7847"/>
                </a:lnTo>
                <a:cubicBezTo>
                  <a:pt x="3787" y="7002"/>
                  <a:pt x="4620" y="6466"/>
                  <a:pt x="5561" y="6466"/>
                </a:cubicBezTo>
                <a:cubicBezTo>
                  <a:pt x="6906" y="6466"/>
                  <a:pt x="7990" y="7549"/>
                  <a:pt x="7990" y="8895"/>
                </a:cubicBezTo>
                <a:cubicBezTo>
                  <a:pt x="7990" y="10240"/>
                  <a:pt x="6906" y="11336"/>
                  <a:pt x="5561" y="11336"/>
                </a:cubicBezTo>
                <a:cubicBezTo>
                  <a:pt x="4620" y="11336"/>
                  <a:pt x="3787" y="10788"/>
                  <a:pt x="3394" y="9943"/>
                </a:cubicBezTo>
                <a:lnTo>
                  <a:pt x="1" y="9943"/>
                </a:lnTo>
                <a:lnTo>
                  <a:pt x="1" y="15431"/>
                </a:lnTo>
                <a:lnTo>
                  <a:pt x="3394" y="15431"/>
                </a:lnTo>
                <a:cubicBezTo>
                  <a:pt x="3787" y="14586"/>
                  <a:pt x="4620" y="14038"/>
                  <a:pt x="5561" y="14038"/>
                </a:cubicBezTo>
                <a:cubicBezTo>
                  <a:pt x="6906" y="14038"/>
                  <a:pt x="7990" y="15134"/>
                  <a:pt x="7990" y="16479"/>
                </a:cubicBezTo>
                <a:cubicBezTo>
                  <a:pt x="7990" y="17825"/>
                  <a:pt x="6906" y="18908"/>
                  <a:pt x="5561" y="18908"/>
                </a:cubicBezTo>
                <a:cubicBezTo>
                  <a:pt x="4620" y="18908"/>
                  <a:pt x="3787" y="18372"/>
                  <a:pt x="3394" y="17527"/>
                </a:cubicBezTo>
                <a:lnTo>
                  <a:pt x="1" y="17527"/>
                </a:lnTo>
                <a:lnTo>
                  <a:pt x="1" y="23028"/>
                </a:lnTo>
                <a:lnTo>
                  <a:pt x="3394" y="23028"/>
                </a:lnTo>
                <a:cubicBezTo>
                  <a:pt x="3787" y="22170"/>
                  <a:pt x="4620" y="21635"/>
                  <a:pt x="5561" y="21635"/>
                </a:cubicBezTo>
                <a:cubicBezTo>
                  <a:pt x="6906" y="21635"/>
                  <a:pt x="7990" y="22718"/>
                  <a:pt x="7990" y="24063"/>
                </a:cubicBezTo>
                <a:cubicBezTo>
                  <a:pt x="7990" y="25409"/>
                  <a:pt x="6906" y="26504"/>
                  <a:pt x="5561" y="26504"/>
                </a:cubicBezTo>
                <a:cubicBezTo>
                  <a:pt x="4620" y="26504"/>
                  <a:pt x="3775" y="25957"/>
                  <a:pt x="3394" y="25111"/>
                </a:cubicBezTo>
                <a:lnTo>
                  <a:pt x="1" y="25111"/>
                </a:lnTo>
                <a:lnTo>
                  <a:pt x="1" y="30600"/>
                </a:lnTo>
                <a:lnTo>
                  <a:pt x="3394" y="30600"/>
                </a:lnTo>
                <a:cubicBezTo>
                  <a:pt x="3787" y="29755"/>
                  <a:pt x="4620" y="29207"/>
                  <a:pt x="5561" y="29207"/>
                </a:cubicBezTo>
                <a:cubicBezTo>
                  <a:pt x="6906" y="29207"/>
                  <a:pt x="7990" y="30302"/>
                  <a:pt x="7990" y="31648"/>
                </a:cubicBezTo>
                <a:cubicBezTo>
                  <a:pt x="7990" y="32993"/>
                  <a:pt x="6906" y="34077"/>
                  <a:pt x="5561" y="34077"/>
                </a:cubicBezTo>
                <a:cubicBezTo>
                  <a:pt x="4632" y="34077"/>
                  <a:pt x="3787" y="33541"/>
                  <a:pt x="3394" y="32695"/>
                </a:cubicBezTo>
                <a:lnTo>
                  <a:pt x="1" y="32695"/>
                </a:lnTo>
                <a:lnTo>
                  <a:pt x="1" y="38184"/>
                </a:lnTo>
                <a:lnTo>
                  <a:pt x="3394" y="38184"/>
                </a:lnTo>
                <a:cubicBezTo>
                  <a:pt x="3787" y="37339"/>
                  <a:pt x="4632" y="36803"/>
                  <a:pt x="5561" y="36791"/>
                </a:cubicBezTo>
                <a:cubicBezTo>
                  <a:pt x="6906" y="36791"/>
                  <a:pt x="7990" y="37887"/>
                  <a:pt x="7990" y="39232"/>
                </a:cubicBezTo>
                <a:cubicBezTo>
                  <a:pt x="7990" y="40577"/>
                  <a:pt x="6906" y="41673"/>
                  <a:pt x="5561" y="41673"/>
                </a:cubicBezTo>
                <a:cubicBezTo>
                  <a:pt x="4620" y="41661"/>
                  <a:pt x="3787" y="41125"/>
                  <a:pt x="3394" y="40280"/>
                </a:cubicBezTo>
                <a:lnTo>
                  <a:pt x="1" y="40280"/>
                </a:lnTo>
                <a:lnTo>
                  <a:pt x="1" y="45768"/>
                </a:lnTo>
                <a:lnTo>
                  <a:pt x="3394" y="45768"/>
                </a:lnTo>
                <a:cubicBezTo>
                  <a:pt x="3787" y="44923"/>
                  <a:pt x="4632" y="44387"/>
                  <a:pt x="5561" y="44375"/>
                </a:cubicBezTo>
                <a:cubicBezTo>
                  <a:pt x="6883" y="44411"/>
                  <a:pt x="7930" y="45495"/>
                  <a:pt x="7930" y="46816"/>
                </a:cubicBezTo>
                <a:cubicBezTo>
                  <a:pt x="7930" y="48138"/>
                  <a:pt x="6883" y="49221"/>
                  <a:pt x="5561" y="49257"/>
                </a:cubicBezTo>
                <a:cubicBezTo>
                  <a:pt x="4632" y="49245"/>
                  <a:pt x="3787" y="48709"/>
                  <a:pt x="3394" y="47864"/>
                </a:cubicBezTo>
                <a:lnTo>
                  <a:pt x="1" y="47864"/>
                </a:lnTo>
                <a:lnTo>
                  <a:pt x="1" y="53353"/>
                </a:lnTo>
                <a:lnTo>
                  <a:pt x="3394" y="53353"/>
                </a:lnTo>
                <a:cubicBezTo>
                  <a:pt x="3787" y="52507"/>
                  <a:pt x="4620" y="51960"/>
                  <a:pt x="5561" y="51960"/>
                </a:cubicBezTo>
                <a:cubicBezTo>
                  <a:pt x="6906" y="51960"/>
                  <a:pt x="7990" y="53055"/>
                  <a:pt x="7990" y="54400"/>
                </a:cubicBezTo>
                <a:cubicBezTo>
                  <a:pt x="7990" y="55746"/>
                  <a:pt x="6906" y="56829"/>
                  <a:pt x="5561" y="56829"/>
                </a:cubicBezTo>
                <a:cubicBezTo>
                  <a:pt x="4620" y="56829"/>
                  <a:pt x="3787" y="56294"/>
                  <a:pt x="3394" y="55448"/>
                </a:cubicBezTo>
                <a:lnTo>
                  <a:pt x="1" y="55448"/>
                </a:lnTo>
                <a:lnTo>
                  <a:pt x="1" y="60937"/>
                </a:lnTo>
                <a:lnTo>
                  <a:pt x="3394" y="60937"/>
                </a:lnTo>
                <a:cubicBezTo>
                  <a:pt x="3787" y="60092"/>
                  <a:pt x="4620" y="59544"/>
                  <a:pt x="5561" y="59544"/>
                </a:cubicBezTo>
                <a:cubicBezTo>
                  <a:pt x="6906" y="59544"/>
                  <a:pt x="7990" y="60639"/>
                  <a:pt x="7990" y="61985"/>
                </a:cubicBezTo>
                <a:cubicBezTo>
                  <a:pt x="7990" y="63330"/>
                  <a:pt x="6906" y="64414"/>
                  <a:pt x="5561" y="64414"/>
                </a:cubicBezTo>
                <a:cubicBezTo>
                  <a:pt x="4620" y="64414"/>
                  <a:pt x="3787" y="63878"/>
                  <a:pt x="3394" y="63021"/>
                </a:cubicBezTo>
                <a:lnTo>
                  <a:pt x="1" y="63021"/>
                </a:lnTo>
                <a:lnTo>
                  <a:pt x="1" y="68521"/>
                </a:lnTo>
                <a:lnTo>
                  <a:pt x="3394" y="68521"/>
                </a:lnTo>
                <a:cubicBezTo>
                  <a:pt x="3787" y="67676"/>
                  <a:pt x="4620" y="67128"/>
                  <a:pt x="5561" y="67128"/>
                </a:cubicBezTo>
                <a:cubicBezTo>
                  <a:pt x="6906" y="67128"/>
                  <a:pt x="7990" y="68212"/>
                  <a:pt x="7990" y="69557"/>
                </a:cubicBezTo>
                <a:cubicBezTo>
                  <a:pt x="7990" y="70914"/>
                  <a:pt x="6906" y="71998"/>
                  <a:pt x="5561" y="71998"/>
                </a:cubicBezTo>
                <a:cubicBezTo>
                  <a:pt x="4620" y="71998"/>
                  <a:pt x="3787" y="71450"/>
                  <a:pt x="3394" y="70605"/>
                </a:cubicBezTo>
                <a:lnTo>
                  <a:pt x="1" y="70605"/>
                </a:lnTo>
                <a:lnTo>
                  <a:pt x="1" y="76106"/>
                </a:lnTo>
                <a:lnTo>
                  <a:pt x="3394" y="76106"/>
                </a:lnTo>
                <a:cubicBezTo>
                  <a:pt x="3787" y="75260"/>
                  <a:pt x="4620" y="74713"/>
                  <a:pt x="5561" y="74713"/>
                </a:cubicBezTo>
                <a:cubicBezTo>
                  <a:pt x="6906" y="74713"/>
                  <a:pt x="7990" y="75796"/>
                  <a:pt x="7990" y="77141"/>
                </a:cubicBezTo>
                <a:cubicBezTo>
                  <a:pt x="7990" y="78499"/>
                  <a:pt x="6906" y="79582"/>
                  <a:pt x="5561" y="79582"/>
                </a:cubicBezTo>
                <a:cubicBezTo>
                  <a:pt x="4620" y="79582"/>
                  <a:pt x="3787" y="79034"/>
                  <a:pt x="3394" y="78189"/>
                </a:cubicBezTo>
                <a:lnTo>
                  <a:pt x="1" y="78189"/>
                </a:lnTo>
                <a:lnTo>
                  <a:pt x="1" y="83690"/>
                </a:lnTo>
                <a:lnTo>
                  <a:pt x="3394" y="83690"/>
                </a:lnTo>
                <a:cubicBezTo>
                  <a:pt x="3787" y="82844"/>
                  <a:pt x="4620" y="82297"/>
                  <a:pt x="5561" y="82297"/>
                </a:cubicBezTo>
                <a:cubicBezTo>
                  <a:pt x="6906" y="82297"/>
                  <a:pt x="7990" y="83380"/>
                  <a:pt x="7990" y="84726"/>
                </a:cubicBezTo>
                <a:cubicBezTo>
                  <a:pt x="7990" y="86083"/>
                  <a:pt x="6906" y="87166"/>
                  <a:pt x="5561" y="87166"/>
                </a:cubicBezTo>
                <a:cubicBezTo>
                  <a:pt x="4620" y="87166"/>
                  <a:pt x="3787" y="86619"/>
                  <a:pt x="3394" y="85773"/>
                </a:cubicBezTo>
                <a:lnTo>
                  <a:pt x="1" y="85773"/>
                </a:lnTo>
                <a:lnTo>
                  <a:pt x="1" y="91274"/>
                </a:lnTo>
                <a:lnTo>
                  <a:pt x="3394" y="91274"/>
                </a:lnTo>
                <a:cubicBezTo>
                  <a:pt x="3787" y="90429"/>
                  <a:pt x="4620" y="89881"/>
                  <a:pt x="5561" y="89881"/>
                </a:cubicBezTo>
                <a:cubicBezTo>
                  <a:pt x="6906" y="89881"/>
                  <a:pt x="7990" y="90965"/>
                  <a:pt x="7990" y="92310"/>
                </a:cubicBezTo>
                <a:cubicBezTo>
                  <a:pt x="7990" y="93655"/>
                  <a:pt x="6906" y="94751"/>
                  <a:pt x="5561" y="94751"/>
                </a:cubicBezTo>
                <a:cubicBezTo>
                  <a:pt x="4620" y="94751"/>
                  <a:pt x="3787" y="94203"/>
                  <a:pt x="3394" y="93358"/>
                </a:cubicBezTo>
                <a:lnTo>
                  <a:pt x="1" y="93358"/>
                </a:lnTo>
                <a:lnTo>
                  <a:pt x="1" y="98846"/>
                </a:lnTo>
                <a:lnTo>
                  <a:pt x="3394" y="98846"/>
                </a:lnTo>
                <a:cubicBezTo>
                  <a:pt x="3787" y="98001"/>
                  <a:pt x="4620" y="97465"/>
                  <a:pt x="5561" y="97465"/>
                </a:cubicBezTo>
                <a:cubicBezTo>
                  <a:pt x="6906" y="97465"/>
                  <a:pt x="7990" y="98549"/>
                  <a:pt x="7990" y="99894"/>
                </a:cubicBezTo>
                <a:cubicBezTo>
                  <a:pt x="7990" y="101240"/>
                  <a:pt x="6906" y="102335"/>
                  <a:pt x="5561" y="102335"/>
                </a:cubicBezTo>
                <a:cubicBezTo>
                  <a:pt x="4620" y="102335"/>
                  <a:pt x="3787" y="101787"/>
                  <a:pt x="3394" y="100942"/>
                </a:cubicBezTo>
                <a:lnTo>
                  <a:pt x="1" y="100942"/>
                </a:lnTo>
                <a:lnTo>
                  <a:pt x="1" y="106431"/>
                </a:lnTo>
                <a:lnTo>
                  <a:pt x="3394" y="106431"/>
                </a:lnTo>
                <a:cubicBezTo>
                  <a:pt x="3787" y="105585"/>
                  <a:pt x="4620" y="105050"/>
                  <a:pt x="5561" y="105050"/>
                </a:cubicBezTo>
                <a:cubicBezTo>
                  <a:pt x="6906" y="105050"/>
                  <a:pt x="7990" y="106133"/>
                  <a:pt x="7990" y="107478"/>
                </a:cubicBezTo>
                <a:cubicBezTo>
                  <a:pt x="7990" y="108824"/>
                  <a:pt x="6906" y="109919"/>
                  <a:pt x="5561" y="109919"/>
                </a:cubicBezTo>
                <a:cubicBezTo>
                  <a:pt x="4620" y="109919"/>
                  <a:pt x="3787" y="109372"/>
                  <a:pt x="3394" y="108526"/>
                </a:cubicBezTo>
                <a:lnTo>
                  <a:pt x="1" y="108526"/>
                </a:lnTo>
                <a:lnTo>
                  <a:pt x="1" y="114015"/>
                </a:lnTo>
                <a:lnTo>
                  <a:pt x="3394" y="114015"/>
                </a:lnTo>
                <a:cubicBezTo>
                  <a:pt x="3787" y="113170"/>
                  <a:pt x="4620" y="112634"/>
                  <a:pt x="5561" y="112634"/>
                </a:cubicBezTo>
                <a:cubicBezTo>
                  <a:pt x="6906" y="112634"/>
                  <a:pt x="7990" y="113717"/>
                  <a:pt x="7990" y="115063"/>
                </a:cubicBezTo>
                <a:cubicBezTo>
                  <a:pt x="7990" y="116408"/>
                  <a:pt x="6906" y="117503"/>
                  <a:pt x="5561" y="117503"/>
                </a:cubicBezTo>
                <a:cubicBezTo>
                  <a:pt x="4620" y="117503"/>
                  <a:pt x="3787" y="116956"/>
                  <a:pt x="3394" y="116110"/>
                </a:cubicBezTo>
                <a:lnTo>
                  <a:pt x="1" y="116110"/>
                </a:lnTo>
                <a:lnTo>
                  <a:pt x="1" y="121611"/>
                </a:lnTo>
                <a:lnTo>
                  <a:pt x="3394" y="121611"/>
                </a:lnTo>
                <a:cubicBezTo>
                  <a:pt x="3775" y="120754"/>
                  <a:pt x="4620" y="120206"/>
                  <a:pt x="5561" y="120206"/>
                </a:cubicBezTo>
                <a:cubicBezTo>
                  <a:pt x="6906" y="120206"/>
                  <a:pt x="7990" y="121302"/>
                  <a:pt x="7990" y="122647"/>
                </a:cubicBezTo>
                <a:cubicBezTo>
                  <a:pt x="7990" y="123992"/>
                  <a:pt x="6906" y="125076"/>
                  <a:pt x="5561" y="125088"/>
                </a:cubicBezTo>
                <a:cubicBezTo>
                  <a:pt x="4620" y="125076"/>
                  <a:pt x="3787" y="124540"/>
                  <a:pt x="3394" y="123695"/>
                </a:cubicBezTo>
                <a:lnTo>
                  <a:pt x="1" y="123695"/>
                </a:lnTo>
                <a:lnTo>
                  <a:pt x="1" y="129183"/>
                </a:lnTo>
                <a:lnTo>
                  <a:pt x="3394" y="129183"/>
                </a:lnTo>
                <a:cubicBezTo>
                  <a:pt x="3787" y="128338"/>
                  <a:pt x="4632" y="127802"/>
                  <a:pt x="5561" y="127802"/>
                </a:cubicBezTo>
                <a:cubicBezTo>
                  <a:pt x="6906" y="127802"/>
                  <a:pt x="7990" y="128886"/>
                  <a:pt x="7990" y="130231"/>
                </a:cubicBezTo>
                <a:cubicBezTo>
                  <a:pt x="7990" y="131577"/>
                  <a:pt x="6906" y="132672"/>
                  <a:pt x="5561" y="132672"/>
                </a:cubicBezTo>
                <a:cubicBezTo>
                  <a:pt x="4620" y="132672"/>
                  <a:pt x="3787" y="132124"/>
                  <a:pt x="3394" y="131279"/>
                </a:cubicBezTo>
                <a:lnTo>
                  <a:pt x="1" y="131279"/>
                </a:lnTo>
                <a:lnTo>
                  <a:pt x="1" y="139125"/>
                </a:lnTo>
                <a:lnTo>
                  <a:pt x="253140" y="139125"/>
                </a:lnTo>
                <a:lnTo>
                  <a:pt x="2531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txBox="1">
            <a:spLocks noGrp="1"/>
          </p:cNvSpPr>
          <p:nvPr>
            <p:ph type="body" idx="1"/>
          </p:nvPr>
        </p:nvSpPr>
        <p:spPr>
          <a:xfrm>
            <a:off x="2248350" y="1680150"/>
            <a:ext cx="4647300" cy="21210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Font typeface="Montserrat"/>
              <a:buChar char="●"/>
              <a:defRPr sz="1400"/>
            </a:lvl1pPr>
            <a:lvl2pPr marL="914400" lvl="1" indent="-317500" rtl="0">
              <a:lnSpc>
                <a:spcPct val="100000"/>
              </a:lnSpc>
              <a:spcBef>
                <a:spcPts val="0"/>
              </a:spcBef>
              <a:spcAft>
                <a:spcPts val="0"/>
              </a:spcAft>
              <a:buSzPts val="1400"/>
              <a:buFont typeface="Montserrat"/>
              <a:buChar char="○"/>
              <a:defRPr sz="1400"/>
            </a:lvl2pPr>
            <a:lvl3pPr marL="1371600" lvl="2" indent="-317500" rtl="0">
              <a:spcBef>
                <a:spcPts val="0"/>
              </a:spcBef>
              <a:spcAft>
                <a:spcPts val="0"/>
              </a:spcAft>
              <a:buSzPts val="1400"/>
              <a:buFont typeface="Montserrat"/>
              <a:buChar char="■"/>
              <a:defRPr sz="1400"/>
            </a:lvl3pPr>
            <a:lvl4pPr marL="1828800" lvl="3" indent="-317500" rtl="0">
              <a:spcBef>
                <a:spcPts val="0"/>
              </a:spcBef>
              <a:spcAft>
                <a:spcPts val="0"/>
              </a:spcAft>
              <a:buSzPts val="1400"/>
              <a:buFont typeface="Montserrat"/>
              <a:buChar char="●"/>
              <a:defRPr sz="1400"/>
            </a:lvl4pPr>
            <a:lvl5pPr marL="2286000" lvl="4" indent="-317500" rtl="0">
              <a:spcBef>
                <a:spcPts val="0"/>
              </a:spcBef>
              <a:spcAft>
                <a:spcPts val="0"/>
              </a:spcAft>
              <a:buSzPts val="1400"/>
              <a:buFont typeface="Montserrat"/>
              <a:buChar char="○"/>
              <a:defRPr sz="1400"/>
            </a:lvl5pPr>
            <a:lvl6pPr marL="2743200" lvl="5" indent="-317500" rtl="0">
              <a:spcBef>
                <a:spcPts val="0"/>
              </a:spcBef>
              <a:spcAft>
                <a:spcPts val="0"/>
              </a:spcAft>
              <a:buSzPts val="1400"/>
              <a:buFont typeface="Montserrat"/>
              <a:buChar char="■"/>
              <a:defRPr sz="1400"/>
            </a:lvl6pPr>
            <a:lvl7pPr marL="3200400" lvl="6" indent="-317500" rtl="0">
              <a:spcBef>
                <a:spcPts val="0"/>
              </a:spcBef>
              <a:spcAft>
                <a:spcPts val="0"/>
              </a:spcAft>
              <a:buSzPts val="1400"/>
              <a:buFont typeface="Montserrat"/>
              <a:buChar char="●"/>
              <a:defRPr sz="1400"/>
            </a:lvl7pPr>
            <a:lvl8pPr marL="3657600" lvl="7" indent="-317500" rtl="0">
              <a:spcBef>
                <a:spcPts val="0"/>
              </a:spcBef>
              <a:spcAft>
                <a:spcPts val="0"/>
              </a:spcAft>
              <a:buSzPts val="1400"/>
              <a:buFont typeface="Montserrat"/>
              <a:buChar char="○"/>
              <a:defRPr sz="1400"/>
            </a:lvl8pPr>
            <a:lvl9pPr marL="4114800" lvl="8" indent="-317500" rtl="0">
              <a:spcBef>
                <a:spcPts val="0"/>
              </a:spcBef>
              <a:spcAft>
                <a:spcPts val="0"/>
              </a:spcAft>
              <a:buSzPts val="1400"/>
              <a:buFont typeface="Montserrat"/>
              <a:buChar char="■"/>
              <a:defRPr sz="1400"/>
            </a:lvl9pPr>
          </a:lstStyle>
          <a:p>
            <a:endParaRPr/>
          </a:p>
        </p:txBody>
      </p:sp>
      <p:sp>
        <p:nvSpPr>
          <p:cNvPr id="663" name="Google Shape;663;p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664"/>
        <p:cNvGrpSpPr/>
        <p:nvPr/>
      </p:nvGrpSpPr>
      <p:grpSpPr>
        <a:xfrm>
          <a:off x="0" y="0"/>
          <a:ext cx="0" cy="0"/>
          <a:chOff x="0" y="0"/>
          <a:chExt cx="0" cy="0"/>
        </a:xfrm>
      </p:grpSpPr>
      <p:sp>
        <p:nvSpPr>
          <p:cNvPr id="665" name="Google Shape;665;p8"/>
          <p:cNvSpPr/>
          <p:nvPr/>
        </p:nvSpPr>
        <p:spPr>
          <a:xfrm rot="10800000" flipH="1">
            <a:off x="8941950" y="369115"/>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rot="10800000" flipH="1">
            <a:off x="8623038" y="3228790"/>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rot="-6347472" flipH="1">
            <a:off x="8856197" y="1771895"/>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rot="10800000" flipH="1">
            <a:off x="8007813" y="-4935"/>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rot="-6347472" flipH="1">
            <a:off x="6105222" y="-137455"/>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rot="10800000" flipH="1">
            <a:off x="3986538" y="48915"/>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rot="-9149706" flipH="1">
            <a:off x="2294346" y="-137450"/>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rot="-9149706" flipH="1">
            <a:off x="57696" y="18425"/>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rot="10800000" flipH="1">
            <a:off x="-58137" y="1163340"/>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rot="-7535460" flipH="1">
            <a:off x="2996789" y="4820361"/>
            <a:ext cx="318931" cy="32021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rot="-6347472" flipH="1">
            <a:off x="75622" y="4820382"/>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rot="10800000" flipH="1">
            <a:off x="1149813" y="4841715"/>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rot="-1176075" flipH="1">
            <a:off x="5107673" y="5006069"/>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rot="10800000" flipH="1">
            <a:off x="7134963" y="4818340"/>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
          <p:cNvSpPr/>
          <p:nvPr/>
        </p:nvSpPr>
        <p:spPr>
          <a:xfrm rot="-1176075" flipH="1">
            <a:off x="8801648" y="4811244"/>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a:off x="513898" y="586088"/>
            <a:ext cx="147748" cy="156554"/>
          </a:xfrm>
          <a:custGeom>
            <a:avLst/>
            <a:gdLst/>
            <a:ahLst/>
            <a:cxnLst/>
            <a:rect l="l" t="t" r="r" b="b"/>
            <a:pathLst>
              <a:path w="459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1"/>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a:off x="513898" y="829844"/>
            <a:ext cx="145819" cy="156554"/>
          </a:xfrm>
          <a:custGeom>
            <a:avLst/>
            <a:gdLst/>
            <a:ahLst/>
            <a:cxnLst/>
            <a:rect l="l" t="t" r="r" b="b"/>
            <a:pathLst>
              <a:path w="4537" h="4871" extrusionOk="0">
                <a:moveTo>
                  <a:pt x="2168" y="1"/>
                </a:moveTo>
                <a:cubicBezTo>
                  <a:pt x="1227" y="1"/>
                  <a:pt x="394" y="549"/>
                  <a:pt x="1" y="1394"/>
                </a:cubicBezTo>
                <a:lnTo>
                  <a:pt x="2596" y="1394"/>
                </a:lnTo>
                <a:cubicBezTo>
                  <a:pt x="2906" y="1394"/>
                  <a:pt x="3156" y="1644"/>
                  <a:pt x="3156" y="1954"/>
                </a:cubicBezTo>
                <a:lnTo>
                  <a:pt x="3156" y="2918"/>
                </a:lnTo>
                <a:cubicBezTo>
                  <a:pt x="3156" y="3227"/>
                  <a:pt x="2906" y="3478"/>
                  <a:pt x="2596" y="3478"/>
                </a:cubicBezTo>
                <a:lnTo>
                  <a:pt x="1" y="3478"/>
                </a:lnTo>
                <a:cubicBezTo>
                  <a:pt x="382" y="4323"/>
                  <a:pt x="1227" y="4871"/>
                  <a:pt x="2168" y="4871"/>
                </a:cubicBezTo>
                <a:cubicBezTo>
                  <a:pt x="3489" y="4835"/>
                  <a:pt x="4537" y="3751"/>
                  <a:pt x="4537" y="2430"/>
                </a:cubicBezTo>
                <a:cubicBezTo>
                  <a:pt x="4537" y="1108"/>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a:off x="513898" y="1073632"/>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74"/>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a:off x="513898" y="1317389"/>
            <a:ext cx="145819" cy="156554"/>
          </a:xfrm>
          <a:custGeom>
            <a:avLst/>
            <a:gdLst/>
            <a:ahLst/>
            <a:cxnLst/>
            <a:rect l="l" t="t" r="r" b="b"/>
            <a:pathLst>
              <a:path w="4537" h="4871" extrusionOk="0">
                <a:moveTo>
                  <a:pt x="2168" y="0"/>
                </a:moveTo>
                <a:cubicBezTo>
                  <a:pt x="1227" y="0"/>
                  <a:pt x="382" y="536"/>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489" y="4834"/>
                  <a:pt x="4537" y="3751"/>
                  <a:pt x="4537" y="2429"/>
                </a:cubicBezTo>
                <a:cubicBezTo>
                  <a:pt x="4537" y="1108"/>
                  <a:pt x="3489" y="24"/>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a:off x="513898" y="1560759"/>
            <a:ext cx="147748" cy="156940"/>
          </a:xfrm>
          <a:custGeom>
            <a:avLst/>
            <a:gdLst/>
            <a:ahLst/>
            <a:cxnLst/>
            <a:rect l="l" t="t" r="r" b="b"/>
            <a:pathLst>
              <a:path w="4597" h="4883" extrusionOk="0">
                <a:moveTo>
                  <a:pt x="2168" y="1"/>
                </a:moveTo>
                <a:cubicBezTo>
                  <a:pt x="1227" y="1"/>
                  <a:pt x="394" y="548"/>
                  <a:pt x="1" y="1394"/>
                </a:cubicBezTo>
                <a:lnTo>
                  <a:pt x="2596" y="1394"/>
                </a:lnTo>
                <a:cubicBezTo>
                  <a:pt x="2906" y="1394"/>
                  <a:pt x="3156" y="1644"/>
                  <a:pt x="3156" y="1965"/>
                </a:cubicBezTo>
                <a:lnTo>
                  <a:pt x="3156" y="2918"/>
                </a:lnTo>
                <a:cubicBezTo>
                  <a:pt x="3156" y="3227"/>
                  <a:pt x="2906" y="3477"/>
                  <a:pt x="2596" y="3489"/>
                </a:cubicBezTo>
                <a:lnTo>
                  <a:pt x="1" y="3489"/>
                </a:lnTo>
                <a:cubicBezTo>
                  <a:pt x="382" y="4335"/>
                  <a:pt x="1227" y="4870"/>
                  <a:pt x="2168" y="4882"/>
                </a:cubicBezTo>
                <a:cubicBezTo>
                  <a:pt x="3513" y="4882"/>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a:off x="513898" y="1804548"/>
            <a:ext cx="145819" cy="156907"/>
          </a:xfrm>
          <a:custGeom>
            <a:avLst/>
            <a:gdLst/>
            <a:ahLst/>
            <a:cxnLst/>
            <a:rect l="l" t="t" r="r" b="b"/>
            <a:pathLst>
              <a:path w="4537" h="4882" extrusionOk="0">
                <a:moveTo>
                  <a:pt x="2168" y="0"/>
                </a:moveTo>
                <a:cubicBezTo>
                  <a:pt x="1227" y="12"/>
                  <a:pt x="382" y="548"/>
                  <a:pt x="1" y="1405"/>
                </a:cubicBezTo>
                <a:lnTo>
                  <a:pt x="2596" y="1405"/>
                </a:lnTo>
                <a:cubicBezTo>
                  <a:pt x="2906" y="1405"/>
                  <a:pt x="3156" y="1655"/>
                  <a:pt x="3156" y="1965"/>
                </a:cubicBezTo>
                <a:lnTo>
                  <a:pt x="3156" y="2929"/>
                </a:lnTo>
                <a:cubicBezTo>
                  <a:pt x="3156" y="3239"/>
                  <a:pt x="2906" y="3477"/>
                  <a:pt x="2596" y="3489"/>
                </a:cubicBezTo>
                <a:lnTo>
                  <a:pt x="1" y="3489"/>
                </a:lnTo>
                <a:cubicBezTo>
                  <a:pt x="382" y="4334"/>
                  <a:pt x="1227" y="4870"/>
                  <a:pt x="2168" y="4882"/>
                </a:cubicBezTo>
                <a:cubicBezTo>
                  <a:pt x="3489" y="4846"/>
                  <a:pt x="4537" y="3762"/>
                  <a:pt x="4537" y="2441"/>
                </a:cubicBezTo>
                <a:cubicBezTo>
                  <a:pt x="4537" y="1119"/>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8"/>
          <p:cNvSpPr/>
          <p:nvPr/>
        </p:nvSpPr>
        <p:spPr>
          <a:xfrm>
            <a:off x="513898" y="2048304"/>
            <a:ext cx="147748" cy="156907"/>
          </a:xfrm>
          <a:custGeom>
            <a:avLst/>
            <a:gdLst/>
            <a:ahLst/>
            <a:cxnLst/>
            <a:rect l="l" t="t" r="r" b="b"/>
            <a:pathLst>
              <a:path w="4597" h="4882" extrusionOk="0">
                <a:moveTo>
                  <a:pt x="2168" y="0"/>
                </a:moveTo>
                <a:cubicBezTo>
                  <a:pt x="1227" y="0"/>
                  <a:pt x="382" y="548"/>
                  <a:pt x="1" y="1393"/>
                </a:cubicBezTo>
                <a:lnTo>
                  <a:pt x="2596" y="1393"/>
                </a:lnTo>
                <a:cubicBezTo>
                  <a:pt x="2906" y="1393"/>
                  <a:pt x="3156" y="1643"/>
                  <a:pt x="3156" y="1953"/>
                </a:cubicBezTo>
                <a:lnTo>
                  <a:pt x="3156" y="2917"/>
                </a:lnTo>
                <a:cubicBezTo>
                  <a:pt x="3156" y="3227"/>
                  <a:pt x="2906" y="3489"/>
                  <a:pt x="2596" y="3489"/>
                </a:cubicBezTo>
                <a:lnTo>
                  <a:pt x="1" y="3489"/>
                </a:lnTo>
                <a:cubicBezTo>
                  <a:pt x="394" y="4334"/>
                  <a:pt x="1227" y="4870"/>
                  <a:pt x="2168" y="4882"/>
                </a:cubicBezTo>
                <a:cubicBezTo>
                  <a:pt x="3513" y="4882"/>
                  <a:pt x="4596" y="3786"/>
                  <a:pt x="4596" y="2441"/>
                </a:cubicBezTo>
                <a:cubicBezTo>
                  <a:pt x="4596" y="1096"/>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
          <p:cNvSpPr/>
          <p:nvPr/>
        </p:nvSpPr>
        <p:spPr>
          <a:xfrm>
            <a:off x="513898" y="2292060"/>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70"/>
                </a:cubicBezTo>
                <a:cubicBezTo>
                  <a:pt x="3489" y="4846"/>
                  <a:pt x="4537" y="3763"/>
                  <a:pt x="4537" y="2441"/>
                </a:cubicBezTo>
                <a:cubicBezTo>
                  <a:pt x="4537" y="1120"/>
                  <a:pt x="3489" y="36"/>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a:off x="513898" y="2535817"/>
            <a:ext cx="147748" cy="156554"/>
          </a:xfrm>
          <a:custGeom>
            <a:avLst/>
            <a:gdLst/>
            <a:ahLst/>
            <a:cxnLst/>
            <a:rect l="l" t="t" r="r" b="b"/>
            <a:pathLst>
              <a:path w="4597" h="4871" extrusionOk="0">
                <a:moveTo>
                  <a:pt x="2168" y="1"/>
                </a:moveTo>
                <a:cubicBezTo>
                  <a:pt x="1227" y="1"/>
                  <a:pt x="382" y="549"/>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2"/>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
          <p:cNvSpPr/>
          <p:nvPr/>
        </p:nvSpPr>
        <p:spPr>
          <a:xfrm>
            <a:off x="513898" y="2779605"/>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15"/>
                  <a:pt x="2906" y="3465"/>
                  <a:pt x="2596" y="3477"/>
                </a:cubicBezTo>
                <a:lnTo>
                  <a:pt x="1" y="3477"/>
                </a:lnTo>
                <a:cubicBezTo>
                  <a:pt x="382"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a:off x="513898" y="3023361"/>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513" y="4870"/>
                  <a:pt x="4596" y="3775"/>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a:off x="513898" y="3267118"/>
            <a:ext cx="145819" cy="156554"/>
          </a:xfrm>
          <a:custGeom>
            <a:avLst/>
            <a:gdLst/>
            <a:ahLst/>
            <a:cxnLst/>
            <a:rect l="l" t="t" r="r" b="b"/>
            <a:pathLst>
              <a:path w="4537" h="4871" extrusionOk="0">
                <a:moveTo>
                  <a:pt x="2168" y="1"/>
                </a:moveTo>
                <a:cubicBezTo>
                  <a:pt x="1227" y="1"/>
                  <a:pt x="382" y="536"/>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489" y="4835"/>
                  <a:pt x="4537" y="3751"/>
                  <a:pt x="4537" y="2430"/>
                </a:cubicBezTo>
                <a:cubicBezTo>
                  <a:pt x="4537" y="1108"/>
                  <a:pt x="3489" y="24"/>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a:off x="513898" y="3510488"/>
            <a:ext cx="147748" cy="156940"/>
          </a:xfrm>
          <a:custGeom>
            <a:avLst/>
            <a:gdLst/>
            <a:ahLst/>
            <a:cxnLst/>
            <a:rect l="l" t="t" r="r" b="b"/>
            <a:pathLst>
              <a:path w="4597" h="4883" extrusionOk="0">
                <a:moveTo>
                  <a:pt x="2168" y="1"/>
                </a:moveTo>
                <a:cubicBezTo>
                  <a:pt x="1227" y="1"/>
                  <a:pt x="382" y="549"/>
                  <a:pt x="1" y="1394"/>
                </a:cubicBezTo>
                <a:lnTo>
                  <a:pt x="2596" y="1394"/>
                </a:lnTo>
                <a:cubicBezTo>
                  <a:pt x="2906" y="1394"/>
                  <a:pt x="3156" y="1656"/>
                  <a:pt x="3156" y="1966"/>
                </a:cubicBezTo>
                <a:lnTo>
                  <a:pt x="3156" y="2918"/>
                </a:lnTo>
                <a:cubicBezTo>
                  <a:pt x="3156" y="3228"/>
                  <a:pt x="2906" y="3478"/>
                  <a:pt x="2596" y="3490"/>
                </a:cubicBezTo>
                <a:lnTo>
                  <a:pt x="1" y="3490"/>
                </a:lnTo>
                <a:cubicBezTo>
                  <a:pt x="382" y="4335"/>
                  <a:pt x="1227" y="4871"/>
                  <a:pt x="2168" y="4883"/>
                </a:cubicBezTo>
                <a:cubicBezTo>
                  <a:pt x="3513" y="4883"/>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a:off x="513898" y="3754662"/>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
          <p:cNvSpPr/>
          <p:nvPr/>
        </p:nvSpPr>
        <p:spPr>
          <a:xfrm>
            <a:off x="513898" y="3998033"/>
            <a:ext cx="147748" cy="156940"/>
          </a:xfrm>
          <a:custGeom>
            <a:avLst/>
            <a:gdLst/>
            <a:ahLst/>
            <a:cxnLst/>
            <a:rect l="l" t="t" r="r" b="b"/>
            <a:pathLst>
              <a:path w="4597" h="4883"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82"/>
                </a:cubicBezTo>
                <a:cubicBezTo>
                  <a:pt x="3513" y="4882"/>
                  <a:pt x="4596" y="3787"/>
                  <a:pt x="4596" y="2441"/>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8"/>
          <p:cNvSpPr/>
          <p:nvPr/>
        </p:nvSpPr>
        <p:spPr>
          <a:xfrm>
            <a:off x="513898" y="4241789"/>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5"/>
                  <a:pt x="1227" y="4870"/>
                  <a:pt x="2168" y="4870"/>
                </a:cubicBezTo>
                <a:cubicBezTo>
                  <a:pt x="3489" y="4847"/>
                  <a:pt x="4537" y="3763"/>
                  <a:pt x="4537" y="2442"/>
                </a:cubicBezTo>
                <a:cubicBezTo>
                  <a:pt x="4537" y="1120"/>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8"/>
          <p:cNvSpPr/>
          <p:nvPr/>
        </p:nvSpPr>
        <p:spPr>
          <a:xfrm>
            <a:off x="513898" y="4485578"/>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86"/>
                  <a:pt x="4596" y="2441"/>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8"/>
          <p:cNvSpPr/>
          <p:nvPr/>
        </p:nvSpPr>
        <p:spPr>
          <a:xfrm>
            <a:off x="70773" y="630474"/>
            <a:ext cx="544548" cy="67398"/>
          </a:xfrm>
          <a:custGeom>
            <a:avLst/>
            <a:gdLst/>
            <a:ahLst/>
            <a:cxnLst/>
            <a:rect l="l" t="t" r="r" b="b"/>
            <a:pathLst>
              <a:path w="16943" h="2097" extrusionOk="0">
                <a:moveTo>
                  <a:pt x="548" y="1"/>
                </a:moveTo>
                <a:cubicBezTo>
                  <a:pt x="238" y="13"/>
                  <a:pt x="0" y="263"/>
                  <a:pt x="0" y="572"/>
                </a:cubicBezTo>
                <a:lnTo>
                  <a:pt x="0" y="1537"/>
                </a:lnTo>
                <a:cubicBezTo>
                  <a:pt x="0" y="1846"/>
                  <a:pt x="250" y="2096"/>
                  <a:pt x="548" y="2096"/>
                </a:cubicBezTo>
                <a:lnTo>
                  <a:pt x="16383" y="2096"/>
                </a:lnTo>
                <a:cubicBezTo>
                  <a:pt x="16693" y="2096"/>
                  <a:pt x="16943" y="1846"/>
                  <a:pt x="16943" y="1537"/>
                </a:cubicBezTo>
                <a:lnTo>
                  <a:pt x="16943" y="572"/>
                </a:lnTo>
                <a:cubicBezTo>
                  <a:pt x="16943" y="263"/>
                  <a:pt x="16693" y="13"/>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
          <p:cNvSpPr/>
          <p:nvPr/>
        </p:nvSpPr>
        <p:spPr>
          <a:xfrm>
            <a:off x="70773" y="874616"/>
            <a:ext cx="544548" cy="67398"/>
          </a:xfrm>
          <a:custGeom>
            <a:avLst/>
            <a:gdLst/>
            <a:ahLst/>
            <a:cxnLst/>
            <a:rect l="l" t="t" r="r" b="b"/>
            <a:pathLst>
              <a:path w="16943" h="2097" extrusionOk="0">
                <a:moveTo>
                  <a:pt x="548" y="1"/>
                </a:moveTo>
                <a:cubicBezTo>
                  <a:pt x="238" y="13"/>
                  <a:pt x="0" y="263"/>
                  <a:pt x="0" y="572"/>
                </a:cubicBezTo>
                <a:lnTo>
                  <a:pt x="0" y="1537"/>
                </a:lnTo>
                <a:cubicBezTo>
                  <a:pt x="0" y="1834"/>
                  <a:pt x="250" y="2085"/>
                  <a:pt x="548" y="2096"/>
                </a:cubicBezTo>
                <a:lnTo>
                  <a:pt x="13800" y="2096"/>
                </a:lnTo>
                <a:lnTo>
                  <a:pt x="13788" y="2085"/>
                </a:lnTo>
                <a:lnTo>
                  <a:pt x="16383" y="2085"/>
                </a:lnTo>
                <a:cubicBezTo>
                  <a:pt x="16693" y="2085"/>
                  <a:pt x="16943" y="1834"/>
                  <a:pt x="16943" y="1525"/>
                </a:cubicBezTo>
                <a:lnTo>
                  <a:pt x="16943" y="572"/>
                </a:lnTo>
                <a:cubicBezTo>
                  <a:pt x="16943" y="263"/>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a:off x="70773" y="1118405"/>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a:off x="70773" y="1362161"/>
            <a:ext cx="544548" cy="67012"/>
          </a:xfrm>
          <a:custGeom>
            <a:avLst/>
            <a:gdLst/>
            <a:ahLst/>
            <a:cxnLst/>
            <a:rect l="l" t="t" r="r" b="b"/>
            <a:pathLst>
              <a:path w="16943" h="2085" extrusionOk="0">
                <a:moveTo>
                  <a:pt x="548" y="0"/>
                </a:moveTo>
                <a:cubicBezTo>
                  <a:pt x="238" y="0"/>
                  <a:pt x="0" y="250"/>
                  <a:pt x="0" y="560"/>
                </a:cubicBezTo>
                <a:lnTo>
                  <a:pt x="0" y="1524"/>
                </a:lnTo>
                <a:cubicBezTo>
                  <a:pt x="0" y="1834"/>
                  <a:pt x="238"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a:off x="70388" y="1605531"/>
            <a:ext cx="544934" cy="67398"/>
          </a:xfrm>
          <a:custGeom>
            <a:avLst/>
            <a:gdLst/>
            <a:ahLst/>
            <a:cxnLst/>
            <a:rect l="l" t="t" r="r" b="b"/>
            <a:pathLst>
              <a:path w="16955" h="2097" extrusionOk="0">
                <a:moveTo>
                  <a:pt x="560" y="1"/>
                </a:moveTo>
                <a:cubicBezTo>
                  <a:pt x="250" y="13"/>
                  <a:pt x="0" y="263"/>
                  <a:pt x="12" y="572"/>
                </a:cubicBezTo>
                <a:lnTo>
                  <a:pt x="12" y="1537"/>
                </a:lnTo>
                <a:cubicBezTo>
                  <a:pt x="0" y="1834"/>
                  <a:pt x="250" y="2096"/>
                  <a:pt x="560" y="2096"/>
                </a:cubicBezTo>
                <a:lnTo>
                  <a:pt x="16395" y="2096"/>
                </a:lnTo>
                <a:cubicBezTo>
                  <a:pt x="16705" y="2096"/>
                  <a:pt x="16955" y="1834"/>
                  <a:pt x="16955" y="1537"/>
                </a:cubicBezTo>
                <a:lnTo>
                  <a:pt x="16955" y="572"/>
                </a:lnTo>
                <a:cubicBezTo>
                  <a:pt x="16955" y="263"/>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
          <p:cNvSpPr/>
          <p:nvPr/>
        </p:nvSpPr>
        <p:spPr>
          <a:xfrm>
            <a:off x="70773" y="1849673"/>
            <a:ext cx="544548" cy="67012"/>
          </a:xfrm>
          <a:custGeom>
            <a:avLst/>
            <a:gdLst/>
            <a:ahLst/>
            <a:cxnLst/>
            <a:rect l="l" t="t" r="r" b="b"/>
            <a:pathLst>
              <a:path w="16943" h="2085" extrusionOk="0">
                <a:moveTo>
                  <a:pt x="548" y="1"/>
                </a:moveTo>
                <a:cubicBezTo>
                  <a:pt x="238" y="1"/>
                  <a:pt x="0" y="251"/>
                  <a:pt x="0" y="549"/>
                </a:cubicBezTo>
                <a:lnTo>
                  <a:pt x="0" y="1525"/>
                </a:lnTo>
                <a:cubicBezTo>
                  <a:pt x="0" y="1823"/>
                  <a:pt x="238" y="2073"/>
                  <a:pt x="548" y="2085"/>
                </a:cubicBezTo>
                <a:lnTo>
                  <a:pt x="16383" y="2085"/>
                </a:lnTo>
                <a:cubicBezTo>
                  <a:pt x="16693" y="2073"/>
                  <a:pt x="16943" y="1823"/>
                  <a:pt x="16943" y="1513"/>
                </a:cubicBezTo>
                <a:lnTo>
                  <a:pt x="16943" y="549"/>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
          <p:cNvSpPr/>
          <p:nvPr/>
        </p:nvSpPr>
        <p:spPr>
          <a:xfrm>
            <a:off x="70773" y="2093462"/>
            <a:ext cx="544548" cy="66980"/>
          </a:xfrm>
          <a:custGeom>
            <a:avLst/>
            <a:gdLst/>
            <a:ahLst/>
            <a:cxnLst/>
            <a:rect l="l" t="t" r="r" b="b"/>
            <a:pathLst>
              <a:path w="16943" h="2084" extrusionOk="0">
                <a:moveTo>
                  <a:pt x="548" y="0"/>
                </a:moveTo>
                <a:cubicBezTo>
                  <a:pt x="238" y="0"/>
                  <a:pt x="0" y="250"/>
                  <a:pt x="0" y="548"/>
                </a:cubicBezTo>
                <a:lnTo>
                  <a:pt x="0" y="1512"/>
                </a:lnTo>
                <a:cubicBezTo>
                  <a:pt x="0" y="1822"/>
                  <a:pt x="238"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a:off x="70773" y="2336832"/>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
          <p:cNvSpPr/>
          <p:nvPr/>
        </p:nvSpPr>
        <p:spPr>
          <a:xfrm>
            <a:off x="70388" y="2580589"/>
            <a:ext cx="544934" cy="67012"/>
          </a:xfrm>
          <a:custGeom>
            <a:avLst/>
            <a:gdLst/>
            <a:ahLst/>
            <a:cxnLst/>
            <a:rect l="l" t="t" r="r" b="b"/>
            <a:pathLst>
              <a:path w="16955" h="2085" extrusionOk="0">
                <a:moveTo>
                  <a:pt x="560" y="1"/>
                </a:moveTo>
                <a:cubicBezTo>
                  <a:pt x="250" y="1"/>
                  <a:pt x="0" y="251"/>
                  <a:pt x="12" y="560"/>
                </a:cubicBezTo>
                <a:lnTo>
                  <a:pt x="12" y="1525"/>
                </a:lnTo>
                <a:cubicBezTo>
                  <a:pt x="0" y="1834"/>
                  <a:pt x="250" y="2084"/>
                  <a:pt x="560" y="2084"/>
                </a:cubicBezTo>
                <a:lnTo>
                  <a:pt x="16395" y="2084"/>
                </a:lnTo>
                <a:cubicBezTo>
                  <a:pt x="16705" y="2084"/>
                  <a:pt x="16955" y="1834"/>
                  <a:pt x="16955" y="1525"/>
                </a:cubicBezTo>
                <a:lnTo>
                  <a:pt x="16955" y="560"/>
                </a:lnTo>
                <a:cubicBezTo>
                  <a:pt x="16955" y="251"/>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
          <p:cNvSpPr/>
          <p:nvPr/>
        </p:nvSpPr>
        <p:spPr>
          <a:xfrm>
            <a:off x="70773" y="2824377"/>
            <a:ext cx="544548" cy="66980"/>
          </a:xfrm>
          <a:custGeom>
            <a:avLst/>
            <a:gdLst/>
            <a:ahLst/>
            <a:cxnLst/>
            <a:rect l="l" t="t" r="r" b="b"/>
            <a:pathLst>
              <a:path w="16943" h="2084" extrusionOk="0">
                <a:moveTo>
                  <a:pt x="548" y="0"/>
                </a:moveTo>
                <a:cubicBezTo>
                  <a:pt x="238" y="0"/>
                  <a:pt x="0" y="250"/>
                  <a:pt x="0" y="560"/>
                </a:cubicBezTo>
                <a:lnTo>
                  <a:pt x="0" y="1524"/>
                </a:lnTo>
                <a:cubicBezTo>
                  <a:pt x="0" y="1822"/>
                  <a:pt x="250"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a:off x="70773" y="3068134"/>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70773" y="3311890"/>
            <a:ext cx="544548" cy="67012"/>
          </a:xfrm>
          <a:custGeom>
            <a:avLst/>
            <a:gdLst/>
            <a:ahLst/>
            <a:cxnLst/>
            <a:rect l="l" t="t" r="r" b="b"/>
            <a:pathLst>
              <a:path w="16943" h="2085" extrusionOk="0">
                <a:moveTo>
                  <a:pt x="548" y="1"/>
                </a:moveTo>
                <a:cubicBezTo>
                  <a:pt x="238" y="1"/>
                  <a:pt x="0" y="251"/>
                  <a:pt x="0" y="560"/>
                </a:cubicBezTo>
                <a:lnTo>
                  <a:pt x="0" y="1525"/>
                </a:lnTo>
                <a:cubicBezTo>
                  <a:pt x="0" y="1834"/>
                  <a:pt x="238" y="2084"/>
                  <a:pt x="548" y="2084"/>
                </a:cubicBezTo>
                <a:lnTo>
                  <a:pt x="16383" y="2084"/>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70388" y="3555293"/>
            <a:ext cx="544934" cy="67365"/>
          </a:xfrm>
          <a:custGeom>
            <a:avLst/>
            <a:gdLst/>
            <a:ahLst/>
            <a:cxnLst/>
            <a:rect l="l" t="t" r="r" b="b"/>
            <a:pathLst>
              <a:path w="16955" h="2096" extrusionOk="0">
                <a:moveTo>
                  <a:pt x="560" y="0"/>
                </a:moveTo>
                <a:cubicBezTo>
                  <a:pt x="250" y="12"/>
                  <a:pt x="0" y="262"/>
                  <a:pt x="12" y="572"/>
                </a:cubicBezTo>
                <a:lnTo>
                  <a:pt x="12" y="1536"/>
                </a:lnTo>
                <a:cubicBezTo>
                  <a:pt x="0" y="1834"/>
                  <a:pt x="250" y="2096"/>
                  <a:pt x="560" y="2096"/>
                </a:cubicBezTo>
                <a:lnTo>
                  <a:pt x="16395" y="2096"/>
                </a:lnTo>
                <a:cubicBezTo>
                  <a:pt x="16705" y="2096"/>
                  <a:pt x="16955" y="1834"/>
                  <a:pt x="16955" y="1536"/>
                </a:cubicBezTo>
                <a:lnTo>
                  <a:pt x="16955" y="572"/>
                </a:lnTo>
                <a:cubicBezTo>
                  <a:pt x="16955" y="262"/>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70773" y="3799049"/>
            <a:ext cx="544548" cy="67365"/>
          </a:xfrm>
          <a:custGeom>
            <a:avLst/>
            <a:gdLst/>
            <a:ahLst/>
            <a:cxnLst/>
            <a:rect l="l" t="t" r="r" b="b"/>
            <a:pathLst>
              <a:path w="16943" h="2096" extrusionOk="0">
                <a:moveTo>
                  <a:pt x="548" y="0"/>
                </a:moveTo>
                <a:cubicBezTo>
                  <a:pt x="238" y="12"/>
                  <a:pt x="0" y="262"/>
                  <a:pt x="0" y="560"/>
                </a:cubicBezTo>
                <a:lnTo>
                  <a:pt x="0" y="1536"/>
                </a:lnTo>
                <a:cubicBezTo>
                  <a:pt x="0" y="1834"/>
                  <a:pt x="250" y="2084"/>
                  <a:pt x="548" y="2096"/>
                </a:cubicBezTo>
                <a:lnTo>
                  <a:pt x="16383" y="2096"/>
                </a:lnTo>
                <a:cubicBezTo>
                  <a:pt x="16693" y="2096"/>
                  <a:pt x="16943" y="1834"/>
                  <a:pt x="16943" y="1536"/>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70773" y="4042805"/>
            <a:ext cx="544548" cy="67398"/>
          </a:xfrm>
          <a:custGeom>
            <a:avLst/>
            <a:gdLst/>
            <a:ahLst/>
            <a:cxnLst/>
            <a:rect l="l" t="t" r="r" b="b"/>
            <a:pathLst>
              <a:path w="16943" h="2097" extrusionOk="0">
                <a:moveTo>
                  <a:pt x="548" y="1"/>
                </a:moveTo>
                <a:cubicBezTo>
                  <a:pt x="238" y="12"/>
                  <a:pt x="0" y="262"/>
                  <a:pt x="0" y="560"/>
                </a:cubicBezTo>
                <a:lnTo>
                  <a:pt x="0" y="1525"/>
                </a:lnTo>
                <a:cubicBezTo>
                  <a:pt x="0" y="1834"/>
                  <a:pt x="250"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70773" y="4286561"/>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70388" y="4530350"/>
            <a:ext cx="544934" cy="66980"/>
          </a:xfrm>
          <a:custGeom>
            <a:avLst/>
            <a:gdLst/>
            <a:ahLst/>
            <a:cxnLst/>
            <a:rect l="l" t="t" r="r" b="b"/>
            <a:pathLst>
              <a:path w="16955" h="2084" extrusionOk="0">
                <a:moveTo>
                  <a:pt x="560" y="0"/>
                </a:moveTo>
                <a:cubicBezTo>
                  <a:pt x="250" y="0"/>
                  <a:pt x="0" y="250"/>
                  <a:pt x="12" y="560"/>
                </a:cubicBezTo>
                <a:lnTo>
                  <a:pt x="12" y="1524"/>
                </a:lnTo>
                <a:cubicBezTo>
                  <a:pt x="0" y="1834"/>
                  <a:pt x="250" y="2084"/>
                  <a:pt x="560" y="2084"/>
                </a:cubicBezTo>
                <a:lnTo>
                  <a:pt x="16395" y="2084"/>
                </a:lnTo>
                <a:cubicBezTo>
                  <a:pt x="16705" y="2084"/>
                  <a:pt x="16955" y="1834"/>
                  <a:pt x="16955" y="1524"/>
                </a:cubicBezTo>
                <a:lnTo>
                  <a:pt x="16955" y="560"/>
                </a:lnTo>
                <a:cubicBezTo>
                  <a:pt x="16955" y="250"/>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228038" y="435392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228038" y="411017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228038" y="386638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228038" y="3622628"/>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228038" y="3378871"/>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228038" y="3135083"/>
            <a:ext cx="176834" cy="176834"/>
          </a:xfrm>
          <a:custGeom>
            <a:avLst/>
            <a:gdLst/>
            <a:ahLst/>
            <a:cxnLst/>
            <a:rect l="l" t="t" r="r" b="b"/>
            <a:pathLst>
              <a:path w="5502" h="5502" extrusionOk="0">
                <a:moveTo>
                  <a:pt x="1" y="1"/>
                </a:moveTo>
                <a:lnTo>
                  <a:pt x="1" y="5502"/>
                </a:lnTo>
                <a:lnTo>
                  <a:pt x="5501" y="5502"/>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228038" y="2891327"/>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228038" y="2647570"/>
            <a:ext cx="176834" cy="176834"/>
          </a:xfrm>
          <a:custGeom>
            <a:avLst/>
            <a:gdLst/>
            <a:ahLst/>
            <a:cxnLst/>
            <a:rect l="l" t="t" r="r" b="b"/>
            <a:pathLst>
              <a:path w="5502" h="5502"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228038" y="2404200"/>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228038" y="2160411"/>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228038" y="1916655"/>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228038" y="167289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228038" y="142914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228038" y="118535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228038" y="941598"/>
            <a:ext cx="176834" cy="176834"/>
          </a:xfrm>
          <a:custGeom>
            <a:avLst/>
            <a:gdLst/>
            <a:ahLst/>
            <a:cxnLst/>
            <a:rect l="l" t="t" r="r" b="b"/>
            <a:pathLst>
              <a:path w="5502" h="5502" extrusionOk="0">
                <a:moveTo>
                  <a:pt x="1" y="1"/>
                </a:moveTo>
                <a:lnTo>
                  <a:pt x="1" y="5501"/>
                </a:lnTo>
                <a:lnTo>
                  <a:pt x="5501" y="5501"/>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228038" y="697841"/>
            <a:ext cx="176834" cy="176802"/>
          </a:xfrm>
          <a:custGeom>
            <a:avLst/>
            <a:gdLst/>
            <a:ahLst/>
            <a:cxnLst/>
            <a:rect l="l" t="t" r="r" b="b"/>
            <a:pathLst>
              <a:path w="5502" h="5501"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255583" y="173945"/>
            <a:ext cx="8517839" cy="4795609"/>
          </a:xfrm>
          <a:custGeom>
            <a:avLst/>
            <a:gdLst/>
            <a:ahLst/>
            <a:cxnLst/>
            <a:rect l="l" t="t" r="r" b="b"/>
            <a:pathLst>
              <a:path w="265023" h="149210" extrusionOk="0">
                <a:moveTo>
                  <a:pt x="7490" y="1"/>
                </a:moveTo>
                <a:cubicBezTo>
                  <a:pt x="3335" y="1"/>
                  <a:pt x="1" y="3346"/>
                  <a:pt x="1" y="7490"/>
                </a:cubicBezTo>
                <a:lnTo>
                  <a:pt x="1" y="141720"/>
                </a:lnTo>
                <a:cubicBezTo>
                  <a:pt x="1" y="145864"/>
                  <a:pt x="3335" y="149209"/>
                  <a:pt x="7490" y="149209"/>
                </a:cubicBezTo>
                <a:lnTo>
                  <a:pt x="257545" y="149209"/>
                </a:lnTo>
                <a:cubicBezTo>
                  <a:pt x="261688" y="149209"/>
                  <a:pt x="265022" y="145864"/>
                  <a:pt x="265022" y="141720"/>
                </a:cubicBezTo>
                <a:lnTo>
                  <a:pt x="265022" y="7490"/>
                </a:lnTo>
                <a:cubicBezTo>
                  <a:pt x="265022" y="3346"/>
                  <a:pt x="261688" y="1"/>
                  <a:pt x="257545" y="1"/>
                </a:cubicBezTo>
                <a:close/>
              </a:path>
            </a:pathLst>
          </a:custGeom>
          <a:solidFill>
            <a:schemeClr val="dk2"/>
          </a:solidFill>
          <a:ln>
            <a:noFill/>
          </a:ln>
          <a:effectLst>
            <a:outerShdw blurRad="57150" dist="38100" dir="72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515826" y="494679"/>
            <a:ext cx="169828" cy="156875"/>
          </a:xfrm>
          <a:custGeom>
            <a:avLst/>
            <a:gdLst/>
            <a:ahLst/>
            <a:cxnLst/>
            <a:rect l="l" t="t" r="r" b="b"/>
            <a:pathLst>
              <a:path w="5284" h="4881" extrusionOk="0">
                <a:moveTo>
                  <a:pt x="2197" y="1"/>
                </a:moveTo>
                <a:cubicBezTo>
                  <a:pt x="1313" y="1"/>
                  <a:pt x="434" y="474"/>
                  <a:pt x="0" y="1392"/>
                </a:cubicBezTo>
                <a:lnTo>
                  <a:pt x="2608" y="1392"/>
                </a:lnTo>
                <a:cubicBezTo>
                  <a:pt x="2917" y="1392"/>
                  <a:pt x="3167" y="1654"/>
                  <a:pt x="3167" y="1964"/>
                </a:cubicBezTo>
                <a:lnTo>
                  <a:pt x="3167" y="2928"/>
                </a:lnTo>
                <a:cubicBezTo>
                  <a:pt x="3167" y="3238"/>
                  <a:pt x="2917" y="3488"/>
                  <a:pt x="2608" y="3488"/>
                </a:cubicBezTo>
                <a:lnTo>
                  <a:pt x="0" y="3488"/>
                </a:lnTo>
                <a:cubicBezTo>
                  <a:pt x="381" y="4333"/>
                  <a:pt x="1238" y="4881"/>
                  <a:pt x="2167" y="4881"/>
                </a:cubicBezTo>
                <a:cubicBezTo>
                  <a:pt x="2173" y="4881"/>
                  <a:pt x="2178" y="4881"/>
                  <a:pt x="2183" y="4881"/>
                </a:cubicBezTo>
                <a:cubicBezTo>
                  <a:pt x="4103" y="4881"/>
                  <a:pt x="5284" y="2780"/>
                  <a:pt x="4263" y="1154"/>
                </a:cubicBezTo>
                <a:cubicBezTo>
                  <a:pt x="3779" y="379"/>
                  <a:pt x="2986"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515826" y="738467"/>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41"/>
                  <a:pt x="3167" y="1951"/>
                </a:cubicBezTo>
                <a:lnTo>
                  <a:pt x="3167" y="2927"/>
                </a:lnTo>
                <a:cubicBezTo>
                  <a:pt x="3167" y="3225"/>
                  <a:pt x="2917" y="3487"/>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515826" y="982224"/>
            <a:ext cx="169828" cy="156875"/>
          </a:xfrm>
          <a:custGeom>
            <a:avLst/>
            <a:gdLst/>
            <a:ahLst/>
            <a:cxnLst/>
            <a:rect l="l" t="t" r="r" b="b"/>
            <a:pathLst>
              <a:path w="5284" h="4881" extrusionOk="0">
                <a:moveTo>
                  <a:pt x="2197" y="0"/>
                </a:moveTo>
                <a:cubicBezTo>
                  <a:pt x="1313" y="0"/>
                  <a:pt x="434" y="474"/>
                  <a:pt x="0" y="1392"/>
                </a:cubicBezTo>
                <a:lnTo>
                  <a:pt x="2608" y="1392"/>
                </a:lnTo>
                <a:cubicBezTo>
                  <a:pt x="2917" y="1392"/>
                  <a:pt x="3167" y="1642"/>
                  <a:pt x="3167" y="1951"/>
                </a:cubicBezTo>
                <a:lnTo>
                  <a:pt x="3167" y="2916"/>
                </a:lnTo>
                <a:cubicBezTo>
                  <a:pt x="3167" y="3225"/>
                  <a:pt x="2917" y="3475"/>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515826" y="1225948"/>
            <a:ext cx="169731" cy="156522"/>
          </a:xfrm>
          <a:custGeom>
            <a:avLst/>
            <a:gdLst/>
            <a:ahLst/>
            <a:cxnLst/>
            <a:rect l="l" t="t" r="r" b="b"/>
            <a:pathLst>
              <a:path w="5281" h="4870" extrusionOk="0">
                <a:moveTo>
                  <a:pt x="2206" y="0"/>
                </a:moveTo>
                <a:cubicBezTo>
                  <a:pt x="1320" y="0"/>
                  <a:pt x="435" y="473"/>
                  <a:pt x="0" y="1393"/>
                </a:cubicBezTo>
                <a:lnTo>
                  <a:pt x="2608" y="1393"/>
                </a:lnTo>
                <a:cubicBezTo>
                  <a:pt x="2917" y="1393"/>
                  <a:pt x="3167" y="1643"/>
                  <a:pt x="3167" y="1952"/>
                </a:cubicBezTo>
                <a:lnTo>
                  <a:pt x="3167" y="2917"/>
                </a:lnTo>
                <a:cubicBezTo>
                  <a:pt x="3167" y="3226"/>
                  <a:pt x="2917" y="3476"/>
                  <a:pt x="2608" y="3488"/>
                </a:cubicBezTo>
                <a:lnTo>
                  <a:pt x="0" y="3488"/>
                </a:lnTo>
                <a:cubicBezTo>
                  <a:pt x="381" y="4334"/>
                  <a:pt x="1238" y="4869"/>
                  <a:pt x="2167" y="4869"/>
                </a:cubicBezTo>
                <a:cubicBezTo>
                  <a:pt x="2178" y="4870"/>
                  <a:pt x="2189" y="4870"/>
                  <a:pt x="2199" y="4870"/>
                </a:cubicBezTo>
                <a:cubicBezTo>
                  <a:pt x="4109" y="4870"/>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515826" y="1469704"/>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515826" y="1713460"/>
            <a:ext cx="169731" cy="156554"/>
          </a:xfrm>
          <a:custGeom>
            <a:avLst/>
            <a:gdLst/>
            <a:ahLst/>
            <a:cxnLst/>
            <a:rect l="l" t="t" r="r" b="b"/>
            <a:pathLst>
              <a:path w="5281" h="4871" extrusionOk="0">
                <a:moveTo>
                  <a:pt x="2202" y="1"/>
                </a:moveTo>
                <a:cubicBezTo>
                  <a:pt x="1316" y="1"/>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515826" y="1957217"/>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515826" y="2200716"/>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5"/>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515826" y="2444440"/>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515826" y="2688196"/>
            <a:ext cx="169828" cy="156875"/>
          </a:xfrm>
          <a:custGeom>
            <a:avLst/>
            <a:gdLst/>
            <a:ahLst/>
            <a:cxnLst/>
            <a:rect l="l" t="t" r="r" b="b"/>
            <a:pathLst>
              <a:path w="5284" h="4881" extrusionOk="0">
                <a:moveTo>
                  <a:pt x="2197" y="0"/>
                </a:moveTo>
                <a:cubicBezTo>
                  <a:pt x="1313" y="0"/>
                  <a:pt x="434" y="473"/>
                  <a:pt x="0" y="1392"/>
                </a:cubicBezTo>
                <a:lnTo>
                  <a:pt x="2608" y="1392"/>
                </a:lnTo>
                <a:cubicBezTo>
                  <a:pt x="2917" y="1392"/>
                  <a:pt x="3167" y="1642"/>
                  <a:pt x="3167" y="1951"/>
                </a:cubicBezTo>
                <a:lnTo>
                  <a:pt x="3167" y="2927"/>
                </a:lnTo>
                <a:cubicBezTo>
                  <a:pt x="3167" y="3237"/>
                  <a:pt x="2917" y="3487"/>
                  <a:pt x="2608" y="3487"/>
                </a:cubicBezTo>
                <a:lnTo>
                  <a:pt x="0" y="3487"/>
                </a:lnTo>
                <a:cubicBezTo>
                  <a:pt x="393"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515826" y="2931888"/>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89"/>
                </a:cubicBezTo>
                <a:lnTo>
                  <a:pt x="0" y="3489"/>
                </a:lnTo>
                <a:cubicBezTo>
                  <a:pt x="393" y="4335"/>
                  <a:pt x="1238" y="4870"/>
                  <a:pt x="2167" y="4870"/>
                </a:cubicBezTo>
                <a:cubicBezTo>
                  <a:pt x="2178" y="4871"/>
                  <a:pt x="2189" y="4871"/>
                  <a:pt x="2199" y="4871"/>
                </a:cubicBezTo>
                <a:cubicBezTo>
                  <a:pt x="4109" y="4871"/>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515826" y="3175677"/>
            <a:ext cx="169731" cy="156907"/>
          </a:xfrm>
          <a:custGeom>
            <a:avLst/>
            <a:gdLst/>
            <a:ahLst/>
            <a:cxnLst/>
            <a:rect l="l" t="t" r="r" b="b"/>
            <a:pathLst>
              <a:path w="5281" h="4882" extrusionOk="0">
                <a:moveTo>
                  <a:pt x="2206" y="0"/>
                </a:moveTo>
                <a:cubicBezTo>
                  <a:pt x="1320" y="0"/>
                  <a:pt x="435" y="473"/>
                  <a:pt x="0" y="1393"/>
                </a:cubicBezTo>
                <a:lnTo>
                  <a:pt x="2608" y="1393"/>
                </a:lnTo>
                <a:cubicBezTo>
                  <a:pt x="2917" y="1393"/>
                  <a:pt x="3167" y="1643"/>
                  <a:pt x="3167" y="1953"/>
                </a:cubicBezTo>
                <a:lnTo>
                  <a:pt x="3167" y="2917"/>
                </a:lnTo>
                <a:cubicBezTo>
                  <a:pt x="3167" y="3227"/>
                  <a:pt x="2917" y="3477"/>
                  <a:pt x="2608" y="3489"/>
                </a:cubicBezTo>
                <a:lnTo>
                  <a:pt x="0" y="3489"/>
                </a:lnTo>
                <a:cubicBezTo>
                  <a:pt x="381" y="4334"/>
                  <a:pt x="1238" y="4870"/>
                  <a:pt x="2167" y="4882"/>
                </a:cubicBezTo>
                <a:cubicBezTo>
                  <a:pt x="2178" y="4882"/>
                  <a:pt x="2189" y="4882"/>
                  <a:pt x="2199" y="4882"/>
                </a:cubicBezTo>
                <a:cubicBezTo>
                  <a:pt x="4109" y="4882"/>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515826" y="3419433"/>
            <a:ext cx="169731" cy="156554"/>
          </a:xfrm>
          <a:custGeom>
            <a:avLst/>
            <a:gdLst/>
            <a:ahLst/>
            <a:cxnLst/>
            <a:rect l="l" t="t" r="r" b="b"/>
            <a:pathLst>
              <a:path w="5281" h="4871" extrusionOk="0">
                <a:moveTo>
                  <a:pt x="2202" y="0"/>
                </a:moveTo>
                <a:cubicBezTo>
                  <a:pt x="1316" y="0"/>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515826" y="3663189"/>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515826" y="3906978"/>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2"/>
                </a:cubicBezTo>
                <a:lnTo>
                  <a:pt x="3167" y="2917"/>
                </a:lnTo>
                <a:cubicBezTo>
                  <a:pt x="3167" y="3226"/>
                  <a:pt x="2917" y="3476"/>
                  <a:pt x="2608" y="3476"/>
                </a:cubicBezTo>
                <a:lnTo>
                  <a:pt x="0" y="3476"/>
                </a:lnTo>
                <a:cubicBezTo>
                  <a:pt x="381" y="4322"/>
                  <a:pt x="1238" y="4869"/>
                  <a:pt x="2167" y="4869"/>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515826" y="4150445"/>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6"/>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515826" y="4394169"/>
            <a:ext cx="169828" cy="156875"/>
          </a:xfrm>
          <a:custGeom>
            <a:avLst/>
            <a:gdLst/>
            <a:ahLst/>
            <a:cxnLst/>
            <a:rect l="l" t="t" r="r" b="b"/>
            <a:pathLst>
              <a:path w="5284" h="4881"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70388" y="539419"/>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70773" y="783175"/>
            <a:ext cx="546862" cy="67365"/>
          </a:xfrm>
          <a:custGeom>
            <a:avLst/>
            <a:gdLst/>
            <a:ahLst/>
            <a:cxnLst/>
            <a:rect l="l" t="t" r="r" b="b"/>
            <a:pathLst>
              <a:path w="17015" h="2096" extrusionOk="0">
                <a:moveTo>
                  <a:pt x="548" y="0"/>
                </a:moveTo>
                <a:cubicBezTo>
                  <a:pt x="238" y="12"/>
                  <a:pt x="0" y="262"/>
                  <a:pt x="0" y="560"/>
                </a:cubicBezTo>
                <a:lnTo>
                  <a:pt x="0" y="1536"/>
                </a:lnTo>
                <a:cubicBezTo>
                  <a:pt x="0" y="1834"/>
                  <a:pt x="250" y="2084"/>
                  <a:pt x="560" y="2096"/>
                </a:cubicBezTo>
                <a:lnTo>
                  <a:pt x="16455" y="2096"/>
                </a:lnTo>
                <a:cubicBezTo>
                  <a:pt x="16764" y="2096"/>
                  <a:pt x="17014" y="1834"/>
                  <a:pt x="17014" y="1536"/>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70773" y="1026932"/>
            <a:ext cx="546862" cy="67398"/>
          </a:xfrm>
          <a:custGeom>
            <a:avLst/>
            <a:gdLst/>
            <a:ahLst/>
            <a:cxnLst/>
            <a:rect l="l" t="t" r="r" b="b"/>
            <a:pathLst>
              <a:path w="17015" h="2097" extrusionOk="0">
                <a:moveTo>
                  <a:pt x="548" y="1"/>
                </a:moveTo>
                <a:cubicBezTo>
                  <a:pt x="238" y="12"/>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70773" y="1270688"/>
            <a:ext cx="546862" cy="67398"/>
          </a:xfrm>
          <a:custGeom>
            <a:avLst/>
            <a:gdLst/>
            <a:ahLst/>
            <a:cxnLst/>
            <a:rect l="l" t="t" r="r" b="b"/>
            <a:pathLst>
              <a:path w="17015" h="2097" extrusionOk="0">
                <a:moveTo>
                  <a:pt x="548" y="1"/>
                </a:moveTo>
                <a:cubicBezTo>
                  <a:pt x="238" y="1"/>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70388" y="1514476"/>
            <a:ext cx="547248" cy="67365"/>
          </a:xfrm>
          <a:custGeom>
            <a:avLst/>
            <a:gdLst/>
            <a:ahLst/>
            <a:cxnLst/>
            <a:rect l="l" t="t" r="r" b="b"/>
            <a:pathLst>
              <a:path w="17027" h="2096" extrusionOk="0">
                <a:moveTo>
                  <a:pt x="560" y="0"/>
                </a:moveTo>
                <a:cubicBezTo>
                  <a:pt x="250" y="0"/>
                  <a:pt x="0" y="262"/>
                  <a:pt x="12" y="572"/>
                </a:cubicBezTo>
                <a:lnTo>
                  <a:pt x="12" y="1524"/>
                </a:lnTo>
                <a:cubicBezTo>
                  <a:pt x="0" y="1834"/>
                  <a:pt x="250" y="2084"/>
                  <a:pt x="560" y="2096"/>
                </a:cubicBezTo>
                <a:lnTo>
                  <a:pt x="16467" y="2096"/>
                </a:lnTo>
                <a:cubicBezTo>
                  <a:pt x="16776" y="2084"/>
                  <a:pt x="17026" y="1834"/>
                  <a:pt x="17026" y="1524"/>
                </a:cubicBezTo>
                <a:lnTo>
                  <a:pt x="17026" y="572"/>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70773" y="1758233"/>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70773" y="2001989"/>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70773" y="2245745"/>
            <a:ext cx="546862" cy="67012"/>
          </a:xfrm>
          <a:custGeom>
            <a:avLst/>
            <a:gdLst/>
            <a:ahLst/>
            <a:cxnLst/>
            <a:rect l="l" t="t" r="r" b="b"/>
            <a:pathLst>
              <a:path w="17015" h="2085" extrusionOk="0">
                <a:moveTo>
                  <a:pt x="548" y="1"/>
                </a:moveTo>
                <a:cubicBezTo>
                  <a:pt x="238" y="1"/>
                  <a:pt x="0" y="251"/>
                  <a:pt x="0" y="561"/>
                </a:cubicBezTo>
                <a:lnTo>
                  <a:pt x="0" y="1525"/>
                </a:lnTo>
                <a:cubicBezTo>
                  <a:pt x="0" y="1834"/>
                  <a:pt x="250" y="2085"/>
                  <a:pt x="560" y="2085"/>
                </a:cubicBezTo>
                <a:lnTo>
                  <a:pt x="16455" y="2085"/>
                </a:lnTo>
                <a:cubicBezTo>
                  <a:pt x="16764" y="2085"/>
                  <a:pt x="17014" y="1834"/>
                  <a:pt x="17014" y="1525"/>
                </a:cubicBezTo>
                <a:lnTo>
                  <a:pt x="17014" y="561"/>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70388" y="2489148"/>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70773" y="2733290"/>
            <a:ext cx="546862" cy="67012"/>
          </a:xfrm>
          <a:custGeom>
            <a:avLst/>
            <a:gdLst/>
            <a:ahLst/>
            <a:cxnLst/>
            <a:rect l="l" t="t" r="r" b="b"/>
            <a:pathLst>
              <a:path w="17015" h="2085" extrusionOk="0">
                <a:moveTo>
                  <a:pt x="548" y="0"/>
                </a:moveTo>
                <a:cubicBezTo>
                  <a:pt x="250" y="0"/>
                  <a:pt x="0" y="250"/>
                  <a:pt x="0" y="548"/>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70773" y="2976661"/>
            <a:ext cx="546862" cy="67398"/>
          </a:xfrm>
          <a:custGeom>
            <a:avLst/>
            <a:gdLst/>
            <a:ahLst/>
            <a:cxnLst/>
            <a:rect l="l" t="t" r="r" b="b"/>
            <a:pathLst>
              <a:path w="17015" h="2097" extrusionOk="0">
                <a:moveTo>
                  <a:pt x="548" y="1"/>
                </a:moveTo>
                <a:cubicBezTo>
                  <a:pt x="238" y="13"/>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70773" y="3220449"/>
            <a:ext cx="546862" cy="67365"/>
          </a:xfrm>
          <a:custGeom>
            <a:avLst/>
            <a:gdLst/>
            <a:ahLst/>
            <a:cxnLst/>
            <a:rect l="l" t="t" r="r" b="b"/>
            <a:pathLst>
              <a:path w="17015" h="2096" extrusionOk="0">
                <a:moveTo>
                  <a:pt x="548" y="0"/>
                </a:moveTo>
                <a:cubicBezTo>
                  <a:pt x="238" y="12"/>
                  <a:pt x="0" y="262"/>
                  <a:pt x="0" y="560"/>
                </a:cubicBezTo>
                <a:lnTo>
                  <a:pt x="0" y="1524"/>
                </a:lnTo>
                <a:cubicBezTo>
                  <a:pt x="0" y="1834"/>
                  <a:pt x="250" y="2084"/>
                  <a:pt x="560" y="2096"/>
                </a:cubicBezTo>
                <a:lnTo>
                  <a:pt x="16455" y="2096"/>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70388" y="3464205"/>
            <a:ext cx="547248" cy="66980"/>
          </a:xfrm>
          <a:custGeom>
            <a:avLst/>
            <a:gdLst/>
            <a:ahLst/>
            <a:cxnLst/>
            <a:rect l="l" t="t" r="r" b="b"/>
            <a:pathLst>
              <a:path w="17027" h="2084" extrusionOk="0">
                <a:moveTo>
                  <a:pt x="560" y="0"/>
                </a:moveTo>
                <a:cubicBezTo>
                  <a:pt x="250" y="0"/>
                  <a:pt x="0" y="250"/>
                  <a:pt x="12" y="560"/>
                </a:cubicBezTo>
                <a:lnTo>
                  <a:pt x="12" y="1524"/>
                </a:lnTo>
                <a:cubicBezTo>
                  <a:pt x="0" y="1834"/>
                  <a:pt x="250" y="2084"/>
                  <a:pt x="560" y="2084"/>
                </a:cubicBezTo>
                <a:lnTo>
                  <a:pt x="16467" y="2084"/>
                </a:lnTo>
                <a:cubicBezTo>
                  <a:pt x="16776" y="2084"/>
                  <a:pt x="17026" y="1834"/>
                  <a:pt x="17026" y="1524"/>
                </a:cubicBezTo>
                <a:lnTo>
                  <a:pt x="17026" y="560"/>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70773" y="3707962"/>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70773" y="3951718"/>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70773" y="4195506"/>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70388" y="4438877"/>
            <a:ext cx="547248" cy="67365"/>
          </a:xfrm>
          <a:custGeom>
            <a:avLst/>
            <a:gdLst/>
            <a:ahLst/>
            <a:cxnLst/>
            <a:rect l="l" t="t" r="r" b="b"/>
            <a:pathLst>
              <a:path w="17027" h="2096" extrusionOk="0">
                <a:moveTo>
                  <a:pt x="560" y="0"/>
                </a:moveTo>
                <a:cubicBezTo>
                  <a:pt x="250" y="12"/>
                  <a:pt x="0" y="262"/>
                  <a:pt x="12" y="572"/>
                </a:cubicBezTo>
                <a:lnTo>
                  <a:pt x="12" y="1536"/>
                </a:lnTo>
                <a:cubicBezTo>
                  <a:pt x="0" y="1846"/>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406001" y="4758421"/>
            <a:ext cx="8145080" cy="90346"/>
          </a:xfrm>
          <a:custGeom>
            <a:avLst/>
            <a:gdLst/>
            <a:ahLst/>
            <a:cxnLst/>
            <a:rect l="l" t="t" r="r" b="b"/>
            <a:pathLst>
              <a:path w="253425" h="2811" extrusionOk="0">
                <a:moveTo>
                  <a:pt x="0" y="0"/>
                </a:moveTo>
                <a:lnTo>
                  <a:pt x="0" y="2810"/>
                </a:lnTo>
                <a:lnTo>
                  <a:pt x="253425" y="2810"/>
                </a:lnTo>
                <a:lnTo>
                  <a:pt x="253425"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8543978" y="286824"/>
            <a:ext cx="92242" cy="4471510"/>
          </a:xfrm>
          <a:custGeom>
            <a:avLst/>
            <a:gdLst/>
            <a:ahLst/>
            <a:cxnLst/>
            <a:rect l="l" t="t" r="r" b="b"/>
            <a:pathLst>
              <a:path w="2870" h="139126" extrusionOk="0">
                <a:moveTo>
                  <a:pt x="0" y="1"/>
                </a:moveTo>
                <a:lnTo>
                  <a:pt x="0" y="139125"/>
                </a:lnTo>
                <a:lnTo>
                  <a:pt x="2870" y="139125"/>
                </a:lnTo>
                <a:lnTo>
                  <a:pt x="2870"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407126" y="286824"/>
            <a:ext cx="8135920" cy="4471510"/>
          </a:xfrm>
          <a:custGeom>
            <a:avLst/>
            <a:gdLst/>
            <a:ahLst/>
            <a:cxnLst/>
            <a:rect l="l" t="t" r="r" b="b"/>
            <a:pathLst>
              <a:path w="253140" h="139126" extrusionOk="0">
                <a:moveTo>
                  <a:pt x="1" y="1"/>
                </a:moveTo>
                <a:lnTo>
                  <a:pt x="1" y="7847"/>
                </a:lnTo>
                <a:lnTo>
                  <a:pt x="3394" y="7847"/>
                </a:lnTo>
                <a:cubicBezTo>
                  <a:pt x="3787" y="7002"/>
                  <a:pt x="4620" y="6466"/>
                  <a:pt x="5561" y="6466"/>
                </a:cubicBezTo>
                <a:cubicBezTo>
                  <a:pt x="6906" y="6466"/>
                  <a:pt x="7990" y="7549"/>
                  <a:pt x="7990" y="8895"/>
                </a:cubicBezTo>
                <a:cubicBezTo>
                  <a:pt x="7990" y="10240"/>
                  <a:pt x="6906" y="11336"/>
                  <a:pt x="5561" y="11336"/>
                </a:cubicBezTo>
                <a:cubicBezTo>
                  <a:pt x="4620" y="11336"/>
                  <a:pt x="3787" y="10788"/>
                  <a:pt x="3394" y="9943"/>
                </a:cubicBezTo>
                <a:lnTo>
                  <a:pt x="1" y="9943"/>
                </a:lnTo>
                <a:lnTo>
                  <a:pt x="1" y="15431"/>
                </a:lnTo>
                <a:lnTo>
                  <a:pt x="3394" y="15431"/>
                </a:lnTo>
                <a:cubicBezTo>
                  <a:pt x="3787" y="14586"/>
                  <a:pt x="4620" y="14038"/>
                  <a:pt x="5561" y="14038"/>
                </a:cubicBezTo>
                <a:cubicBezTo>
                  <a:pt x="6906" y="14038"/>
                  <a:pt x="7990" y="15134"/>
                  <a:pt x="7990" y="16479"/>
                </a:cubicBezTo>
                <a:cubicBezTo>
                  <a:pt x="7990" y="17825"/>
                  <a:pt x="6906" y="18908"/>
                  <a:pt x="5561" y="18908"/>
                </a:cubicBezTo>
                <a:cubicBezTo>
                  <a:pt x="4620" y="18908"/>
                  <a:pt x="3787" y="18372"/>
                  <a:pt x="3394" y="17527"/>
                </a:cubicBezTo>
                <a:lnTo>
                  <a:pt x="1" y="17527"/>
                </a:lnTo>
                <a:lnTo>
                  <a:pt x="1" y="23028"/>
                </a:lnTo>
                <a:lnTo>
                  <a:pt x="3394" y="23028"/>
                </a:lnTo>
                <a:cubicBezTo>
                  <a:pt x="3787" y="22170"/>
                  <a:pt x="4620" y="21635"/>
                  <a:pt x="5561" y="21635"/>
                </a:cubicBezTo>
                <a:cubicBezTo>
                  <a:pt x="6906" y="21635"/>
                  <a:pt x="7990" y="22718"/>
                  <a:pt x="7990" y="24063"/>
                </a:cubicBezTo>
                <a:cubicBezTo>
                  <a:pt x="7990" y="25409"/>
                  <a:pt x="6906" y="26504"/>
                  <a:pt x="5561" y="26504"/>
                </a:cubicBezTo>
                <a:cubicBezTo>
                  <a:pt x="4620" y="26504"/>
                  <a:pt x="3775" y="25957"/>
                  <a:pt x="3394" y="25111"/>
                </a:cubicBezTo>
                <a:lnTo>
                  <a:pt x="1" y="25111"/>
                </a:lnTo>
                <a:lnTo>
                  <a:pt x="1" y="30600"/>
                </a:lnTo>
                <a:lnTo>
                  <a:pt x="3394" y="30600"/>
                </a:lnTo>
                <a:cubicBezTo>
                  <a:pt x="3787" y="29755"/>
                  <a:pt x="4620" y="29207"/>
                  <a:pt x="5561" y="29207"/>
                </a:cubicBezTo>
                <a:cubicBezTo>
                  <a:pt x="6906" y="29207"/>
                  <a:pt x="7990" y="30302"/>
                  <a:pt x="7990" y="31648"/>
                </a:cubicBezTo>
                <a:cubicBezTo>
                  <a:pt x="7990" y="32993"/>
                  <a:pt x="6906" y="34077"/>
                  <a:pt x="5561" y="34077"/>
                </a:cubicBezTo>
                <a:cubicBezTo>
                  <a:pt x="4632" y="34077"/>
                  <a:pt x="3787" y="33541"/>
                  <a:pt x="3394" y="32695"/>
                </a:cubicBezTo>
                <a:lnTo>
                  <a:pt x="1" y="32695"/>
                </a:lnTo>
                <a:lnTo>
                  <a:pt x="1" y="38184"/>
                </a:lnTo>
                <a:lnTo>
                  <a:pt x="3394" y="38184"/>
                </a:lnTo>
                <a:cubicBezTo>
                  <a:pt x="3787" y="37339"/>
                  <a:pt x="4632" y="36803"/>
                  <a:pt x="5561" y="36791"/>
                </a:cubicBezTo>
                <a:cubicBezTo>
                  <a:pt x="6906" y="36791"/>
                  <a:pt x="7990" y="37887"/>
                  <a:pt x="7990" y="39232"/>
                </a:cubicBezTo>
                <a:cubicBezTo>
                  <a:pt x="7990" y="40577"/>
                  <a:pt x="6906" y="41673"/>
                  <a:pt x="5561" y="41673"/>
                </a:cubicBezTo>
                <a:cubicBezTo>
                  <a:pt x="4620" y="41661"/>
                  <a:pt x="3787" y="41125"/>
                  <a:pt x="3394" y="40280"/>
                </a:cubicBezTo>
                <a:lnTo>
                  <a:pt x="1" y="40280"/>
                </a:lnTo>
                <a:lnTo>
                  <a:pt x="1" y="45768"/>
                </a:lnTo>
                <a:lnTo>
                  <a:pt x="3394" y="45768"/>
                </a:lnTo>
                <a:cubicBezTo>
                  <a:pt x="3787" y="44923"/>
                  <a:pt x="4632" y="44387"/>
                  <a:pt x="5561" y="44375"/>
                </a:cubicBezTo>
                <a:cubicBezTo>
                  <a:pt x="6883" y="44411"/>
                  <a:pt x="7930" y="45495"/>
                  <a:pt x="7930" y="46816"/>
                </a:cubicBezTo>
                <a:cubicBezTo>
                  <a:pt x="7930" y="48138"/>
                  <a:pt x="6883" y="49221"/>
                  <a:pt x="5561" y="49257"/>
                </a:cubicBezTo>
                <a:cubicBezTo>
                  <a:pt x="4632" y="49245"/>
                  <a:pt x="3787" y="48709"/>
                  <a:pt x="3394" y="47864"/>
                </a:cubicBezTo>
                <a:lnTo>
                  <a:pt x="1" y="47864"/>
                </a:lnTo>
                <a:lnTo>
                  <a:pt x="1" y="53353"/>
                </a:lnTo>
                <a:lnTo>
                  <a:pt x="3394" y="53353"/>
                </a:lnTo>
                <a:cubicBezTo>
                  <a:pt x="3787" y="52507"/>
                  <a:pt x="4620" y="51960"/>
                  <a:pt x="5561" y="51960"/>
                </a:cubicBezTo>
                <a:cubicBezTo>
                  <a:pt x="6906" y="51960"/>
                  <a:pt x="7990" y="53055"/>
                  <a:pt x="7990" y="54400"/>
                </a:cubicBezTo>
                <a:cubicBezTo>
                  <a:pt x="7990" y="55746"/>
                  <a:pt x="6906" y="56829"/>
                  <a:pt x="5561" y="56829"/>
                </a:cubicBezTo>
                <a:cubicBezTo>
                  <a:pt x="4620" y="56829"/>
                  <a:pt x="3787" y="56294"/>
                  <a:pt x="3394" y="55448"/>
                </a:cubicBezTo>
                <a:lnTo>
                  <a:pt x="1" y="55448"/>
                </a:lnTo>
                <a:lnTo>
                  <a:pt x="1" y="60937"/>
                </a:lnTo>
                <a:lnTo>
                  <a:pt x="3394" y="60937"/>
                </a:lnTo>
                <a:cubicBezTo>
                  <a:pt x="3787" y="60092"/>
                  <a:pt x="4620" y="59544"/>
                  <a:pt x="5561" y="59544"/>
                </a:cubicBezTo>
                <a:cubicBezTo>
                  <a:pt x="6906" y="59544"/>
                  <a:pt x="7990" y="60639"/>
                  <a:pt x="7990" y="61985"/>
                </a:cubicBezTo>
                <a:cubicBezTo>
                  <a:pt x="7990" y="63330"/>
                  <a:pt x="6906" y="64414"/>
                  <a:pt x="5561" y="64414"/>
                </a:cubicBezTo>
                <a:cubicBezTo>
                  <a:pt x="4620" y="64414"/>
                  <a:pt x="3787" y="63878"/>
                  <a:pt x="3394" y="63021"/>
                </a:cubicBezTo>
                <a:lnTo>
                  <a:pt x="1" y="63021"/>
                </a:lnTo>
                <a:lnTo>
                  <a:pt x="1" y="68521"/>
                </a:lnTo>
                <a:lnTo>
                  <a:pt x="3394" y="68521"/>
                </a:lnTo>
                <a:cubicBezTo>
                  <a:pt x="3787" y="67676"/>
                  <a:pt x="4620" y="67128"/>
                  <a:pt x="5561" y="67128"/>
                </a:cubicBezTo>
                <a:cubicBezTo>
                  <a:pt x="6906" y="67128"/>
                  <a:pt x="7990" y="68212"/>
                  <a:pt x="7990" y="69557"/>
                </a:cubicBezTo>
                <a:cubicBezTo>
                  <a:pt x="7990" y="70914"/>
                  <a:pt x="6906" y="71998"/>
                  <a:pt x="5561" y="71998"/>
                </a:cubicBezTo>
                <a:cubicBezTo>
                  <a:pt x="4620" y="71998"/>
                  <a:pt x="3787" y="71450"/>
                  <a:pt x="3394" y="70605"/>
                </a:cubicBezTo>
                <a:lnTo>
                  <a:pt x="1" y="70605"/>
                </a:lnTo>
                <a:lnTo>
                  <a:pt x="1" y="76106"/>
                </a:lnTo>
                <a:lnTo>
                  <a:pt x="3394" y="76106"/>
                </a:lnTo>
                <a:cubicBezTo>
                  <a:pt x="3787" y="75260"/>
                  <a:pt x="4620" y="74713"/>
                  <a:pt x="5561" y="74713"/>
                </a:cubicBezTo>
                <a:cubicBezTo>
                  <a:pt x="6906" y="74713"/>
                  <a:pt x="7990" y="75796"/>
                  <a:pt x="7990" y="77141"/>
                </a:cubicBezTo>
                <a:cubicBezTo>
                  <a:pt x="7990" y="78499"/>
                  <a:pt x="6906" y="79582"/>
                  <a:pt x="5561" y="79582"/>
                </a:cubicBezTo>
                <a:cubicBezTo>
                  <a:pt x="4620" y="79582"/>
                  <a:pt x="3787" y="79034"/>
                  <a:pt x="3394" y="78189"/>
                </a:cubicBezTo>
                <a:lnTo>
                  <a:pt x="1" y="78189"/>
                </a:lnTo>
                <a:lnTo>
                  <a:pt x="1" y="83690"/>
                </a:lnTo>
                <a:lnTo>
                  <a:pt x="3394" y="83690"/>
                </a:lnTo>
                <a:cubicBezTo>
                  <a:pt x="3787" y="82844"/>
                  <a:pt x="4620" y="82297"/>
                  <a:pt x="5561" y="82297"/>
                </a:cubicBezTo>
                <a:cubicBezTo>
                  <a:pt x="6906" y="82297"/>
                  <a:pt x="7990" y="83380"/>
                  <a:pt x="7990" y="84726"/>
                </a:cubicBezTo>
                <a:cubicBezTo>
                  <a:pt x="7990" y="86083"/>
                  <a:pt x="6906" y="87166"/>
                  <a:pt x="5561" y="87166"/>
                </a:cubicBezTo>
                <a:cubicBezTo>
                  <a:pt x="4620" y="87166"/>
                  <a:pt x="3787" y="86619"/>
                  <a:pt x="3394" y="85773"/>
                </a:cubicBezTo>
                <a:lnTo>
                  <a:pt x="1" y="85773"/>
                </a:lnTo>
                <a:lnTo>
                  <a:pt x="1" y="91274"/>
                </a:lnTo>
                <a:lnTo>
                  <a:pt x="3394" y="91274"/>
                </a:lnTo>
                <a:cubicBezTo>
                  <a:pt x="3787" y="90429"/>
                  <a:pt x="4620" y="89881"/>
                  <a:pt x="5561" y="89881"/>
                </a:cubicBezTo>
                <a:cubicBezTo>
                  <a:pt x="6906" y="89881"/>
                  <a:pt x="7990" y="90965"/>
                  <a:pt x="7990" y="92310"/>
                </a:cubicBezTo>
                <a:cubicBezTo>
                  <a:pt x="7990" y="93655"/>
                  <a:pt x="6906" y="94751"/>
                  <a:pt x="5561" y="94751"/>
                </a:cubicBezTo>
                <a:cubicBezTo>
                  <a:pt x="4620" y="94751"/>
                  <a:pt x="3787" y="94203"/>
                  <a:pt x="3394" y="93358"/>
                </a:cubicBezTo>
                <a:lnTo>
                  <a:pt x="1" y="93358"/>
                </a:lnTo>
                <a:lnTo>
                  <a:pt x="1" y="98846"/>
                </a:lnTo>
                <a:lnTo>
                  <a:pt x="3394" y="98846"/>
                </a:lnTo>
                <a:cubicBezTo>
                  <a:pt x="3787" y="98001"/>
                  <a:pt x="4620" y="97465"/>
                  <a:pt x="5561" y="97465"/>
                </a:cubicBezTo>
                <a:cubicBezTo>
                  <a:pt x="6906" y="97465"/>
                  <a:pt x="7990" y="98549"/>
                  <a:pt x="7990" y="99894"/>
                </a:cubicBezTo>
                <a:cubicBezTo>
                  <a:pt x="7990" y="101240"/>
                  <a:pt x="6906" y="102335"/>
                  <a:pt x="5561" y="102335"/>
                </a:cubicBezTo>
                <a:cubicBezTo>
                  <a:pt x="4620" y="102335"/>
                  <a:pt x="3787" y="101787"/>
                  <a:pt x="3394" y="100942"/>
                </a:cubicBezTo>
                <a:lnTo>
                  <a:pt x="1" y="100942"/>
                </a:lnTo>
                <a:lnTo>
                  <a:pt x="1" y="106431"/>
                </a:lnTo>
                <a:lnTo>
                  <a:pt x="3394" y="106431"/>
                </a:lnTo>
                <a:cubicBezTo>
                  <a:pt x="3787" y="105585"/>
                  <a:pt x="4620" y="105050"/>
                  <a:pt x="5561" y="105050"/>
                </a:cubicBezTo>
                <a:cubicBezTo>
                  <a:pt x="6906" y="105050"/>
                  <a:pt x="7990" y="106133"/>
                  <a:pt x="7990" y="107478"/>
                </a:cubicBezTo>
                <a:cubicBezTo>
                  <a:pt x="7990" y="108824"/>
                  <a:pt x="6906" y="109919"/>
                  <a:pt x="5561" y="109919"/>
                </a:cubicBezTo>
                <a:cubicBezTo>
                  <a:pt x="4620" y="109919"/>
                  <a:pt x="3787" y="109372"/>
                  <a:pt x="3394" y="108526"/>
                </a:cubicBezTo>
                <a:lnTo>
                  <a:pt x="1" y="108526"/>
                </a:lnTo>
                <a:lnTo>
                  <a:pt x="1" y="114015"/>
                </a:lnTo>
                <a:lnTo>
                  <a:pt x="3394" y="114015"/>
                </a:lnTo>
                <a:cubicBezTo>
                  <a:pt x="3787" y="113170"/>
                  <a:pt x="4620" y="112634"/>
                  <a:pt x="5561" y="112634"/>
                </a:cubicBezTo>
                <a:cubicBezTo>
                  <a:pt x="6906" y="112634"/>
                  <a:pt x="7990" y="113717"/>
                  <a:pt x="7990" y="115063"/>
                </a:cubicBezTo>
                <a:cubicBezTo>
                  <a:pt x="7990" y="116408"/>
                  <a:pt x="6906" y="117503"/>
                  <a:pt x="5561" y="117503"/>
                </a:cubicBezTo>
                <a:cubicBezTo>
                  <a:pt x="4620" y="117503"/>
                  <a:pt x="3787" y="116956"/>
                  <a:pt x="3394" y="116110"/>
                </a:cubicBezTo>
                <a:lnTo>
                  <a:pt x="1" y="116110"/>
                </a:lnTo>
                <a:lnTo>
                  <a:pt x="1" y="121611"/>
                </a:lnTo>
                <a:lnTo>
                  <a:pt x="3394" y="121611"/>
                </a:lnTo>
                <a:cubicBezTo>
                  <a:pt x="3775" y="120754"/>
                  <a:pt x="4620" y="120206"/>
                  <a:pt x="5561" y="120206"/>
                </a:cubicBezTo>
                <a:cubicBezTo>
                  <a:pt x="6906" y="120206"/>
                  <a:pt x="7990" y="121302"/>
                  <a:pt x="7990" y="122647"/>
                </a:cubicBezTo>
                <a:cubicBezTo>
                  <a:pt x="7990" y="123992"/>
                  <a:pt x="6906" y="125076"/>
                  <a:pt x="5561" y="125088"/>
                </a:cubicBezTo>
                <a:cubicBezTo>
                  <a:pt x="4620" y="125076"/>
                  <a:pt x="3787" y="124540"/>
                  <a:pt x="3394" y="123695"/>
                </a:cubicBezTo>
                <a:lnTo>
                  <a:pt x="1" y="123695"/>
                </a:lnTo>
                <a:lnTo>
                  <a:pt x="1" y="129183"/>
                </a:lnTo>
                <a:lnTo>
                  <a:pt x="3394" y="129183"/>
                </a:lnTo>
                <a:cubicBezTo>
                  <a:pt x="3787" y="128338"/>
                  <a:pt x="4632" y="127802"/>
                  <a:pt x="5561" y="127802"/>
                </a:cubicBezTo>
                <a:cubicBezTo>
                  <a:pt x="6906" y="127802"/>
                  <a:pt x="7990" y="128886"/>
                  <a:pt x="7990" y="130231"/>
                </a:cubicBezTo>
                <a:cubicBezTo>
                  <a:pt x="7990" y="131577"/>
                  <a:pt x="6906" y="132672"/>
                  <a:pt x="5561" y="132672"/>
                </a:cubicBezTo>
                <a:cubicBezTo>
                  <a:pt x="4620" y="132672"/>
                  <a:pt x="3787" y="132124"/>
                  <a:pt x="3394" y="131279"/>
                </a:cubicBezTo>
                <a:lnTo>
                  <a:pt x="1" y="131279"/>
                </a:lnTo>
                <a:lnTo>
                  <a:pt x="1" y="139125"/>
                </a:lnTo>
                <a:lnTo>
                  <a:pt x="253140" y="139125"/>
                </a:lnTo>
                <a:lnTo>
                  <a:pt x="2531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txBox="1">
            <a:spLocks noGrp="1"/>
          </p:cNvSpPr>
          <p:nvPr>
            <p:ph type="title"/>
          </p:nvPr>
        </p:nvSpPr>
        <p:spPr>
          <a:xfrm>
            <a:off x="1898250" y="1371600"/>
            <a:ext cx="5347500" cy="24003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8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769"/>
        <p:cNvGrpSpPr/>
        <p:nvPr/>
      </p:nvGrpSpPr>
      <p:grpSpPr>
        <a:xfrm>
          <a:off x="0" y="0"/>
          <a:ext cx="0" cy="0"/>
          <a:chOff x="0" y="0"/>
          <a:chExt cx="0" cy="0"/>
        </a:xfrm>
      </p:grpSpPr>
      <p:sp>
        <p:nvSpPr>
          <p:cNvPr id="770" name="Google Shape;770;p9"/>
          <p:cNvSpPr/>
          <p:nvPr/>
        </p:nvSpPr>
        <p:spPr>
          <a:xfrm rot="-1176075" flipH="1">
            <a:off x="-117077" y="2958419"/>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rot="10800000" flipH="1">
            <a:off x="8941950" y="369115"/>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
          <p:cNvSpPr/>
          <p:nvPr/>
        </p:nvSpPr>
        <p:spPr>
          <a:xfrm rot="10800000" flipH="1">
            <a:off x="8704288" y="3754640"/>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
          <p:cNvSpPr/>
          <p:nvPr/>
        </p:nvSpPr>
        <p:spPr>
          <a:xfrm rot="-6347472" flipH="1">
            <a:off x="8856197" y="1771895"/>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
          <p:cNvSpPr/>
          <p:nvPr/>
        </p:nvSpPr>
        <p:spPr>
          <a:xfrm rot="10800000" flipH="1">
            <a:off x="8007813" y="-4935"/>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
          <p:cNvSpPr/>
          <p:nvPr/>
        </p:nvSpPr>
        <p:spPr>
          <a:xfrm rot="-6347472" flipH="1">
            <a:off x="6105222" y="-137455"/>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rot="10800000" flipH="1">
            <a:off x="3986538" y="48915"/>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rot="-9149706" flipH="1">
            <a:off x="2294346" y="-137450"/>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9"/>
          <p:cNvSpPr/>
          <p:nvPr/>
        </p:nvSpPr>
        <p:spPr>
          <a:xfrm rot="-9149706" flipH="1">
            <a:off x="57696" y="18425"/>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9"/>
          <p:cNvSpPr/>
          <p:nvPr/>
        </p:nvSpPr>
        <p:spPr>
          <a:xfrm rot="10800000" flipH="1">
            <a:off x="-58137" y="1163340"/>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9"/>
          <p:cNvSpPr/>
          <p:nvPr/>
        </p:nvSpPr>
        <p:spPr>
          <a:xfrm rot="-7535460" flipH="1">
            <a:off x="2996789" y="4820361"/>
            <a:ext cx="318931" cy="32021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
          <p:cNvSpPr/>
          <p:nvPr/>
        </p:nvSpPr>
        <p:spPr>
          <a:xfrm rot="-6347472" flipH="1">
            <a:off x="75622" y="4820382"/>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
          <p:cNvSpPr/>
          <p:nvPr/>
        </p:nvSpPr>
        <p:spPr>
          <a:xfrm rot="10800000" flipH="1">
            <a:off x="1149813" y="4841715"/>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9"/>
          <p:cNvSpPr/>
          <p:nvPr/>
        </p:nvSpPr>
        <p:spPr>
          <a:xfrm rot="-1176075" flipH="1">
            <a:off x="5107673" y="5006069"/>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9"/>
          <p:cNvSpPr/>
          <p:nvPr/>
        </p:nvSpPr>
        <p:spPr>
          <a:xfrm rot="10800000" flipH="1">
            <a:off x="7134963" y="4818340"/>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9"/>
          <p:cNvSpPr/>
          <p:nvPr/>
        </p:nvSpPr>
        <p:spPr>
          <a:xfrm rot="-1176075" flipH="1">
            <a:off x="8801648" y="4811244"/>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
          <p:cNvSpPr/>
          <p:nvPr/>
        </p:nvSpPr>
        <p:spPr>
          <a:xfrm>
            <a:off x="513898" y="586088"/>
            <a:ext cx="147748" cy="156554"/>
          </a:xfrm>
          <a:custGeom>
            <a:avLst/>
            <a:gdLst/>
            <a:ahLst/>
            <a:cxnLst/>
            <a:rect l="l" t="t" r="r" b="b"/>
            <a:pathLst>
              <a:path w="459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1"/>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
          <p:cNvSpPr/>
          <p:nvPr/>
        </p:nvSpPr>
        <p:spPr>
          <a:xfrm>
            <a:off x="513898" y="829844"/>
            <a:ext cx="145819" cy="156554"/>
          </a:xfrm>
          <a:custGeom>
            <a:avLst/>
            <a:gdLst/>
            <a:ahLst/>
            <a:cxnLst/>
            <a:rect l="l" t="t" r="r" b="b"/>
            <a:pathLst>
              <a:path w="4537" h="4871" extrusionOk="0">
                <a:moveTo>
                  <a:pt x="2168" y="1"/>
                </a:moveTo>
                <a:cubicBezTo>
                  <a:pt x="1227" y="1"/>
                  <a:pt x="394" y="549"/>
                  <a:pt x="1" y="1394"/>
                </a:cubicBezTo>
                <a:lnTo>
                  <a:pt x="2596" y="1394"/>
                </a:lnTo>
                <a:cubicBezTo>
                  <a:pt x="2906" y="1394"/>
                  <a:pt x="3156" y="1644"/>
                  <a:pt x="3156" y="1954"/>
                </a:cubicBezTo>
                <a:lnTo>
                  <a:pt x="3156" y="2918"/>
                </a:lnTo>
                <a:cubicBezTo>
                  <a:pt x="3156" y="3227"/>
                  <a:pt x="2906" y="3478"/>
                  <a:pt x="2596" y="3478"/>
                </a:cubicBezTo>
                <a:lnTo>
                  <a:pt x="1" y="3478"/>
                </a:lnTo>
                <a:cubicBezTo>
                  <a:pt x="382" y="4323"/>
                  <a:pt x="1227" y="4871"/>
                  <a:pt x="2168" y="4871"/>
                </a:cubicBezTo>
                <a:cubicBezTo>
                  <a:pt x="3489" y="4835"/>
                  <a:pt x="4537" y="3751"/>
                  <a:pt x="4537" y="2430"/>
                </a:cubicBezTo>
                <a:cubicBezTo>
                  <a:pt x="4537" y="1108"/>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9"/>
          <p:cNvSpPr/>
          <p:nvPr/>
        </p:nvSpPr>
        <p:spPr>
          <a:xfrm>
            <a:off x="513898" y="1073632"/>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74"/>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
          <p:cNvSpPr/>
          <p:nvPr/>
        </p:nvSpPr>
        <p:spPr>
          <a:xfrm>
            <a:off x="513898" y="1317389"/>
            <a:ext cx="145819" cy="156554"/>
          </a:xfrm>
          <a:custGeom>
            <a:avLst/>
            <a:gdLst/>
            <a:ahLst/>
            <a:cxnLst/>
            <a:rect l="l" t="t" r="r" b="b"/>
            <a:pathLst>
              <a:path w="4537" h="4871" extrusionOk="0">
                <a:moveTo>
                  <a:pt x="2168" y="0"/>
                </a:moveTo>
                <a:cubicBezTo>
                  <a:pt x="1227" y="0"/>
                  <a:pt x="382" y="536"/>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489" y="4834"/>
                  <a:pt x="4537" y="3751"/>
                  <a:pt x="4537" y="2429"/>
                </a:cubicBezTo>
                <a:cubicBezTo>
                  <a:pt x="4537" y="1108"/>
                  <a:pt x="3489" y="24"/>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
          <p:cNvSpPr/>
          <p:nvPr/>
        </p:nvSpPr>
        <p:spPr>
          <a:xfrm>
            <a:off x="513898" y="1560759"/>
            <a:ext cx="147748" cy="156940"/>
          </a:xfrm>
          <a:custGeom>
            <a:avLst/>
            <a:gdLst/>
            <a:ahLst/>
            <a:cxnLst/>
            <a:rect l="l" t="t" r="r" b="b"/>
            <a:pathLst>
              <a:path w="4597" h="4883" extrusionOk="0">
                <a:moveTo>
                  <a:pt x="2168" y="1"/>
                </a:moveTo>
                <a:cubicBezTo>
                  <a:pt x="1227" y="1"/>
                  <a:pt x="394" y="548"/>
                  <a:pt x="1" y="1394"/>
                </a:cubicBezTo>
                <a:lnTo>
                  <a:pt x="2596" y="1394"/>
                </a:lnTo>
                <a:cubicBezTo>
                  <a:pt x="2906" y="1394"/>
                  <a:pt x="3156" y="1644"/>
                  <a:pt x="3156" y="1965"/>
                </a:cubicBezTo>
                <a:lnTo>
                  <a:pt x="3156" y="2918"/>
                </a:lnTo>
                <a:cubicBezTo>
                  <a:pt x="3156" y="3227"/>
                  <a:pt x="2906" y="3477"/>
                  <a:pt x="2596" y="3489"/>
                </a:cubicBezTo>
                <a:lnTo>
                  <a:pt x="1" y="3489"/>
                </a:lnTo>
                <a:cubicBezTo>
                  <a:pt x="382" y="4335"/>
                  <a:pt x="1227" y="4870"/>
                  <a:pt x="2168" y="4882"/>
                </a:cubicBezTo>
                <a:cubicBezTo>
                  <a:pt x="3513" y="4882"/>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
          <p:cNvSpPr/>
          <p:nvPr/>
        </p:nvSpPr>
        <p:spPr>
          <a:xfrm>
            <a:off x="513898" y="1804548"/>
            <a:ext cx="145819" cy="156907"/>
          </a:xfrm>
          <a:custGeom>
            <a:avLst/>
            <a:gdLst/>
            <a:ahLst/>
            <a:cxnLst/>
            <a:rect l="l" t="t" r="r" b="b"/>
            <a:pathLst>
              <a:path w="4537" h="4882" extrusionOk="0">
                <a:moveTo>
                  <a:pt x="2168" y="0"/>
                </a:moveTo>
                <a:cubicBezTo>
                  <a:pt x="1227" y="12"/>
                  <a:pt x="382" y="548"/>
                  <a:pt x="1" y="1405"/>
                </a:cubicBezTo>
                <a:lnTo>
                  <a:pt x="2596" y="1405"/>
                </a:lnTo>
                <a:cubicBezTo>
                  <a:pt x="2906" y="1405"/>
                  <a:pt x="3156" y="1655"/>
                  <a:pt x="3156" y="1965"/>
                </a:cubicBezTo>
                <a:lnTo>
                  <a:pt x="3156" y="2929"/>
                </a:lnTo>
                <a:cubicBezTo>
                  <a:pt x="3156" y="3239"/>
                  <a:pt x="2906" y="3477"/>
                  <a:pt x="2596" y="3489"/>
                </a:cubicBezTo>
                <a:lnTo>
                  <a:pt x="1" y="3489"/>
                </a:lnTo>
                <a:cubicBezTo>
                  <a:pt x="382" y="4334"/>
                  <a:pt x="1227" y="4870"/>
                  <a:pt x="2168" y="4882"/>
                </a:cubicBezTo>
                <a:cubicBezTo>
                  <a:pt x="3489" y="4846"/>
                  <a:pt x="4537" y="3762"/>
                  <a:pt x="4537" y="2441"/>
                </a:cubicBezTo>
                <a:cubicBezTo>
                  <a:pt x="4537" y="1119"/>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
          <p:cNvSpPr/>
          <p:nvPr/>
        </p:nvSpPr>
        <p:spPr>
          <a:xfrm>
            <a:off x="513898" y="2048304"/>
            <a:ext cx="147748" cy="156907"/>
          </a:xfrm>
          <a:custGeom>
            <a:avLst/>
            <a:gdLst/>
            <a:ahLst/>
            <a:cxnLst/>
            <a:rect l="l" t="t" r="r" b="b"/>
            <a:pathLst>
              <a:path w="4597" h="4882" extrusionOk="0">
                <a:moveTo>
                  <a:pt x="2168" y="0"/>
                </a:moveTo>
                <a:cubicBezTo>
                  <a:pt x="1227" y="0"/>
                  <a:pt x="382" y="548"/>
                  <a:pt x="1" y="1393"/>
                </a:cubicBezTo>
                <a:lnTo>
                  <a:pt x="2596" y="1393"/>
                </a:lnTo>
                <a:cubicBezTo>
                  <a:pt x="2906" y="1393"/>
                  <a:pt x="3156" y="1643"/>
                  <a:pt x="3156" y="1953"/>
                </a:cubicBezTo>
                <a:lnTo>
                  <a:pt x="3156" y="2917"/>
                </a:lnTo>
                <a:cubicBezTo>
                  <a:pt x="3156" y="3227"/>
                  <a:pt x="2906" y="3489"/>
                  <a:pt x="2596" y="3489"/>
                </a:cubicBezTo>
                <a:lnTo>
                  <a:pt x="1" y="3489"/>
                </a:lnTo>
                <a:cubicBezTo>
                  <a:pt x="394" y="4334"/>
                  <a:pt x="1227" y="4870"/>
                  <a:pt x="2168" y="4882"/>
                </a:cubicBezTo>
                <a:cubicBezTo>
                  <a:pt x="3513" y="4882"/>
                  <a:pt x="4596" y="3786"/>
                  <a:pt x="4596" y="2441"/>
                </a:cubicBezTo>
                <a:cubicBezTo>
                  <a:pt x="4596" y="1096"/>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
          <p:cNvSpPr/>
          <p:nvPr/>
        </p:nvSpPr>
        <p:spPr>
          <a:xfrm>
            <a:off x="513898" y="2292060"/>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70"/>
                </a:cubicBezTo>
                <a:cubicBezTo>
                  <a:pt x="3489" y="4846"/>
                  <a:pt x="4537" y="3763"/>
                  <a:pt x="4537" y="2441"/>
                </a:cubicBezTo>
                <a:cubicBezTo>
                  <a:pt x="4537" y="1120"/>
                  <a:pt x="3489" y="36"/>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
          <p:cNvSpPr/>
          <p:nvPr/>
        </p:nvSpPr>
        <p:spPr>
          <a:xfrm>
            <a:off x="513898" y="2535817"/>
            <a:ext cx="147748" cy="156554"/>
          </a:xfrm>
          <a:custGeom>
            <a:avLst/>
            <a:gdLst/>
            <a:ahLst/>
            <a:cxnLst/>
            <a:rect l="l" t="t" r="r" b="b"/>
            <a:pathLst>
              <a:path w="4597" h="4871" extrusionOk="0">
                <a:moveTo>
                  <a:pt x="2168" y="1"/>
                </a:moveTo>
                <a:cubicBezTo>
                  <a:pt x="1227" y="1"/>
                  <a:pt x="382" y="549"/>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2"/>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9"/>
          <p:cNvSpPr/>
          <p:nvPr/>
        </p:nvSpPr>
        <p:spPr>
          <a:xfrm>
            <a:off x="513898" y="2779605"/>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15"/>
                  <a:pt x="2906" y="3465"/>
                  <a:pt x="2596" y="3477"/>
                </a:cubicBezTo>
                <a:lnTo>
                  <a:pt x="1" y="3477"/>
                </a:lnTo>
                <a:cubicBezTo>
                  <a:pt x="382"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
          <p:cNvSpPr/>
          <p:nvPr/>
        </p:nvSpPr>
        <p:spPr>
          <a:xfrm>
            <a:off x="513898" y="3023361"/>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513" y="4870"/>
                  <a:pt x="4596" y="3775"/>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
          <p:cNvSpPr/>
          <p:nvPr/>
        </p:nvSpPr>
        <p:spPr>
          <a:xfrm>
            <a:off x="513898" y="3267118"/>
            <a:ext cx="145819" cy="156554"/>
          </a:xfrm>
          <a:custGeom>
            <a:avLst/>
            <a:gdLst/>
            <a:ahLst/>
            <a:cxnLst/>
            <a:rect l="l" t="t" r="r" b="b"/>
            <a:pathLst>
              <a:path w="4537" h="4871" extrusionOk="0">
                <a:moveTo>
                  <a:pt x="2168" y="1"/>
                </a:moveTo>
                <a:cubicBezTo>
                  <a:pt x="1227" y="1"/>
                  <a:pt x="382" y="536"/>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489" y="4835"/>
                  <a:pt x="4537" y="3751"/>
                  <a:pt x="4537" y="2430"/>
                </a:cubicBezTo>
                <a:cubicBezTo>
                  <a:pt x="4537" y="1108"/>
                  <a:pt x="3489" y="24"/>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
          <p:cNvSpPr/>
          <p:nvPr/>
        </p:nvSpPr>
        <p:spPr>
          <a:xfrm>
            <a:off x="513898" y="3510488"/>
            <a:ext cx="147748" cy="156940"/>
          </a:xfrm>
          <a:custGeom>
            <a:avLst/>
            <a:gdLst/>
            <a:ahLst/>
            <a:cxnLst/>
            <a:rect l="l" t="t" r="r" b="b"/>
            <a:pathLst>
              <a:path w="4597" h="4883" extrusionOk="0">
                <a:moveTo>
                  <a:pt x="2168" y="1"/>
                </a:moveTo>
                <a:cubicBezTo>
                  <a:pt x="1227" y="1"/>
                  <a:pt x="382" y="549"/>
                  <a:pt x="1" y="1394"/>
                </a:cubicBezTo>
                <a:lnTo>
                  <a:pt x="2596" y="1394"/>
                </a:lnTo>
                <a:cubicBezTo>
                  <a:pt x="2906" y="1394"/>
                  <a:pt x="3156" y="1656"/>
                  <a:pt x="3156" y="1966"/>
                </a:cubicBezTo>
                <a:lnTo>
                  <a:pt x="3156" y="2918"/>
                </a:lnTo>
                <a:cubicBezTo>
                  <a:pt x="3156" y="3228"/>
                  <a:pt x="2906" y="3478"/>
                  <a:pt x="2596" y="3490"/>
                </a:cubicBezTo>
                <a:lnTo>
                  <a:pt x="1" y="3490"/>
                </a:lnTo>
                <a:cubicBezTo>
                  <a:pt x="382" y="4335"/>
                  <a:pt x="1227" y="4871"/>
                  <a:pt x="2168" y="4883"/>
                </a:cubicBezTo>
                <a:cubicBezTo>
                  <a:pt x="3513" y="4883"/>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
          <p:cNvSpPr/>
          <p:nvPr/>
        </p:nvSpPr>
        <p:spPr>
          <a:xfrm>
            <a:off x="513898" y="3754662"/>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9"/>
          <p:cNvSpPr/>
          <p:nvPr/>
        </p:nvSpPr>
        <p:spPr>
          <a:xfrm>
            <a:off x="513898" y="3998033"/>
            <a:ext cx="147748" cy="156940"/>
          </a:xfrm>
          <a:custGeom>
            <a:avLst/>
            <a:gdLst/>
            <a:ahLst/>
            <a:cxnLst/>
            <a:rect l="l" t="t" r="r" b="b"/>
            <a:pathLst>
              <a:path w="4597" h="4883"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82"/>
                </a:cubicBezTo>
                <a:cubicBezTo>
                  <a:pt x="3513" y="4882"/>
                  <a:pt x="4596" y="3787"/>
                  <a:pt x="4596" y="2441"/>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
          <p:cNvSpPr/>
          <p:nvPr/>
        </p:nvSpPr>
        <p:spPr>
          <a:xfrm>
            <a:off x="513898" y="4241789"/>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5"/>
                  <a:pt x="1227" y="4870"/>
                  <a:pt x="2168" y="4870"/>
                </a:cubicBezTo>
                <a:cubicBezTo>
                  <a:pt x="3489" y="4847"/>
                  <a:pt x="4537" y="3763"/>
                  <a:pt x="4537" y="2442"/>
                </a:cubicBezTo>
                <a:cubicBezTo>
                  <a:pt x="4537" y="1120"/>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
          <p:cNvSpPr/>
          <p:nvPr/>
        </p:nvSpPr>
        <p:spPr>
          <a:xfrm>
            <a:off x="513898" y="4485578"/>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86"/>
                  <a:pt x="4596" y="2441"/>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
          <p:cNvSpPr/>
          <p:nvPr/>
        </p:nvSpPr>
        <p:spPr>
          <a:xfrm>
            <a:off x="70773" y="630474"/>
            <a:ext cx="544548" cy="67398"/>
          </a:xfrm>
          <a:custGeom>
            <a:avLst/>
            <a:gdLst/>
            <a:ahLst/>
            <a:cxnLst/>
            <a:rect l="l" t="t" r="r" b="b"/>
            <a:pathLst>
              <a:path w="16943" h="2097" extrusionOk="0">
                <a:moveTo>
                  <a:pt x="548" y="1"/>
                </a:moveTo>
                <a:cubicBezTo>
                  <a:pt x="238" y="13"/>
                  <a:pt x="0" y="263"/>
                  <a:pt x="0" y="572"/>
                </a:cubicBezTo>
                <a:lnTo>
                  <a:pt x="0" y="1537"/>
                </a:lnTo>
                <a:cubicBezTo>
                  <a:pt x="0" y="1846"/>
                  <a:pt x="250" y="2096"/>
                  <a:pt x="548" y="2096"/>
                </a:cubicBezTo>
                <a:lnTo>
                  <a:pt x="16383" y="2096"/>
                </a:lnTo>
                <a:cubicBezTo>
                  <a:pt x="16693" y="2096"/>
                  <a:pt x="16943" y="1846"/>
                  <a:pt x="16943" y="1537"/>
                </a:cubicBezTo>
                <a:lnTo>
                  <a:pt x="16943" y="572"/>
                </a:lnTo>
                <a:cubicBezTo>
                  <a:pt x="16943" y="263"/>
                  <a:pt x="16693" y="13"/>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p:nvPr/>
        </p:nvSpPr>
        <p:spPr>
          <a:xfrm>
            <a:off x="70773" y="874616"/>
            <a:ext cx="544548" cy="67398"/>
          </a:xfrm>
          <a:custGeom>
            <a:avLst/>
            <a:gdLst/>
            <a:ahLst/>
            <a:cxnLst/>
            <a:rect l="l" t="t" r="r" b="b"/>
            <a:pathLst>
              <a:path w="16943" h="2097" extrusionOk="0">
                <a:moveTo>
                  <a:pt x="548" y="1"/>
                </a:moveTo>
                <a:cubicBezTo>
                  <a:pt x="238" y="13"/>
                  <a:pt x="0" y="263"/>
                  <a:pt x="0" y="572"/>
                </a:cubicBezTo>
                <a:lnTo>
                  <a:pt x="0" y="1537"/>
                </a:lnTo>
                <a:cubicBezTo>
                  <a:pt x="0" y="1834"/>
                  <a:pt x="250" y="2085"/>
                  <a:pt x="548" y="2096"/>
                </a:cubicBezTo>
                <a:lnTo>
                  <a:pt x="13800" y="2096"/>
                </a:lnTo>
                <a:lnTo>
                  <a:pt x="13788" y="2085"/>
                </a:lnTo>
                <a:lnTo>
                  <a:pt x="16383" y="2085"/>
                </a:lnTo>
                <a:cubicBezTo>
                  <a:pt x="16693" y="2085"/>
                  <a:pt x="16943" y="1834"/>
                  <a:pt x="16943" y="1525"/>
                </a:cubicBezTo>
                <a:lnTo>
                  <a:pt x="16943" y="572"/>
                </a:lnTo>
                <a:cubicBezTo>
                  <a:pt x="16943" y="263"/>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9"/>
          <p:cNvSpPr/>
          <p:nvPr/>
        </p:nvSpPr>
        <p:spPr>
          <a:xfrm>
            <a:off x="70773" y="1118405"/>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9"/>
          <p:cNvSpPr/>
          <p:nvPr/>
        </p:nvSpPr>
        <p:spPr>
          <a:xfrm>
            <a:off x="70773" y="1362161"/>
            <a:ext cx="544548" cy="67012"/>
          </a:xfrm>
          <a:custGeom>
            <a:avLst/>
            <a:gdLst/>
            <a:ahLst/>
            <a:cxnLst/>
            <a:rect l="l" t="t" r="r" b="b"/>
            <a:pathLst>
              <a:path w="16943" h="2085" extrusionOk="0">
                <a:moveTo>
                  <a:pt x="548" y="0"/>
                </a:moveTo>
                <a:cubicBezTo>
                  <a:pt x="238" y="0"/>
                  <a:pt x="0" y="250"/>
                  <a:pt x="0" y="560"/>
                </a:cubicBezTo>
                <a:lnTo>
                  <a:pt x="0" y="1524"/>
                </a:lnTo>
                <a:cubicBezTo>
                  <a:pt x="0" y="1834"/>
                  <a:pt x="238"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9"/>
          <p:cNvSpPr/>
          <p:nvPr/>
        </p:nvSpPr>
        <p:spPr>
          <a:xfrm>
            <a:off x="70388" y="1605531"/>
            <a:ext cx="544934" cy="67398"/>
          </a:xfrm>
          <a:custGeom>
            <a:avLst/>
            <a:gdLst/>
            <a:ahLst/>
            <a:cxnLst/>
            <a:rect l="l" t="t" r="r" b="b"/>
            <a:pathLst>
              <a:path w="16955" h="2097" extrusionOk="0">
                <a:moveTo>
                  <a:pt x="560" y="1"/>
                </a:moveTo>
                <a:cubicBezTo>
                  <a:pt x="250" y="13"/>
                  <a:pt x="0" y="263"/>
                  <a:pt x="12" y="572"/>
                </a:cubicBezTo>
                <a:lnTo>
                  <a:pt x="12" y="1537"/>
                </a:lnTo>
                <a:cubicBezTo>
                  <a:pt x="0" y="1834"/>
                  <a:pt x="250" y="2096"/>
                  <a:pt x="560" y="2096"/>
                </a:cubicBezTo>
                <a:lnTo>
                  <a:pt x="16395" y="2096"/>
                </a:lnTo>
                <a:cubicBezTo>
                  <a:pt x="16705" y="2096"/>
                  <a:pt x="16955" y="1834"/>
                  <a:pt x="16955" y="1537"/>
                </a:cubicBezTo>
                <a:lnTo>
                  <a:pt x="16955" y="572"/>
                </a:lnTo>
                <a:cubicBezTo>
                  <a:pt x="16955" y="263"/>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
          <p:cNvSpPr/>
          <p:nvPr/>
        </p:nvSpPr>
        <p:spPr>
          <a:xfrm>
            <a:off x="70773" y="1849673"/>
            <a:ext cx="544548" cy="67012"/>
          </a:xfrm>
          <a:custGeom>
            <a:avLst/>
            <a:gdLst/>
            <a:ahLst/>
            <a:cxnLst/>
            <a:rect l="l" t="t" r="r" b="b"/>
            <a:pathLst>
              <a:path w="16943" h="2085" extrusionOk="0">
                <a:moveTo>
                  <a:pt x="548" y="1"/>
                </a:moveTo>
                <a:cubicBezTo>
                  <a:pt x="238" y="1"/>
                  <a:pt x="0" y="251"/>
                  <a:pt x="0" y="549"/>
                </a:cubicBezTo>
                <a:lnTo>
                  <a:pt x="0" y="1525"/>
                </a:lnTo>
                <a:cubicBezTo>
                  <a:pt x="0" y="1823"/>
                  <a:pt x="238" y="2073"/>
                  <a:pt x="548" y="2085"/>
                </a:cubicBezTo>
                <a:lnTo>
                  <a:pt x="16383" y="2085"/>
                </a:lnTo>
                <a:cubicBezTo>
                  <a:pt x="16693" y="2073"/>
                  <a:pt x="16943" y="1823"/>
                  <a:pt x="16943" y="1513"/>
                </a:cubicBezTo>
                <a:lnTo>
                  <a:pt x="16943" y="549"/>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
          <p:cNvSpPr/>
          <p:nvPr/>
        </p:nvSpPr>
        <p:spPr>
          <a:xfrm>
            <a:off x="70773" y="2093462"/>
            <a:ext cx="544548" cy="66980"/>
          </a:xfrm>
          <a:custGeom>
            <a:avLst/>
            <a:gdLst/>
            <a:ahLst/>
            <a:cxnLst/>
            <a:rect l="l" t="t" r="r" b="b"/>
            <a:pathLst>
              <a:path w="16943" h="2084" extrusionOk="0">
                <a:moveTo>
                  <a:pt x="548" y="0"/>
                </a:moveTo>
                <a:cubicBezTo>
                  <a:pt x="238" y="0"/>
                  <a:pt x="0" y="250"/>
                  <a:pt x="0" y="548"/>
                </a:cubicBezTo>
                <a:lnTo>
                  <a:pt x="0" y="1512"/>
                </a:lnTo>
                <a:cubicBezTo>
                  <a:pt x="0" y="1822"/>
                  <a:pt x="238"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9"/>
          <p:cNvSpPr/>
          <p:nvPr/>
        </p:nvSpPr>
        <p:spPr>
          <a:xfrm>
            <a:off x="70773" y="2336832"/>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9"/>
          <p:cNvSpPr/>
          <p:nvPr/>
        </p:nvSpPr>
        <p:spPr>
          <a:xfrm>
            <a:off x="70388" y="2580589"/>
            <a:ext cx="544934" cy="67012"/>
          </a:xfrm>
          <a:custGeom>
            <a:avLst/>
            <a:gdLst/>
            <a:ahLst/>
            <a:cxnLst/>
            <a:rect l="l" t="t" r="r" b="b"/>
            <a:pathLst>
              <a:path w="16955" h="2085" extrusionOk="0">
                <a:moveTo>
                  <a:pt x="560" y="1"/>
                </a:moveTo>
                <a:cubicBezTo>
                  <a:pt x="250" y="1"/>
                  <a:pt x="0" y="251"/>
                  <a:pt x="12" y="560"/>
                </a:cubicBezTo>
                <a:lnTo>
                  <a:pt x="12" y="1525"/>
                </a:lnTo>
                <a:cubicBezTo>
                  <a:pt x="0" y="1834"/>
                  <a:pt x="250" y="2084"/>
                  <a:pt x="560" y="2084"/>
                </a:cubicBezTo>
                <a:lnTo>
                  <a:pt x="16395" y="2084"/>
                </a:lnTo>
                <a:cubicBezTo>
                  <a:pt x="16705" y="2084"/>
                  <a:pt x="16955" y="1834"/>
                  <a:pt x="16955" y="1525"/>
                </a:cubicBezTo>
                <a:lnTo>
                  <a:pt x="16955" y="560"/>
                </a:lnTo>
                <a:cubicBezTo>
                  <a:pt x="16955" y="251"/>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9"/>
          <p:cNvSpPr/>
          <p:nvPr/>
        </p:nvSpPr>
        <p:spPr>
          <a:xfrm>
            <a:off x="70773" y="2824377"/>
            <a:ext cx="544548" cy="66980"/>
          </a:xfrm>
          <a:custGeom>
            <a:avLst/>
            <a:gdLst/>
            <a:ahLst/>
            <a:cxnLst/>
            <a:rect l="l" t="t" r="r" b="b"/>
            <a:pathLst>
              <a:path w="16943" h="2084" extrusionOk="0">
                <a:moveTo>
                  <a:pt x="548" y="0"/>
                </a:moveTo>
                <a:cubicBezTo>
                  <a:pt x="238" y="0"/>
                  <a:pt x="0" y="250"/>
                  <a:pt x="0" y="560"/>
                </a:cubicBezTo>
                <a:lnTo>
                  <a:pt x="0" y="1524"/>
                </a:lnTo>
                <a:cubicBezTo>
                  <a:pt x="0" y="1822"/>
                  <a:pt x="250"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9"/>
          <p:cNvSpPr/>
          <p:nvPr/>
        </p:nvSpPr>
        <p:spPr>
          <a:xfrm>
            <a:off x="70773" y="3068134"/>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
          <p:cNvSpPr/>
          <p:nvPr/>
        </p:nvSpPr>
        <p:spPr>
          <a:xfrm>
            <a:off x="70773" y="3311890"/>
            <a:ext cx="544548" cy="67012"/>
          </a:xfrm>
          <a:custGeom>
            <a:avLst/>
            <a:gdLst/>
            <a:ahLst/>
            <a:cxnLst/>
            <a:rect l="l" t="t" r="r" b="b"/>
            <a:pathLst>
              <a:path w="16943" h="2085" extrusionOk="0">
                <a:moveTo>
                  <a:pt x="548" y="1"/>
                </a:moveTo>
                <a:cubicBezTo>
                  <a:pt x="238" y="1"/>
                  <a:pt x="0" y="251"/>
                  <a:pt x="0" y="560"/>
                </a:cubicBezTo>
                <a:lnTo>
                  <a:pt x="0" y="1525"/>
                </a:lnTo>
                <a:cubicBezTo>
                  <a:pt x="0" y="1834"/>
                  <a:pt x="238" y="2084"/>
                  <a:pt x="548" y="2084"/>
                </a:cubicBezTo>
                <a:lnTo>
                  <a:pt x="16383" y="2084"/>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9"/>
          <p:cNvSpPr/>
          <p:nvPr/>
        </p:nvSpPr>
        <p:spPr>
          <a:xfrm>
            <a:off x="70388" y="3555293"/>
            <a:ext cx="544934" cy="67365"/>
          </a:xfrm>
          <a:custGeom>
            <a:avLst/>
            <a:gdLst/>
            <a:ahLst/>
            <a:cxnLst/>
            <a:rect l="l" t="t" r="r" b="b"/>
            <a:pathLst>
              <a:path w="16955" h="2096" extrusionOk="0">
                <a:moveTo>
                  <a:pt x="560" y="0"/>
                </a:moveTo>
                <a:cubicBezTo>
                  <a:pt x="250" y="12"/>
                  <a:pt x="0" y="262"/>
                  <a:pt x="12" y="572"/>
                </a:cubicBezTo>
                <a:lnTo>
                  <a:pt x="12" y="1536"/>
                </a:lnTo>
                <a:cubicBezTo>
                  <a:pt x="0" y="1834"/>
                  <a:pt x="250" y="2096"/>
                  <a:pt x="560" y="2096"/>
                </a:cubicBezTo>
                <a:lnTo>
                  <a:pt x="16395" y="2096"/>
                </a:lnTo>
                <a:cubicBezTo>
                  <a:pt x="16705" y="2096"/>
                  <a:pt x="16955" y="1834"/>
                  <a:pt x="16955" y="1536"/>
                </a:cubicBezTo>
                <a:lnTo>
                  <a:pt x="16955" y="572"/>
                </a:lnTo>
                <a:cubicBezTo>
                  <a:pt x="16955" y="262"/>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a:off x="70773" y="3799049"/>
            <a:ext cx="544548" cy="67365"/>
          </a:xfrm>
          <a:custGeom>
            <a:avLst/>
            <a:gdLst/>
            <a:ahLst/>
            <a:cxnLst/>
            <a:rect l="l" t="t" r="r" b="b"/>
            <a:pathLst>
              <a:path w="16943" h="2096" extrusionOk="0">
                <a:moveTo>
                  <a:pt x="548" y="0"/>
                </a:moveTo>
                <a:cubicBezTo>
                  <a:pt x="238" y="12"/>
                  <a:pt x="0" y="262"/>
                  <a:pt x="0" y="560"/>
                </a:cubicBezTo>
                <a:lnTo>
                  <a:pt x="0" y="1536"/>
                </a:lnTo>
                <a:cubicBezTo>
                  <a:pt x="0" y="1834"/>
                  <a:pt x="250" y="2084"/>
                  <a:pt x="548" y="2096"/>
                </a:cubicBezTo>
                <a:lnTo>
                  <a:pt x="16383" y="2096"/>
                </a:lnTo>
                <a:cubicBezTo>
                  <a:pt x="16693" y="2096"/>
                  <a:pt x="16943" y="1834"/>
                  <a:pt x="16943" y="1536"/>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a:off x="70773" y="4042805"/>
            <a:ext cx="544548" cy="67398"/>
          </a:xfrm>
          <a:custGeom>
            <a:avLst/>
            <a:gdLst/>
            <a:ahLst/>
            <a:cxnLst/>
            <a:rect l="l" t="t" r="r" b="b"/>
            <a:pathLst>
              <a:path w="16943" h="2097" extrusionOk="0">
                <a:moveTo>
                  <a:pt x="548" y="1"/>
                </a:moveTo>
                <a:cubicBezTo>
                  <a:pt x="238" y="12"/>
                  <a:pt x="0" y="262"/>
                  <a:pt x="0" y="560"/>
                </a:cubicBezTo>
                <a:lnTo>
                  <a:pt x="0" y="1525"/>
                </a:lnTo>
                <a:cubicBezTo>
                  <a:pt x="0" y="1834"/>
                  <a:pt x="250"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9"/>
          <p:cNvSpPr/>
          <p:nvPr/>
        </p:nvSpPr>
        <p:spPr>
          <a:xfrm>
            <a:off x="70773" y="4286561"/>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9"/>
          <p:cNvSpPr/>
          <p:nvPr/>
        </p:nvSpPr>
        <p:spPr>
          <a:xfrm>
            <a:off x="70388" y="4530350"/>
            <a:ext cx="544934" cy="66980"/>
          </a:xfrm>
          <a:custGeom>
            <a:avLst/>
            <a:gdLst/>
            <a:ahLst/>
            <a:cxnLst/>
            <a:rect l="l" t="t" r="r" b="b"/>
            <a:pathLst>
              <a:path w="16955" h="2084" extrusionOk="0">
                <a:moveTo>
                  <a:pt x="560" y="0"/>
                </a:moveTo>
                <a:cubicBezTo>
                  <a:pt x="250" y="0"/>
                  <a:pt x="0" y="250"/>
                  <a:pt x="12" y="560"/>
                </a:cubicBezTo>
                <a:lnTo>
                  <a:pt x="12" y="1524"/>
                </a:lnTo>
                <a:cubicBezTo>
                  <a:pt x="0" y="1834"/>
                  <a:pt x="250" y="2084"/>
                  <a:pt x="560" y="2084"/>
                </a:cubicBezTo>
                <a:lnTo>
                  <a:pt x="16395" y="2084"/>
                </a:lnTo>
                <a:cubicBezTo>
                  <a:pt x="16705" y="2084"/>
                  <a:pt x="16955" y="1834"/>
                  <a:pt x="16955" y="1524"/>
                </a:cubicBezTo>
                <a:lnTo>
                  <a:pt x="16955" y="560"/>
                </a:lnTo>
                <a:cubicBezTo>
                  <a:pt x="16955" y="250"/>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9"/>
          <p:cNvSpPr/>
          <p:nvPr/>
        </p:nvSpPr>
        <p:spPr>
          <a:xfrm>
            <a:off x="228038" y="435392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9"/>
          <p:cNvSpPr/>
          <p:nvPr/>
        </p:nvSpPr>
        <p:spPr>
          <a:xfrm>
            <a:off x="228038" y="411017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
          <p:cNvSpPr/>
          <p:nvPr/>
        </p:nvSpPr>
        <p:spPr>
          <a:xfrm>
            <a:off x="228038" y="386638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
          <p:cNvSpPr/>
          <p:nvPr/>
        </p:nvSpPr>
        <p:spPr>
          <a:xfrm>
            <a:off x="228038" y="3622628"/>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a:off x="228038" y="3378871"/>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a:off x="228038" y="3135083"/>
            <a:ext cx="176834" cy="176834"/>
          </a:xfrm>
          <a:custGeom>
            <a:avLst/>
            <a:gdLst/>
            <a:ahLst/>
            <a:cxnLst/>
            <a:rect l="l" t="t" r="r" b="b"/>
            <a:pathLst>
              <a:path w="5502" h="5502" extrusionOk="0">
                <a:moveTo>
                  <a:pt x="1" y="1"/>
                </a:moveTo>
                <a:lnTo>
                  <a:pt x="1" y="5502"/>
                </a:lnTo>
                <a:lnTo>
                  <a:pt x="5501" y="5502"/>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9"/>
          <p:cNvSpPr/>
          <p:nvPr/>
        </p:nvSpPr>
        <p:spPr>
          <a:xfrm>
            <a:off x="228038" y="2891327"/>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9"/>
          <p:cNvSpPr/>
          <p:nvPr/>
        </p:nvSpPr>
        <p:spPr>
          <a:xfrm>
            <a:off x="228038" y="2647570"/>
            <a:ext cx="176834" cy="176834"/>
          </a:xfrm>
          <a:custGeom>
            <a:avLst/>
            <a:gdLst/>
            <a:ahLst/>
            <a:cxnLst/>
            <a:rect l="l" t="t" r="r" b="b"/>
            <a:pathLst>
              <a:path w="5502" h="5502"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a:off x="228038" y="2404200"/>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a:off x="228038" y="2160411"/>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
          <p:cNvSpPr/>
          <p:nvPr/>
        </p:nvSpPr>
        <p:spPr>
          <a:xfrm>
            <a:off x="228038" y="1916655"/>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9"/>
          <p:cNvSpPr/>
          <p:nvPr/>
        </p:nvSpPr>
        <p:spPr>
          <a:xfrm>
            <a:off x="228038" y="167289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a:off x="228038" y="142914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a:off x="228038" y="118535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a:off x="228038" y="941598"/>
            <a:ext cx="176834" cy="176834"/>
          </a:xfrm>
          <a:custGeom>
            <a:avLst/>
            <a:gdLst/>
            <a:ahLst/>
            <a:cxnLst/>
            <a:rect l="l" t="t" r="r" b="b"/>
            <a:pathLst>
              <a:path w="5502" h="5502" extrusionOk="0">
                <a:moveTo>
                  <a:pt x="1" y="1"/>
                </a:moveTo>
                <a:lnTo>
                  <a:pt x="1" y="5501"/>
                </a:lnTo>
                <a:lnTo>
                  <a:pt x="5501" y="5501"/>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a:off x="228038" y="697841"/>
            <a:ext cx="176834" cy="176802"/>
          </a:xfrm>
          <a:custGeom>
            <a:avLst/>
            <a:gdLst/>
            <a:ahLst/>
            <a:cxnLst/>
            <a:rect l="l" t="t" r="r" b="b"/>
            <a:pathLst>
              <a:path w="5502" h="5501"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9"/>
          <p:cNvSpPr/>
          <p:nvPr/>
        </p:nvSpPr>
        <p:spPr>
          <a:xfrm>
            <a:off x="255583" y="173945"/>
            <a:ext cx="8517839" cy="4795609"/>
          </a:xfrm>
          <a:custGeom>
            <a:avLst/>
            <a:gdLst/>
            <a:ahLst/>
            <a:cxnLst/>
            <a:rect l="l" t="t" r="r" b="b"/>
            <a:pathLst>
              <a:path w="265023" h="149210" extrusionOk="0">
                <a:moveTo>
                  <a:pt x="7490" y="1"/>
                </a:moveTo>
                <a:cubicBezTo>
                  <a:pt x="3335" y="1"/>
                  <a:pt x="1" y="3346"/>
                  <a:pt x="1" y="7490"/>
                </a:cubicBezTo>
                <a:lnTo>
                  <a:pt x="1" y="141720"/>
                </a:lnTo>
                <a:cubicBezTo>
                  <a:pt x="1" y="145864"/>
                  <a:pt x="3335" y="149209"/>
                  <a:pt x="7490" y="149209"/>
                </a:cubicBezTo>
                <a:lnTo>
                  <a:pt x="257545" y="149209"/>
                </a:lnTo>
                <a:cubicBezTo>
                  <a:pt x="261688" y="149209"/>
                  <a:pt x="265022" y="145864"/>
                  <a:pt x="265022" y="141720"/>
                </a:cubicBezTo>
                <a:lnTo>
                  <a:pt x="265022" y="7490"/>
                </a:lnTo>
                <a:cubicBezTo>
                  <a:pt x="265022" y="3346"/>
                  <a:pt x="261688" y="1"/>
                  <a:pt x="257545" y="1"/>
                </a:cubicBezTo>
                <a:close/>
              </a:path>
            </a:pathLst>
          </a:custGeom>
          <a:solidFill>
            <a:schemeClr val="dk2"/>
          </a:solidFill>
          <a:ln>
            <a:noFill/>
          </a:ln>
          <a:effectLst>
            <a:outerShdw blurRad="57150" dist="38100" dir="72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9"/>
          <p:cNvSpPr/>
          <p:nvPr/>
        </p:nvSpPr>
        <p:spPr>
          <a:xfrm>
            <a:off x="515826" y="494679"/>
            <a:ext cx="169828" cy="156875"/>
          </a:xfrm>
          <a:custGeom>
            <a:avLst/>
            <a:gdLst/>
            <a:ahLst/>
            <a:cxnLst/>
            <a:rect l="l" t="t" r="r" b="b"/>
            <a:pathLst>
              <a:path w="5284" h="4881" extrusionOk="0">
                <a:moveTo>
                  <a:pt x="2197" y="1"/>
                </a:moveTo>
                <a:cubicBezTo>
                  <a:pt x="1313" y="1"/>
                  <a:pt x="434" y="474"/>
                  <a:pt x="0" y="1392"/>
                </a:cubicBezTo>
                <a:lnTo>
                  <a:pt x="2608" y="1392"/>
                </a:lnTo>
                <a:cubicBezTo>
                  <a:pt x="2917" y="1392"/>
                  <a:pt x="3167" y="1654"/>
                  <a:pt x="3167" y="1964"/>
                </a:cubicBezTo>
                <a:lnTo>
                  <a:pt x="3167" y="2928"/>
                </a:lnTo>
                <a:cubicBezTo>
                  <a:pt x="3167" y="3238"/>
                  <a:pt x="2917" y="3488"/>
                  <a:pt x="2608" y="3488"/>
                </a:cubicBezTo>
                <a:lnTo>
                  <a:pt x="0" y="3488"/>
                </a:lnTo>
                <a:cubicBezTo>
                  <a:pt x="381" y="4333"/>
                  <a:pt x="1238" y="4881"/>
                  <a:pt x="2167" y="4881"/>
                </a:cubicBezTo>
                <a:cubicBezTo>
                  <a:pt x="2173" y="4881"/>
                  <a:pt x="2178" y="4881"/>
                  <a:pt x="2183" y="4881"/>
                </a:cubicBezTo>
                <a:cubicBezTo>
                  <a:pt x="4103" y="4881"/>
                  <a:pt x="5284" y="2780"/>
                  <a:pt x="4263" y="1154"/>
                </a:cubicBezTo>
                <a:cubicBezTo>
                  <a:pt x="3779" y="379"/>
                  <a:pt x="2986"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
          <p:cNvSpPr/>
          <p:nvPr/>
        </p:nvSpPr>
        <p:spPr>
          <a:xfrm>
            <a:off x="515826" y="738467"/>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41"/>
                  <a:pt x="3167" y="1951"/>
                </a:cubicBezTo>
                <a:lnTo>
                  <a:pt x="3167" y="2927"/>
                </a:lnTo>
                <a:cubicBezTo>
                  <a:pt x="3167" y="3225"/>
                  <a:pt x="2917" y="3487"/>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a:off x="515826" y="982224"/>
            <a:ext cx="169828" cy="156875"/>
          </a:xfrm>
          <a:custGeom>
            <a:avLst/>
            <a:gdLst/>
            <a:ahLst/>
            <a:cxnLst/>
            <a:rect l="l" t="t" r="r" b="b"/>
            <a:pathLst>
              <a:path w="5284" h="4881" extrusionOk="0">
                <a:moveTo>
                  <a:pt x="2197" y="0"/>
                </a:moveTo>
                <a:cubicBezTo>
                  <a:pt x="1313" y="0"/>
                  <a:pt x="434" y="474"/>
                  <a:pt x="0" y="1392"/>
                </a:cubicBezTo>
                <a:lnTo>
                  <a:pt x="2608" y="1392"/>
                </a:lnTo>
                <a:cubicBezTo>
                  <a:pt x="2917" y="1392"/>
                  <a:pt x="3167" y="1642"/>
                  <a:pt x="3167" y="1951"/>
                </a:cubicBezTo>
                <a:lnTo>
                  <a:pt x="3167" y="2916"/>
                </a:lnTo>
                <a:cubicBezTo>
                  <a:pt x="3167" y="3225"/>
                  <a:pt x="2917" y="3475"/>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
          <p:cNvSpPr/>
          <p:nvPr/>
        </p:nvSpPr>
        <p:spPr>
          <a:xfrm>
            <a:off x="515826" y="1225948"/>
            <a:ext cx="169731" cy="156522"/>
          </a:xfrm>
          <a:custGeom>
            <a:avLst/>
            <a:gdLst/>
            <a:ahLst/>
            <a:cxnLst/>
            <a:rect l="l" t="t" r="r" b="b"/>
            <a:pathLst>
              <a:path w="5281" h="4870" extrusionOk="0">
                <a:moveTo>
                  <a:pt x="2206" y="0"/>
                </a:moveTo>
                <a:cubicBezTo>
                  <a:pt x="1320" y="0"/>
                  <a:pt x="435" y="473"/>
                  <a:pt x="0" y="1393"/>
                </a:cubicBezTo>
                <a:lnTo>
                  <a:pt x="2608" y="1393"/>
                </a:lnTo>
                <a:cubicBezTo>
                  <a:pt x="2917" y="1393"/>
                  <a:pt x="3167" y="1643"/>
                  <a:pt x="3167" y="1952"/>
                </a:cubicBezTo>
                <a:lnTo>
                  <a:pt x="3167" y="2917"/>
                </a:lnTo>
                <a:cubicBezTo>
                  <a:pt x="3167" y="3226"/>
                  <a:pt x="2917" y="3476"/>
                  <a:pt x="2608" y="3488"/>
                </a:cubicBezTo>
                <a:lnTo>
                  <a:pt x="0" y="3488"/>
                </a:lnTo>
                <a:cubicBezTo>
                  <a:pt x="381" y="4334"/>
                  <a:pt x="1238" y="4869"/>
                  <a:pt x="2167" y="4869"/>
                </a:cubicBezTo>
                <a:cubicBezTo>
                  <a:pt x="2178" y="4870"/>
                  <a:pt x="2189" y="4870"/>
                  <a:pt x="2199" y="4870"/>
                </a:cubicBezTo>
                <a:cubicBezTo>
                  <a:pt x="4109" y="4870"/>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9"/>
          <p:cNvSpPr/>
          <p:nvPr/>
        </p:nvSpPr>
        <p:spPr>
          <a:xfrm>
            <a:off x="515826" y="1469704"/>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
          <p:cNvSpPr/>
          <p:nvPr/>
        </p:nvSpPr>
        <p:spPr>
          <a:xfrm>
            <a:off x="515826" y="1713460"/>
            <a:ext cx="169731" cy="156554"/>
          </a:xfrm>
          <a:custGeom>
            <a:avLst/>
            <a:gdLst/>
            <a:ahLst/>
            <a:cxnLst/>
            <a:rect l="l" t="t" r="r" b="b"/>
            <a:pathLst>
              <a:path w="5281" h="4871" extrusionOk="0">
                <a:moveTo>
                  <a:pt x="2202" y="1"/>
                </a:moveTo>
                <a:cubicBezTo>
                  <a:pt x="1316" y="1"/>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a:off x="515826" y="1957217"/>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9"/>
          <p:cNvSpPr/>
          <p:nvPr/>
        </p:nvSpPr>
        <p:spPr>
          <a:xfrm>
            <a:off x="515826" y="2200716"/>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5"/>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9"/>
          <p:cNvSpPr/>
          <p:nvPr/>
        </p:nvSpPr>
        <p:spPr>
          <a:xfrm>
            <a:off x="515826" y="2444440"/>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9"/>
          <p:cNvSpPr/>
          <p:nvPr/>
        </p:nvSpPr>
        <p:spPr>
          <a:xfrm>
            <a:off x="515826" y="2688196"/>
            <a:ext cx="169828" cy="156875"/>
          </a:xfrm>
          <a:custGeom>
            <a:avLst/>
            <a:gdLst/>
            <a:ahLst/>
            <a:cxnLst/>
            <a:rect l="l" t="t" r="r" b="b"/>
            <a:pathLst>
              <a:path w="5284" h="4881" extrusionOk="0">
                <a:moveTo>
                  <a:pt x="2197" y="0"/>
                </a:moveTo>
                <a:cubicBezTo>
                  <a:pt x="1313" y="0"/>
                  <a:pt x="434" y="473"/>
                  <a:pt x="0" y="1392"/>
                </a:cubicBezTo>
                <a:lnTo>
                  <a:pt x="2608" y="1392"/>
                </a:lnTo>
                <a:cubicBezTo>
                  <a:pt x="2917" y="1392"/>
                  <a:pt x="3167" y="1642"/>
                  <a:pt x="3167" y="1951"/>
                </a:cubicBezTo>
                <a:lnTo>
                  <a:pt x="3167" y="2927"/>
                </a:lnTo>
                <a:cubicBezTo>
                  <a:pt x="3167" y="3237"/>
                  <a:pt x="2917" y="3487"/>
                  <a:pt x="2608" y="3487"/>
                </a:cubicBezTo>
                <a:lnTo>
                  <a:pt x="0" y="3487"/>
                </a:lnTo>
                <a:cubicBezTo>
                  <a:pt x="393"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9"/>
          <p:cNvSpPr/>
          <p:nvPr/>
        </p:nvSpPr>
        <p:spPr>
          <a:xfrm>
            <a:off x="515826" y="2931888"/>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89"/>
                </a:cubicBezTo>
                <a:lnTo>
                  <a:pt x="0" y="3489"/>
                </a:lnTo>
                <a:cubicBezTo>
                  <a:pt x="393" y="4335"/>
                  <a:pt x="1238" y="4870"/>
                  <a:pt x="2167" y="4870"/>
                </a:cubicBezTo>
                <a:cubicBezTo>
                  <a:pt x="2178" y="4871"/>
                  <a:pt x="2189" y="4871"/>
                  <a:pt x="2199" y="4871"/>
                </a:cubicBezTo>
                <a:cubicBezTo>
                  <a:pt x="4109" y="4871"/>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
          <p:cNvSpPr/>
          <p:nvPr/>
        </p:nvSpPr>
        <p:spPr>
          <a:xfrm>
            <a:off x="515826" y="3175677"/>
            <a:ext cx="169731" cy="156907"/>
          </a:xfrm>
          <a:custGeom>
            <a:avLst/>
            <a:gdLst/>
            <a:ahLst/>
            <a:cxnLst/>
            <a:rect l="l" t="t" r="r" b="b"/>
            <a:pathLst>
              <a:path w="5281" h="4882" extrusionOk="0">
                <a:moveTo>
                  <a:pt x="2206" y="0"/>
                </a:moveTo>
                <a:cubicBezTo>
                  <a:pt x="1320" y="0"/>
                  <a:pt x="435" y="473"/>
                  <a:pt x="0" y="1393"/>
                </a:cubicBezTo>
                <a:lnTo>
                  <a:pt x="2608" y="1393"/>
                </a:lnTo>
                <a:cubicBezTo>
                  <a:pt x="2917" y="1393"/>
                  <a:pt x="3167" y="1643"/>
                  <a:pt x="3167" y="1953"/>
                </a:cubicBezTo>
                <a:lnTo>
                  <a:pt x="3167" y="2917"/>
                </a:lnTo>
                <a:cubicBezTo>
                  <a:pt x="3167" y="3227"/>
                  <a:pt x="2917" y="3477"/>
                  <a:pt x="2608" y="3489"/>
                </a:cubicBezTo>
                <a:lnTo>
                  <a:pt x="0" y="3489"/>
                </a:lnTo>
                <a:cubicBezTo>
                  <a:pt x="381" y="4334"/>
                  <a:pt x="1238" y="4870"/>
                  <a:pt x="2167" y="4882"/>
                </a:cubicBezTo>
                <a:cubicBezTo>
                  <a:pt x="2178" y="4882"/>
                  <a:pt x="2189" y="4882"/>
                  <a:pt x="2199" y="4882"/>
                </a:cubicBezTo>
                <a:cubicBezTo>
                  <a:pt x="4109" y="4882"/>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
          <p:cNvSpPr/>
          <p:nvPr/>
        </p:nvSpPr>
        <p:spPr>
          <a:xfrm>
            <a:off x="515826" y="3419433"/>
            <a:ext cx="169731" cy="156554"/>
          </a:xfrm>
          <a:custGeom>
            <a:avLst/>
            <a:gdLst/>
            <a:ahLst/>
            <a:cxnLst/>
            <a:rect l="l" t="t" r="r" b="b"/>
            <a:pathLst>
              <a:path w="5281" h="4871" extrusionOk="0">
                <a:moveTo>
                  <a:pt x="2202" y="0"/>
                </a:moveTo>
                <a:cubicBezTo>
                  <a:pt x="1316" y="0"/>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a:off x="515826" y="3663189"/>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
          <p:cNvSpPr/>
          <p:nvPr/>
        </p:nvSpPr>
        <p:spPr>
          <a:xfrm>
            <a:off x="515826" y="3906978"/>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2"/>
                </a:cubicBezTo>
                <a:lnTo>
                  <a:pt x="3167" y="2917"/>
                </a:lnTo>
                <a:cubicBezTo>
                  <a:pt x="3167" y="3226"/>
                  <a:pt x="2917" y="3476"/>
                  <a:pt x="2608" y="3476"/>
                </a:cubicBezTo>
                <a:lnTo>
                  <a:pt x="0" y="3476"/>
                </a:lnTo>
                <a:cubicBezTo>
                  <a:pt x="381" y="4322"/>
                  <a:pt x="1238" y="4869"/>
                  <a:pt x="2167" y="4869"/>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9"/>
          <p:cNvSpPr/>
          <p:nvPr/>
        </p:nvSpPr>
        <p:spPr>
          <a:xfrm>
            <a:off x="515826" y="4150445"/>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6"/>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
          <p:cNvSpPr/>
          <p:nvPr/>
        </p:nvSpPr>
        <p:spPr>
          <a:xfrm>
            <a:off x="515826" y="4394169"/>
            <a:ext cx="169828" cy="156875"/>
          </a:xfrm>
          <a:custGeom>
            <a:avLst/>
            <a:gdLst/>
            <a:ahLst/>
            <a:cxnLst/>
            <a:rect l="l" t="t" r="r" b="b"/>
            <a:pathLst>
              <a:path w="5284" h="4881"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
          <p:cNvSpPr/>
          <p:nvPr/>
        </p:nvSpPr>
        <p:spPr>
          <a:xfrm>
            <a:off x="70388" y="539419"/>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a:off x="70773" y="783175"/>
            <a:ext cx="546862" cy="67365"/>
          </a:xfrm>
          <a:custGeom>
            <a:avLst/>
            <a:gdLst/>
            <a:ahLst/>
            <a:cxnLst/>
            <a:rect l="l" t="t" r="r" b="b"/>
            <a:pathLst>
              <a:path w="17015" h="2096" extrusionOk="0">
                <a:moveTo>
                  <a:pt x="548" y="0"/>
                </a:moveTo>
                <a:cubicBezTo>
                  <a:pt x="238" y="12"/>
                  <a:pt x="0" y="262"/>
                  <a:pt x="0" y="560"/>
                </a:cubicBezTo>
                <a:lnTo>
                  <a:pt x="0" y="1536"/>
                </a:lnTo>
                <a:cubicBezTo>
                  <a:pt x="0" y="1834"/>
                  <a:pt x="250" y="2084"/>
                  <a:pt x="560" y="2096"/>
                </a:cubicBezTo>
                <a:lnTo>
                  <a:pt x="16455" y="2096"/>
                </a:lnTo>
                <a:cubicBezTo>
                  <a:pt x="16764" y="2096"/>
                  <a:pt x="17014" y="1834"/>
                  <a:pt x="17014" y="1536"/>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a:off x="70773" y="1026932"/>
            <a:ext cx="546862" cy="67398"/>
          </a:xfrm>
          <a:custGeom>
            <a:avLst/>
            <a:gdLst/>
            <a:ahLst/>
            <a:cxnLst/>
            <a:rect l="l" t="t" r="r" b="b"/>
            <a:pathLst>
              <a:path w="17015" h="2097" extrusionOk="0">
                <a:moveTo>
                  <a:pt x="548" y="1"/>
                </a:moveTo>
                <a:cubicBezTo>
                  <a:pt x="238" y="12"/>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a:off x="70773" y="1270688"/>
            <a:ext cx="546862" cy="67398"/>
          </a:xfrm>
          <a:custGeom>
            <a:avLst/>
            <a:gdLst/>
            <a:ahLst/>
            <a:cxnLst/>
            <a:rect l="l" t="t" r="r" b="b"/>
            <a:pathLst>
              <a:path w="17015" h="2097" extrusionOk="0">
                <a:moveTo>
                  <a:pt x="548" y="1"/>
                </a:moveTo>
                <a:cubicBezTo>
                  <a:pt x="238" y="1"/>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
          <p:cNvSpPr/>
          <p:nvPr/>
        </p:nvSpPr>
        <p:spPr>
          <a:xfrm>
            <a:off x="70388" y="1514476"/>
            <a:ext cx="547248" cy="67365"/>
          </a:xfrm>
          <a:custGeom>
            <a:avLst/>
            <a:gdLst/>
            <a:ahLst/>
            <a:cxnLst/>
            <a:rect l="l" t="t" r="r" b="b"/>
            <a:pathLst>
              <a:path w="17027" h="2096" extrusionOk="0">
                <a:moveTo>
                  <a:pt x="560" y="0"/>
                </a:moveTo>
                <a:cubicBezTo>
                  <a:pt x="250" y="0"/>
                  <a:pt x="0" y="262"/>
                  <a:pt x="12" y="572"/>
                </a:cubicBezTo>
                <a:lnTo>
                  <a:pt x="12" y="1524"/>
                </a:lnTo>
                <a:cubicBezTo>
                  <a:pt x="0" y="1834"/>
                  <a:pt x="250" y="2084"/>
                  <a:pt x="560" y="2096"/>
                </a:cubicBezTo>
                <a:lnTo>
                  <a:pt x="16467" y="2096"/>
                </a:lnTo>
                <a:cubicBezTo>
                  <a:pt x="16776" y="2084"/>
                  <a:pt x="17026" y="1834"/>
                  <a:pt x="17026" y="1524"/>
                </a:cubicBezTo>
                <a:lnTo>
                  <a:pt x="17026" y="572"/>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
          <p:cNvSpPr/>
          <p:nvPr/>
        </p:nvSpPr>
        <p:spPr>
          <a:xfrm>
            <a:off x="70773" y="1758233"/>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a:off x="70773" y="2001989"/>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a:off x="70773" y="2245745"/>
            <a:ext cx="546862" cy="67012"/>
          </a:xfrm>
          <a:custGeom>
            <a:avLst/>
            <a:gdLst/>
            <a:ahLst/>
            <a:cxnLst/>
            <a:rect l="l" t="t" r="r" b="b"/>
            <a:pathLst>
              <a:path w="17015" h="2085" extrusionOk="0">
                <a:moveTo>
                  <a:pt x="548" y="1"/>
                </a:moveTo>
                <a:cubicBezTo>
                  <a:pt x="238" y="1"/>
                  <a:pt x="0" y="251"/>
                  <a:pt x="0" y="561"/>
                </a:cubicBezTo>
                <a:lnTo>
                  <a:pt x="0" y="1525"/>
                </a:lnTo>
                <a:cubicBezTo>
                  <a:pt x="0" y="1834"/>
                  <a:pt x="250" y="2085"/>
                  <a:pt x="560" y="2085"/>
                </a:cubicBezTo>
                <a:lnTo>
                  <a:pt x="16455" y="2085"/>
                </a:lnTo>
                <a:cubicBezTo>
                  <a:pt x="16764" y="2085"/>
                  <a:pt x="17014" y="1834"/>
                  <a:pt x="17014" y="1525"/>
                </a:cubicBezTo>
                <a:lnTo>
                  <a:pt x="17014" y="561"/>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a:off x="70388" y="2489148"/>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a:off x="70773" y="2733290"/>
            <a:ext cx="546862" cy="67012"/>
          </a:xfrm>
          <a:custGeom>
            <a:avLst/>
            <a:gdLst/>
            <a:ahLst/>
            <a:cxnLst/>
            <a:rect l="l" t="t" r="r" b="b"/>
            <a:pathLst>
              <a:path w="17015" h="2085" extrusionOk="0">
                <a:moveTo>
                  <a:pt x="548" y="0"/>
                </a:moveTo>
                <a:cubicBezTo>
                  <a:pt x="250" y="0"/>
                  <a:pt x="0" y="250"/>
                  <a:pt x="0" y="548"/>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
          <p:cNvSpPr/>
          <p:nvPr/>
        </p:nvSpPr>
        <p:spPr>
          <a:xfrm>
            <a:off x="70773" y="2976661"/>
            <a:ext cx="546862" cy="67398"/>
          </a:xfrm>
          <a:custGeom>
            <a:avLst/>
            <a:gdLst/>
            <a:ahLst/>
            <a:cxnLst/>
            <a:rect l="l" t="t" r="r" b="b"/>
            <a:pathLst>
              <a:path w="17015" h="2097" extrusionOk="0">
                <a:moveTo>
                  <a:pt x="548" y="1"/>
                </a:moveTo>
                <a:cubicBezTo>
                  <a:pt x="238" y="13"/>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p:nvPr/>
        </p:nvSpPr>
        <p:spPr>
          <a:xfrm>
            <a:off x="70773" y="3220449"/>
            <a:ext cx="546862" cy="67365"/>
          </a:xfrm>
          <a:custGeom>
            <a:avLst/>
            <a:gdLst/>
            <a:ahLst/>
            <a:cxnLst/>
            <a:rect l="l" t="t" r="r" b="b"/>
            <a:pathLst>
              <a:path w="17015" h="2096" extrusionOk="0">
                <a:moveTo>
                  <a:pt x="548" y="0"/>
                </a:moveTo>
                <a:cubicBezTo>
                  <a:pt x="238" y="12"/>
                  <a:pt x="0" y="262"/>
                  <a:pt x="0" y="560"/>
                </a:cubicBezTo>
                <a:lnTo>
                  <a:pt x="0" y="1524"/>
                </a:lnTo>
                <a:cubicBezTo>
                  <a:pt x="0" y="1834"/>
                  <a:pt x="250" y="2084"/>
                  <a:pt x="560" y="2096"/>
                </a:cubicBezTo>
                <a:lnTo>
                  <a:pt x="16455" y="2096"/>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
          <p:cNvSpPr/>
          <p:nvPr/>
        </p:nvSpPr>
        <p:spPr>
          <a:xfrm>
            <a:off x="70388" y="3464205"/>
            <a:ext cx="547248" cy="66980"/>
          </a:xfrm>
          <a:custGeom>
            <a:avLst/>
            <a:gdLst/>
            <a:ahLst/>
            <a:cxnLst/>
            <a:rect l="l" t="t" r="r" b="b"/>
            <a:pathLst>
              <a:path w="17027" h="2084" extrusionOk="0">
                <a:moveTo>
                  <a:pt x="560" y="0"/>
                </a:moveTo>
                <a:cubicBezTo>
                  <a:pt x="250" y="0"/>
                  <a:pt x="0" y="250"/>
                  <a:pt x="12" y="560"/>
                </a:cubicBezTo>
                <a:lnTo>
                  <a:pt x="12" y="1524"/>
                </a:lnTo>
                <a:cubicBezTo>
                  <a:pt x="0" y="1834"/>
                  <a:pt x="250" y="2084"/>
                  <a:pt x="560" y="2084"/>
                </a:cubicBezTo>
                <a:lnTo>
                  <a:pt x="16467" y="2084"/>
                </a:lnTo>
                <a:cubicBezTo>
                  <a:pt x="16776" y="2084"/>
                  <a:pt x="17026" y="1834"/>
                  <a:pt x="17026" y="1524"/>
                </a:cubicBezTo>
                <a:lnTo>
                  <a:pt x="17026" y="560"/>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9"/>
          <p:cNvSpPr/>
          <p:nvPr/>
        </p:nvSpPr>
        <p:spPr>
          <a:xfrm>
            <a:off x="70773" y="3707962"/>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9"/>
          <p:cNvSpPr/>
          <p:nvPr/>
        </p:nvSpPr>
        <p:spPr>
          <a:xfrm>
            <a:off x="70773" y="3951718"/>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9"/>
          <p:cNvSpPr/>
          <p:nvPr/>
        </p:nvSpPr>
        <p:spPr>
          <a:xfrm>
            <a:off x="70773" y="4195506"/>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9"/>
          <p:cNvSpPr/>
          <p:nvPr/>
        </p:nvSpPr>
        <p:spPr>
          <a:xfrm>
            <a:off x="70388" y="4438877"/>
            <a:ext cx="547248" cy="67365"/>
          </a:xfrm>
          <a:custGeom>
            <a:avLst/>
            <a:gdLst/>
            <a:ahLst/>
            <a:cxnLst/>
            <a:rect l="l" t="t" r="r" b="b"/>
            <a:pathLst>
              <a:path w="17027" h="2096" extrusionOk="0">
                <a:moveTo>
                  <a:pt x="560" y="0"/>
                </a:moveTo>
                <a:cubicBezTo>
                  <a:pt x="250" y="12"/>
                  <a:pt x="0" y="262"/>
                  <a:pt x="12" y="572"/>
                </a:cubicBezTo>
                <a:lnTo>
                  <a:pt x="12" y="1536"/>
                </a:lnTo>
                <a:cubicBezTo>
                  <a:pt x="0" y="1846"/>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9"/>
          <p:cNvSpPr/>
          <p:nvPr/>
        </p:nvSpPr>
        <p:spPr>
          <a:xfrm>
            <a:off x="406001" y="4758421"/>
            <a:ext cx="8145080" cy="90346"/>
          </a:xfrm>
          <a:custGeom>
            <a:avLst/>
            <a:gdLst/>
            <a:ahLst/>
            <a:cxnLst/>
            <a:rect l="l" t="t" r="r" b="b"/>
            <a:pathLst>
              <a:path w="253425" h="2811" extrusionOk="0">
                <a:moveTo>
                  <a:pt x="0" y="0"/>
                </a:moveTo>
                <a:lnTo>
                  <a:pt x="0" y="2810"/>
                </a:lnTo>
                <a:lnTo>
                  <a:pt x="253425" y="2810"/>
                </a:lnTo>
                <a:lnTo>
                  <a:pt x="253425"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9"/>
          <p:cNvSpPr/>
          <p:nvPr/>
        </p:nvSpPr>
        <p:spPr>
          <a:xfrm>
            <a:off x="8543978" y="286824"/>
            <a:ext cx="92242" cy="4471510"/>
          </a:xfrm>
          <a:custGeom>
            <a:avLst/>
            <a:gdLst/>
            <a:ahLst/>
            <a:cxnLst/>
            <a:rect l="l" t="t" r="r" b="b"/>
            <a:pathLst>
              <a:path w="2870" h="139126" extrusionOk="0">
                <a:moveTo>
                  <a:pt x="0" y="1"/>
                </a:moveTo>
                <a:lnTo>
                  <a:pt x="0" y="139125"/>
                </a:lnTo>
                <a:lnTo>
                  <a:pt x="2870" y="139125"/>
                </a:lnTo>
                <a:lnTo>
                  <a:pt x="2870"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9"/>
          <p:cNvSpPr/>
          <p:nvPr/>
        </p:nvSpPr>
        <p:spPr>
          <a:xfrm>
            <a:off x="407126" y="286824"/>
            <a:ext cx="8135920" cy="4471510"/>
          </a:xfrm>
          <a:custGeom>
            <a:avLst/>
            <a:gdLst/>
            <a:ahLst/>
            <a:cxnLst/>
            <a:rect l="l" t="t" r="r" b="b"/>
            <a:pathLst>
              <a:path w="253140" h="139126" extrusionOk="0">
                <a:moveTo>
                  <a:pt x="1" y="1"/>
                </a:moveTo>
                <a:lnTo>
                  <a:pt x="1" y="7847"/>
                </a:lnTo>
                <a:lnTo>
                  <a:pt x="3394" y="7847"/>
                </a:lnTo>
                <a:cubicBezTo>
                  <a:pt x="3787" y="7002"/>
                  <a:pt x="4620" y="6466"/>
                  <a:pt x="5561" y="6466"/>
                </a:cubicBezTo>
                <a:cubicBezTo>
                  <a:pt x="6906" y="6466"/>
                  <a:pt x="7990" y="7549"/>
                  <a:pt x="7990" y="8895"/>
                </a:cubicBezTo>
                <a:cubicBezTo>
                  <a:pt x="7990" y="10240"/>
                  <a:pt x="6906" y="11336"/>
                  <a:pt x="5561" y="11336"/>
                </a:cubicBezTo>
                <a:cubicBezTo>
                  <a:pt x="4620" y="11336"/>
                  <a:pt x="3787" y="10788"/>
                  <a:pt x="3394" y="9943"/>
                </a:cubicBezTo>
                <a:lnTo>
                  <a:pt x="1" y="9943"/>
                </a:lnTo>
                <a:lnTo>
                  <a:pt x="1" y="15431"/>
                </a:lnTo>
                <a:lnTo>
                  <a:pt x="3394" y="15431"/>
                </a:lnTo>
                <a:cubicBezTo>
                  <a:pt x="3787" y="14586"/>
                  <a:pt x="4620" y="14038"/>
                  <a:pt x="5561" y="14038"/>
                </a:cubicBezTo>
                <a:cubicBezTo>
                  <a:pt x="6906" y="14038"/>
                  <a:pt x="7990" y="15134"/>
                  <a:pt x="7990" y="16479"/>
                </a:cubicBezTo>
                <a:cubicBezTo>
                  <a:pt x="7990" y="17825"/>
                  <a:pt x="6906" y="18908"/>
                  <a:pt x="5561" y="18908"/>
                </a:cubicBezTo>
                <a:cubicBezTo>
                  <a:pt x="4620" y="18908"/>
                  <a:pt x="3787" y="18372"/>
                  <a:pt x="3394" y="17527"/>
                </a:cubicBezTo>
                <a:lnTo>
                  <a:pt x="1" y="17527"/>
                </a:lnTo>
                <a:lnTo>
                  <a:pt x="1" y="23028"/>
                </a:lnTo>
                <a:lnTo>
                  <a:pt x="3394" y="23028"/>
                </a:lnTo>
                <a:cubicBezTo>
                  <a:pt x="3787" y="22170"/>
                  <a:pt x="4620" y="21635"/>
                  <a:pt x="5561" y="21635"/>
                </a:cubicBezTo>
                <a:cubicBezTo>
                  <a:pt x="6906" y="21635"/>
                  <a:pt x="7990" y="22718"/>
                  <a:pt x="7990" y="24063"/>
                </a:cubicBezTo>
                <a:cubicBezTo>
                  <a:pt x="7990" y="25409"/>
                  <a:pt x="6906" y="26504"/>
                  <a:pt x="5561" y="26504"/>
                </a:cubicBezTo>
                <a:cubicBezTo>
                  <a:pt x="4620" y="26504"/>
                  <a:pt x="3775" y="25957"/>
                  <a:pt x="3394" y="25111"/>
                </a:cubicBezTo>
                <a:lnTo>
                  <a:pt x="1" y="25111"/>
                </a:lnTo>
                <a:lnTo>
                  <a:pt x="1" y="30600"/>
                </a:lnTo>
                <a:lnTo>
                  <a:pt x="3394" y="30600"/>
                </a:lnTo>
                <a:cubicBezTo>
                  <a:pt x="3787" y="29755"/>
                  <a:pt x="4620" y="29207"/>
                  <a:pt x="5561" y="29207"/>
                </a:cubicBezTo>
                <a:cubicBezTo>
                  <a:pt x="6906" y="29207"/>
                  <a:pt x="7990" y="30302"/>
                  <a:pt x="7990" y="31648"/>
                </a:cubicBezTo>
                <a:cubicBezTo>
                  <a:pt x="7990" y="32993"/>
                  <a:pt x="6906" y="34077"/>
                  <a:pt x="5561" y="34077"/>
                </a:cubicBezTo>
                <a:cubicBezTo>
                  <a:pt x="4632" y="34077"/>
                  <a:pt x="3787" y="33541"/>
                  <a:pt x="3394" y="32695"/>
                </a:cubicBezTo>
                <a:lnTo>
                  <a:pt x="1" y="32695"/>
                </a:lnTo>
                <a:lnTo>
                  <a:pt x="1" y="38184"/>
                </a:lnTo>
                <a:lnTo>
                  <a:pt x="3394" y="38184"/>
                </a:lnTo>
                <a:cubicBezTo>
                  <a:pt x="3787" y="37339"/>
                  <a:pt x="4632" y="36803"/>
                  <a:pt x="5561" y="36791"/>
                </a:cubicBezTo>
                <a:cubicBezTo>
                  <a:pt x="6906" y="36791"/>
                  <a:pt x="7990" y="37887"/>
                  <a:pt x="7990" y="39232"/>
                </a:cubicBezTo>
                <a:cubicBezTo>
                  <a:pt x="7990" y="40577"/>
                  <a:pt x="6906" y="41673"/>
                  <a:pt x="5561" y="41673"/>
                </a:cubicBezTo>
                <a:cubicBezTo>
                  <a:pt x="4620" y="41661"/>
                  <a:pt x="3787" y="41125"/>
                  <a:pt x="3394" y="40280"/>
                </a:cubicBezTo>
                <a:lnTo>
                  <a:pt x="1" y="40280"/>
                </a:lnTo>
                <a:lnTo>
                  <a:pt x="1" y="45768"/>
                </a:lnTo>
                <a:lnTo>
                  <a:pt x="3394" y="45768"/>
                </a:lnTo>
                <a:cubicBezTo>
                  <a:pt x="3787" y="44923"/>
                  <a:pt x="4632" y="44387"/>
                  <a:pt x="5561" y="44375"/>
                </a:cubicBezTo>
                <a:cubicBezTo>
                  <a:pt x="6883" y="44411"/>
                  <a:pt x="7930" y="45495"/>
                  <a:pt x="7930" y="46816"/>
                </a:cubicBezTo>
                <a:cubicBezTo>
                  <a:pt x="7930" y="48138"/>
                  <a:pt x="6883" y="49221"/>
                  <a:pt x="5561" y="49257"/>
                </a:cubicBezTo>
                <a:cubicBezTo>
                  <a:pt x="4632" y="49245"/>
                  <a:pt x="3787" y="48709"/>
                  <a:pt x="3394" y="47864"/>
                </a:cubicBezTo>
                <a:lnTo>
                  <a:pt x="1" y="47864"/>
                </a:lnTo>
                <a:lnTo>
                  <a:pt x="1" y="53353"/>
                </a:lnTo>
                <a:lnTo>
                  <a:pt x="3394" y="53353"/>
                </a:lnTo>
                <a:cubicBezTo>
                  <a:pt x="3787" y="52507"/>
                  <a:pt x="4620" y="51960"/>
                  <a:pt x="5561" y="51960"/>
                </a:cubicBezTo>
                <a:cubicBezTo>
                  <a:pt x="6906" y="51960"/>
                  <a:pt x="7990" y="53055"/>
                  <a:pt x="7990" y="54400"/>
                </a:cubicBezTo>
                <a:cubicBezTo>
                  <a:pt x="7990" y="55746"/>
                  <a:pt x="6906" y="56829"/>
                  <a:pt x="5561" y="56829"/>
                </a:cubicBezTo>
                <a:cubicBezTo>
                  <a:pt x="4620" y="56829"/>
                  <a:pt x="3787" y="56294"/>
                  <a:pt x="3394" y="55448"/>
                </a:cubicBezTo>
                <a:lnTo>
                  <a:pt x="1" y="55448"/>
                </a:lnTo>
                <a:lnTo>
                  <a:pt x="1" y="60937"/>
                </a:lnTo>
                <a:lnTo>
                  <a:pt x="3394" y="60937"/>
                </a:lnTo>
                <a:cubicBezTo>
                  <a:pt x="3787" y="60092"/>
                  <a:pt x="4620" y="59544"/>
                  <a:pt x="5561" y="59544"/>
                </a:cubicBezTo>
                <a:cubicBezTo>
                  <a:pt x="6906" y="59544"/>
                  <a:pt x="7990" y="60639"/>
                  <a:pt x="7990" y="61985"/>
                </a:cubicBezTo>
                <a:cubicBezTo>
                  <a:pt x="7990" y="63330"/>
                  <a:pt x="6906" y="64414"/>
                  <a:pt x="5561" y="64414"/>
                </a:cubicBezTo>
                <a:cubicBezTo>
                  <a:pt x="4620" y="64414"/>
                  <a:pt x="3787" y="63878"/>
                  <a:pt x="3394" y="63021"/>
                </a:cubicBezTo>
                <a:lnTo>
                  <a:pt x="1" y="63021"/>
                </a:lnTo>
                <a:lnTo>
                  <a:pt x="1" y="68521"/>
                </a:lnTo>
                <a:lnTo>
                  <a:pt x="3394" y="68521"/>
                </a:lnTo>
                <a:cubicBezTo>
                  <a:pt x="3787" y="67676"/>
                  <a:pt x="4620" y="67128"/>
                  <a:pt x="5561" y="67128"/>
                </a:cubicBezTo>
                <a:cubicBezTo>
                  <a:pt x="6906" y="67128"/>
                  <a:pt x="7990" y="68212"/>
                  <a:pt x="7990" y="69557"/>
                </a:cubicBezTo>
                <a:cubicBezTo>
                  <a:pt x="7990" y="70914"/>
                  <a:pt x="6906" y="71998"/>
                  <a:pt x="5561" y="71998"/>
                </a:cubicBezTo>
                <a:cubicBezTo>
                  <a:pt x="4620" y="71998"/>
                  <a:pt x="3787" y="71450"/>
                  <a:pt x="3394" y="70605"/>
                </a:cubicBezTo>
                <a:lnTo>
                  <a:pt x="1" y="70605"/>
                </a:lnTo>
                <a:lnTo>
                  <a:pt x="1" y="76106"/>
                </a:lnTo>
                <a:lnTo>
                  <a:pt x="3394" y="76106"/>
                </a:lnTo>
                <a:cubicBezTo>
                  <a:pt x="3787" y="75260"/>
                  <a:pt x="4620" y="74713"/>
                  <a:pt x="5561" y="74713"/>
                </a:cubicBezTo>
                <a:cubicBezTo>
                  <a:pt x="6906" y="74713"/>
                  <a:pt x="7990" y="75796"/>
                  <a:pt x="7990" y="77141"/>
                </a:cubicBezTo>
                <a:cubicBezTo>
                  <a:pt x="7990" y="78499"/>
                  <a:pt x="6906" y="79582"/>
                  <a:pt x="5561" y="79582"/>
                </a:cubicBezTo>
                <a:cubicBezTo>
                  <a:pt x="4620" y="79582"/>
                  <a:pt x="3787" y="79034"/>
                  <a:pt x="3394" y="78189"/>
                </a:cubicBezTo>
                <a:lnTo>
                  <a:pt x="1" y="78189"/>
                </a:lnTo>
                <a:lnTo>
                  <a:pt x="1" y="83690"/>
                </a:lnTo>
                <a:lnTo>
                  <a:pt x="3394" y="83690"/>
                </a:lnTo>
                <a:cubicBezTo>
                  <a:pt x="3787" y="82844"/>
                  <a:pt x="4620" y="82297"/>
                  <a:pt x="5561" y="82297"/>
                </a:cubicBezTo>
                <a:cubicBezTo>
                  <a:pt x="6906" y="82297"/>
                  <a:pt x="7990" y="83380"/>
                  <a:pt x="7990" y="84726"/>
                </a:cubicBezTo>
                <a:cubicBezTo>
                  <a:pt x="7990" y="86083"/>
                  <a:pt x="6906" y="87166"/>
                  <a:pt x="5561" y="87166"/>
                </a:cubicBezTo>
                <a:cubicBezTo>
                  <a:pt x="4620" y="87166"/>
                  <a:pt x="3787" y="86619"/>
                  <a:pt x="3394" y="85773"/>
                </a:cubicBezTo>
                <a:lnTo>
                  <a:pt x="1" y="85773"/>
                </a:lnTo>
                <a:lnTo>
                  <a:pt x="1" y="91274"/>
                </a:lnTo>
                <a:lnTo>
                  <a:pt x="3394" y="91274"/>
                </a:lnTo>
                <a:cubicBezTo>
                  <a:pt x="3787" y="90429"/>
                  <a:pt x="4620" y="89881"/>
                  <a:pt x="5561" y="89881"/>
                </a:cubicBezTo>
                <a:cubicBezTo>
                  <a:pt x="6906" y="89881"/>
                  <a:pt x="7990" y="90965"/>
                  <a:pt x="7990" y="92310"/>
                </a:cubicBezTo>
                <a:cubicBezTo>
                  <a:pt x="7990" y="93655"/>
                  <a:pt x="6906" y="94751"/>
                  <a:pt x="5561" y="94751"/>
                </a:cubicBezTo>
                <a:cubicBezTo>
                  <a:pt x="4620" y="94751"/>
                  <a:pt x="3787" y="94203"/>
                  <a:pt x="3394" y="93358"/>
                </a:cubicBezTo>
                <a:lnTo>
                  <a:pt x="1" y="93358"/>
                </a:lnTo>
                <a:lnTo>
                  <a:pt x="1" y="98846"/>
                </a:lnTo>
                <a:lnTo>
                  <a:pt x="3394" y="98846"/>
                </a:lnTo>
                <a:cubicBezTo>
                  <a:pt x="3787" y="98001"/>
                  <a:pt x="4620" y="97465"/>
                  <a:pt x="5561" y="97465"/>
                </a:cubicBezTo>
                <a:cubicBezTo>
                  <a:pt x="6906" y="97465"/>
                  <a:pt x="7990" y="98549"/>
                  <a:pt x="7990" y="99894"/>
                </a:cubicBezTo>
                <a:cubicBezTo>
                  <a:pt x="7990" y="101240"/>
                  <a:pt x="6906" y="102335"/>
                  <a:pt x="5561" y="102335"/>
                </a:cubicBezTo>
                <a:cubicBezTo>
                  <a:pt x="4620" y="102335"/>
                  <a:pt x="3787" y="101787"/>
                  <a:pt x="3394" y="100942"/>
                </a:cubicBezTo>
                <a:lnTo>
                  <a:pt x="1" y="100942"/>
                </a:lnTo>
                <a:lnTo>
                  <a:pt x="1" y="106431"/>
                </a:lnTo>
                <a:lnTo>
                  <a:pt x="3394" y="106431"/>
                </a:lnTo>
                <a:cubicBezTo>
                  <a:pt x="3787" y="105585"/>
                  <a:pt x="4620" y="105050"/>
                  <a:pt x="5561" y="105050"/>
                </a:cubicBezTo>
                <a:cubicBezTo>
                  <a:pt x="6906" y="105050"/>
                  <a:pt x="7990" y="106133"/>
                  <a:pt x="7990" y="107478"/>
                </a:cubicBezTo>
                <a:cubicBezTo>
                  <a:pt x="7990" y="108824"/>
                  <a:pt x="6906" y="109919"/>
                  <a:pt x="5561" y="109919"/>
                </a:cubicBezTo>
                <a:cubicBezTo>
                  <a:pt x="4620" y="109919"/>
                  <a:pt x="3787" y="109372"/>
                  <a:pt x="3394" y="108526"/>
                </a:cubicBezTo>
                <a:lnTo>
                  <a:pt x="1" y="108526"/>
                </a:lnTo>
                <a:lnTo>
                  <a:pt x="1" y="114015"/>
                </a:lnTo>
                <a:lnTo>
                  <a:pt x="3394" y="114015"/>
                </a:lnTo>
                <a:cubicBezTo>
                  <a:pt x="3787" y="113170"/>
                  <a:pt x="4620" y="112634"/>
                  <a:pt x="5561" y="112634"/>
                </a:cubicBezTo>
                <a:cubicBezTo>
                  <a:pt x="6906" y="112634"/>
                  <a:pt x="7990" y="113717"/>
                  <a:pt x="7990" y="115063"/>
                </a:cubicBezTo>
                <a:cubicBezTo>
                  <a:pt x="7990" y="116408"/>
                  <a:pt x="6906" y="117503"/>
                  <a:pt x="5561" y="117503"/>
                </a:cubicBezTo>
                <a:cubicBezTo>
                  <a:pt x="4620" y="117503"/>
                  <a:pt x="3787" y="116956"/>
                  <a:pt x="3394" y="116110"/>
                </a:cubicBezTo>
                <a:lnTo>
                  <a:pt x="1" y="116110"/>
                </a:lnTo>
                <a:lnTo>
                  <a:pt x="1" y="121611"/>
                </a:lnTo>
                <a:lnTo>
                  <a:pt x="3394" y="121611"/>
                </a:lnTo>
                <a:cubicBezTo>
                  <a:pt x="3775" y="120754"/>
                  <a:pt x="4620" y="120206"/>
                  <a:pt x="5561" y="120206"/>
                </a:cubicBezTo>
                <a:cubicBezTo>
                  <a:pt x="6906" y="120206"/>
                  <a:pt x="7990" y="121302"/>
                  <a:pt x="7990" y="122647"/>
                </a:cubicBezTo>
                <a:cubicBezTo>
                  <a:pt x="7990" y="123992"/>
                  <a:pt x="6906" y="125076"/>
                  <a:pt x="5561" y="125088"/>
                </a:cubicBezTo>
                <a:cubicBezTo>
                  <a:pt x="4620" y="125076"/>
                  <a:pt x="3787" y="124540"/>
                  <a:pt x="3394" y="123695"/>
                </a:cubicBezTo>
                <a:lnTo>
                  <a:pt x="1" y="123695"/>
                </a:lnTo>
                <a:lnTo>
                  <a:pt x="1" y="129183"/>
                </a:lnTo>
                <a:lnTo>
                  <a:pt x="3394" y="129183"/>
                </a:lnTo>
                <a:cubicBezTo>
                  <a:pt x="3787" y="128338"/>
                  <a:pt x="4632" y="127802"/>
                  <a:pt x="5561" y="127802"/>
                </a:cubicBezTo>
                <a:cubicBezTo>
                  <a:pt x="6906" y="127802"/>
                  <a:pt x="7990" y="128886"/>
                  <a:pt x="7990" y="130231"/>
                </a:cubicBezTo>
                <a:cubicBezTo>
                  <a:pt x="7990" y="131577"/>
                  <a:pt x="6906" y="132672"/>
                  <a:pt x="5561" y="132672"/>
                </a:cubicBezTo>
                <a:cubicBezTo>
                  <a:pt x="4620" y="132672"/>
                  <a:pt x="3787" y="132124"/>
                  <a:pt x="3394" y="131279"/>
                </a:cubicBezTo>
                <a:lnTo>
                  <a:pt x="1" y="131279"/>
                </a:lnTo>
                <a:lnTo>
                  <a:pt x="1" y="139125"/>
                </a:lnTo>
                <a:lnTo>
                  <a:pt x="253140" y="139125"/>
                </a:lnTo>
                <a:lnTo>
                  <a:pt x="2531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9"/>
          <p:cNvSpPr txBox="1">
            <a:spLocks noGrp="1"/>
          </p:cNvSpPr>
          <p:nvPr>
            <p:ph type="title"/>
          </p:nvPr>
        </p:nvSpPr>
        <p:spPr>
          <a:xfrm>
            <a:off x="1061913" y="1219250"/>
            <a:ext cx="3411000" cy="8142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51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75" name="Google Shape;875;p9"/>
          <p:cNvSpPr txBox="1">
            <a:spLocks noGrp="1"/>
          </p:cNvSpPr>
          <p:nvPr>
            <p:ph type="subTitle" idx="1"/>
          </p:nvPr>
        </p:nvSpPr>
        <p:spPr>
          <a:xfrm>
            <a:off x="1045575" y="2033450"/>
            <a:ext cx="3538200" cy="166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76" name="Google Shape;876;p9"/>
          <p:cNvSpPr/>
          <p:nvPr/>
        </p:nvSpPr>
        <p:spPr>
          <a:xfrm rot="9470733">
            <a:off x="831631" y="869445"/>
            <a:ext cx="130305" cy="194040"/>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
          <p:cNvSpPr/>
          <p:nvPr/>
        </p:nvSpPr>
        <p:spPr>
          <a:xfrm rot="9470733">
            <a:off x="906633" y="639611"/>
            <a:ext cx="180336" cy="176142"/>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878"/>
        <p:cNvGrpSpPr/>
        <p:nvPr/>
      </p:nvGrpSpPr>
      <p:grpSpPr>
        <a:xfrm>
          <a:off x="0" y="0"/>
          <a:ext cx="0" cy="0"/>
          <a:chOff x="0" y="0"/>
          <a:chExt cx="0" cy="0"/>
        </a:xfrm>
      </p:grpSpPr>
      <p:sp>
        <p:nvSpPr>
          <p:cNvPr id="879" name="Google Shape;879;p10"/>
          <p:cNvSpPr/>
          <p:nvPr/>
        </p:nvSpPr>
        <p:spPr>
          <a:xfrm rot="10800000">
            <a:off x="-177538" y="115603"/>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0"/>
          <p:cNvSpPr/>
          <p:nvPr/>
        </p:nvSpPr>
        <p:spPr>
          <a:xfrm rot="10800000">
            <a:off x="173900" y="3254153"/>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0"/>
          <p:cNvSpPr/>
          <p:nvPr/>
        </p:nvSpPr>
        <p:spPr>
          <a:xfrm rot="6347472">
            <a:off x="8739244" y="3581357"/>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0"/>
          <p:cNvSpPr/>
          <p:nvPr/>
        </p:nvSpPr>
        <p:spPr>
          <a:xfrm rot="10800000">
            <a:off x="789125" y="20428"/>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0"/>
          <p:cNvSpPr/>
          <p:nvPr/>
        </p:nvSpPr>
        <p:spPr>
          <a:xfrm rot="6347472">
            <a:off x="2691719" y="-112093"/>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0"/>
          <p:cNvSpPr/>
          <p:nvPr/>
        </p:nvSpPr>
        <p:spPr>
          <a:xfrm rot="10800000">
            <a:off x="4810400" y="74278"/>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0"/>
          <p:cNvSpPr/>
          <p:nvPr/>
        </p:nvSpPr>
        <p:spPr>
          <a:xfrm rot="9149706">
            <a:off x="6502591" y="-112088"/>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0"/>
          <p:cNvSpPr/>
          <p:nvPr/>
        </p:nvSpPr>
        <p:spPr>
          <a:xfrm rot="9149706">
            <a:off x="8739241" y="43787"/>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0"/>
          <p:cNvSpPr/>
          <p:nvPr/>
        </p:nvSpPr>
        <p:spPr>
          <a:xfrm rot="10800000">
            <a:off x="8825075" y="1387865"/>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0"/>
          <p:cNvSpPr/>
          <p:nvPr/>
        </p:nvSpPr>
        <p:spPr>
          <a:xfrm rot="7535460">
            <a:off x="5800140" y="4845723"/>
            <a:ext cx="318931" cy="32021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0"/>
          <p:cNvSpPr/>
          <p:nvPr/>
        </p:nvSpPr>
        <p:spPr>
          <a:xfrm rot="6347472">
            <a:off x="8721319" y="4845745"/>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0"/>
          <p:cNvSpPr/>
          <p:nvPr/>
        </p:nvSpPr>
        <p:spPr>
          <a:xfrm rot="10800000">
            <a:off x="7647125" y="4867078"/>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0"/>
          <p:cNvSpPr/>
          <p:nvPr/>
        </p:nvSpPr>
        <p:spPr>
          <a:xfrm rot="1176075">
            <a:off x="3689271" y="5031431"/>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0"/>
          <p:cNvSpPr/>
          <p:nvPr/>
        </p:nvSpPr>
        <p:spPr>
          <a:xfrm rot="10800000">
            <a:off x="1661975" y="4843703"/>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0"/>
          <p:cNvSpPr/>
          <p:nvPr/>
        </p:nvSpPr>
        <p:spPr>
          <a:xfrm rot="1176075">
            <a:off x="-4704" y="4836606"/>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0"/>
          <p:cNvSpPr/>
          <p:nvPr/>
        </p:nvSpPr>
        <p:spPr>
          <a:xfrm>
            <a:off x="513898" y="586088"/>
            <a:ext cx="147748" cy="156554"/>
          </a:xfrm>
          <a:custGeom>
            <a:avLst/>
            <a:gdLst/>
            <a:ahLst/>
            <a:cxnLst/>
            <a:rect l="l" t="t" r="r" b="b"/>
            <a:pathLst>
              <a:path w="459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1"/>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0"/>
          <p:cNvSpPr/>
          <p:nvPr/>
        </p:nvSpPr>
        <p:spPr>
          <a:xfrm>
            <a:off x="513898" y="829844"/>
            <a:ext cx="145819" cy="156554"/>
          </a:xfrm>
          <a:custGeom>
            <a:avLst/>
            <a:gdLst/>
            <a:ahLst/>
            <a:cxnLst/>
            <a:rect l="l" t="t" r="r" b="b"/>
            <a:pathLst>
              <a:path w="4537" h="4871" extrusionOk="0">
                <a:moveTo>
                  <a:pt x="2168" y="1"/>
                </a:moveTo>
                <a:cubicBezTo>
                  <a:pt x="1227" y="1"/>
                  <a:pt x="394" y="549"/>
                  <a:pt x="1" y="1394"/>
                </a:cubicBezTo>
                <a:lnTo>
                  <a:pt x="2596" y="1394"/>
                </a:lnTo>
                <a:cubicBezTo>
                  <a:pt x="2906" y="1394"/>
                  <a:pt x="3156" y="1644"/>
                  <a:pt x="3156" y="1954"/>
                </a:cubicBezTo>
                <a:lnTo>
                  <a:pt x="3156" y="2918"/>
                </a:lnTo>
                <a:cubicBezTo>
                  <a:pt x="3156" y="3227"/>
                  <a:pt x="2906" y="3478"/>
                  <a:pt x="2596" y="3478"/>
                </a:cubicBezTo>
                <a:lnTo>
                  <a:pt x="1" y="3478"/>
                </a:lnTo>
                <a:cubicBezTo>
                  <a:pt x="382" y="4323"/>
                  <a:pt x="1227" y="4871"/>
                  <a:pt x="2168" y="4871"/>
                </a:cubicBezTo>
                <a:cubicBezTo>
                  <a:pt x="3489" y="4835"/>
                  <a:pt x="4537" y="3751"/>
                  <a:pt x="4537" y="2430"/>
                </a:cubicBezTo>
                <a:cubicBezTo>
                  <a:pt x="4537" y="1108"/>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0"/>
          <p:cNvSpPr/>
          <p:nvPr/>
        </p:nvSpPr>
        <p:spPr>
          <a:xfrm>
            <a:off x="513898" y="1073632"/>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74"/>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0"/>
          <p:cNvSpPr/>
          <p:nvPr/>
        </p:nvSpPr>
        <p:spPr>
          <a:xfrm>
            <a:off x="513898" y="1317389"/>
            <a:ext cx="145819" cy="156554"/>
          </a:xfrm>
          <a:custGeom>
            <a:avLst/>
            <a:gdLst/>
            <a:ahLst/>
            <a:cxnLst/>
            <a:rect l="l" t="t" r="r" b="b"/>
            <a:pathLst>
              <a:path w="4537" h="4871" extrusionOk="0">
                <a:moveTo>
                  <a:pt x="2168" y="0"/>
                </a:moveTo>
                <a:cubicBezTo>
                  <a:pt x="1227" y="0"/>
                  <a:pt x="382" y="536"/>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489" y="4834"/>
                  <a:pt x="4537" y="3751"/>
                  <a:pt x="4537" y="2429"/>
                </a:cubicBezTo>
                <a:cubicBezTo>
                  <a:pt x="4537" y="1108"/>
                  <a:pt x="3489" y="24"/>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0"/>
          <p:cNvSpPr/>
          <p:nvPr/>
        </p:nvSpPr>
        <p:spPr>
          <a:xfrm>
            <a:off x="513898" y="1560759"/>
            <a:ext cx="147748" cy="156940"/>
          </a:xfrm>
          <a:custGeom>
            <a:avLst/>
            <a:gdLst/>
            <a:ahLst/>
            <a:cxnLst/>
            <a:rect l="l" t="t" r="r" b="b"/>
            <a:pathLst>
              <a:path w="4597" h="4883" extrusionOk="0">
                <a:moveTo>
                  <a:pt x="2168" y="1"/>
                </a:moveTo>
                <a:cubicBezTo>
                  <a:pt x="1227" y="1"/>
                  <a:pt x="394" y="548"/>
                  <a:pt x="1" y="1394"/>
                </a:cubicBezTo>
                <a:lnTo>
                  <a:pt x="2596" y="1394"/>
                </a:lnTo>
                <a:cubicBezTo>
                  <a:pt x="2906" y="1394"/>
                  <a:pt x="3156" y="1644"/>
                  <a:pt x="3156" y="1965"/>
                </a:cubicBezTo>
                <a:lnTo>
                  <a:pt x="3156" y="2918"/>
                </a:lnTo>
                <a:cubicBezTo>
                  <a:pt x="3156" y="3227"/>
                  <a:pt x="2906" y="3477"/>
                  <a:pt x="2596" y="3489"/>
                </a:cubicBezTo>
                <a:lnTo>
                  <a:pt x="1" y="3489"/>
                </a:lnTo>
                <a:cubicBezTo>
                  <a:pt x="382" y="4335"/>
                  <a:pt x="1227" y="4870"/>
                  <a:pt x="2168" y="4882"/>
                </a:cubicBezTo>
                <a:cubicBezTo>
                  <a:pt x="3513" y="4882"/>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0"/>
          <p:cNvSpPr/>
          <p:nvPr/>
        </p:nvSpPr>
        <p:spPr>
          <a:xfrm>
            <a:off x="513898" y="1804548"/>
            <a:ext cx="145819" cy="156907"/>
          </a:xfrm>
          <a:custGeom>
            <a:avLst/>
            <a:gdLst/>
            <a:ahLst/>
            <a:cxnLst/>
            <a:rect l="l" t="t" r="r" b="b"/>
            <a:pathLst>
              <a:path w="4537" h="4882" extrusionOk="0">
                <a:moveTo>
                  <a:pt x="2168" y="0"/>
                </a:moveTo>
                <a:cubicBezTo>
                  <a:pt x="1227" y="12"/>
                  <a:pt x="382" y="548"/>
                  <a:pt x="1" y="1405"/>
                </a:cubicBezTo>
                <a:lnTo>
                  <a:pt x="2596" y="1405"/>
                </a:lnTo>
                <a:cubicBezTo>
                  <a:pt x="2906" y="1405"/>
                  <a:pt x="3156" y="1655"/>
                  <a:pt x="3156" y="1965"/>
                </a:cubicBezTo>
                <a:lnTo>
                  <a:pt x="3156" y="2929"/>
                </a:lnTo>
                <a:cubicBezTo>
                  <a:pt x="3156" y="3239"/>
                  <a:pt x="2906" y="3477"/>
                  <a:pt x="2596" y="3489"/>
                </a:cubicBezTo>
                <a:lnTo>
                  <a:pt x="1" y="3489"/>
                </a:lnTo>
                <a:cubicBezTo>
                  <a:pt x="382" y="4334"/>
                  <a:pt x="1227" y="4870"/>
                  <a:pt x="2168" y="4882"/>
                </a:cubicBezTo>
                <a:cubicBezTo>
                  <a:pt x="3489" y="4846"/>
                  <a:pt x="4537" y="3762"/>
                  <a:pt x="4537" y="2441"/>
                </a:cubicBezTo>
                <a:cubicBezTo>
                  <a:pt x="4537" y="1119"/>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0"/>
          <p:cNvSpPr/>
          <p:nvPr/>
        </p:nvSpPr>
        <p:spPr>
          <a:xfrm>
            <a:off x="513898" y="2048304"/>
            <a:ext cx="147748" cy="156907"/>
          </a:xfrm>
          <a:custGeom>
            <a:avLst/>
            <a:gdLst/>
            <a:ahLst/>
            <a:cxnLst/>
            <a:rect l="l" t="t" r="r" b="b"/>
            <a:pathLst>
              <a:path w="4597" h="4882" extrusionOk="0">
                <a:moveTo>
                  <a:pt x="2168" y="0"/>
                </a:moveTo>
                <a:cubicBezTo>
                  <a:pt x="1227" y="0"/>
                  <a:pt x="382" y="548"/>
                  <a:pt x="1" y="1393"/>
                </a:cubicBezTo>
                <a:lnTo>
                  <a:pt x="2596" y="1393"/>
                </a:lnTo>
                <a:cubicBezTo>
                  <a:pt x="2906" y="1393"/>
                  <a:pt x="3156" y="1643"/>
                  <a:pt x="3156" y="1953"/>
                </a:cubicBezTo>
                <a:lnTo>
                  <a:pt x="3156" y="2917"/>
                </a:lnTo>
                <a:cubicBezTo>
                  <a:pt x="3156" y="3227"/>
                  <a:pt x="2906" y="3489"/>
                  <a:pt x="2596" y="3489"/>
                </a:cubicBezTo>
                <a:lnTo>
                  <a:pt x="1" y="3489"/>
                </a:lnTo>
                <a:cubicBezTo>
                  <a:pt x="394" y="4334"/>
                  <a:pt x="1227" y="4870"/>
                  <a:pt x="2168" y="4882"/>
                </a:cubicBezTo>
                <a:cubicBezTo>
                  <a:pt x="3513" y="4882"/>
                  <a:pt x="4596" y="3786"/>
                  <a:pt x="4596" y="2441"/>
                </a:cubicBezTo>
                <a:cubicBezTo>
                  <a:pt x="4596" y="1096"/>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0"/>
          <p:cNvSpPr/>
          <p:nvPr/>
        </p:nvSpPr>
        <p:spPr>
          <a:xfrm>
            <a:off x="513898" y="2292060"/>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70"/>
                </a:cubicBezTo>
                <a:cubicBezTo>
                  <a:pt x="3489" y="4846"/>
                  <a:pt x="4537" y="3763"/>
                  <a:pt x="4537" y="2441"/>
                </a:cubicBezTo>
                <a:cubicBezTo>
                  <a:pt x="4537" y="1120"/>
                  <a:pt x="3489" y="36"/>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0"/>
          <p:cNvSpPr/>
          <p:nvPr/>
        </p:nvSpPr>
        <p:spPr>
          <a:xfrm>
            <a:off x="513898" y="2535817"/>
            <a:ext cx="147748" cy="156554"/>
          </a:xfrm>
          <a:custGeom>
            <a:avLst/>
            <a:gdLst/>
            <a:ahLst/>
            <a:cxnLst/>
            <a:rect l="l" t="t" r="r" b="b"/>
            <a:pathLst>
              <a:path w="4597" h="4871" extrusionOk="0">
                <a:moveTo>
                  <a:pt x="2168" y="1"/>
                </a:moveTo>
                <a:cubicBezTo>
                  <a:pt x="1227" y="1"/>
                  <a:pt x="382" y="549"/>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2"/>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0"/>
          <p:cNvSpPr/>
          <p:nvPr/>
        </p:nvSpPr>
        <p:spPr>
          <a:xfrm>
            <a:off x="513898" y="2779605"/>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15"/>
                  <a:pt x="2906" y="3465"/>
                  <a:pt x="2596" y="3477"/>
                </a:cubicBezTo>
                <a:lnTo>
                  <a:pt x="1" y="3477"/>
                </a:lnTo>
                <a:cubicBezTo>
                  <a:pt x="382"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0"/>
          <p:cNvSpPr/>
          <p:nvPr/>
        </p:nvSpPr>
        <p:spPr>
          <a:xfrm>
            <a:off x="513898" y="3023361"/>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513" y="4870"/>
                  <a:pt x="4596" y="3775"/>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0"/>
          <p:cNvSpPr/>
          <p:nvPr/>
        </p:nvSpPr>
        <p:spPr>
          <a:xfrm>
            <a:off x="513898" y="3267118"/>
            <a:ext cx="145819" cy="156554"/>
          </a:xfrm>
          <a:custGeom>
            <a:avLst/>
            <a:gdLst/>
            <a:ahLst/>
            <a:cxnLst/>
            <a:rect l="l" t="t" r="r" b="b"/>
            <a:pathLst>
              <a:path w="4537" h="4871" extrusionOk="0">
                <a:moveTo>
                  <a:pt x="2168" y="1"/>
                </a:moveTo>
                <a:cubicBezTo>
                  <a:pt x="1227" y="1"/>
                  <a:pt x="382" y="536"/>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489" y="4835"/>
                  <a:pt x="4537" y="3751"/>
                  <a:pt x="4537" y="2430"/>
                </a:cubicBezTo>
                <a:cubicBezTo>
                  <a:pt x="4537" y="1108"/>
                  <a:pt x="3489" y="24"/>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0"/>
          <p:cNvSpPr/>
          <p:nvPr/>
        </p:nvSpPr>
        <p:spPr>
          <a:xfrm>
            <a:off x="513898" y="3510488"/>
            <a:ext cx="147748" cy="156940"/>
          </a:xfrm>
          <a:custGeom>
            <a:avLst/>
            <a:gdLst/>
            <a:ahLst/>
            <a:cxnLst/>
            <a:rect l="l" t="t" r="r" b="b"/>
            <a:pathLst>
              <a:path w="4597" h="4883" extrusionOk="0">
                <a:moveTo>
                  <a:pt x="2168" y="1"/>
                </a:moveTo>
                <a:cubicBezTo>
                  <a:pt x="1227" y="1"/>
                  <a:pt x="382" y="549"/>
                  <a:pt x="1" y="1394"/>
                </a:cubicBezTo>
                <a:lnTo>
                  <a:pt x="2596" y="1394"/>
                </a:lnTo>
                <a:cubicBezTo>
                  <a:pt x="2906" y="1394"/>
                  <a:pt x="3156" y="1656"/>
                  <a:pt x="3156" y="1966"/>
                </a:cubicBezTo>
                <a:lnTo>
                  <a:pt x="3156" y="2918"/>
                </a:lnTo>
                <a:cubicBezTo>
                  <a:pt x="3156" y="3228"/>
                  <a:pt x="2906" y="3478"/>
                  <a:pt x="2596" y="3490"/>
                </a:cubicBezTo>
                <a:lnTo>
                  <a:pt x="1" y="3490"/>
                </a:lnTo>
                <a:cubicBezTo>
                  <a:pt x="382" y="4335"/>
                  <a:pt x="1227" y="4871"/>
                  <a:pt x="2168" y="4883"/>
                </a:cubicBezTo>
                <a:cubicBezTo>
                  <a:pt x="3513" y="4883"/>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0"/>
          <p:cNvSpPr/>
          <p:nvPr/>
        </p:nvSpPr>
        <p:spPr>
          <a:xfrm>
            <a:off x="513898" y="3754662"/>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0"/>
          <p:cNvSpPr/>
          <p:nvPr/>
        </p:nvSpPr>
        <p:spPr>
          <a:xfrm>
            <a:off x="513898" y="3998033"/>
            <a:ext cx="147748" cy="156940"/>
          </a:xfrm>
          <a:custGeom>
            <a:avLst/>
            <a:gdLst/>
            <a:ahLst/>
            <a:cxnLst/>
            <a:rect l="l" t="t" r="r" b="b"/>
            <a:pathLst>
              <a:path w="4597" h="4883"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82"/>
                </a:cubicBezTo>
                <a:cubicBezTo>
                  <a:pt x="3513" y="4882"/>
                  <a:pt x="4596" y="3787"/>
                  <a:pt x="4596" y="2441"/>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0"/>
          <p:cNvSpPr/>
          <p:nvPr/>
        </p:nvSpPr>
        <p:spPr>
          <a:xfrm>
            <a:off x="513898" y="4241789"/>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5"/>
                  <a:pt x="1227" y="4870"/>
                  <a:pt x="2168" y="4870"/>
                </a:cubicBezTo>
                <a:cubicBezTo>
                  <a:pt x="3489" y="4847"/>
                  <a:pt x="4537" y="3763"/>
                  <a:pt x="4537" y="2442"/>
                </a:cubicBezTo>
                <a:cubicBezTo>
                  <a:pt x="4537" y="1120"/>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0"/>
          <p:cNvSpPr/>
          <p:nvPr/>
        </p:nvSpPr>
        <p:spPr>
          <a:xfrm>
            <a:off x="513898" y="4485578"/>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86"/>
                  <a:pt x="4596" y="2441"/>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0"/>
          <p:cNvSpPr/>
          <p:nvPr/>
        </p:nvSpPr>
        <p:spPr>
          <a:xfrm>
            <a:off x="70773" y="630474"/>
            <a:ext cx="544548" cy="67398"/>
          </a:xfrm>
          <a:custGeom>
            <a:avLst/>
            <a:gdLst/>
            <a:ahLst/>
            <a:cxnLst/>
            <a:rect l="l" t="t" r="r" b="b"/>
            <a:pathLst>
              <a:path w="16943" h="2097" extrusionOk="0">
                <a:moveTo>
                  <a:pt x="548" y="1"/>
                </a:moveTo>
                <a:cubicBezTo>
                  <a:pt x="238" y="13"/>
                  <a:pt x="0" y="263"/>
                  <a:pt x="0" y="572"/>
                </a:cubicBezTo>
                <a:lnTo>
                  <a:pt x="0" y="1537"/>
                </a:lnTo>
                <a:cubicBezTo>
                  <a:pt x="0" y="1846"/>
                  <a:pt x="250" y="2096"/>
                  <a:pt x="548" y="2096"/>
                </a:cubicBezTo>
                <a:lnTo>
                  <a:pt x="16383" y="2096"/>
                </a:lnTo>
                <a:cubicBezTo>
                  <a:pt x="16693" y="2096"/>
                  <a:pt x="16943" y="1846"/>
                  <a:pt x="16943" y="1537"/>
                </a:cubicBezTo>
                <a:lnTo>
                  <a:pt x="16943" y="572"/>
                </a:lnTo>
                <a:cubicBezTo>
                  <a:pt x="16943" y="263"/>
                  <a:pt x="16693" y="13"/>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0"/>
          <p:cNvSpPr/>
          <p:nvPr/>
        </p:nvSpPr>
        <p:spPr>
          <a:xfrm>
            <a:off x="70773" y="874616"/>
            <a:ext cx="544548" cy="67398"/>
          </a:xfrm>
          <a:custGeom>
            <a:avLst/>
            <a:gdLst/>
            <a:ahLst/>
            <a:cxnLst/>
            <a:rect l="l" t="t" r="r" b="b"/>
            <a:pathLst>
              <a:path w="16943" h="2097" extrusionOk="0">
                <a:moveTo>
                  <a:pt x="548" y="1"/>
                </a:moveTo>
                <a:cubicBezTo>
                  <a:pt x="238" y="13"/>
                  <a:pt x="0" y="263"/>
                  <a:pt x="0" y="572"/>
                </a:cubicBezTo>
                <a:lnTo>
                  <a:pt x="0" y="1537"/>
                </a:lnTo>
                <a:cubicBezTo>
                  <a:pt x="0" y="1834"/>
                  <a:pt x="250" y="2085"/>
                  <a:pt x="548" y="2096"/>
                </a:cubicBezTo>
                <a:lnTo>
                  <a:pt x="13800" y="2096"/>
                </a:lnTo>
                <a:lnTo>
                  <a:pt x="13788" y="2085"/>
                </a:lnTo>
                <a:lnTo>
                  <a:pt x="16383" y="2085"/>
                </a:lnTo>
                <a:cubicBezTo>
                  <a:pt x="16693" y="2085"/>
                  <a:pt x="16943" y="1834"/>
                  <a:pt x="16943" y="1525"/>
                </a:cubicBezTo>
                <a:lnTo>
                  <a:pt x="16943" y="572"/>
                </a:lnTo>
                <a:cubicBezTo>
                  <a:pt x="16943" y="263"/>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0"/>
          <p:cNvSpPr/>
          <p:nvPr/>
        </p:nvSpPr>
        <p:spPr>
          <a:xfrm>
            <a:off x="70773" y="1118405"/>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0"/>
          <p:cNvSpPr/>
          <p:nvPr/>
        </p:nvSpPr>
        <p:spPr>
          <a:xfrm>
            <a:off x="70773" y="1362161"/>
            <a:ext cx="544548" cy="67012"/>
          </a:xfrm>
          <a:custGeom>
            <a:avLst/>
            <a:gdLst/>
            <a:ahLst/>
            <a:cxnLst/>
            <a:rect l="l" t="t" r="r" b="b"/>
            <a:pathLst>
              <a:path w="16943" h="2085" extrusionOk="0">
                <a:moveTo>
                  <a:pt x="548" y="0"/>
                </a:moveTo>
                <a:cubicBezTo>
                  <a:pt x="238" y="0"/>
                  <a:pt x="0" y="250"/>
                  <a:pt x="0" y="560"/>
                </a:cubicBezTo>
                <a:lnTo>
                  <a:pt x="0" y="1524"/>
                </a:lnTo>
                <a:cubicBezTo>
                  <a:pt x="0" y="1834"/>
                  <a:pt x="238"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0"/>
          <p:cNvSpPr/>
          <p:nvPr/>
        </p:nvSpPr>
        <p:spPr>
          <a:xfrm>
            <a:off x="70388" y="1605531"/>
            <a:ext cx="544934" cy="67398"/>
          </a:xfrm>
          <a:custGeom>
            <a:avLst/>
            <a:gdLst/>
            <a:ahLst/>
            <a:cxnLst/>
            <a:rect l="l" t="t" r="r" b="b"/>
            <a:pathLst>
              <a:path w="16955" h="2097" extrusionOk="0">
                <a:moveTo>
                  <a:pt x="560" y="1"/>
                </a:moveTo>
                <a:cubicBezTo>
                  <a:pt x="250" y="13"/>
                  <a:pt x="0" y="263"/>
                  <a:pt x="12" y="572"/>
                </a:cubicBezTo>
                <a:lnTo>
                  <a:pt x="12" y="1537"/>
                </a:lnTo>
                <a:cubicBezTo>
                  <a:pt x="0" y="1834"/>
                  <a:pt x="250" y="2096"/>
                  <a:pt x="560" y="2096"/>
                </a:cubicBezTo>
                <a:lnTo>
                  <a:pt x="16395" y="2096"/>
                </a:lnTo>
                <a:cubicBezTo>
                  <a:pt x="16705" y="2096"/>
                  <a:pt x="16955" y="1834"/>
                  <a:pt x="16955" y="1537"/>
                </a:cubicBezTo>
                <a:lnTo>
                  <a:pt x="16955" y="572"/>
                </a:lnTo>
                <a:cubicBezTo>
                  <a:pt x="16955" y="263"/>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0"/>
          <p:cNvSpPr/>
          <p:nvPr/>
        </p:nvSpPr>
        <p:spPr>
          <a:xfrm>
            <a:off x="70773" y="1849673"/>
            <a:ext cx="544548" cy="67012"/>
          </a:xfrm>
          <a:custGeom>
            <a:avLst/>
            <a:gdLst/>
            <a:ahLst/>
            <a:cxnLst/>
            <a:rect l="l" t="t" r="r" b="b"/>
            <a:pathLst>
              <a:path w="16943" h="2085" extrusionOk="0">
                <a:moveTo>
                  <a:pt x="548" y="1"/>
                </a:moveTo>
                <a:cubicBezTo>
                  <a:pt x="238" y="1"/>
                  <a:pt x="0" y="251"/>
                  <a:pt x="0" y="549"/>
                </a:cubicBezTo>
                <a:lnTo>
                  <a:pt x="0" y="1525"/>
                </a:lnTo>
                <a:cubicBezTo>
                  <a:pt x="0" y="1823"/>
                  <a:pt x="238" y="2073"/>
                  <a:pt x="548" y="2085"/>
                </a:cubicBezTo>
                <a:lnTo>
                  <a:pt x="16383" y="2085"/>
                </a:lnTo>
                <a:cubicBezTo>
                  <a:pt x="16693" y="2073"/>
                  <a:pt x="16943" y="1823"/>
                  <a:pt x="16943" y="1513"/>
                </a:cubicBezTo>
                <a:lnTo>
                  <a:pt x="16943" y="549"/>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0"/>
          <p:cNvSpPr/>
          <p:nvPr/>
        </p:nvSpPr>
        <p:spPr>
          <a:xfrm>
            <a:off x="70773" y="2093462"/>
            <a:ext cx="544548" cy="66980"/>
          </a:xfrm>
          <a:custGeom>
            <a:avLst/>
            <a:gdLst/>
            <a:ahLst/>
            <a:cxnLst/>
            <a:rect l="l" t="t" r="r" b="b"/>
            <a:pathLst>
              <a:path w="16943" h="2084" extrusionOk="0">
                <a:moveTo>
                  <a:pt x="548" y="0"/>
                </a:moveTo>
                <a:cubicBezTo>
                  <a:pt x="238" y="0"/>
                  <a:pt x="0" y="250"/>
                  <a:pt x="0" y="548"/>
                </a:cubicBezTo>
                <a:lnTo>
                  <a:pt x="0" y="1512"/>
                </a:lnTo>
                <a:cubicBezTo>
                  <a:pt x="0" y="1822"/>
                  <a:pt x="238"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0"/>
          <p:cNvSpPr/>
          <p:nvPr/>
        </p:nvSpPr>
        <p:spPr>
          <a:xfrm>
            <a:off x="70773" y="2336832"/>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0"/>
          <p:cNvSpPr/>
          <p:nvPr/>
        </p:nvSpPr>
        <p:spPr>
          <a:xfrm>
            <a:off x="70388" y="2580589"/>
            <a:ext cx="544934" cy="67012"/>
          </a:xfrm>
          <a:custGeom>
            <a:avLst/>
            <a:gdLst/>
            <a:ahLst/>
            <a:cxnLst/>
            <a:rect l="l" t="t" r="r" b="b"/>
            <a:pathLst>
              <a:path w="16955" h="2085" extrusionOk="0">
                <a:moveTo>
                  <a:pt x="560" y="1"/>
                </a:moveTo>
                <a:cubicBezTo>
                  <a:pt x="250" y="1"/>
                  <a:pt x="0" y="251"/>
                  <a:pt x="12" y="560"/>
                </a:cubicBezTo>
                <a:lnTo>
                  <a:pt x="12" y="1525"/>
                </a:lnTo>
                <a:cubicBezTo>
                  <a:pt x="0" y="1834"/>
                  <a:pt x="250" y="2084"/>
                  <a:pt x="560" y="2084"/>
                </a:cubicBezTo>
                <a:lnTo>
                  <a:pt x="16395" y="2084"/>
                </a:lnTo>
                <a:cubicBezTo>
                  <a:pt x="16705" y="2084"/>
                  <a:pt x="16955" y="1834"/>
                  <a:pt x="16955" y="1525"/>
                </a:cubicBezTo>
                <a:lnTo>
                  <a:pt x="16955" y="560"/>
                </a:lnTo>
                <a:cubicBezTo>
                  <a:pt x="16955" y="251"/>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0"/>
          <p:cNvSpPr/>
          <p:nvPr/>
        </p:nvSpPr>
        <p:spPr>
          <a:xfrm>
            <a:off x="70773" y="2824377"/>
            <a:ext cx="544548" cy="66980"/>
          </a:xfrm>
          <a:custGeom>
            <a:avLst/>
            <a:gdLst/>
            <a:ahLst/>
            <a:cxnLst/>
            <a:rect l="l" t="t" r="r" b="b"/>
            <a:pathLst>
              <a:path w="16943" h="2084" extrusionOk="0">
                <a:moveTo>
                  <a:pt x="548" y="0"/>
                </a:moveTo>
                <a:cubicBezTo>
                  <a:pt x="238" y="0"/>
                  <a:pt x="0" y="250"/>
                  <a:pt x="0" y="560"/>
                </a:cubicBezTo>
                <a:lnTo>
                  <a:pt x="0" y="1524"/>
                </a:lnTo>
                <a:cubicBezTo>
                  <a:pt x="0" y="1822"/>
                  <a:pt x="250"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0"/>
          <p:cNvSpPr/>
          <p:nvPr/>
        </p:nvSpPr>
        <p:spPr>
          <a:xfrm>
            <a:off x="70773" y="3068134"/>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0"/>
          <p:cNvSpPr/>
          <p:nvPr/>
        </p:nvSpPr>
        <p:spPr>
          <a:xfrm>
            <a:off x="70773" y="3311890"/>
            <a:ext cx="544548" cy="67012"/>
          </a:xfrm>
          <a:custGeom>
            <a:avLst/>
            <a:gdLst/>
            <a:ahLst/>
            <a:cxnLst/>
            <a:rect l="l" t="t" r="r" b="b"/>
            <a:pathLst>
              <a:path w="16943" h="2085" extrusionOk="0">
                <a:moveTo>
                  <a:pt x="548" y="1"/>
                </a:moveTo>
                <a:cubicBezTo>
                  <a:pt x="238" y="1"/>
                  <a:pt x="0" y="251"/>
                  <a:pt x="0" y="560"/>
                </a:cubicBezTo>
                <a:lnTo>
                  <a:pt x="0" y="1525"/>
                </a:lnTo>
                <a:cubicBezTo>
                  <a:pt x="0" y="1834"/>
                  <a:pt x="238" y="2084"/>
                  <a:pt x="548" y="2084"/>
                </a:cubicBezTo>
                <a:lnTo>
                  <a:pt x="16383" y="2084"/>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0"/>
          <p:cNvSpPr/>
          <p:nvPr/>
        </p:nvSpPr>
        <p:spPr>
          <a:xfrm>
            <a:off x="70388" y="3555293"/>
            <a:ext cx="544934" cy="67365"/>
          </a:xfrm>
          <a:custGeom>
            <a:avLst/>
            <a:gdLst/>
            <a:ahLst/>
            <a:cxnLst/>
            <a:rect l="l" t="t" r="r" b="b"/>
            <a:pathLst>
              <a:path w="16955" h="2096" extrusionOk="0">
                <a:moveTo>
                  <a:pt x="560" y="0"/>
                </a:moveTo>
                <a:cubicBezTo>
                  <a:pt x="250" y="12"/>
                  <a:pt x="0" y="262"/>
                  <a:pt x="12" y="572"/>
                </a:cubicBezTo>
                <a:lnTo>
                  <a:pt x="12" y="1536"/>
                </a:lnTo>
                <a:cubicBezTo>
                  <a:pt x="0" y="1834"/>
                  <a:pt x="250" y="2096"/>
                  <a:pt x="560" y="2096"/>
                </a:cubicBezTo>
                <a:lnTo>
                  <a:pt x="16395" y="2096"/>
                </a:lnTo>
                <a:cubicBezTo>
                  <a:pt x="16705" y="2096"/>
                  <a:pt x="16955" y="1834"/>
                  <a:pt x="16955" y="1536"/>
                </a:cubicBezTo>
                <a:lnTo>
                  <a:pt x="16955" y="572"/>
                </a:lnTo>
                <a:cubicBezTo>
                  <a:pt x="16955" y="262"/>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0"/>
          <p:cNvSpPr/>
          <p:nvPr/>
        </p:nvSpPr>
        <p:spPr>
          <a:xfrm>
            <a:off x="70773" y="3799049"/>
            <a:ext cx="544548" cy="67365"/>
          </a:xfrm>
          <a:custGeom>
            <a:avLst/>
            <a:gdLst/>
            <a:ahLst/>
            <a:cxnLst/>
            <a:rect l="l" t="t" r="r" b="b"/>
            <a:pathLst>
              <a:path w="16943" h="2096" extrusionOk="0">
                <a:moveTo>
                  <a:pt x="548" y="0"/>
                </a:moveTo>
                <a:cubicBezTo>
                  <a:pt x="238" y="12"/>
                  <a:pt x="0" y="262"/>
                  <a:pt x="0" y="560"/>
                </a:cubicBezTo>
                <a:lnTo>
                  <a:pt x="0" y="1536"/>
                </a:lnTo>
                <a:cubicBezTo>
                  <a:pt x="0" y="1834"/>
                  <a:pt x="250" y="2084"/>
                  <a:pt x="548" y="2096"/>
                </a:cubicBezTo>
                <a:lnTo>
                  <a:pt x="16383" y="2096"/>
                </a:lnTo>
                <a:cubicBezTo>
                  <a:pt x="16693" y="2096"/>
                  <a:pt x="16943" y="1834"/>
                  <a:pt x="16943" y="1536"/>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0"/>
          <p:cNvSpPr/>
          <p:nvPr/>
        </p:nvSpPr>
        <p:spPr>
          <a:xfrm>
            <a:off x="70773" y="4042805"/>
            <a:ext cx="544548" cy="67398"/>
          </a:xfrm>
          <a:custGeom>
            <a:avLst/>
            <a:gdLst/>
            <a:ahLst/>
            <a:cxnLst/>
            <a:rect l="l" t="t" r="r" b="b"/>
            <a:pathLst>
              <a:path w="16943" h="2097" extrusionOk="0">
                <a:moveTo>
                  <a:pt x="548" y="1"/>
                </a:moveTo>
                <a:cubicBezTo>
                  <a:pt x="238" y="12"/>
                  <a:pt x="0" y="262"/>
                  <a:pt x="0" y="560"/>
                </a:cubicBezTo>
                <a:lnTo>
                  <a:pt x="0" y="1525"/>
                </a:lnTo>
                <a:cubicBezTo>
                  <a:pt x="0" y="1834"/>
                  <a:pt x="250"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0"/>
          <p:cNvSpPr/>
          <p:nvPr/>
        </p:nvSpPr>
        <p:spPr>
          <a:xfrm>
            <a:off x="70773" y="4286561"/>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0"/>
          <p:cNvSpPr/>
          <p:nvPr/>
        </p:nvSpPr>
        <p:spPr>
          <a:xfrm>
            <a:off x="70388" y="4530350"/>
            <a:ext cx="544934" cy="66980"/>
          </a:xfrm>
          <a:custGeom>
            <a:avLst/>
            <a:gdLst/>
            <a:ahLst/>
            <a:cxnLst/>
            <a:rect l="l" t="t" r="r" b="b"/>
            <a:pathLst>
              <a:path w="16955" h="2084" extrusionOk="0">
                <a:moveTo>
                  <a:pt x="560" y="0"/>
                </a:moveTo>
                <a:cubicBezTo>
                  <a:pt x="250" y="0"/>
                  <a:pt x="0" y="250"/>
                  <a:pt x="12" y="560"/>
                </a:cubicBezTo>
                <a:lnTo>
                  <a:pt x="12" y="1524"/>
                </a:lnTo>
                <a:cubicBezTo>
                  <a:pt x="0" y="1834"/>
                  <a:pt x="250" y="2084"/>
                  <a:pt x="560" y="2084"/>
                </a:cubicBezTo>
                <a:lnTo>
                  <a:pt x="16395" y="2084"/>
                </a:lnTo>
                <a:cubicBezTo>
                  <a:pt x="16705" y="2084"/>
                  <a:pt x="16955" y="1834"/>
                  <a:pt x="16955" y="1524"/>
                </a:cubicBezTo>
                <a:lnTo>
                  <a:pt x="16955" y="560"/>
                </a:lnTo>
                <a:cubicBezTo>
                  <a:pt x="16955" y="250"/>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0"/>
          <p:cNvSpPr/>
          <p:nvPr/>
        </p:nvSpPr>
        <p:spPr>
          <a:xfrm>
            <a:off x="228038" y="435392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0"/>
          <p:cNvSpPr/>
          <p:nvPr/>
        </p:nvSpPr>
        <p:spPr>
          <a:xfrm>
            <a:off x="228038" y="411017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0"/>
          <p:cNvSpPr/>
          <p:nvPr/>
        </p:nvSpPr>
        <p:spPr>
          <a:xfrm>
            <a:off x="228038" y="386638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0"/>
          <p:cNvSpPr/>
          <p:nvPr/>
        </p:nvSpPr>
        <p:spPr>
          <a:xfrm>
            <a:off x="228038" y="3622628"/>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0"/>
          <p:cNvSpPr/>
          <p:nvPr/>
        </p:nvSpPr>
        <p:spPr>
          <a:xfrm>
            <a:off x="228038" y="3378871"/>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0"/>
          <p:cNvSpPr/>
          <p:nvPr/>
        </p:nvSpPr>
        <p:spPr>
          <a:xfrm>
            <a:off x="228038" y="3135083"/>
            <a:ext cx="176834" cy="176834"/>
          </a:xfrm>
          <a:custGeom>
            <a:avLst/>
            <a:gdLst/>
            <a:ahLst/>
            <a:cxnLst/>
            <a:rect l="l" t="t" r="r" b="b"/>
            <a:pathLst>
              <a:path w="5502" h="5502" extrusionOk="0">
                <a:moveTo>
                  <a:pt x="1" y="1"/>
                </a:moveTo>
                <a:lnTo>
                  <a:pt x="1" y="5502"/>
                </a:lnTo>
                <a:lnTo>
                  <a:pt x="5501" y="5502"/>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0"/>
          <p:cNvSpPr/>
          <p:nvPr/>
        </p:nvSpPr>
        <p:spPr>
          <a:xfrm>
            <a:off x="228038" y="2891327"/>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0"/>
          <p:cNvSpPr/>
          <p:nvPr/>
        </p:nvSpPr>
        <p:spPr>
          <a:xfrm>
            <a:off x="228038" y="2647570"/>
            <a:ext cx="176834" cy="176834"/>
          </a:xfrm>
          <a:custGeom>
            <a:avLst/>
            <a:gdLst/>
            <a:ahLst/>
            <a:cxnLst/>
            <a:rect l="l" t="t" r="r" b="b"/>
            <a:pathLst>
              <a:path w="5502" h="5502"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0"/>
          <p:cNvSpPr/>
          <p:nvPr/>
        </p:nvSpPr>
        <p:spPr>
          <a:xfrm>
            <a:off x="228038" y="2404200"/>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0"/>
          <p:cNvSpPr/>
          <p:nvPr/>
        </p:nvSpPr>
        <p:spPr>
          <a:xfrm>
            <a:off x="228038" y="2160411"/>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0"/>
          <p:cNvSpPr/>
          <p:nvPr/>
        </p:nvSpPr>
        <p:spPr>
          <a:xfrm>
            <a:off x="228038" y="1916655"/>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0"/>
          <p:cNvSpPr/>
          <p:nvPr/>
        </p:nvSpPr>
        <p:spPr>
          <a:xfrm>
            <a:off x="228038" y="167289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0"/>
          <p:cNvSpPr/>
          <p:nvPr/>
        </p:nvSpPr>
        <p:spPr>
          <a:xfrm>
            <a:off x="228038" y="142914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0"/>
          <p:cNvSpPr/>
          <p:nvPr/>
        </p:nvSpPr>
        <p:spPr>
          <a:xfrm>
            <a:off x="228038" y="118535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0"/>
          <p:cNvSpPr/>
          <p:nvPr/>
        </p:nvSpPr>
        <p:spPr>
          <a:xfrm>
            <a:off x="228038" y="941598"/>
            <a:ext cx="176834" cy="176834"/>
          </a:xfrm>
          <a:custGeom>
            <a:avLst/>
            <a:gdLst/>
            <a:ahLst/>
            <a:cxnLst/>
            <a:rect l="l" t="t" r="r" b="b"/>
            <a:pathLst>
              <a:path w="5502" h="5502" extrusionOk="0">
                <a:moveTo>
                  <a:pt x="1" y="1"/>
                </a:moveTo>
                <a:lnTo>
                  <a:pt x="1" y="5501"/>
                </a:lnTo>
                <a:lnTo>
                  <a:pt x="5501" y="5501"/>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0"/>
          <p:cNvSpPr/>
          <p:nvPr/>
        </p:nvSpPr>
        <p:spPr>
          <a:xfrm>
            <a:off x="228038" y="697841"/>
            <a:ext cx="176834" cy="176802"/>
          </a:xfrm>
          <a:custGeom>
            <a:avLst/>
            <a:gdLst/>
            <a:ahLst/>
            <a:cxnLst/>
            <a:rect l="l" t="t" r="r" b="b"/>
            <a:pathLst>
              <a:path w="5502" h="5501"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0"/>
          <p:cNvSpPr/>
          <p:nvPr/>
        </p:nvSpPr>
        <p:spPr>
          <a:xfrm>
            <a:off x="255583" y="173945"/>
            <a:ext cx="8517839" cy="4795609"/>
          </a:xfrm>
          <a:custGeom>
            <a:avLst/>
            <a:gdLst/>
            <a:ahLst/>
            <a:cxnLst/>
            <a:rect l="l" t="t" r="r" b="b"/>
            <a:pathLst>
              <a:path w="265023" h="149210" extrusionOk="0">
                <a:moveTo>
                  <a:pt x="7490" y="1"/>
                </a:moveTo>
                <a:cubicBezTo>
                  <a:pt x="3335" y="1"/>
                  <a:pt x="1" y="3346"/>
                  <a:pt x="1" y="7490"/>
                </a:cubicBezTo>
                <a:lnTo>
                  <a:pt x="1" y="141720"/>
                </a:lnTo>
                <a:cubicBezTo>
                  <a:pt x="1" y="145864"/>
                  <a:pt x="3335" y="149209"/>
                  <a:pt x="7490" y="149209"/>
                </a:cubicBezTo>
                <a:lnTo>
                  <a:pt x="257545" y="149209"/>
                </a:lnTo>
                <a:cubicBezTo>
                  <a:pt x="261688" y="149209"/>
                  <a:pt x="265022" y="145864"/>
                  <a:pt x="265022" y="141720"/>
                </a:cubicBezTo>
                <a:lnTo>
                  <a:pt x="265022" y="7490"/>
                </a:lnTo>
                <a:cubicBezTo>
                  <a:pt x="265022" y="3346"/>
                  <a:pt x="261688" y="1"/>
                  <a:pt x="257545" y="1"/>
                </a:cubicBezTo>
                <a:close/>
              </a:path>
            </a:pathLst>
          </a:custGeom>
          <a:solidFill>
            <a:schemeClr val="dk2"/>
          </a:solidFill>
          <a:ln>
            <a:noFill/>
          </a:ln>
          <a:effectLst>
            <a:outerShdw blurRad="57150" dist="38100" dir="72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0"/>
          <p:cNvSpPr/>
          <p:nvPr/>
        </p:nvSpPr>
        <p:spPr>
          <a:xfrm>
            <a:off x="515826" y="494679"/>
            <a:ext cx="169828" cy="156875"/>
          </a:xfrm>
          <a:custGeom>
            <a:avLst/>
            <a:gdLst/>
            <a:ahLst/>
            <a:cxnLst/>
            <a:rect l="l" t="t" r="r" b="b"/>
            <a:pathLst>
              <a:path w="5284" h="4881" extrusionOk="0">
                <a:moveTo>
                  <a:pt x="2197" y="1"/>
                </a:moveTo>
                <a:cubicBezTo>
                  <a:pt x="1313" y="1"/>
                  <a:pt x="434" y="474"/>
                  <a:pt x="0" y="1392"/>
                </a:cubicBezTo>
                <a:lnTo>
                  <a:pt x="2608" y="1392"/>
                </a:lnTo>
                <a:cubicBezTo>
                  <a:pt x="2917" y="1392"/>
                  <a:pt x="3167" y="1654"/>
                  <a:pt x="3167" y="1964"/>
                </a:cubicBezTo>
                <a:lnTo>
                  <a:pt x="3167" y="2928"/>
                </a:lnTo>
                <a:cubicBezTo>
                  <a:pt x="3167" y="3238"/>
                  <a:pt x="2917" y="3488"/>
                  <a:pt x="2608" y="3488"/>
                </a:cubicBezTo>
                <a:lnTo>
                  <a:pt x="0" y="3488"/>
                </a:lnTo>
                <a:cubicBezTo>
                  <a:pt x="381" y="4333"/>
                  <a:pt x="1238" y="4881"/>
                  <a:pt x="2167" y="4881"/>
                </a:cubicBezTo>
                <a:cubicBezTo>
                  <a:pt x="2173" y="4881"/>
                  <a:pt x="2178" y="4881"/>
                  <a:pt x="2183" y="4881"/>
                </a:cubicBezTo>
                <a:cubicBezTo>
                  <a:pt x="4103" y="4881"/>
                  <a:pt x="5284" y="2780"/>
                  <a:pt x="4263" y="1154"/>
                </a:cubicBezTo>
                <a:cubicBezTo>
                  <a:pt x="3779" y="379"/>
                  <a:pt x="2986"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0"/>
          <p:cNvSpPr/>
          <p:nvPr/>
        </p:nvSpPr>
        <p:spPr>
          <a:xfrm>
            <a:off x="515826" y="738467"/>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41"/>
                  <a:pt x="3167" y="1951"/>
                </a:cubicBezTo>
                <a:lnTo>
                  <a:pt x="3167" y="2927"/>
                </a:lnTo>
                <a:cubicBezTo>
                  <a:pt x="3167" y="3225"/>
                  <a:pt x="2917" y="3487"/>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0"/>
          <p:cNvSpPr/>
          <p:nvPr/>
        </p:nvSpPr>
        <p:spPr>
          <a:xfrm>
            <a:off x="515826" y="982224"/>
            <a:ext cx="169828" cy="156875"/>
          </a:xfrm>
          <a:custGeom>
            <a:avLst/>
            <a:gdLst/>
            <a:ahLst/>
            <a:cxnLst/>
            <a:rect l="l" t="t" r="r" b="b"/>
            <a:pathLst>
              <a:path w="5284" h="4881" extrusionOk="0">
                <a:moveTo>
                  <a:pt x="2197" y="0"/>
                </a:moveTo>
                <a:cubicBezTo>
                  <a:pt x="1313" y="0"/>
                  <a:pt x="434" y="474"/>
                  <a:pt x="0" y="1392"/>
                </a:cubicBezTo>
                <a:lnTo>
                  <a:pt x="2608" y="1392"/>
                </a:lnTo>
                <a:cubicBezTo>
                  <a:pt x="2917" y="1392"/>
                  <a:pt x="3167" y="1642"/>
                  <a:pt x="3167" y="1951"/>
                </a:cubicBezTo>
                <a:lnTo>
                  <a:pt x="3167" y="2916"/>
                </a:lnTo>
                <a:cubicBezTo>
                  <a:pt x="3167" y="3225"/>
                  <a:pt x="2917" y="3475"/>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0"/>
          <p:cNvSpPr/>
          <p:nvPr/>
        </p:nvSpPr>
        <p:spPr>
          <a:xfrm>
            <a:off x="515826" y="1225948"/>
            <a:ext cx="169731" cy="156522"/>
          </a:xfrm>
          <a:custGeom>
            <a:avLst/>
            <a:gdLst/>
            <a:ahLst/>
            <a:cxnLst/>
            <a:rect l="l" t="t" r="r" b="b"/>
            <a:pathLst>
              <a:path w="5281" h="4870" extrusionOk="0">
                <a:moveTo>
                  <a:pt x="2206" y="0"/>
                </a:moveTo>
                <a:cubicBezTo>
                  <a:pt x="1320" y="0"/>
                  <a:pt x="435" y="473"/>
                  <a:pt x="0" y="1393"/>
                </a:cubicBezTo>
                <a:lnTo>
                  <a:pt x="2608" y="1393"/>
                </a:lnTo>
                <a:cubicBezTo>
                  <a:pt x="2917" y="1393"/>
                  <a:pt x="3167" y="1643"/>
                  <a:pt x="3167" y="1952"/>
                </a:cubicBezTo>
                <a:lnTo>
                  <a:pt x="3167" y="2917"/>
                </a:lnTo>
                <a:cubicBezTo>
                  <a:pt x="3167" y="3226"/>
                  <a:pt x="2917" y="3476"/>
                  <a:pt x="2608" y="3488"/>
                </a:cubicBezTo>
                <a:lnTo>
                  <a:pt x="0" y="3488"/>
                </a:lnTo>
                <a:cubicBezTo>
                  <a:pt x="381" y="4334"/>
                  <a:pt x="1238" y="4869"/>
                  <a:pt x="2167" y="4869"/>
                </a:cubicBezTo>
                <a:cubicBezTo>
                  <a:pt x="2178" y="4870"/>
                  <a:pt x="2189" y="4870"/>
                  <a:pt x="2199" y="4870"/>
                </a:cubicBezTo>
                <a:cubicBezTo>
                  <a:pt x="4109" y="4870"/>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0"/>
          <p:cNvSpPr/>
          <p:nvPr/>
        </p:nvSpPr>
        <p:spPr>
          <a:xfrm>
            <a:off x="515826" y="1469704"/>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0"/>
          <p:cNvSpPr/>
          <p:nvPr/>
        </p:nvSpPr>
        <p:spPr>
          <a:xfrm>
            <a:off x="515826" y="1713460"/>
            <a:ext cx="169731" cy="156554"/>
          </a:xfrm>
          <a:custGeom>
            <a:avLst/>
            <a:gdLst/>
            <a:ahLst/>
            <a:cxnLst/>
            <a:rect l="l" t="t" r="r" b="b"/>
            <a:pathLst>
              <a:path w="5281" h="4871" extrusionOk="0">
                <a:moveTo>
                  <a:pt x="2202" y="1"/>
                </a:moveTo>
                <a:cubicBezTo>
                  <a:pt x="1316" y="1"/>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0"/>
          <p:cNvSpPr/>
          <p:nvPr/>
        </p:nvSpPr>
        <p:spPr>
          <a:xfrm>
            <a:off x="515826" y="1957217"/>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0"/>
          <p:cNvSpPr/>
          <p:nvPr/>
        </p:nvSpPr>
        <p:spPr>
          <a:xfrm>
            <a:off x="515826" y="2200716"/>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5"/>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0"/>
          <p:cNvSpPr/>
          <p:nvPr/>
        </p:nvSpPr>
        <p:spPr>
          <a:xfrm>
            <a:off x="515826" y="2444440"/>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0"/>
          <p:cNvSpPr/>
          <p:nvPr/>
        </p:nvSpPr>
        <p:spPr>
          <a:xfrm>
            <a:off x="515826" y="2688196"/>
            <a:ext cx="169828" cy="156875"/>
          </a:xfrm>
          <a:custGeom>
            <a:avLst/>
            <a:gdLst/>
            <a:ahLst/>
            <a:cxnLst/>
            <a:rect l="l" t="t" r="r" b="b"/>
            <a:pathLst>
              <a:path w="5284" h="4881" extrusionOk="0">
                <a:moveTo>
                  <a:pt x="2197" y="0"/>
                </a:moveTo>
                <a:cubicBezTo>
                  <a:pt x="1313" y="0"/>
                  <a:pt x="434" y="473"/>
                  <a:pt x="0" y="1392"/>
                </a:cubicBezTo>
                <a:lnTo>
                  <a:pt x="2608" y="1392"/>
                </a:lnTo>
                <a:cubicBezTo>
                  <a:pt x="2917" y="1392"/>
                  <a:pt x="3167" y="1642"/>
                  <a:pt x="3167" y="1951"/>
                </a:cubicBezTo>
                <a:lnTo>
                  <a:pt x="3167" y="2927"/>
                </a:lnTo>
                <a:cubicBezTo>
                  <a:pt x="3167" y="3237"/>
                  <a:pt x="2917" y="3487"/>
                  <a:pt x="2608" y="3487"/>
                </a:cubicBezTo>
                <a:lnTo>
                  <a:pt x="0" y="3487"/>
                </a:lnTo>
                <a:cubicBezTo>
                  <a:pt x="393"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0"/>
          <p:cNvSpPr/>
          <p:nvPr/>
        </p:nvSpPr>
        <p:spPr>
          <a:xfrm>
            <a:off x="515826" y="2931888"/>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89"/>
                </a:cubicBezTo>
                <a:lnTo>
                  <a:pt x="0" y="3489"/>
                </a:lnTo>
                <a:cubicBezTo>
                  <a:pt x="393" y="4335"/>
                  <a:pt x="1238" y="4870"/>
                  <a:pt x="2167" y="4870"/>
                </a:cubicBezTo>
                <a:cubicBezTo>
                  <a:pt x="2178" y="4871"/>
                  <a:pt x="2189" y="4871"/>
                  <a:pt x="2199" y="4871"/>
                </a:cubicBezTo>
                <a:cubicBezTo>
                  <a:pt x="4109" y="4871"/>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0"/>
          <p:cNvSpPr/>
          <p:nvPr/>
        </p:nvSpPr>
        <p:spPr>
          <a:xfrm>
            <a:off x="515826" y="3175677"/>
            <a:ext cx="169731" cy="156907"/>
          </a:xfrm>
          <a:custGeom>
            <a:avLst/>
            <a:gdLst/>
            <a:ahLst/>
            <a:cxnLst/>
            <a:rect l="l" t="t" r="r" b="b"/>
            <a:pathLst>
              <a:path w="5281" h="4882" extrusionOk="0">
                <a:moveTo>
                  <a:pt x="2206" y="0"/>
                </a:moveTo>
                <a:cubicBezTo>
                  <a:pt x="1320" y="0"/>
                  <a:pt x="435" y="473"/>
                  <a:pt x="0" y="1393"/>
                </a:cubicBezTo>
                <a:lnTo>
                  <a:pt x="2608" y="1393"/>
                </a:lnTo>
                <a:cubicBezTo>
                  <a:pt x="2917" y="1393"/>
                  <a:pt x="3167" y="1643"/>
                  <a:pt x="3167" y="1953"/>
                </a:cubicBezTo>
                <a:lnTo>
                  <a:pt x="3167" y="2917"/>
                </a:lnTo>
                <a:cubicBezTo>
                  <a:pt x="3167" y="3227"/>
                  <a:pt x="2917" y="3477"/>
                  <a:pt x="2608" y="3489"/>
                </a:cubicBezTo>
                <a:lnTo>
                  <a:pt x="0" y="3489"/>
                </a:lnTo>
                <a:cubicBezTo>
                  <a:pt x="381" y="4334"/>
                  <a:pt x="1238" y="4870"/>
                  <a:pt x="2167" y="4882"/>
                </a:cubicBezTo>
                <a:cubicBezTo>
                  <a:pt x="2178" y="4882"/>
                  <a:pt x="2189" y="4882"/>
                  <a:pt x="2199" y="4882"/>
                </a:cubicBezTo>
                <a:cubicBezTo>
                  <a:pt x="4109" y="4882"/>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0"/>
          <p:cNvSpPr/>
          <p:nvPr/>
        </p:nvSpPr>
        <p:spPr>
          <a:xfrm>
            <a:off x="515826" y="3419433"/>
            <a:ext cx="169731" cy="156554"/>
          </a:xfrm>
          <a:custGeom>
            <a:avLst/>
            <a:gdLst/>
            <a:ahLst/>
            <a:cxnLst/>
            <a:rect l="l" t="t" r="r" b="b"/>
            <a:pathLst>
              <a:path w="5281" h="4871" extrusionOk="0">
                <a:moveTo>
                  <a:pt x="2202" y="0"/>
                </a:moveTo>
                <a:cubicBezTo>
                  <a:pt x="1316" y="0"/>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0"/>
          <p:cNvSpPr/>
          <p:nvPr/>
        </p:nvSpPr>
        <p:spPr>
          <a:xfrm>
            <a:off x="515826" y="3663189"/>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0"/>
          <p:cNvSpPr/>
          <p:nvPr/>
        </p:nvSpPr>
        <p:spPr>
          <a:xfrm>
            <a:off x="515826" y="3906978"/>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2"/>
                </a:cubicBezTo>
                <a:lnTo>
                  <a:pt x="3167" y="2917"/>
                </a:lnTo>
                <a:cubicBezTo>
                  <a:pt x="3167" y="3226"/>
                  <a:pt x="2917" y="3476"/>
                  <a:pt x="2608" y="3476"/>
                </a:cubicBezTo>
                <a:lnTo>
                  <a:pt x="0" y="3476"/>
                </a:lnTo>
                <a:cubicBezTo>
                  <a:pt x="381" y="4322"/>
                  <a:pt x="1238" y="4869"/>
                  <a:pt x="2167" y="4869"/>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0"/>
          <p:cNvSpPr/>
          <p:nvPr/>
        </p:nvSpPr>
        <p:spPr>
          <a:xfrm>
            <a:off x="515826" y="4150445"/>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6"/>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0"/>
          <p:cNvSpPr/>
          <p:nvPr/>
        </p:nvSpPr>
        <p:spPr>
          <a:xfrm>
            <a:off x="515826" y="4394169"/>
            <a:ext cx="169828" cy="156875"/>
          </a:xfrm>
          <a:custGeom>
            <a:avLst/>
            <a:gdLst/>
            <a:ahLst/>
            <a:cxnLst/>
            <a:rect l="l" t="t" r="r" b="b"/>
            <a:pathLst>
              <a:path w="5284" h="4881"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0"/>
          <p:cNvSpPr/>
          <p:nvPr/>
        </p:nvSpPr>
        <p:spPr>
          <a:xfrm>
            <a:off x="70388" y="539419"/>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0"/>
          <p:cNvSpPr/>
          <p:nvPr/>
        </p:nvSpPr>
        <p:spPr>
          <a:xfrm>
            <a:off x="70773" y="783175"/>
            <a:ext cx="546862" cy="67365"/>
          </a:xfrm>
          <a:custGeom>
            <a:avLst/>
            <a:gdLst/>
            <a:ahLst/>
            <a:cxnLst/>
            <a:rect l="l" t="t" r="r" b="b"/>
            <a:pathLst>
              <a:path w="17015" h="2096" extrusionOk="0">
                <a:moveTo>
                  <a:pt x="548" y="0"/>
                </a:moveTo>
                <a:cubicBezTo>
                  <a:pt x="238" y="12"/>
                  <a:pt x="0" y="262"/>
                  <a:pt x="0" y="560"/>
                </a:cubicBezTo>
                <a:lnTo>
                  <a:pt x="0" y="1536"/>
                </a:lnTo>
                <a:cubicBezTo>
                  <a:pt x="0" y="1834"/>
                  <a:pt x="250" y="2084"/>
                  <a:pt x="560" y="2096"/>
                </a:cubicBezTo>
                <a:lnTo>
                  <a:pt x="16455" y="2096"/>
                </a:lnTo>
                <a:cubicBezTo>
                  <a:pt x="16764" y="2096"/>
                  <a:pt x="17014" y="1834"/>
                  <a:pt x="17014" y="1536"/>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0"/>
          <p:cNvSpPr/>
          <p:nvPr/>
        </p:nvSpPr>
        <p:spPr>
          <a:xfrm>
            <a:off x="70773" y="1026932"/>
            <a:ext cx="546862" cy="67398"/>
          </a:xfrm>
          <a:custGeom>
            <a:avLst/>
            <a:gdLst/>
            <a:ahLst/>
            <a:cxnLst/>
            <a:rect l="l" t="t" r="r" b="b"/>
            <a:pathLst>
              <a:path w="17015" h="2097" extrusionOk="0">
                <a:moveTo>
                  <a:pt x="548" y="1"/>
                </a:moveTo>
                <a:cubicBezTo>
                  <a:pt x="238" y="12"/>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0"/>
          <p:cNvSpPr/>
          <p:nvPr/>
        </p:nvSpPr>
        <p:spPr>
          <a:xfrm>
            <a:off x="70773" y="1270688"/>
            <a:ext cx="546862" cy="67398"/>
          </a:xfrm>
          <a:custGeom>
            <a:avLst/>
            <a:gdLst/>
            <a:ahLst/>
            <a:cxnLst/>
            <a:rect l="l" t="t" r="r" b="b"/>
            <a:pathLst>
              <a:path w="17015" h="2097" extrusionOk="0">
                <a:moveTo>
                  <a:pt x="548" y="1"/>
                </a:moveTo>
                <a:cubicBezTo>
                  <a:pt x="238" y="1"/>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0"/>
          <p:cNvSpPr/>
          <p:nvPr/>
        </p:nvSpPr>
        <p:spPr>
          <a:xfrm>
            <a:off x="70388" y="1514476"/>
            <a:ext cx="547248" cy="67365"/>
          </a:xfrm>
          <a:custGeom>
            <a:avLst/>
            <a:gdLst/>
            <a:ahLst/>
            <a:cxnLst/>
            <a:rect l="l" t="t" r="r" b="b"/>
            <a:pathLst>
              <a:path w="17027" h="2096" extrusionOk="0">
                <a:moveTo>
                  <a:pt x="560" y="0"/>
                </a:moveTo>
                <a:cubicBezTo>
                  <a:pt x="250" y="0"/>
                  <a:pt x="0" y="262"/>
                  <a:pt x="12" y="572"/>
                </a:cubicBezTo>
                <a:lnTo>
                  <a:pt x="12" y="1524"/>
                </a:lnTo>
                <a:cubicBezTo>
                  <a:pt x="0" y="1834"/>
                  <a:pt x="250" y="2084"/>
                  <a:pt x="560" y="2096"/>
                </a:cubicBezTo>
                <a:lnTo>
                  <a:pt x="16467" y="2096"/>
                </a:lnTo>
                <a:cubicBezTo>
                  <a:pt x="16776" y="2084"/>
                  <a:pt x="17026" y="1834"/>
                  <a:pt x="17026" y="1524"/>
                </a:cubicBezTo>
                <a:lnTo>
                  <a:pt x="17026" y="572"/>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0"/>
          <p:cNvSpPr/>
          <p:nvPr/>
        </p:nvSpPr>
        <p:spPr>
          <a:xfrm>
            <a:off x="70773" y="1758233"/>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0"/>
          <p:cNvSpPr/>
          <p:nvPr/>
        </p:nvSpPr>
        <p:spPr>
          <a:xfrm>
            <a:off x="70773" y="2001989"/>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0"/>
          <p:cNvSpPr/>
          <p:nvPr/>
        </p:nvSpPr>
        <p:spPr>
          <a:xfrm>
            <a:off x="70773" y="2245745"/>
            <a:ext cx="546862" cy="67012"/>
          </a:xfrm>
          <a:custGeom>
            <a:avLst/>
            <a:gdLst/>
            <a:ahLst/>
            <a:cxnLst/>
            <a:rect l="l" t="t" r="r" b="b"/>
            <a:pathLst>
              <a:path w="17015" h="2085" extrusionOk="0">
                <a:moveTo>
                  <a:pt x="548" y="1"/>
                </a:moveTo>
                <a:cubicBezTo>
                  <a:pt x="238" y="1"/>
                  <a:pt x="0" y="251"/>
                  <a:pt x="0" y="561"/>
                </a:cubicBezTo>
                <a:lnTo>
                  <a:pt x="0" y="1525"/>
                </a:lnTo>
                <a:cubicBezTo>
                  <a:pt x="0" y="1834"/>
                  <a:pt x="250" y="2085"/>
                  <a:pt x="560" y="2085"/>
                </a:cubicBezTo>
                <a:lnTo>
                  <a:pt x="16455" y="2085"/>
                </a:lnTo>
                <a:cubicBezTo>
                  <a:pt x="16764" y="2085"/>
                  <a:pt x="17014" y="1834"/>
                  <a:pt x="17014" y="1525"/>
                </a:cubicBezTo>
                <a:lnTo>
                  <a:pt x="17014" y="561"/>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0"/>
          <p:cNvSpPr/>
          <p:nvPr/>
        </p:nvSpPr>
        <p:spPr>
          <a:xfrm>
            <a:off x="70388" y="2489148"/>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0"/>
          <p:cNvSpPr/>
          <p:nvPr/>
        </p:nvSpPr>
        <p:spPr>
          <a:xfrm>
            <a:off x="70773" y="2733290"/>
            <a:ext cx="546862" cy="67012"/>
          </a:xfrm>
          <a:custGeom>
            <a:avLst/>
            <a:gdLst/>
            <a:ahLst/>
            <a:cxnLst/>
            <a:rect l="l" t="t" r="r" b="b"/>
            <a:pathLst>
              <a:path w="17015" h="2085" extrusionOk="0">
                <a:moveTo>
                  <a:pt x="548" y="0"/>
                </a:moveTo>
                <a:cubicBezTo>
                  <a:pt x="250" y="0"/>
                  <a:pt x="0" y="250"/>
                  <a:pt x="0" y="548"/>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0"/>
          <p:cNvSpPr/>
          <p:nvPr/>
        </p:nvSpPr>
        <p:spPr>
          <a:xfrm>
            <a:off x="70773" y="2976661"/>
            <a:ext cx="546862" cy="67398"/>
          </a:xfrm>
          <a:custGeom>
            <a:avLst/>
            <a:gdLst/>
            <a:ahLst/>
            <a:cxnLst/>
            <a:rect l="l" t="t" r="r" b="b"/>
            <a:pathLst>
              <a:path w="17015" h="2097" extrusionOk="0">
                <a:moveTo>
                  <a:pt x="548" y="1"/>
                </a:moveTo>
                <a:cubicBezTo>
                  <a:pt x="238" y="13"/>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0"/>
          <p:cNvSpPr/>
          <p:nvPr/>
        </p:nvSpPr>
        <p:spPr>
          <a:xfrm>
            <a:off x="70773" y="3220449"/>
            <a:ext cx="546862" cy="67365"/>
          </a:xfrm>
          <a:custGeom>
            <a:avLst/>
            <a:gdLst/>
            <a:ahLst/>
            <a:cxnLst/>
            <a:rect l="l" t="t" r="r" b="b"/>
            <a:pathLst>
              <a:path w="17015" h="2096" extrusionOk="0">
                <a:moveTo>
                  <a:pt x="548" y="0"/>
                </a:moveTo>
                <a:cubicBezTo>
                  <a:pt x="238" y="12"/>
                  <a:pt x="0" y="262"/>
                  <a:pt x="0" y="560"/>
                </a:cubicBezTo>
                <a:lnTo>
                  <a:pt x="0" y="1524"/>
                </a:lnTo>
                <a:cubicBezTo>
                  <a:pt x="0" y="1834"/>
                  <a:pt x="250" y="2084"/>
                  <a:pt x="560" y="2096"/>
                </a:cubicBezTo>
                <a:lnTo>
                  <a:pt x="16455" y="2096"/>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0"/>
          <p:cNvSpPr/>
          <p:nvPr/>
        </p:nvSpPr>
        <p:spPr>
          <a:xfrm>
            <a:off x="70388" y="3464205"/>
            <a:ext cx="547248" cy="66980"/>
          </a:xfrm>
          <a:custGeom>
            <a:avLst/>
            <a:gdLst/>
            <a:ahLst/>
            <a:cxnLst/>
            <a:rect l="l" t="t" r="r" b="b"/>
            <a:pathLst>
              <a:path w="17027" h="2084" extrusionOk="0">
                <a:moveTo>
                  <a:pt x="560" y="0"/>
                </a:moveTo>
                <a:cubicBezTo>
                  <a:pt x="250" y="0"/>
                  <a:pt x="0" y="250"/>
                  <a:pt x="12" y="560"/>
                </a:cubicBezTo>
                <a:lnTo>
                  <a:pt x="12" y="1524"/>
                </a:lnTo>
                <a:cubicBezTo>
                  <a:pt x="0" y="1834"/>
                  <a:pt x="250" y="2084"/>
                  <a:pt x="560" y="2084"/>
                </a:cubicBezTo>
                <a:lnTo>
                  <a:pt x="16467" y="2084"/>
                </a:lnTo>
                <a:cubicBezTo>
                  <a:pt x="16776" y="2084"/>
                  <a:pt x="17026" y="1834"/>
                  <a:pt x="17026" y="1524"/>
                </a:cubicBezTo>
                <a:lnTo>
                  <a:pt x="17026" y="560"/>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0"/>
          <p:cNvSpPr/>
          <p:nvPr/>
        </p:nvSpPr>
        <p:spPr>
          <a:xfrm>
            <a:off x="70773" y="3707962"/>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0"/>
          <p:cNvSpPr/>
          <p:nvPr/>
        </p:nvSpPr>
        <p:spPr>
          <a:xfrm>
            <a:off x="70773" y="3951718"/>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0"/>
          <p:cNvSpPr/>
          <p:nvPr/>
        </p:nvSpPr>
        <p:spPr>
          <a:xfrm>
            <a:off x="70773" y="4195506"/>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0"/>
          <p:cNvSpPr/>
          <p:nvPr/>
        </p:nvSpPr>
        <p:spPr>
          <a:xfrm>
            <a:off x="70388" y="4438877"/>
            <a:ext cx="547248" cy="67365"/>
          </a:xfrm>
          <a:custGeom>
            <a:avLst/>
            <a:gdLst/>
            <a:ahLst/>
            <a:cxnLst/>
            <a:rect l="l" t="t" r="r" b="b"/>
            <a:pathLst>
              <a:path w="17027" h="2096" extrusionOk="0">
                <a:moveTo>
                  <a:pt x="560" y="0"/>
                </a:moveTo>
                <a:cubicBezTo>
                  <a:pt x="250" y="12"/>
                  <a:pt x="0" y="262"/>
                  <a:pt x="12" y="572"/>
                </a:cubicBezTo>
                <a:lnTo>
                  <a:pt x="12" y="1536"/>
                </a:lnTo>
                <a:cubicBezTo>
                  <a:pt x="0" y="1846"/>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0"/>
          <p:cNvSpPr/>
          <p:nvPr/>
        </p:nvSpPr>
        <p:spPr>
          <a:xfrm>
            <a:off x="406001" y="4758421"/>
            <a:ext cx="8145080" cy="90346"/>
          </a:xfrm>
          <a:custGeom>
            <a:avLst/>
            <a:gdLst/>
            <a:ahLst/>
            <a:cxnLst/>
            <a:rect l="l" t="t" r="r" b="b"/>
            <a:pathLst>
              <a:path w="253425" h="2811" extrusionOk="0">
                <a:moveTo>
                  <a:pt x="0" y="0"/>
                </a:moveTo>
                <a:lnTo>
                  <a:pt x="0" y="2810"/>
                </a:lnTo>
                <a:lnTo>
                  <a:pt x="253425" y="2810"/>
                </a:lnTo>
                <a:lnTo>
                  <a:pt x="253425"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0"/>
          <p:cNvSpPr/>
          <p:nvPr/>
        </p:nvSpPr>
        <p:spPr>
          <a:xfrm>
            <a:off x="8543978" y="286824"/>
            <a:ext cx="92242" cy="4471510"/>
          </a:xfrm>
          <a:custGeom>
            <a:avLst/>
            <a:gdLst/>
            <a:ahLst/>
            <a:cxnLst/>
            <a:rect l="l" t="t" r="r" b="b"/>
            <a:pathLst>
              <a:path w="2870" h="139126" extrusionOk="0">
                <a:moveTo>
                  <a:pt x="0" y="1"/>
                </a:moveTo>
                <a:lnTo>
                  <a:pt x="0" y="139125"/>
                </a:lnTo>
                <a:lnTo>
                  <a:pt x="2870" y="139125"/>
                </a:lnTo>
                <a:lnTo>
                  <a:pt x="2870"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0"/>
          <p:cNvSpPr/>
          <p:nvPr/>
        </p:nvSpPr>
        <p:spPr>
          <a:xfrm>
            <a:off x="407126" y="286824"/>
            <a:ext cx="8135920" cy="4471510"/>
          </a:xfrm>
          <a:custGeom>
            <a:avLst/>
            <a:gdLst/>
            <a:ahLst/>
            <a:cxnLst/>
            <a:rect l="l" t="t" r="r" b="b"/>
            <a:pathLst>
              <a:path w="253140" h="139126" extrusionOk="0">
                <a:moveTo>
                  <a:pt x="1" y="1"/>
                </a:moveTo>
                <a:lnTo>
                  <a:pt x="1" y="7847"/>
                </a:lnTo>
                <a:lnTo>
                  <a:pt x="3394" y="7847"/>
                </a:lnTo>
                <a:cubicBezTo>
                  <a:pt x="3787" y="7002"/>
                  <a:pt x="4620" y="6466"/>
                  <a:pt x="5561" y="6466"/>
                </a:cubicBezTo>
                <a:cubicBezTo>
                  <a:pt x="6906" y="6466"/>
                  <a:pt x="7990" y="7549"/>
                  <a:pt x="7990" y="8895"/>
                </a:cubicBezTo>
                <a:cubicBezTo>
                  <a:pt x="7990" y="10240"/>
                  <a:pt x="6906" y="11336"/>
                  <a:pt x="5561" y="11336"/>
                </a:cubicBezTo>
                <a:cubicBezTo>
                  <a:pt x="4620" y="11336"/>
                  <a:pt x="3787" y="10788"/>
                  <a:pt x="3394" y="9943"/>
                </a:cubicBezTo>
                <a:lnTo>
                  <a:pt x="1" y="9943"/>
                </a:lnTo>
                <a:lnTo>
                  <a:pt x="1" y="15431"/>
                </a:lnTo>
                <a:lnTo>
                  <a:pt x="3394" y="15431"/>
                </a:lnTo>
                <a:cubicBezTo>
                  <a:pt x="3787" y="14586"/>
                  <a:pt x="4620" y="14038"/>
                  <a:pt x="5561" y="14038"/>
                </a:cubicBezTo>
                <a:cubicBezTo>
                  <a:pt x="6906" y="14038"/>
                  <a:pt x="7990" y="15134"/>
                  <a:pt x="7990" y="16479"/>
                </a:cubicBezTo>
                <a:cubicBezTo>
                  <a:pt x="7990" y="17825"/>
                  <a:pt x="6906" y="18908"/>
                  <a:pt x="5561" y="18908"/>
                </a:cubicBezTo>
                <a:cubicBezTo>
                  <a:pt x="4620" y="18908"/>
                  <a:pt x="3787" y="18372"/>
                  <a:pt x="3394" y="17527"/>
                </a:cubicBezTo>
                <a:lnTo>
                  <a:pt x="1" y="17527"/>
                </a:lnTo>
                <a:lnTo>
                  <a:pt x="1" y="23028"/>
                </a:lnTo>
                <a:lnTo>
                  <a:pt x="3394" y="23028"/>
                </a:lnTo>
                <a:cubicBezTo>
                  <a:pt x="3787" y="22170"/>
                  <a:pt x="4620" y="21635"/>
                  <a:pt x="5561" y="21635"/>
                </a:cubicBezTo>
                <a:cubicBezTo>
                  <a:pt x="6906" y="21635"/>
                  <a:pt x="7990" y="22718"/>
                  <a:pt x="7990" y="24063"/>
                </a:cubicBezTo>
                <a:cubicBezTo>
                  <a:pt x="7990" y="25409"/>
                  <a:pt x="6906" y="26504"/>
                  <a:pt x="5561" y="26504"/>
                </a:cubicBezTo>
                <a:cubicBezTo>
                  <a:pt x="4620" y="26504"/>
                  <a:pt x="3775" y="25957"/>
                  <a:pt x="3394" y="25111"/>
                </a:cubicBezTo>
                <a:lnTo>
                  <a:pt x="1" y="25111"/>
                </a:lnTo>
                <a:lnTo>
                  <a:pt x="1" y="30600"/>
                </a:lnTo>
                <a:lnTo>
                  <a:pt x="3394" y="30600"/>
                </a:lnTo>
                <a:cubicBezTo>
                  <a:pt x="3787" y="29755"/>
                  <a:pt x="4620" y="29207"/>
                  <a:pt x="5561" y="29207"/>
                </a:cubicBezTo>
                <a:cubicBezTo>
                  <a:pt x="6906" y="29207"/>
                  <a:pt x="7990" y="30302"/>
                  <a:pt x="7990" y="31648"/>
                </a:cubicBezTo>
                <a:cubicBezTo>
                  <a:pt x="7990" y="32993"/>
                  <a:pt x="6906" y="34077"/>
                  <a:pt x="5561" y="34077"/>
                </a:cubicBezTo>
                <a:cubicBezTo>
                  <a:pt x="4632" y="34077"/>
                  <a:pt x="3787" y="33541"/>
                  <a:pt x="3394" y="32695"/>
                </a:cubicBezTo>
                <a:lnTo>
                  <a:pt x="1" y="32695"/>
                </a:lnTo>
                <a:lnTo>
                  <a:pt x="1" y="38184"/>
                </a:lnTo>
                <a:lnTo>
                  <a:pt x="3394" y="38184"/>
                </a:lnTo>
                <a:cubicBezTo>
                  <a:pt x="3787" y="37339"/>
                  <a:pt x="4632" y="36803"/>
                  <a:pt x="5561" y="36791"/>
                </a:cubicBezTo>
                <a:cubicBezTo>
                  <a:pt x="6906" y="36791"/>
                  <a:pt x="7990" y="37887"/>
                  <a:pt x="7990" y="39232"/>
                </a:cubicBezTo>
                <a:cubicBezTo>
                  <a:pt x="7990" y="40577"/>
                  <a:pt x="6906" y="41673"/>
                  <a:pt x="5561" y="41673"/>
                </a:cubicBezTo>
                <a:cubicBezTo>
                  <a:pt x="4620" y="41661"/>
                  <a:pt x="3787" y="41125"/>
                  <a:pt x="3394" y="40280"/>
                </a:cubicBezTo>
                <a:lnTo>
                  <a:pt x="1" y="40280"/>
                </a:lnTo>
                <a:lnTo>
                  <a:pt x="1" y="45768"/>
                </a:lnTo>
                <a:lnTo>
                  <a:pt x="3394" y="45768"/>
                </a:lnTo>
                <a:cubicBezTo>
                  <a:pt x="3787" y="44923"/>
                  <a:pt x="4632" y="44387"/>
                  <a:pt x="5561" y="44375"/>
                </a:cubicBezTo>
                <a:cubicBezTo>
                  <a:pt x="6883" y="44411"/>
                  <a:pt x="7930" y="45495"/>
                  <a:pt x="7930" y="46816"/>
                </a:cubicBezTo>
                <a:cubicBezTo>
                  <a:pt x="7930" y="48138"/>
                  <a:pt x="6883" y="49221"/>
                  <a:pt x="5561" y="49257"/>
                </a:cubicBezTo>
                <a:cubicBezTo>
                  <a:pt x="4632" y="49245"/>
                  <a:pt x="3787" y="48709"/>
                  <a:pt x="3394" y="47864"/>
                </a:cubicBezTo>
                <a:lnTo>
                  <a:pt x="1" y="47864"/>
                </a:lnTo>
                <a:lnTo>
                  <a:pt x="1" y="53353"/>
                </a:lnTo>
                <a:lnTo>
                  <a:pt x="3394" y="53353"/>
                </a:lnTo>
                <a:cubicBezTo>
                  <a:pt x="3787" y="52507"/>
                  <a:pt x="4620" y="51960"/>
                  <a:pt x="5561" y="51960"/>
                </a:cubicBezTo>
                <a:cubicBezTo>
                  <a:pt x="6906" y="51960"/>
                  <a:pt x="7990" y="53055"/>
                  <a:pt x="7990" y="54400"/>
                </a:cubicBezTo>
                <a:cubicBezTo>
                  <a:pt x="7990" y="55746"/>
                  <a:pt x="6906" y="56829"/>
                  <a:pt x="5561" y="56829"/>
                </a:cubicBezTo>
                <a:cubicBezTo>
                  <a:pt x="4620" y="56829"/>
                  <a:pt x="3787" y="56294"/>
                  <a:pt x="3394" y="55448"/>
                </a:cubicBezTo>
                <a:lnTo>
                  <a:pt x="1" y="55448"/>
                </a:lnTo>
                <a:lnTo>
                  <a:pt x="1" y="60937"/>
                </a:lnTo>
                <a:lnTo>
                  <a:pt x="3394" y="60937"/>
                </a:lnTo>
                <a:cubicBezTo>
                  <a:pt x="3787" y="60092"/>
                  <a:pt x="4620" y="59544"/>
                  <a:pt x="5561" y="59544"/>
                </a:cubicBezTo>
                <a:cubicBezTo>
                  <a:pt x="6906" y="59544"/>
                  <a:pt x="7990" y="60639"/>
                  <a:pt x="7990" y="61985"/>
                </a:cubicBezTo>
                <a:cubicBezTo>
                  <a:pt x="7990" y="63330"/>
                  <a:pt x="6906" y="64414"/>
                  <a:pt x="5561" y="64414"/>
                </a:cubicBezTo>
                <a:cubicBezTo>
                  <a:pt x="4620" y="64414"/>
                  <a:pt x="3787" y="63878"/>
                  <a:pt x="3394" y="63021"/>
                </a:cubicBezTo>
                <a:lnTo>
                  <a:pt x="1" y="63021"/>
                </a:lnTo>
                <a:lnTo>
                  <a:pt x="1" y="68521"/>
                </a:lnTo>
                <a:lnTo>
                  <a:pt x="3394" y="68521"/>
                </a:lnTo>
                <a:cubicBezTo>
                  <a:pt x="3787" y="67676"/>
                  <a:pt x="4620" y="67128"/>
                  <a:pt x="5561" y="67128"/>
                </a:cubicBezTo>
                <a:cubicBezTo>
                  <a:pt x="6906" y="67128"/>
                  <a:pt x="7990" y="68212"/>
                  <a:pt x="7990" y="69557"/>
                </a:cubicBezTo>
                <a:cubicBezTo>
                  <a:pt x="7990" y="70914"/>
                  <a:pt x="6906" y="71998"/>
                  <a:pt x="5561" y="71998"/>
                </a:cubicBezTo>
                <a:cubicBezTo>
                  <a:pt x="4620" y="71998"/>
                  <a:pt x="3787" y="71450"/>
                  <a:pt x="3394" y="70605"/>
                </a:cubicBezTo>
                <a:lnTo>
                  <a:pt x="1" y="70605"/>
                </a:lnTo>
                <a:lnTo>
                  <a:pt x="1" y="76106"/>
                </a:lnTo>
                <a:lnTo>
                  <a:pt x="3394" y="76106"/>
                </a:lnTo>
                <a:cubicBezTo>
                  <a:pt x="3787" y="75260"/>
                  <a:pt x="4620" y="74713"/>
                  <a:pt x="5561" y="74713"/>
                </a:cubicBezTo>
                <a:cubicBezTo>
                  <a:pt x="6906" y="74713"/>
                  <a:pt x="7990" y="75796"/>
                  <a:pt x="7990" y="77141"/>
                </a:cubicBezTo>
                <a:cubicBezTo>
                  <a:pt x="7990" y="78499"/>
                  <a:pt x="6906" y="79582"/>
                  <a:pt x="5561" y="79582"/>
                </a:cubicBezTo>
                <a:cubicBezTo>
                  <a:pt x="4620" y="79582"/>
                  <a:pt x="3787" y="79034"/>
                  <a:pt x="3394" y="78189"/>
                </a:cubicBezTo>
                <a:lnTo>
                  <a:pt x="1" y="78189"/>
                </a:lnTo>
                <a:lnTo>
                  <a:pt x="1" y="83690"/>
                </a:lnTo>
                <a:lnTo>
                  <a:pt x="3394" y="83690"/>
                </a:lnTo>
                <a:cubicBezTo>
                  <a:pt x="3787" y="82844"/>
                  <a:pt x="4620" y="82297"/>
                  <a:pt x="5561" y="82297"/>
                </a:cubicBezTo>
                <a:cubicBezTo>
                  <a:pt x="6906" y="82297"/>
                  <a:pt x="7990" y="83380"/>
                  <a:pt x="7990" y="84726"/>
                </a:cubicBezTo>
                <a:cubicBezTo>
                  <a:pt x="7990" y="86083"/>
                  <a:pt x="6906" y="87166"/>
                  <a:pt x="5561" y="87166"/>
                </a:cubicBezTo>
                <a:cubicBezTo>
                  <a:pt x="4620" y="87166"/>
                  <a:pt x="3787" y="86619"/>
                  <a:pt x="3394" y="85773"/>
                </a:cubicBezTo>
                <a:lnTo>
                  <a:pt x="1" y="85773"/>
                </a:lnTo>
                <a:lnTo>
                  <a:pt x="1" y="91274"/>
                </a:lnTo>
                <a:lnTo>
                  <a:pt x="3394" y="91274"/>
                </a:lnTo>
                <a:cubicBezTo>
                  <a:pt x="3787" y="90429"/>
                  <a:pt x="4620" y="89881"/>
                  <a:pt x="5561" y="89881"/>
                </a:cubicBezTo>
                <a:cubicBezTo>
                  <a:pt x="6906" y="89881"/>
                  <a:pt x="7990" y="90965"/>
                  <a:pt x="7990" y="92310"/>
                </a:cubicBezTo>
                <a:cubicBezTo>
                  <a:pt x="7990" y="93655"/>
                  <a:pt x="6906" y="94751"/>
                  <a:pt x="5561" y="94751"/>
                </a:cubicBezTo>
                <a:cubicBezTo>
                  <a:pt x="4620" y="94751"/>
                  <a:pt x="3787" y="94203"/>
                  <a:pt x="3394" y="93358"/>
                </a:cubicBezTo>
                <a:lnTo>
                  <a:pt x="1" y="93358"/>
                </a:lnTo>
                <a:lnTo>
                  <a:pt x="1" y="98846"/>
                </a:lnTo>
                <a:lnTo>
                  <a:pt x="3394" y="98846"/>
                </a:lnTo>
                <a:cubicBezTo>
                  <a:pt x="3787" y="98001"/>
                  <a:pt x="4620" y="97465"/>
                  <a:pt x="5561" y="97465"/>
                </a:cubicBezTo>
                <a:cubicBezTo>
                  <a:pt x="6906" y="97465"/>
                  <a:pt x="7990" y="98549"/>
                  <a:pt x="7990" y="99894"/>
                </a:cubicBezTo>
                <a:cubicBezTo>
                  <a:pt x="7990" y="101240"/>
                  <a:pt x="6906" y="102335"/>
                  <a:pt x="5561" y="102335"/>
                </a:cubicBezTo>
                <a:cubicBezTo>
                  <a:pt x="4620" y="102335"/>
                  <a:pt x="3787" y="101787"/>
                  <a:pt x="3394" y="100942"/>
                </a:cubicBezTo>
                <a:lnTo>
                  <a:pt x="1" y="100942"/>
                </a:lnTo>
                <a:lnTo>
                  <a:pt x="1" y="106431"/>
                </a:lnTo>
                <a:lnTo>
                  <a:pt x="3394" y="106431"/>
                </a:lnTo>
                <a:cubicBezTo>
                  <a:pt x="3787" y="105585"/>
                  <a:pt x="4620" y="105050"/>
                  <a:pt x="5561" y="105050"/>
                </a:cubicBezTo>
                <a:cubicBezTo>
                  <a:pt x="6906" y="105050"/>
                  <a:pt x="7990" y="106133"/>
                  <a:pt x="7990" y="107478"/>
                </a:cubicBezTo>
                <a:cubicBezTo>
                  <a:pt x="7990" y="108824"/>
                  <a:pt x="6906" y="109919"/>
                  <a:pt x="5561" y="109919"/>
                </a:cubicBezTo>
                <a:cubicBezTo>
                  <a:pt x="4620" y="109919"/>
                  <a:pt x="3787" y="109372"/>
                  <a:pt x="3394" y="108526"/>
                </a:cubicBezTo>
                <a:lnTo>
                  <a:pt x="1" y="108526"/>
                </a:lnTo>
                <a:lnTo>
                  <a:pt x="1" y="114015"/>
                </a:lnTo>
                <a:lnTo>
                  <a:pt x="3394" y="114015"/>
                </a:lnTo>
                <a:cubicBezTo>
                  <a:pt x="3787" y="113170"/>
                  <a:pt x="4620" y="112634"/>
                  <a:pt x="5561" y="112634"/>
                </a:cubicBezTo>
                <a:cubicBezTo>
                  <a:pt x="6906" y="112634"/>
                  <a:pt x="7990" y="113717"/>
                  <a:pt x="7990" y="115063"/>
                </a:cubicBezTo>
                <a:cubicBezTo>
                  <a:pt x="7990" y="116408"/>
                  <a:pt x="6906" y="117503"/>
                  <a:pt x="5561" y="117503"/>
                </a:cubicBezTo>
                <a:cubicBezTo>
                  <a:pt x="4620" y="117503"/>
                  <a:pt x="3787" y="116956"/>
                  <a:pt x="3394" y="116110"/>
                </a:cubicBezTo>
                <a:lnTo>
                  <a:pt x="1" y="116110"/>
                </a:lnTo>
                <a:lnTo>
                  <a:pt x="1" y="121611"/>
                </a:lnTo>
                <a:lnTo>
                  <a:pt x="3394" y="121611"/>
                </a:lnTo>
                <a:cubicBezTo>
                  <a:pt x="3775" y="120754"/>
                  <a:pt x="4620" y="120206"/>
                  <a:pt x="5561" y="120206"/>
                </a:cubicBezTo>
                <a:cubicBezTo>
                  <a:pt x="6906" y="120206"/>
                  <a:pt x="7990" y="121302"/>
                  <a:pt x="7990" y="122647"/>
                </a:cubicBezTo>
                <a:cubicBezTo>
                  <a:pt x="7990" y="123992"/>
                  <a:pt x="6906" y="125076"/>
                  <a:pt x="5561" y="125088"/>
                </a:cubicBezTo>
                <a:cubicBezTo>
                  <a:pt x="4620" y="125076"/>
                  <a:pt x="3787" y="124540"/>
                  <a:pt x="3394" y="123695"/>
                </a:cubicBezTo>
                <a:lnTo>
                  <a:pt x="1" y="123695"/>
                </a:lnTo>
                <a:lnTo>
                  <a:pt x="1" y="129183"/>
                </a:lnTo>
                <a:lnTo>
                  <a:pt x="3394" y="129183"/>
                </a:lnTo>
                <a:cubicBezTo>
                  <a:pt x="3787" y="128338"/>
                  <a:pt x="4632" y="127802"/>
                  <a:pt x="5561" y="127802"/>
                </a:cubicBezTo>
                <a:cubicBezTo>
                  <a:pt x="6906" y="127802"/>
                  <a:pt x="7990" y="128886"/>
                  <a:pt x="7990" y="130231"/>
                </a:cubicBezTo>
                <a:cubicBezTo>
                  <a:pt x="7990" y="131577"/>
                  <a:pt x="6906" y="132672"/>
                  <a:pt x="5561" y="132672"/>
                </a:cubicBezTo>
                <a:cubicBezTo>
                  <a:pt x="4620" y="132672"/>
                  <a:pt x="3787" y="132124"/>
                  <a:pt x="3394" y="131279"/>
                </a:cubicBezTo>
                <a:lnTo>
                  <a:pt x="1" y="131279"/>
                </a:lnTo>
                <a:lnTo>
                  <a:pt x="1" y="139125"/>
                </a:lnTo>
                <a:lnTo>
                  <a:pt x="253140" y="139125"/>
                </a:lnTo>
                <a:lnTo>
                  <a:pt x="2531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0"/>
          <p:cNvSpPr/>
          <p:nvPr/>
        </p:nvSpPr>
        <p:spPr>
          <a:xfrm rot="7535460">
            <a:off x="-156660" y="2164686"/>
            <a:ext cx="318931" cy="32021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0"/>
          <p:cNvSpPr txBox="1">
            <a:spLocks noGrp="1"/>
          </p:cNvSpPr>
          <p:nvPr>
            <p:ph type="title"/>
          </p:nvPr>
        </p:nvSpPr>
        <p:spPr>
          <a:xfrm>
            <a:off x="1534625" y="679925"/>
            <a:ext cx="3180300" cy="1340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984"/>
        <p:cNvGrpSpPr/>
        <p:nvPr/>
      </p:nvGrpSpPr>
      <p:grpSpPr>
        <a:xfrm>
          <a:off x="0" y="0"/>
          <a:ext cx="0" cy="0"/>
          <a:chOff x="0" y="0"/>
          <a:chExt cx="0" cy="0"/>
        </a:xfrm>
      </p:grpSpPr>
      <p:sp>
        <p:nvSpPr>
          <p:cNvPr id="985" name="Google Shape;985;p11"/>
          <p:cNvSpPr/>
          <p:nvPr/>
        </p:nvSpPr>
        <p:spPr>
          <a:xfrm>
            <a:off x="7503725" y="4758416"/>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1"/>
          <p:cNvSpPr/>
          <p:nvPr/>
        </p:nvSpPr>
        <p:spPr>
          <a:xfrm>
            <a:off x="8636213" y="13339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1"/>
          <p:cNvSpPr/>
          <p:nvPr/>
        </p:nvSpPr>
        <p:spPr>
          <a:xfrm rot="-4452528">
            <a:off x="8636222" y="3185303"/>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1"/>
          <p:cNvSpPr/>
          <p:nvPr/>
        </p:nvSpPr>
        <p:spPr>
          <a:xfrm>
            <a:off x="8674213" y="503164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1"/>
          <p:cNvSpPr/>
          <p:nvPr/>
        </p:nvSpPr>
        <p:spPr>
          <a:xfrm rot="-4452528">
            <a:off x="5512247" y="4758428"/>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1"/>
          <p:cNvSpPr/>
          <p:nvPr/>
        </p:nvSpPr>
        <p:spPr>
          <a:xfrm rot="-4068358">
            <a:off x="4315623" y="5031645"/>
            <a:ext cx="318914" cy="320199"/>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1"/>
          <p:cNvSpPr/>
          <p:nvPr/>
        </p:nvSpPr>
        <p:spPr>
          <a:xfrm rot="-1650294">
            <a:off x="2793934" y="4808382"/>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1"/>
          <p:cNvSpPr/>
          <p:nvPr/>
        </p:nvSpPr>
        <p:spPr>
          <a:xfrm rot="-5241563">
            <a:off x="57698" y="4838862"/>
            <a:ext cx="318919" cy="320204"/>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1"/>
          <p:cNvSpPr/>
          <p:nvPr/>
        </p:nvSpPr>
        <p:spPr>
          <a:xfrm>
            <a:off x="-139387" y="2530329"/>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1"/>
          <p:cNvSpPr/>
          <p:nvPr/>
        </p:nvSpPr>
        <p:spPr>
          <a:xfrm rot="-3264540">
            <a:off x="3016814" y="-96238"/>
            <a:ext cx="318931" cy="32021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1"/>
          <p:cNvSpPr/>
          <p:nvPr/>
        </p:nvSpPr>
        <p:spPr>
          <a:xfrm rot="8100000">
            <a:off x="-1012" y="-23039"/>
            <a:ext cx="318927" cy="32021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1"/>
          <p:cNvSpPr/>
          <p:nvPr/>
        </p:nvSpPr>
        <p:spPr>
          <a:xfrm rot="-3080243">
            <a:off x="1149811" y="15565"/>
            <a:ext cx="318919" cy="320204"/>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1"/>
          <p:cNvSpPr/>
          <p:nvPr/>
        </p:nvSpPr>
        <p:spPr>
          <a:xfrm rot="-9623925">
            <a:off x="4685123" y="-148781"/>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1"/>
          <p:cNvSpPr/>
          <p:nvPr/>
        </p:nvSpPr>
        <p:spPr>
          <a:xfrm>
            <a:off x="6395538" y="7999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1"/>
          <p:cNvSpPr/>
          <p:nvPr/>
        </p:nvSpPr>
        <p:spPr>
          <a:xfrm rot="-9623925">
            <a:off x="8856198" y="1144294"/>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1"/>
          <p:cNvSpPr/>
          <p:nvPr/>
        </p:nvSpPr>
        <p:spPr>
          <a:xfrm>
            <a:off x="513898" y="586088"/>
            <a:ext cx="147748" cy="156554"/>
          </a:xfrm>
          <a:custGeom>
            <a:avLst/>
            <a:gdLst/>
            <a:ahLst/>
            <a:cxnLst/>
            <a:rect l="l" t="t" r="r" b="b"/>
            <a:pathLst>
              <a:path w="459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1"/>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
          <p:cNvSpPr/>
          <p:nvPr/>
        </p:nvSpPr>
        <p:spPr>
          <a:xfrm>
            <a:off x="513898" y="829844"/>
            <a:ext cx="145819" cy="156554"/>
          </a:xfrm>
          <a:custGeom>
            <a:avLst/>
            <a:gdLst/>
            <a:ahLst/>
            <a:cxnLst/>
            <a:rect l="l" t="t" r="r" b="b"/>
            <a:pathLst>
              <a:path w="4537" h="4871" extrusionOk="0">
                <a:moveTo>
                  <a:pt x="2168" y="1"/>
                </a:moveTo>
                <a:cubicBezTo>
                  <a:pt x="1227" y="1"/>
                  <a:pt x="394" y="549"/>
                  <a:pt x="1" y="1394"/>
                </a:cubicBezTo>
                <a:lnTo>
                  <a:pt x="2596" y="1394"/>
                </a:lnTo>
                <a:cubicBezTo>
                  <a:pt x="2906" y="1394"/>
                  <a:pt x="3156" y="1644"/>
                  <a:pt x="3156" y="1954"/>
                </a:cubicBezTo>
                <a:lnTo>
                  <a:pt x="3156" y="2918"/>
                </a:lnTo>
                <a:cubicBezTo>
                  <a:pt x="3156" y="3227"/>
                  <a:pt x="2906" y="3478"/>
                  <a:pt x="2596" y="3478"/>
                </a:cubicBezTo>
                <a:lnTo>
                  <a:pt x="1" y="3478"/>
                </a:lnTo>
                <a:cubicBezTo>
                  <a:pt x="382" y="4323"/>
                  <a:pt x="1227" y="4871"/>
                  <a:pt x="2168" y="4871"/>
                </a:cubicBezTo>
                <a:cubicBezTo>
                  <a:pt x="3489" y="4835"/>
                  <a:pt x="4537" y="3751"/>
                  <a:pt x="4537" y="2430"/>
                </a:cubicBezTo>
                <a:cubicBezTo>
                  <a:pt x="4537" y="1108"/>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1"/>
          <p:cNvSpPr/>
          <p:nvPr/>
        </p:nvSpPr>
        <p:spPr>
          <a:xfrm>
            <a:off x="513898" y="1073632"/>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74"/>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1"/>
          <p:cNvSpPr/>
          <p:nvPr/>
        </p:nvSpPr>
        <p:spPr>
          <a:xfrm>
            <a:off x="513898" y="1317389"/>
            <a:ext cx="145819" cy="156554"/>
          </a:xfrm>
          <a:custGeom>
            <a:avLst/>
            <a:gdLst/>
            <a:ahLst/>
            <a:cxnLst/>
            <a:rect l="l" t="t" r="r" b="b"/>
            <a:pathLst>
              <a:path w="4537" h="4871" extrusionOk="0">
                <a:moveTo>
                  <a:pt x="2168" y="0"/>
                </a:moveTo>
                <a:cubicBezTo>
                  <a:pt x="1227" y="0"/>
                  <a:pt x="382" y="536"/>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489" y="4834"/>
                  <a:pt x="4537" y="3751"/>
                  <a:pt x="4537" y="2429"/>
                </a:cubicBezTo>
                <a:cubicBezTo>
                  <a:pt x="4537" y="1108"/>
                  <a:pt x="3489" y="24"/>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1"/>
          <p:cNvSpPr/>
          <p:nvPr/>
        </p:nvSpPr>
        <p:spPr>
          <a:xfrm>
            <a:off x="513898" y="1560759"/>
            <a:ext cx="147748" cy="156940"/>
          </a:xfrm>
          <a:custGeom>
            <a:avLst/>
            <a:gdLst/>
            <a:ahLst/>
            <a:cxnLst/>
            <a:rect l="l" t="t" r="r" b="b"/>
            <a:pathLst>
              <a:path w="4597" h="4883" extrusionOk="0">
                <a:moveTo>
                  <a:pt x="2168" y="1"/>
                </a:moveTo>
                <a:cubicBezTo>
                  <a:pt x="1227" y="1"/>
                  <a:pt x="394" y="548"/>
                  <a:pt x="1" y="1394"/>
                </a:cubicBezTo>
                <a:lnTo>
                  <a:pt x="2596" y="1394"/>
                </a:lnTo>
                <a:cubicBezTo>
                  <a:pt x="2906" y="1394"/>
                  <a:pt x="3156" y="1644"/>
                  <a:pt x="3156" y="1965"/>
                </a:cubicBezTo>
                <a:lnTo>
                  <a:pt x="3156" y="2918"/>
                </a:lnTo>
                <a:cubicBezTo>
                  <a:pt x="3156" y="3227"/>
                  <a:pt x="2906" y="3477"/>
                  <a:pt x="2596" y="3489"/>
                </a:cubicBezTo>
                <a:lnTo>
                  <a:pt x="1" y="3489"/>
                </a:lnTo>
                <a:cubicBezTo>
                  <a:pt x="382" y="4335"/>
                  <a:pt x="1227" y="4870"/>
                  <a:pt x="2168" y="4882"/>
                </a:cubicBezTo>
                <a:cubicBezTo>
                  <a:pt x="3513" y="4882"/>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1"/>
          <p:cNvSpPr/>
          <p:nvPr/>
        </p:nvSpPr>
        <p:spPr>
          <a:xfrm>
            <a:off x="513898" y="1804548"/>
            <a:ext cx="145819" cy="156907"/>
          </a:xfrm>
          <a:custGeom>
            <a:avLst/>
            <a:gdLst/>
            <a:ahLst/>
            <a:cxnLst/>
            <a:rect l="l" t="t" r="r" b="b"/>
            <a:pathLst>
              <a:path w="4537" h="4882" extrusionOk="0">
                <a:moveTo>
                  <a:pt x="2168" y="0"/>
                </a:moveTo>
                <a:cubicBezTo>
                  <a:pt x="1227" y="12"/>
                  <a:pt x="382" y="548"/>
                  <a:pt x="1" y="1405"/>
                </a:cubicBezTo>
                <a:lnTo>
                  <a:pt x="2596" y="1405"/>
                </a:lnTo>
                <a:cubicBezTo>
                  <a:pt x="2906" y="1405"/>
                  <a:pt x="3156" y="1655"/>
                  <a:pt x="3156" y="1965"/>
                </a:cubicBezTo>
                <a:lnTo>
                  <a:pt x="3156" y="2929"/>
                </a:lnTo>
                <a:cubicBezTo>
                  <a:pt x="3156" y="3239"/>
                  <a:pt x="2906" y="3477"/>
                  <a:pt x="2596" y="3489"/>
                </a:cubicBezTo>
                <a:lnTo>
                  <a:pt x="1" y="3489"/>
                </a:lnTo>
                <a:cubicBezTo>
                  <a:pt x="382" y="4334"/>
                  <a:pt x="1227" y="4870"/>
                  <a:pt x="2168" y="4882"/>
                </a:cubicBezTo>
                <a:cubicBezTo>
                  <a:pt x="3489" y="4846"/>
                  <a:pt x="4537" y="3762"/>
                  <a:pt x="4537" y="2441"/>
                </a:cubicBezTo>
                <a:cubicBezTo>
                  <a:pt x="4537" y="1119"/>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1"/>
          <p:cNvSpPr/>
          <p:nvPr/>
        </p:nvSpPr>
        <p:spPr>
          <a:xfrm>
            <a:off x="513898" y="2048304"/>
            <a:ext cx="147748" cy="156907"/>
          </a:xfrm>
          <a:custGeom>
            <a:avLst/>
            <a:gdLst/>
            <a:ahLst/>
            <a:cxnLst/>
            <a:rect l="l" t="t" r="r" b="b"/>
            <a:pathLst>
              <a:path w="4597" h="4882" extrusionOk="0">
                <a:moveTo>
                  <a:pt x="2168" y="0"/>
                </a:moveTo>
                <a:cubicBezTo>
                  <a:pt x="1227" y="0"/>
                  <a:pt x="382" y="548"/>
                  <a:pt x="1" y="1393"/>
                </a:cubicBezTo>
                <a:lnTo>
                  <a:pt x="2596" y="1393"/>
                </a:lnTo>
                <a:cubicBezTo>
                  <a:pt x="2906" y="1393"/>
                  <a:pt x="3156" y="1643"/>
                  <a:pt x="3156" y="1953"/>
                </a:cubicBezTo>
                <a:lnTo>
                  <a:pt x="3156" y="2917"/>
                </a:lnTo>
                <a:cubicBezTo>
                  <a:pt x="3156" y="3227"/>
                  <a:pt x="2906" y="3489"/>
                  <a:pt x="2596" y="3489"/>
                </a:cubicBezTo>
                <a:lnTo>
                  <a:pt x="1" y="3489"/>
                </a:lnTo>
                <a:cubicBezTo>
                  <a:pt x="394" y="4334"/>
                  <a:pt x="1227" y="4870"/>
                  <a:pt x="2168" y="4882"/>
                </a:cubicBezTo>
                <a:cubicBezTo>
                  <a:pt x="3513" y="4882"/>
                  <a:pt x="4596" y="3786"/>
                  <a:pt x="4596" y="2441"/>
                </a:cubicBezTo>
                <a:cubicBezTo>
                  <a:pt x="4596" y="1096"/>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1"/>
          <p:cNvSpPr/>
          <p:nvPr/>
        </p:nvSpPr>
        <p:spPr>
          <a:xfrm>
            <a:off x="513898" y="2292060"/>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70"/>
                </a:cubicBezTo>
                <a:cubicBezTo>
                  <a:pt x="3489" y="4846"/>
                  <a:pt x="4537" y="3763"/>
                  <a:pt x="4537" y="2441"/>
                </a:cubicBezTo>
                <a:cubicBezTo>
                  <a:pt x="4537" y="1120"/>
                  <a:pt x="3489" y="36"/>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1"/>
          <p:cNvSpPr/>
          <p:nvPr/>
        </p:nvSpPr>
        <p:spPr>
          <a:xfrm>
            <a:off x="513898" y="2535817"/>
            <a:ext cx="147748" cy="156554"/>
          </a:xfrm>
          <a:custGeom>
            <a:avLst/>
            <a:gdLst/>
            <a:ahLst/>
            <a:cxnLst/>
            <a:rect l="l" t="t" r="r" b="b"/>
            <a:pathLst>
              <a:path w="4597" h="4871" extrusionOk="0">
                <a:moveTo>
                  <a:pt x="2168" y="1"/>
                </a:moveTo>
                <a:cubicBezTo>
                  <a:pt x="1227" y="1"/>
                  <a:pt x="382" y="549"/>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2"/>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1"/>
          <p:cNvSpPr/>
          <p:nvPr/>
        </p:nvSpPr>
        <p:spPr>
          <a:xfrm>
            <a:off x="513898" y="2779605"/>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15"/>
                  <a:pt x="2906" y="3465"/>
                  <a:pt x="2596" y="3477"/>
                </a:cubicBezTo>
                <a:lnTo>
                  <a:pt x="1" y="3477"/>
                </a:lnTo>
                <a:cubicBezTo>
                  <a:pt x="382"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1"/>
          <p:cNvSpPr/>
          <p:nvPr/>
        </p:nvSpPr>
        <p:spPr>
          <a:xfrm>
            <a:off x="513898" y="3023361"/>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513" y="4870"/>
                  <a:pt x="4596" y="3775"/>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1"/>
          <p:cNvSpPr/>
          <p:nvPr/>
        </p:nvSpPr>
        <p:spPr>
          <a:xfrm>
            <a:off x="513898" y="3267118"/>
            <a:ext cx="145819" cy="156554"/>
          </a:xfrm>
          <a:custGeom>
            <a:avLst/>
            <a:gdLst/>
            <a:ahLst/>
            <a:cxnLst/>
            <a:rect l="l" t="t" r="r" b="b"/>
            <a:pathLst>
              <a:path w="4537" h="4871" extrusionOk="0">
                <a:moveTo>
                  <a:pt x="2168" y="1"/>
                </a:moveTo>
                <a:cubicBezTo>
                  <a:pt x="1227" y="1"/>
                  <a:pt x="382" y="536"/>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489" y="4835"/>
                  <a:pt x="4537" y="3751"/>
                  <a:pt x="4537" y="2430"/>
                </a:cubicBezTo>
                <a:cubicBezTo>
                  <a:pt x="4537" y="1108"/>
                  <a:pt x="3489" y="24"/>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1"/>
          <p:cNvSpPr/>
          <p:nvPr/>
        </p:nvSpPr>
        <p:spPr>
          <a:xfrm>
            <a:off x="513898" y="3510488"/>
            <a:ext cx="147748" cy="156940"/>
          </a:xfrm>
          <a:custGeom>
            <a:avLst/>
            <a:gdLst/>
            <a:ahLst/>
            <a:cxnLst/>
            <a:rect l="l" t="t" r="r" b="b"/>
            <a:pathLst>
              <a:path w="4597" h="4883" extrusionOk="0">
                <a:moveTo>
                  <a:pt x="2168" y="1"/>
                </a:moveTo>
                <a:cubicBezTo>
                  <a:pt x="1227" y="1"/>
                  <a:pt x="382" y="549"/>
                  <a:pt x="1" y="1394"/>
                </a:cubicBezTo>
                <a:lnTo>
                  <a:pt x="2596" y="1394"/>
                </a:lnTo>
                <a:cubicBezTo>
                  <a:pt x="2906" y="1394"/>
                  <a:pt x="3156" y="1656"/>
                  <a:pt x="3156" y="1966"/>
                </a:cubicBezTo>
                <a:lnTo>
                  <a:pt x="3156" y="2918"/>
                </a:lnTo>
                <a:cubicBezTo>
                  <a:pt x="3156" y="3228"/>
                  <a:pt x="2906" y="3478"/>
                  <a:pt x="2596" y="3490"/>
                </a:cubicBezTo>
                <a:lnTo>
                  <a:pt x="1" y="3490"/>
                </a:lnTo>
                <a:cubicBezTo>
                  <a:pt x="382" y="4335"/>
                  <a:pt x="1227" y="4871"/>
                  <a:pt x="2168" y="4883"/>
                </a:cubicBezTo>
                <a:cubicBezTo>
                  <a:pt x="3513" y="4883"/>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1"/>
          <p:cNvSpPr/>
          <p:nvPr/>
        </p:nvSpPr>
        <p:spPr>
          <a:xfrm>
            <a:off x="513898" y="3754662"/>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1"/>
          <p:cNvSpPr/>
          <p:nvPr/>
        </p:nvSpPr>
        <p:spPr>
          <a:xfrm>
            <a:off x="513898" y="3998033"/>
            <a:ext cx="147748" cy="156940"/>
          </a:xfrm>
          <a:custGeom>
            <a:avLst/>
            <a:gdLst/>
            <a:ahLst/>
            <a:cxnLst/>
            <a:rect l="l" t="t" r="r" b="b"/>
            <a:pathLst>
              <a:path w="4597" h="4883"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82"/>
                </a:cubicBezTo>
                <a:cubicBezTo>
                  <a:pt x="3513" y="4882"/>
                  <a:pt x="4596" y="3787"/>
                  <a:pt x="4596" y="2441"/>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1"/>
          <p:cNvSpPr/>
          <p:nvPr/>
        </p:nvSpPr>
        <p:spPr>
          <a:xfrm>
            <a:off x="513898" y="4241789"/>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5"/>
                  <a:pt x="1227" y="4870"/>
                  <a:pt x="2168" y="4870"/>
                </a:cubicBezTo>
                <a:cubicBezTo>
                  <a:pt x="3489" y="4847"/>
                  <a:pt x="4537" y="3763"/>
                  <a:pt x="4537" y="2442"/>
                </a:cubicBezTo>
                <a:cubicBezTo>
                  <a:pt x="4537" y="1120"/>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1"/>
          <p:cNvSpPr/>
          <p:nvPr/>
        </p:nvSpPr>
        <p:spPr>
          <a:xfrm>
            <a:off x="513898" y="4485578"/>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86"/>
                  <a:pt x="4596" y="2441"/>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1"/>
          <p:cNvSpPr/>
          <p:nvPr/>
        </p:nvSpPr>
        <p:spPr>
          <a:xfrm>
            <a:off x="70773" y="630474"/>
            <a:ext cx="544548" cy="67398"/>
          </a:xfrm>
          <a:custGeom>
            <a:avLst/>
            <a:gdLst/>
            <a:ahLst/>
            <a:cxnLst/>
            <a:rect l="l" t="t" r="r" b="b"/>
            <a:pathLst>
              <a:path w="16943" h="2097" extrusionOk="0">
                <a:moveTo>
                  <a:pt x="548" y="1"/>
                </a:moveTo>
                <a:cubicBezTo>
                  <a:pt x="238" y="13"/>
                  <a:pt x="0" y="263"/>
                  <a:pt x="0" y="572"/>
                </a:cubicBezTo>
                <a:lnTo>
                  <a:pt x="0" y="1537"/>
                </a:lnTo>
                <a:cubicBezTo>
                  <a:pt x="0" y="1846"/>
                  <a:pt x="250" y="2096"/>
                  <a:pt x="548" y="2096"/>
                </a:cubicBezTo>
                <a:lnTo>
                  <a:pt x="16383" y="2096"/>
                </a:lnTo>
                <a:cubicBezTo>
                  <a:pt x="16693" y="2096"/>
                  <a:pt x="16943" y="1846"/>
                  <a:pt x="16943" y="1537"/>
                </a:cubicBezTo>
                <a:lnTo>
                  <a:pt x="16943" y="572"/>
                </a:lnTo>
                <a:cubicBezTo>
                  <a:pt x="16943" y="263"/>
                  <a:pt x="16693" y="13"/>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1"/>
          <p:cNvSpPr/>
          <p:nvPr/>
        </p:nvSpPr>
        <p:spPr>
          <a:xfrm>
            <a:off x="70773" y="874616"/>
            <a:ext cx="544548" cy="67398"/>
          </a:xfrm>
          <a:custGeom>
            <a:avLst/>
            <a:gdLst/>
            <a:ahLst/>
            <a:cxnLst/>
            <a:rect l="l" t="t" r="r" b="b"/>
            <a:pathLst>
              <a:path w="16943" h="2097" extrusionOk="0">
                <a:moveTo>
                  <a:pt x="548" y="1"/>
                </a:moveTo>
                <a:cubicBezTo>
                  <a:pt x="238" y="13"/>
                  <a:pt x="0" y="263"/>
                  <a:pt x="0" y="572"/>
                </a:cubicBezTo>
                <a:lnTo>
                  <a:pt x="0" y="1537"/>
                </a:lnTo>
                <a:cubicBezTo>
                  <a:pt x="0" y="1834"/>
                  <a:pt x="250" y="2085"/>
                  <a:pt x="548" y="2096"/>
                </a:cubicBezTo>
                <a:lnTo>
                  <a:pt x="13800" y="2096"/>
                </a:lnTo>
                <a:lnTo>
                  <a:pt x="13788" y="2085"/>
                </a:lnTo>
                <a:lnTo>
                  <a:pt x="16383" y="2085"/>
                </a:lnTo>
                <a:cubicBezTo>
                  <a:pt x="16693" y="2085"/>
                  <a:pt x="16943" y="1834"/>
                  <a:pt x="16943" y="1525"/>
                </a:cubicBezTo>
                <a:lnTo>
                  <a:pt x="16943" y="572"/>
                </a:lnTo>
                <a:cubicBezTo>
                  <a:pt x="16943" y="263"/>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1"/>
          <p:cNvSpPr/>
          <p:nvPr/>
        </p:nvSpPr>
        <p:spPr>
          <a:xfrm>
            <a:off x="70773" y="1118405"/>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1"/>
          <p:cNvSpPr/>
          <p:nvPr/>
        </p:nvSpPr>
        <p:spPr>
          <a:xfrm>
            <a:off x="70773" y="1362161"/>
            <a:ext cx="544548" cy="67012"/>
          </a:xfrm>
          <a:custGeom>
            <a:avLst/>
            <a:gdLst/>
            <a:ahLst/>
            <a:cxnLst/>
            <a:rect l="l" t="t" r="r" b="b"/>
            <a:pathLst>
              <a:path w="16943" h="2085" extrusionOk="0">
                <a:moveTo>
                  <a:pt x="548" y="0"/>
                </a:moveTo>
                <a:cubicBezTo>
                  <a:pt x="238" y="0"/>
                  <a:pt x="0" y="250"/>
                  <a:pt x="0" y="560"/>
                </a:cubicBezTo>
                <a:lnTo>
                  <a:pt x="0" y="1524"/>
                </a:lnTo>
                <a:cubicBezTo>
                  <a:pt x="0" y="1834"/>
                  <a:pt x="238"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1"/>
          <p:cNvSpPr/>
          <p:nvPr/>
        </p:nvSpPr>
        <p:spPr>
          <a:xfrm>
            <a:off x="70388" y="1605531"/>
            <a:ext cx="544934" cy="67398"/>
          </a:xfrm>
          <a:custGeom>
            <a:avLst/>
            <a:gdLst/>
            <a:ahLst/>
            <a:cxnLst/>
            <a:rect l="l" t="t" r="r" b="b"/>
            <a:pathLst>
              <a:path w="16955" h="2097" extrusionOk="0">
                <a:moveTo>
                  <a:pt x="560" y="1"/>
                </a:moveTo>
                <a:cubicBezTo>
                  <a:pt x="250" y="13"/>
                  <a:pt x="0" y="263"/>
                  <a:pt x="12" y="572"/>
                </a:cubicBezTo>
                <a:lnTo>
                  <a:pt x="12" y="1537"/>
                </a:lnTo>
                <a:cubicBezTo>
                  <a:pt x="0" y="1834"/>
                  <a:pt x="250" y="2096"/>
                  <a:pt x="560" y="2096"/>
                </a:cubicBezTo>
                <a:lnTo>
                  <a:pt x="16395" y="2096"/>
                </a:lnTo>
                <a:cubicBezTo>
                  <a:pt x="16705" y="2096"/>
                  <a:pt x="16955" y="1834"/>
                  <a:pt x="16955" y="1537"/>
                </a:cubicBezTo>
                <a:lnTo>
                  <a:pt x="16955" y="572"/>
                </a:lnTo>
                <a:cubicBezTo>
                  <a:pt x="16955" y="263"/>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1"/>
          <p:cNvSpPr/>
          <p:nvPr/>
        </p:nvSpPr>
        <p:spPr>
          <a:xfrm>
            <a:off x="70773" y="1849673"/>
            <a:ext cx="544548" cy="67012"/>
          </a:xfrm>
          <a:custGeom>
            <a:avLst/>
            <a:gdLst/>
            <a:ahLst/>
            <a:cxnLst/>
            <a:rect l="l" t="t" r="r" b="b"/>
            <a:pathLst>
              <a:path w="16943" h="2085" extrusionOk="0">
                <a:moveTo>
                  <a:pt x="548" y="1"/>
                </a:moveTo>
                <a:cubicBezTo>
                  <a:pt x="238" y="1"/>
                  <a:pt x="0" y="251"/>
                  <a:pt x="0" y="549"/>
                </a:cubicBezTo>
                <a:lnTo>
                  <a:pt x="0" y="1525"/>
                </a:lnTo>
                <a:cubicBezTo>
                  <a:pt x="0" y="1823"/>
                  <a:pt x="238" y="2073"/>
                  <a:pt x="548" y="2085"/>
                </a:cubicBezTo>
                <a:lnTo>
                  <a:pt x="16383" y="2085"/>
                </a:lnTo>
                <a:cubicBezTo>
                  <a:pt x="16693" y="2073"/>
                  <a:pt x="16943" y="1823"/>
                  <a:pt x="16943" y="1513"/>
                </a:cubicBezTo>
                <a:lnTo>
                  <a:pt x="16943" y="549"/>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1"/>
          <p:cNvSpPr/>
          <p:nvPr/>
        </p:nvSpPr>
        <p:spPr>
          <a:xfrm>
            <a:off x="70773" y="2093462"/>
            <a:ext cx="544548" cy="66980"/>
          </a:xfrm>
          <a:custGeom>
            <a:avLst/>
            <a:gdLst/>
            <a:ahLst/>
            <a:cxnLst/>
            <a:rect l="l" t="t" r="r" b="b"/>
            <a:pathLst>
              <a:path w="16943" h="2084" extrusionOk="0">
                <a:moveTo>
                  <a:pt x="548" y="0"/>
                </a:moveTo>
                <a:cubicBezTo>
                  <a:pt x="238" y="0"/>
                  <a:pt x="0" y="250"/>
                  <a:pt x="0" y="548"/>
                </a:cubicBezTo>
                <a:lnTo>
                  <a:pt x="0" y="1512"/>
                </a:lnTo>
                <a:cubicBezTo>
                  <a:pt x="0" y="1822"/>
                  <a:pt x="238"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1"/>
          <p:cNvSpPr/>
          <p:nvPr/>
        </p:nvSpPr>
        <p:spPr>
          <a:xfrm>
            <a:off x="70773" y="2336832"/>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1"/>
          <p:cNvSpPr/>
          <p:nvPr/>
        </p:nvSpPr>
        <p:spPr>
          <a:xfrm>
            <a:off x="70388" y="2580589"/>
            <a:ext cx="544934" cy="67012"/>
          </a:xfrm>
          <a:custGeom>
            <a:avLst/>
            <a:gdLst/>
            <a:ahLst/>
            <a:cxnLst/>
            <a:rect l="l" t="t" r="r" b="b"/>
            <a:pathLst>
              <a:path w="16955" h="2085" extrusionOk="0">
                <a:moveTo>
                  <a:pt x="560" y="1"/>
                </a:moveTo>
                <a:cubicBezTo>
                  <a:pt x="250" y="1"/>
                  <a:pt x="0" y="251"/>
                  <a:pt x="12" y="560"/>
                </a:cubicBezTo>
                <a:lnTo>
                  <a:pt x="12" y="1525"/>
                </a:lnTo>
                <a:cubicBezTo>
                  <a:pt x="0" y="1834"/>
                  <a:pt x="250" y="2084"/>
                  <a:pt x="560" y="2084"/>
                </a:cubicBezTo>
                <a:lnTo>
                  <a:pt x="16395" y="2084"/>
                </a:lnTo>
                <a:cubicBezTo>
                  <a:pt x="16705" y="2084"/>
                  <a:pt x="16955" y="1834"/>
                  <a:pt x="16955" y="1525"/>
                </a:cubicBezTo>
                <a:lnTo>
                  <a:pt x="16955" y="560"/>
                </a:lnTo>
                <a:cubicBezTo>
                  <a:pt x="16955" y="251"/>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1"/>
          <p:cNvSpPr/>
          <p:nvPr/>
        </p:nvSpPr>
        <p:spPr>
          <a:xfrm>
            <a:off x="70773" y="2824377"/>
            <a:ext cx="544548" cy="66980"/>
          </a:xfrm>
          <a:custGeom>
            <a:avLst/>
            <a:gdLst/>
            <a:ahLst/>
            <a:cxnLst/>
            <a:rect l="l" t="t" r="r" b="b"/>
            <a:pathLst>
              <a:path w="16943" h="2084" extrusionOk="0">
                <a:moveTo>
                  <a:pt x="548" y="0"/>
                </a:moveTo>
                <a:cubicBezTo>
                  <a:pt x="238" y="0"/>
                  <a:pt x="0" y="250"/>
                  <a:pt x="0" y="560"/>
                </a:cubicBezTo>
                <a:lnTo>
                  <a:pt x="0" y="1524"/>
                </a:lnTo>
                <a:cubicBezTo>
                  <a:pt x="0" y="1822"/>
                  <a:pt x="250"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
          <p:cNvSpPr/>
          <p:nvPr/>
        </p:nvSpPr>
        <p:spPr>
          <a:xfrm>
            <a:off x="70773" y="3068134"/>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1"/>
          <p:cNvSpPr/>
          <p:nvPr/>
        </p:nvSpPr>
        <p:spPr>
          <a:xfrm>
            <a:off x="70773" y="3311890"/>
            <a:ext cx="544548" cy="67012"/>
          </a:xfrm>
          <a:custGeom>
            <a:avLst/>
            <a:gdLst/>
            <a:ahLst/>
            <a:cxnLst/>
            <a:rect l="l" t="t" r="r" b="b"/>
            <a:pathLst>
              <a:path w="16943" h="2085" extrusionOk="0">
                <a:moveTo>
                  <a:pt x="548" y="1"/>
                </a:moveTo>
                <a:cubicBezTo>
                  <a:pt x="238" y="1"/>
                  <a:pt x="0" y="251"/>
                  <a:pt x="0" y="560"/>
                </a:cubicBezTo>
                <a:lnTo>
                  <a:pt x="0" y="1525"/>
                </a:lnTo>
                <a:cubicBezTo>
                  <a:pt x="0" y="1834"/>
                  <a:pt x="238" y="2084"/>
                  <a:pt x="548" y="2084"/>
                </a:cubicBezTo>
                <a:lnTo>
                  <a:pt x="16383" y="2084"/>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1"/>
          <p:cNvSpPr/>
          <p:nvPr/>
        </p:nvSpPr>
        <p:spPr>
          <a:xfrm>
            <a:off x="70388" y="3555293"/>
            <a:ext cx="544934" cy="67365"/>
          </a:xfrm>
          <a:custGeom>
            <a:avLst/>
            <a:gdLst/>
            <a:ahLst/>
            <a:cxnLst/>
            <a:rect l="l" t="t" r="r" b="b"/>
            <a:pathLst>
              <a:path w="16955" h="2096" extrusionOk="0">
                <a:moveTo>
                  <a:pt x="560" y="0"/>
                </a:moveTo>
                <a:cubicBezTo>
                  <a:pt x="250" y="12"/>
                  <a:pt x="0" y="262"/>
                  <a:pt x="12" y="572"/>
                </a:cubicBezTo>
                <a:lnTo>
                  <a:pt x="12" y="1536"/>
                </a:lnTo>
                <a:cubicBezTo>
                  <a:pt x="0" y="1834"/>
                  <a:pt x="250" y="2096"/>
                  <a:pt x="560" y="2096"/>
                </a:cubicBezTo>
                <a:lnTo>
                  <a:pt x="16395" y="2096"/>
                </a:lnTo>
                <a:cubicBezTo>
                  <a:pt x="16705" y="2096"/>
                  <a:pt x="16955" y="1834"/>
                  <a:pt x="16955" y="1536"/>
                </a:cubicBezTo>
                <a:lnTo>
                  <a:pt x="16955" y="572"/>
                </a:lnTo>
                <a:cubicBezTo>
                  <a:pt x="16955" y="262"/>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1"/>
          <p:cNvSpPr/>
          <p:nvPr/>
        </p:nvSpPr>
        <p:spPr>
          <a:xfrm>
            <a:off x="70773" y="3799049"/>
            <a:ext cx="544548" cy="67365"/>
          </a:xfrm>
          <a:custGeom>
            <a:avLst/>
            <a:gdLst/>
            <a:ahLst/>
            <a:cxnLst/>
            <a:rect l="l" t="t" r="r" b="b"/>
            <a:pathLst>
              <a:path w="16943" h="2096" extrusionOk="0">
                <a:moveTo>
                  <a:pt x="548" y="0"/>
                </a:moveTo>
                <a:cubicBezTo>
                  <a:pt x="238" y="12"/>
                  <a:pt x="0" y="262"/>
                  <a:pt x="0" y="560"/>
                </a:cubicBezTo>
                <a:lnTo>
                  <a:pt x="0" y="1536"/>
                </a:lnTo>
                <a:cubicBezTo>
                  <a:pt x="0" y="1834"/>
                  <a:pt x="250" y="2084"/>
                  <a:pt x="548" y="2096"/>
                </a:cubicBezTo>
                <a:lnTo>
                  <a:pt x="16383" y="2096"/>
                </a:lnTo>
                <a:cubicBezTo>
                  <a:pt x="16693" y="2096"/>
                  <a:pt x="16943" y="1834"/>
                  <a:pt x="16943" y="1536"/>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1"/>
          <p:cNvSpPr/>
          <p:nvPr/>
        </p:nvSpPr>
        <p:spPr>
          <a:xfrm>
            <a:off x="70773" y="4042805"/>
            <a:ext cx="544548" cy="67398"/>
          </a:xfrm>
          <a:custGeom>
            <a:avLst/>
            <a:gdLst/>
            <a:ahLst/>
            <a:cxnLst/>
            <a:rect l="l" t="t" r="r" b="b"/>
            <a:pathLst>
              <a:path w="16943" h="2097" extrusionOk="0">
                <a:moveTo>
                  <a:pt x="548" y="1"/>
                </a:moveTo>
                <a:cubicBezTo>
                  <a:pt x="238" y="12"/>
                  <a:pt x="0" y="262"/>
                  <a:pt x="0" y="560"/>
                </a:cubicBezTo>
                <a:lnTo>
                  <a:pt x="0" y="1525"/>
                </a:lnTo>
                <a:cubicBezTo>
                  <a:pt x="0" y="1834"/>
                  <a:pt x="250"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1"/>
          <p:cNvSpPr/>
          <p:nvPr/>
        </p:nvSpPr>
        <p:spPr>
          <a:xfrm>
            <a:off x="70773" y="4286561"/>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1"/>
          <p:cNvSpPr/>
          <p:nvPr/>
        </p:nvSpPr>
        <p:spPr>
          <a:xfrm>
            <a:off x="70388" y="4530350"/>
            <a:ext cx="544934" cy="66980"/>
          </a:xfrm>
          <a:custGeom>
            <a:avLst/>
            <a:gdLst/>
            <a:ahLst/>
            <a:cxnLst/>
            <a:rect l="l" t="t" r="r" b="b"/>
            <a:pathLst>
              <a:path w="16955" h="2084" extrusionOk="0">
                <a:moveTo>
                  <a:pt x="560" y="0"/>
                </a:moveTo>
                <a:cubicBezTo>
                  <a:pt x="250" y="0"/>
                  <a:pt x="0" y="250"/>
                  <a:pt x="12" y="560"/>
                </a:cubicBezTo>
                <a:lnTo>
                  <a:pt x="12" y="1524"/>
                </a:lnTo>
                <a:cubicBezTo>
                  <a:pt x="0" y="1834"/>
                  <a:pt x="250" y="2084"/>
                  <a:pt x="560" y="2084"/>
                </a:cubicBezTo>
                <a:lnTo>
                  <a:pt x="16395" y="2084"/>
                </a:lnTo>
                <a:cubicBezTo>
                  <a:pt x="16705" y="2084"/>
                  <a:pt x="16955" y="1834"/>
                  <a:pt x="16955" y="1524"/>
                </a:cubicBezTo>
                <a:lnTo>
                  <a:pt x="16955" y="560"/>
                </a:lnTo>
                <a:cubicBezTo>
                  <a:pt x="16955" y="250"/>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1"/>
          <p:cNvSpPr/>
          <p:nvPr/>
        </p:nvSpPr>
        <p:spPr>
          <a:xfrm>
            <a:off x="228038" y="435392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1"/>
          <p:cNvSpPr/>
          <p:nvPr/>
        </p:nvSpPr>
        <p:spPr>
          <a:xfrm>
            <a:off x="228038" y="411017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
          <p:cNvSpPr/>
          <p:nvPr/>
        </p:nvSpPr>
        <p:spPr>
          <a:xfrm>
            <a:off x="228038" y="386638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1"/>
          <p:cNvSpPr/>
          <p:nvPr/>
        </p:nvSpPr>
        <p:spPr>
          <a:xfrm>
            <a:off x="228038" y="3622628"/>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228038" y="3378871"/>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a:off x="228038" y="3135083"/>
            <a:ext cx="176834" cy="176834"/>
          </a:xfrm>
          <a:custGeom>
            <a:avLst/>
            <a:gdLst/>
            <a:ahLst/>
            <a:cxnLst/>
            <a:rect l="l" t="t" r="r" b="b"/>
            <a:pathLst>
              <a:path w="5502" h="5502" extrusionOk="0">
                <a:moveTo>
                  <a:pt x="1" y="1"/>
                </a:moveTo>
                <a:lnTo>
                  <a:pt x="1" y="5502"/>
                </a:lnTo>
                <a:lnTo>
                  <a:pt x="5501" y="5502"/>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a:off x="228038" y="2891327"/>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a:off x="228038" y="2647570"/>
            <a:ext cx="176834" cy="176834"/>
          </a:xfrm>
          <a:custGeom>
            <a:avLst/>
            <a:gdLst/>
            <a:ahLst/>
            <a:cxnLst/>
            <a:rect l="l" t="t" r="r" b="b"/>
            <a:pathLst>
              <a:path w="5502" h="5502"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a:off x="228038" y="2404200"/>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a:off x="228038" y="2160411"/>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a:off x="228038" y="1916655"/>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a:off x="228038" y="167289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
          <p:cNvSpPr/>
          <p:nvPr/>
        </p:nvSpPr>
        <p:spPr>
          <a:xfrm>
            <a:off x="228038" y="142914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
          <p:cNvSpPr/>
          <p:nvPr/>
        </p:nvSpPr>
        <p:spPr>
          <a:xfrm>
            <a:off x="228038" y="118535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a:off x="228038" y="941598"/>
            <a:ext cx="176834" cy="176834"/>
          </a:xfrm>
          <a:custGeom>
            <a:avLst/>
            <a:gdLst/>
            <a:ahLst/>
            <a:cxnLst/>
            <a:rect l="l" t="t" r="r" b="b"/>
            <a:pathLst>
              <a:path w="5502" h="5502" extrusionOk="0">
                <a:moveTo>
                  <a:pt x="1" y="1"/>
                </a:moveTo>
                <a:lnTo>
                  <a:pt x="1" y="5501"/>
                </a:lnTo>
                <a:lnTo>
                  <a:pt x="5501" y="5501"/>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a:off x="228038" y="697841"/>
            <a:ext cx="176834" cy="176802"/>
          </a:xfrm>
          <a:custGeom>
            <a:avLst/>
            <a:gdLst/>
            <a:ahLst/>
            <a:cxnLst/>
            <a:rect l="l" t="t" r="r" b="b"/>
            <a:pathLst>
              <a:path w="5502" h="5501"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
          <p:cNvSpPr/>
          <p:nvPr/>
        </p:nvSpPr>
        <p:spPr>
          <a:xfrm>
            <a:off x="255583" y="173945"/>
            <a:ext cx="8517839" cy="4795609"/>
          </a:xfrm>
          <a:custGeom>
            <a:avLst/>
            <a:gdLst/>
            <a:ahLst/>
            <a:cxnLst/>
            <a:rect l="l" t="t" r="r" b="b"/>
            <a:pathLst>
              <a:path w="265023" h="149210" extrusionOk="0">
                <a:moveTo>
                  <a:pt x="7490" y="1"/>
                </a:moveTo>
                <a:cubicBezTo>
                  <a:pt x="3335" y="1"/>
                  <a:pt x="1" y="3346"/>
                  <a:pt x="1" y="7490"/>
                </a:cubicBezTo>
                <a:lnTo>
                  <a:pt x="1" y="141720"/>
                </a:lnTo>
                <a:cubicBezTo>
                  <a:pt x="1" y="145864"/>
                  <a:pt x="3335" y="149209"/>
                  <a:pt x="7490" y="149209"/>
                </a:cubicBezTo>
                <a:lnTo>
                  <a:pt x="257545" y="149209"/>
                </a:lnTo>
                <a:cubicBezTo>
                  <a:pt x="261688" y="149209"/>
                  <a:pt x="265022" y="145864"/>
                  <a:pt x="265022" y="141720"/>
                </a:cubicBezTo>
                <a:lnTo>
                  <a:pt x="265022" y="7490"/>
                </a:lnTo>
                <a:cubicBezTo>
                  <a:pt x="265022" y="3346"/>
                  <a:pt x="261688" y="1"/>
                  <a:pt x="257545" y="1"/>
                </a:cubicBezTo>
                <a:close/>
              </a:path>
            </a:pathLst>
          </a:custGeom>
          <a:solidFill>
            <a:schemeClr val="dk2"/>
          </a:solidFill>
          <a:ln>
            <a:noFill/>
          </a:ln>
          <a:effectLst>
            <a:outerShdw blurRad="57150" dist="38100" dir="72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
          <p:cNvSpPr/>
          <p:nvPr/>
        </p:nvSpPr>
        <p:spPr>
          <a:xfrm>
            <a:off x="515826" y="494679"/>
            <a:ext cx="169828" cy="156875"/>
          </a:xfrm>
          <a:custGeom>
            <a:avLst/>
            <a:gdLst/>
            <a:ahLst/>
            <a:cxnLst/>
            <a:rect l="l" t="t" r="r" b="b"/>
            <a:pathLst>
              <a:path w="5284" h="4881" extrusionOk="0">
                <a:moveTo>
                  <a:pt x="2197" y="1"/>
                </a:moveTo>
                <a:cubicBezTo>
                  <a:pt x="1313" y="1"/>
                  <a:pt x="434" y="474"/>
                  <a:pt x="0" y="1392"/>
                </a:cubicBezTo>
                <a:lnTo>
                  <a:pt x="2608" y="1392"/>
                </a:lnTo>
                <a:cubicBezTo>
                  <a:pt x="2917" y="1392"/>
                  <a:pt x="3167" y="1654"/>
                  <a:pt x="3167" y="1964"/>
                </a:cubicBezTo>
                <a:lnTo>
                  <a:pt x="3167" y="2928"/>
                </a:lnTo>
                <a:cubicBezTo>
                  <a:pt x="3167" y="3238"/>
                  <a:pt x="2917" y="3488"/>
                  <a:pt x="2608" y="3488"/>
                </a:cubicBezTo>
                <a:lnTo>
                  <a:pt x="0" y="3488"/>
                </a:lnTo>
                <a:cubicBezTo>
                  <a:pt x="381" y="4333"/>
                  <a:pt x="1238" y="4881"/>
                  <a:pt x="2167" y="4881"/>
                </a:cubicBezTo>
                <a:cubicBezTo>
                  <a:pt x="2173" y="4881"/>
                  <a:pt x="2178" y="4881"/>
                  <a:pt x="2183" y="4881"/>
                </a:cubicBezTo>
                <a:cubicBezTo>
                  <a:pt x="4103" y="4881"/>
                  <a:pt x="5284" y="2780"/>
                  <a:pt x="4263" y="1154"/>
                </a:cubicBezTo>
                <a:cubicBezTo>
                  <a:pt x="3779" y="379"/>
                  <a:pt x="2986"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1"/>
          <p:cNvSpPr/>
          <p:nvPr/>
        </p:nvSpPr>
        <p:spPr>
          <a:xfrm>
            <a:off x="515826" y="738467"/>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41"/>
                  <a:pt x="3167" y="1951"/>
                </a:cubicBezTo>
                <a:lnTo>
                  <a:pt x="3167" y="2927"/>
                </a:lnTo>
                <a:cubicBezTo>
                  <a:pt x="3167" y="3225"/>
                  <a:pt x="2917" y="3487"/>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
          <p:cNvSpPr/>
          <p:nvPr/>
        </p:nvSpPr>
        <p:spPr>
          <a:xfrm>
            <a:off x="515826" y="982224"/>
            <a:ext cx="169828" cy="156875"/>
          </a:xfrm>
          <a:custGeom>
            <a:avLst/>
            <a:gdLst/>
            <a:ahLst/>
            <a:cxnLst/>
            <a:rect l="l" t="t" r="r" b="b"/>
            <a:pathLst>
              <a:path w="5284" h="4881" extrusionOk="0">
                <a:moveTo>
                  <a:pt x="2197" y="0"/>
                </a:moveTo>
                <a:cubicBezTo>
                  <a:pt x="1313" y="0"/>
                  <a:pt x="434" y="474"/>
                  <a:pt x="0" y="1392"/>
                </a:cubicBezTo>
                <a:lnTo>
                  <a:pt x="2608" y="1392"/>
                </a:lnTo>
                <a:cubicBezTo>
                  <a:pt x="2917" y="1392"/>
                  <a:pt x="3167" y="1642"/>
                  <a:pt x="3167" y="1951"/>
                </a:cubicBezTo>
                <a:lnTo>
                  <a:pt x="3167" y="2916"/>
                </a:lnTo>
                <a:cubicBezTo>
                  <a:pt x="3167" y="3225"/>
                  <a:pt x="2917" y="3475"/>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1"/>
          <p:cNvSpPr/>
          <p:nvPr/>
        </p:nvSpPr>
        <p:spPr>
          <a:xfrm>
            <a:off x="515826" y="1225948"/>
            <a:ext cx="169731" cy="156522"/>
          </a:xfrm>
          <a:custGeom>
            <a:avLst/>
            <a:gdLst/>
            <a:ahLst/>
            <a:cxnLst/>
            <a:rect l="l" t="t" r="r" b="b"/>
            <a:pathLst>
              <a:path w="5281" h="4870" extrusionOk="0">
                <a:moveTo>
                  <a:pt x="2206" y="0"/>
                </a:moveTo>
                <a:cubicBezTo>
                  <a:pt x="1320" y="0"/>
                  <a:pt x="435" y="473"/>
                  <a:pt x="0" y="1393"/>
                </a:cubicBezTo>
                <a:lnTo>
                  <a:pt x="2608" y="1393"/>
                </a:lnTo>
                <a:cubicBezTo>
                  <a:pt x="2917" y="1393"/>
                  <a:pt x="3167" y="1643"/>
                  <a:pt x="3167" y="1952"/>
                </a:cubicBezTo>
                <a:lnTo>
                  <a:pt x="3167" y="2917"/>
                </a:lnTo>
                <a:cubicBezTo>
                  <a:pt x="3167" y="3226"/>
                  <a:pt x="2917" y="3476"/>
                  <a:pt x="2608" y="3488"/>
                </a:cubicBezTo>
                <a:lnTo>
                  <a:pt x="0" y="3488"/>
                </a:lnTo>
                <a:cubicBezTo>
                  <a:pt x="381" y="4334"/>
                  <a:pt x="1238" y="4869"/>
                  <a:pt x="2167" y="4869"/>
                </a:cubicBezTo>
                <a:cubicBezTo>
                  <a:pt x="2178" y="4870"/>
                  <a:pt x="2189" y="4870"/>
                  <a:pt x="2199" y="4870"/>
                </a:cubicBezTo>
                <a:cubicBezTo>
                  <a:pt x="4109" y="4870"/>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1"/>
          <p:cNvSpPr/>
          <p:nvPr/>
        </p:nvSpPr>
        <p:spPr>
          <a:xfrm>
            <a:off x="515826" y="1469704"/>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1"/>
          <p:cNvSpPr/>
          <p:nvPr/>
        </p:nvSpPr>
        <p:spPr>
          <a:xfrm>
            <a:off x="515826" y="1713460"/>
            <a:ext cx="169731" cy="156554"/>
          </a:xfrm>
          <a:custGeom>
            <a:avLst/>
            <a:gdLst/>
            <a:ahLst/>
            <a:cxnLst/>
            <a:rect l="l" t="t" r="r" b="b"/>
            <a:pathLst>
              <a:path w="5281" h="4871" extrusionOk="0">
                <a:moveTo>
                  <a:pt x="2202" y="1"/>
                </a:moveTo>
                <a:cubicBezTo>
                  <a:pt x="1316" y="1"/>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1"/>
          <p:cNvSpPr/>
          <p:nvPr/>
        </p:nvSpPr>
        <p:spPr>
          <a:xfrm>
            <a:off x="515826" y="1957217"/>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1"/>
          <p:cNvSpPr/>
          <p:nvPr/>
        </p:nvSpPr>
        <p:spPr>
          <a:xfrm>
            <a:off x="515826" y="2200716"/>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5"/>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1"/>
          <p:cNvSpPr/>
          <p:nvPr/>
        </p:nvSpPr>
        <p:spPr>
          <a:xfrm>
            <a:off x="515826" y="2444440"/>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1"/>
          <p:cNvSpPr/>
          <p:nvPr/>
        </p:nvSpPr>
        <p:spPr>
          <a:xfrm>
            <a:off x="515826" y="2688196"/>
            <a:ext cx="169828" cy="156875"/>
          </a:xfrm>
          <a:custGeom>
            <a:avLst/>
            <a:gdLst/>
            <a:ahLst/>
            <a:cxnLst/>
            <a:rect l="l" t="t" r="r" b="b"/>
            <a:pathLst>
              <a:path w="5284" h="4881" extrusionOk="0">
                <a:moveTo>
                  <a:pt x="2197" y="0"/>
                </a:moveTo>
                <a:cubicBezTo>
                  <a:pt x="1313" y="0"/>
                  <a:pt x="434" y="473"/>
                  <a:pt x="0" y="1392"/>
                </a:cubicBezTo>
                <a:lnTo>
                  <a:pt x="2608" y="1392"/>
                </a:lnTo>
                <a:cubicBezTo>
                  <a:pt x="2917" y="1392"/>
                  <a:pt x="3167" y="1642"/>
                  <a:pt x="3167" y="1951"/>
                </a:cubicBezTo>
                <a:lnTo>
                  <a:pt x="3167" y="2927"/>
                </a:lnTo>
                <a:cubicBezTo>
                  <a:pt x="3167" y="3237"/>
                  <a:pt x="2917" y="3487"/>
                  <a:pt x="2608" y="3487"/>
                </a:cubicBezTo>
                <a:lnTo>
                  <a:pt x="0" y="3487"/>
                </a:lnTo>
                <a:cubicBezTo>
                  <a:pt x="393"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
          <p:cNvSpPr/>
          <p:nvPr/>
        </p:nvSpPr>
        <p:spPr>
          <a:xfrm>
            <a:off x="515826" y="2931888"/>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89"/>
                </a:cubicBezTo>
                <a:lnTo>
                  <a:pt x="0" y="3489"/>
                </a:lnTo>
                <a:cubicBezTo>
                  <a:pt x="393" y="4335"/>
                  <a:pt x="1238" y="4870"/>
                  <a:pt x="2167" y="4870"/>
                </a:cubicBezTo>
                <a:cubicBezTo>
                  <a:pt x="2178" y="4871"/>
                  <a:pt x="2189" y="4871"/>
                  <a:pt x="2199" y="4871"/>
                </a:cubicBezTo>
                <a:cubicBezTo>
                  <a:pt x="4109" y="4871"/>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
          <p:cNvSpPr/>
          <p:nvPr/>
        </p:nvSpPr>
        <p:spPr>
          <a:xfrm>
            <a:off x="515826" y="3175677"/>
            <a:ext cx="169731" cy="156907"/>
          </a:xfrm>
          <a:custGeom>
            <a:avLst/>
            <a:gdLst/>
            <a:ahLst/>
            <a:cxnLst/>
            <a:rect l="l" t="t" r="r" b="b"/>
            <a:pathLst>
              <a:path w="5281" h="4882" extrusionOk="0">
                <a:moveTo>
                  <a:pt x="2206" y="0"/>
                </a:moveTo>
                <a:cubicBezTo>
                  <a:pt x="1320" y="0"/>
                  <a:pt x="435" y="473"/>
                  <a:pt x="0" y="1393"/>
                </a:cubicBezTo>
                <a:lnTo>
                  <a:pt x="2608" y="1393"/>
                </a:lnTo>
                <a:cubicBezTo>
                  <a:pt x="2917" y="1393"/>
                  <a:pt x="3167" y="1643"/>
                  <a:pt x="3167" y="1953"/>
                </a:cubicBezTo>
                <a:lnTo>
                  <a:pt x="3167" y="2917"/>
                </a:lnTo>
                <a:cubicBezTo>
                  <a:pt x="3167" y="3227"/>
                  <a:pt x="2917" y="3477"/>
                  <a:pt x="2608" y="3489"/>
                </a:cubicBezTo>
                <a:lnTo>
                  <a:pt x="0" y="3489"/>
                </a:lnTo>
                <a:cubicBezTo>
                  <a:pt x="381" y="4334"/>
                  <a:pt x="1238" y="4870"/>
                  <a:pt x="2167" y="4882"/>
                </a:cubicBezTo>
                <a:cubicBezTo>
                  <a:pt x="2178" y="4882"/>
                  <a:pt x="2189" y="4882"/>
                  <a:pt x="2199" y="4882"/>
                </a:cubicBezTo>
                <a:cubicBezTo>
                  <a:pt x="4109" y="4882"/>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
          <p:cNvSpPr/>
          <p:nvPr/>
        </p:nvSpPr>
        <p:spPr>
          <a:xfrm>
            <a:off x="515826" y="3419433"/>
            <a:ext cx="169731" cy="156554"/>
          </a:xfrm>
          <a:custGeom>
            <a:avLst/>
            <a:gdLst/>
            <a:ahLst/>
            <a:cxnLst/>
            <a:rect l="l" t="t" r="r" b="b"/>
            <a:pathLst>
              <a:path w="5281" h="4871" extrusionOk="0">
                <a:moveTo>
                  <a:pt x="2202" y="0"/>
                </a:moveTo>
                <a:cubicBezTo>
                  <a:pt x="1316" y="0"/>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
          <p:cNvSpPr/>
          <p:nvPr/>
        </p:nvSpPr>
        <p:spPr>
          <a:xfrm>
            <a:off x="515826" y="3663189"/>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
          <p:cNvSpPr/>
          <p:nvPr/>
        </p:nvSpPr>
        <p:spPr>
          <a:xfrm>
            <a:off x="515826" y="3906978"/>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2"/>
                </a:cubicBezTo>
                <a:lnTo>
                  <a:pt x="3167" y="2917"/>
                </a:lnTo>
                <a:cubicBezTo>
                  <a:pt x="3167" y="3226"/>
                  <a:pt x="2917" y="3476"/>
                  <a:pt x="2608" y="3476"/>
                </a:cubicBezTo>
                <a:lnTo>
                  <a:pt x="0" y="3476"/>
                </a:lnTo>
                <a:cubicBezTo>
                  <a:pt x="381" y="4322"/>
                  <a:pt x="1238" y="4869"/>
                  <a:pt x="2167" y="4869"/>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
          <p:cNvSpPr/>
          <p:nvPr/>
        </p:nvSpPr>
        <p:spPr>
          <a:xfrm>
            <a:off x="515826" y="4150445"/>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6"/>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
          <p:cNvSpPr/>
          <p:nvPr/>
        </p:nvSpPr>
        <p:spPr>
          <a:xfrm>
            <a:off x="515826" y="4394169"/>
            <a:ext cx="169828" cy="156875"/>
          </a:xfrm>
          <a:custGeom>
            <a:avLst/>
            <a:gdLst/>
            <a:ahLst/>
            <a:cxnLst/>
            <a:rect l="l" t="t" r="r" b="b"/>
            <a:pathLst>
              <a:path w="5284" h="4881"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a:off x="70388" y="539419"/>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70773" y="783175"/>
            <a:ext cx="546862" cy="67365"/>
          </a:xfrm>
          <a:custGeom>
            <a:avLst/>
            <a:gdLst/>
            <a:ahLst/>
            <a:cxnLst/>
            <a:rect l="l" t="t" r="r" b="b"/>
            <a:pathLst>
              <a:path w="17015" h="2096" extrusionOk="0">
                <a:moveTo>
                  <a:pt x="548" y="0"/>
                </a:moveTo>
                <a:cubicBezTo>
                  <a:pt x="238" y="12"/>
                  <a:pt x="0" y="262"/>
                  <a:pt x="0" y="560"/>
                </a:cubicBezTo>
                <a:lnTo>
                  <a:pt x="0" y="1536"/>
                </a:lnTo>
                <a:cubicBezTo>
                  <a:pt x="0" y="1834"/>
                  <a:pt x="250" y="2084"/>
                  <a:pt x="560" y="2096"/>
                </a:cubicBezTo>
                <a:lnTo>
                  <a:pt x="16455" y="2096"/>
                </a:lnTo>
                <a:cubicBezTo>
                  <a:pt x="16764" y="2096"/>
                  <a:pt x="17014" y="1834"/>
                  <a:pt x="17014" y="1536"/>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70773" y="1026932"/>
            <a:ext cx="546862" cy="67398"/>
          </a:xfrm>
          <a:custGeom>
            <a:avLst/>
            <a:gdLst/>
            <a:ahLst/>
            <a:cxnLst/>
            <a:rect l="l" t="t" r="r" b="b"/>
            <a:pathLst>
              <a:path w="17015" h="2097" extrusionOk="0">
                <a:moveTo>
                  <a:pt x="548" y="1"/>
                </a:moveTo>
                <a:cubicBezTo>
                  <a:pt x="238" y="12"/>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a:off x="70773" y="1270688"/>
            <a:ext cx="546862" cy="67398"/>
          </a:xfrm>
          <a:custGeom>
            <a:avLst/>
            <a:gdLst/>
            <a:ahLst/>
            <a:cxnLst/>
            <a:rect l="l" t="t" r="r" b="b"/>
            <a:pathLst>
              <a:path w="17015" h="2097" extrusionOk="0">
                <a:moveTo>
                  <a:pt x="548" y="1"/>
                </a:moveTo>
                <a:cubicBezTo>
                  <a:pt x="238" y="1"/>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70388" y="1514476"/>
            <a:ext cx="547248" cy="67365"/>
          </a:xfrm>
          <a:custGeom>
            <a:avLst/>
            <a:gdLst/>
            <a:ahLst/>
            <a:cxnLst/>
            <a:rect l="l" t="t" r="r" b="b"/>
            <a:pathLst>
              <a:path w="17027" h="2096" extrusionOk="0">
                <a:moveTo>
                  <a:pt x="560" y="0"/>
                </a:moveTo>
                <a:cubicBezTo>
                  <a:pt x="250" y="0"/>
                  <a:pt x="0" y="262"/>
                  <a:pt x="12" y="572"/>
                </a:cubicBezTo>
                <a:lnTo>
                  <a:pt x="12" y="1524"/>
                </a:lnTo>
                <a:cubicBezTo>
                  <a:pt x="0" y="1834"/>
                  <a:pt x="250" y="2084"/>
                  <a:pt x="560" y="2096"/>
                </a:cubicBezTo>
                <a:lnTo>
                  <a:pt x="16467" y="2096"/>
                </a:lnTo>
                <a:cubicBezTo>
                  <a:pt x="16776" y="2084"/>
                  <a:pt x="17026" y="1834"/>
                  <a:pt x="17026" y="1524"/>
                </a:cubicBezTo>
                <a:lnTo>
                  <a:pt x="17026" y="572"/>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a:off x="70773" y="1758233"/>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
          <p:cNvSpPr/>
          <p:nvPr/>
        </p:nvSpPr>
        <p:spPr>
          <a:xfrm>
            <a:off x="70773" y="2001989"/>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
          <p:cNvSpPr/>
          <p:nvPr/>
        </p:nvSpPr>
        <p:spPr>
          <a:xfrm>
            <a:off x="70773" y="2245745"/>
            <a:ext cx="546862" cy="67012"/>
          </a:xfrm>
          <a:custGeom>
            <a:avLst/>
            <a:gdLst/>
            <a:ahLst/>
            <a:cxnLst/>
            <a:rect l="l" t="t" r="r" b="b"/>
            <a:pathLst>
              <a:path w="17015" h="2085" extrusionOk="0">
                <a:moveTo>
                  <a:pt x="548" y="1"/>
                </a:moveTo>
                <a:cubicBezTo>
                  <a:pt x="238" y="1"/>
                  <a:pt x="0" y="251"/>
                  <a:pt x="0" y="561"/>
                </a:cubicBezTo>
                <a:lnTo>
                  <a:pt x="0" y="1525"/>
                </a:lnTo>
                <a:cubicBezTo>
                  <a:pt x="0" y="1834"/>
                  <a:pt x="250" y="2085"/>
                  <a:pt x="560" y="2085"/>
                </a:cubicBezTo>
                <a:lnTo>
                  <a:pt x="16455" y="2085"/>
                </a:lnTo>
                <a:cubicBezTo>
                  <a:pt x="16764" y="2085"/>
                  <a:pt x="17014" y="1834"/>
                  <a:pt x="17014" y="1525"/>
                </a:cubicBezTo>
                <a:lnTo>
                  <a:pt x="17014" y="561"/>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70388" y="2489148"/>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70773" y="2733290"/>
            <a:ext cx="546862" cy="67012"/>
          </a:xfrm>
          <a:custGeom>
            <a:avLst/>
            <a:gdLst/>
            <a:ahLst/>
            <a:cxnLst/>
            <a:rect l="l" t="t" r="r" b="b"/>
            <a:pathLst>
              <a:path w="17015" h="2085" extrusionOk="0">
                <a:moveTo>
                  <a:pt x="548" y="0"/>
                </a:moveTo>
                <a:cubicBezTo>
                  <a:pt x="250" y="0"/>
                  <a:pt x="0" y="250"/>
                  <a:pt x="0" y="548"/>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70773" y="2976661"/>
            <a:ext cx="546862" cy="67398"/>
          </a:xfrm>
          <a:custGeom>
            <a:avLst/>
            <a:gdLst/>
            <a:ahLst/>
            <a:cxnLst/>
            <a:rect l="l" t="t" r="r" b="b"/>
            <a:pathLst>
              <a:path w="17015" h="2097" extrusionOk="0">
                <a:moveTo>
                  <a:pt x="548" y="1"/>
                </a:moveTo>
                <a:cubicBezTo>
                  <a:pt x="238" y="13"/>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70773" y="3220449"/>
            <a:ext cx="546862" cy="67365"/>
          </a:xfrm>
          <a:custGeom>
            <a:avLst/>
            <a:gdLst/>
            <a:ahLst/>
            <a:cxnLst/>
            <a:rect l="l" t="t" r="r" b="b"/>
            <a:pathLst>
              <a:path w="17015" h="2096" extrusionOk="0">
                <a:moveTo>
                  <a:pt x="548" y="0"/>
                </a:moveTo>
                <a:cubicBezTo>
                  <a:pt x="238" y="12"/>
                  <a:pt x="0" y="262"/>
                  <a:pt x="0" y="560"/>
                </a:cubicBezTo>
                <a:lnTo>
                  <a:pt x="0" y="1524"/>
                </a:lnTo>
                <a:cubicBezTo>
                  <a:pt x="0" y="1834"/>
                  <a:pt x="250" y="2084"/>
                  <a:pt x="560" y="2096"/>
                </a:cubicBezTo>
                <a:lnTo>
                  <a:pt x="16455" y="2096"/>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70388" y="3464205"/>
            <a:ext cx="547248" cy="66980"/>
          </a:xfrm>
          <a:custGeom>
            <a:avLst/>
            <a:gdLst/>
            <a:ahLst/>
            <a:cxnLst/>
            <a:rect l="l" t="t" r="r" b="b"/>
            <a:pathLst>
              <a:path w="17027" h="2084" extrusionOk="0">
                <a:moveTo>
                  <a:pt x="560" y="0"/>
                </a:moveTo>
                <a:cubicBezTo>
                  <a:pt x="250" y="0"/>
                  <a:pt x="0" y="250"/>
                  <a:pt x="12" y="560"/>
                </a:cubicBezTo>
                <a:lnTo>
                  <a:pt x="12" y="1524"/>
                </a:lnTo>
                <a:cubicBezTo>
                  <a:pt x="0" y="1834"/>
                  <a:pt x="250" y="2084"/>
                  <a:pt x="560" y="2084"/>
                </a:cubicBezTo>
                <a:lnTo>
                  <a:pt x="16467" y="2084"/>
                </a:lnTo>
                <a:cubicBezTo>
                  <a:pt x="16776" y="2084"/>
                  <a:pt x="17026" y="1834"/>
                  <a:pt x="17026" y="1524"/>
                </a:cubicBezTo>
                <a:lnTo>
                  <a:pt x="17026" y="560"/>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70773" y="3707962"/>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70773" y="3951718"/>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70773" y="4195506"/>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70388" y="4438877"/>
            <a:ext cx="547248" cy="67365"/>
          </a:xfrm>
          <a:custGeom>
            <a:avLst/>
            <a:gdLst/>
            <a:ahLst/>
            <a:cxnLst/>
            <a:rect l="l" t="t" r="r" b="b"/>
            <a:pathLst>
              <a:path w="17027" h="2096" extrusionOk="0">
                <a:moveTo>
                  <a:pt x="560" y="0"/>
                </a:moveTo>
                <a:cubicBezTo>
                  <a:pt x="250" y="12"/>
                  <a:pt x="0" y="262"/>
                  <a:pt x="12" y="572"/>
                </a:cubicBezTo>
                <a:lnTo>
                  <a:pt x="12" y="1536"/>
                </a:lnTo>
                <a:cubicBezTo>
                  <a:pt x="0" y="1846"/>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406001" y="4758421"/>
            <a:ext cx="8145080" cy="90346"/>
          </a:xfrm>
          <a:custGeom>
            <a:avLst/>
            <a:gdLst/>
            <a:ahLst/>
            <a:cxnLst/>
            <a:rect l="l" t="t" r="r" b="b"/>
            <a:pathLst>
              <a:path w="253425" h="2811" extrusionOk="0">
                <a:moveTo>
                  <a:pt x="0" y="0"/>
                </a:moveTo>
                <a:lnTo>
                  <a:pt x="0" y="2810"/>
                </a:lnTo>
                <a:lnTo>
                  <a:pt x="253425" y="2810"/>
                </a:lnTo>
                <a:lnTo>
                  <a:pt x="253425"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8543978" y="286824"/>
            <a:ext cx="92242" cy="4471510"/>
          </a:xfrm>
          <a:custGeom>
            <a:avLst/>
            <a:gdLst/>
            <a:ahLst/>
            <a:cxnLst/>
            <a:rect l="l" t="t" r="r" b="b"/>
            <a:pathLst>
              <a:path w="2870" h="139126" extrusionOk="0">
                <a:moveTo>
                  <a:pt x="0" y="1"/>
                </a:moveTo>
                <a:lnTo>
                  <a:pt x="0" y="139125"/>
                </a:lnTo>
                <a:lnTo>
                  <a:pt x="2870" y="139125"/>
                </a:lnTo>
                <a:lnTo>
                  <a:pt x="2870"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
          <p:cNvSpPr/>
          <p:nvPr/>
        </p:nvSpPr>
        <p:spPr>
          <a:xfrm>
            <a:off x="407126" y="286824"/>
            <a:ext cx="8135920" cy="4471510"/>
          </a:xfrm>
          <a:custGeom>
            <a:avLst/>
            <a:gdLst/>
            <a:ahLst/>
            <a:cxnLst/>
            <a:rect l="l" t="t" r="r" b="b"/>
            <a:pathLst>
              <a:path w="253140" h="139126" extrusionOk="0">
                <a:moveTo>
                  <a:pt x="1" y="1"/>
                </a:moveTo>
                <a:lnTo>
                  <a:pt x="1" y="7847"/>
                </a:lnTo>
                <a:lnTo>
                  <a:pt x="3394" y="7847"/>
                </a:lnTo>
                <a:cubicBezTo>
                  <a:pt x="3787" y="7002"/>
                  <a:pt x="4620" y="6466"/>
                  <a:pt x="5561" y="6466"/>
                </a:cubicBezTo>
                <a:cubicBezTo>
                  <a:pt x="6906" y="6466"/>
                  <a:pt x="7990" y="7549"/>
                  <a:pt x="7990" y="8895"/>
                </a:cubicBezTo>
                <a:cubicBezTo>
                  <a:pt x="7990" y="10240"/>
                  <a:pt x="6906" y="11336"/>
                  <a:pt x="5561" y="11336"/>
                </a:cubicBezTo>
                <a:cubicBezTo>
                  <a:pt x="4620" y="11336"/>
                  <a:pt x="3787" y="10788"/>
                  <a:pt x="3394" y="9943"/>
                </a:cubicBezTo>
                <a:lnTo>
                  <a:pt x="1" y="9943"/>
                </a:lnTo>
                <a:lnTo>
                  <a:pt x="1" y="15431"/>
                </a:lnTo>
                <a:lnTo>
                  <a:pt x="3394" y="15431"/>
                </a:lnTo>
                <a:cubicBezTo>
                  <a:pt x="3787" y="14586"/>
                  <a:pt x="4620" y="14038"/>
                  <a:pt x="5561" y="14038"/>
                </a:cubicBezTo>
                <a:cubicBezTo>
                  <a:pt x="6906" y="14038"/>
                  <a:pt x="7990" y="15134"/>
                  <a:pt x="7990" y="16479"/>
                </a:cubicBezTo>
                <a:cubicBezTo>
                  <a:pt x="7990" y="17825"/>
                  <a:pt x="6906" y="18908"/>
                  <a:pt x="5561" y="18908"/>
                </a:cubicBezTo>
                <a:cubicBezTo>
                  <a:pt x="4620" y="18908"/>
                  <a:pt x="3787" y="18372"/>
                  <a:pt x="3394" y="17527"/>
                </a:cubicBezTo>
                <a:lnTo>
                  <a:pt x="1" y="17527"/>
                </a:lnTo>
                <a:lnTo>
                  <a:pt x="1" y="23028"/>
                </a:lnTo>
                <a:lnTo>
                  <a:pt x="3394" y="23028"/>
                </a:lnTo>
                <a:cubicBezTo>
                  <a:pt x="3787" y="22170"/>
                  <a:pt x="4620" y="21635"/>
                  <a:pt x="5561" y="21635"/>
                </a:cubicBezTo>
                <a:cubicBezTo>
                  <a:pt x="6906" y="21635"/>
                  <a:pt x="7990" y="22718"/>
                  <a:pt x="7990" y="24063"/>
                </a:cubicBezTo>
                <a:cubicBezTo>
                  <a:pt x="7990" y="25409"/>
                  <a:pt x="6906" y="26504"/>
                  <a:pt x="5561" y="26504"/>
                </a:cubicBezTo>
                <a:cubicBezTo>
                  <a:pt x="4620" y="26504"/>
                  <a:pt x="3775" y="25957"/>
                  <a:pt x="3394" y="25111"/>
                </a:cubicBezTo>
                <a:lnTo>
                  <a:pt x="1" y="25111"/>
                </a:lnTo>
                <a:lnTo>
                  <a:pt x="1" y="30600"/>
                </a:lnTo>
                <a:lnTo>
                  <a:pt x="3394" y="30600"/>
                </a:lnTo>
                <a:cubicBezTo>
                  <a:pt x="3787" y="29755"/>
                  <a:pt x="4620" y="29207"/>
                  <a:pt x="5561" y="29207"/>
                </a:cubicBezTo>
                <a:cubicBezTo>
                  <a:pt x="6906" y="29207"/>
                  <a:pt x="7990" y="30302"/>
                  <a:pt x="7990" y="31648"/>
                </a:cubicBezTo>
                <a:cubicBezTo>
                  <a:pt x="7990" y="32993"/>
                  <a:pt x="6906" y="34077"/>
                  <a:pt x="5561" y="34077"/>
                </a:cubicBezTo>
                <a:cubicBezTo>
                  <a:pt x="4632" y="34077"/>
                  <a:pt x="3787" y="33541"/>
                  <a:pt x="3394" y="32695"/>
                </a:cubicBezTo>
                <a:lnTo>
                  <a:pt x="1" y="32695"/>
                </a:lnTo>
                <a:lnTo>
                  <a:pt x="1" y="38184"/>
                </a:lnTo>
                <a:lnTo>
                  <a:pt x="3394" y="38184"/>
                </a:lnTo>
                <a:cubicBezTo>
                  <a:pt x="3787" y="37339"/>
                  <a:pt x="4632" y="36803"/>
                  <a:pt x="5561" y="36791"/>
                </a:cubicBezTo>
                <a:cubicBezTo>
                  <a:pt x="6906" y="36791"/>
                  <a:pt x="7990" y="37887"/>
                  <a:pt x="7990" y="39232"/>
                </a:cubicBezTo>
                <a:cubicBezTo>
                  <a:pt x="7990" y="40577"/>
                  <a:pt x="6906" y="41673"/>
                  <a:pt x="5561" y="41673"/>
                </a:cubicBezTo>
                <a:cubicBezTo>
                  <a:pt x="4620" y="41661"/>
                  <a:pt x="3787" y="41125"/>
                  <a:pt x="3394" y="40280"/>
                </a:cubicBezTo>
                <a:lnTo>
                  <a:pt x="1" y="40280"/>
                </a:lnTo>
                <a:lnTo>
                  <a:pt x="1" y="45768"/>
                </a:lnTo>
                <a:lnTo>
                  <a:pt x="3394" y="45768"/>
                </a:lnTo>
                <a:cubicBezTo>
                  <a:pt x="3787" y="44923"/>
                  <a:pt x="4632" y="44387"/>
                  <a:pt x="5561" y="44375"/>
                </a:cubicBezTo>
                <a:cubicBezTo>
                  <a:pt x="6883" y="44411"/>
                  <a:pt x="7930" y="45495"/>
                  <a:pt x="7930" y="46816"/>
                </a:cubicBezTo>
                <a:cubicBezTo>
                  <a:pt x="7930" y="48138"/>
                  <a:pt x="6883" y="49221"/>
                  <a:pt x="5561" y="49257"/>
                </a:cubicBezTo>
                <a:cubicBezTo>
                  <a:pt x="4632" y="49245"/>
                  <a:pt x="3787" y="48709"/>
                  <a:pt x="3394" y="47864"/>
                </a:cubicBezTo>
                <a:lnTo>
                  <a:pt x="1" y="47864"/>
                </a:lnTo>
                <a:lnTo>
                  <a:pt x="1" y="53353"/>
                </a:lnTo>
                <a:lnTo>
                  <a:pt x="3394" y="53353"/>
                </a:lnTo>
                <a:cubicBezTo>
                  <a:pt x="3787" y="52507"/>
                  <a:pt x="4620" y="51960"/>
                  <a:pt x="5561" y="51960"/>
                </a:cubicBezTo>
                <a:cubicBezTo>
                  <a:pt x="6906" y="51960"/>
                  <a:pt x="7990" y="53055"/>
                  <a:pt x="7990" y="54400"/>
                </a:cubicBezTo>
                <a:cubicBezTo>
                  <a:pt x="7990" y="55746"/>
                  <a:pt x="6906" y="56829"/>
                  <a:pt x="5561" y="56829"/>
                </a:cubicBezTo>
                <a:cubicBezTo>
                  <a:pt x="4620" y="56829"/>
                  <a:pt x="3787" y="56294"/>
                  <a:pt x="3394" y="55448"/>
                </a:cubicBezTo>
                <a:lnTo>
                  <a:pt x="1" y="55448"/>
                </a:lnTo>
                <a:lnTo>
                  <a:pt x="1" y="60937"/>
                </a:lnTo>
                <a:lnTo>
                  <a:pt x="3394" y="60937"/>
                </a:lnTo>
                <a:cubicBezTo>
                  <a:pt x="3787" y="60092"/>
                  <a:pt x="4620" y="59544"/>
                  <a:pt x="5561" y="59544"/>
                </a:cubicBezTo>
                <a:cubicBezTo>
                  <a:pt x="6906" y="59544"/>
                  <a:pt x="7990" y="60639"/>
                  <a:pt x="7990" y="61985"/>
                </a:cubicBezTo>
                <a:cubicBezTo>
                  <a:pt x="7990" y="63330"/>
                  <a:pt x="6906" y="64414"/>
                  <a:pt x="5561" y="64414"/>
                </a:cubicBezTo>
                <a:cubicBezTo>
                  <a:pt x="4620" y="64414"/>
                  <a:pt x="3787" y="63878"/>
                  <a:pt x="3394" y="63021"/>
                </a:cubicBezTo>
                <a:lnTo>
                  <a:pt x="1" y="63021"/>
                </a:lnTo>
                <a:lnTo>
                  <a:pt x="1" y="68521"/>
                </a:lnTo>
                <a:lnTo>
                  <a:pt x="3394" y="68521"/>
                </a:lnTo>
                <a:cubicBezTo>
                  <a:pt x="3787" y="67676"/>
                  <a:pt x="4620" y="67128"/>
                  <a:pt x="5561" y="67128"/>
                </a:cubicBezTo>
                <a:cubicBezTo>
                  <a:pt x="6906" y="67128"/>
                  <a:pt x="7990" y="68212"/>
                  <a:pt x="7990" y="69557"/>
                </a:cubicBezTo>
                <a:cubicBezTo>
                  <a:pt x="7990" y="70914"/>
                  <a:pt x="6906" y="71998"/>
                  <a:pt x="5561" y="71998"/>
                </a:cubicBezTo>
                <a:cubicBezTo>
                  <a:pt x="4620" y="71998"/>
                  <a:pt x="3787" y="71450"/>
                  <a:pt x="3394" y="70605"/>
                </a:cubicBezTo>
                <a:lnTo>
                  <a:pt x="1" y="70605"/>
                </a:lnTo>
                <a:lnTo>
                  <a:pt x="1" y="76106"/>
                </a:lnTo>
                <a:lnTo>
                  <a:pt x="3394" y="76106"/>
                </a:lnTo>
                <a:cubicBezTo>
                  <a:pt x="3787" y="75260"/>
                  <a:pt x="4620" y="74713"/>
                  <a:pt x="5561" y="74713"/>
                </a:cubicBezTo>
                <a:cubicBezTo>
                  <a:pt x="6906" y="74713"/>
                  <a:pt x="7990" y="75796"/>
                  <a:pt x="7990" y="77141"/>
                </a:cubicBezTo>
                <a:cubicBezTo>
                  <a:pt x="7990" y="78499"/>
                  <a:pt x="6906" y="79582"/>
                  <a:pt x="5561" y="79582"/>
                </a:cubicBezTo>
                <a:cubicBezTo>
                  <a:pt x="4620" y="79582"/>
                  <a:pt x="3787" y="79034"/>
                  <a:pt x="3394" y="78189"/>
                </a:cubicBezTo>
                <a:lnTo>
                  <a:pt x="1" y="78189"/>
                </a:lnTo>
                <a:lnTo>
                  <a:pt x="1" y="83690"/>
                </a:lnTo>
                <a:lnTo>
                  <a:pt x="3394" y="83690"/>
                </a:lnTo>
                <a:cubicBezTo>
                  <a:pt x="3787" y="82844"/>
                  <a:pt x="4620" y="82297"/>
                  <a:pt x="5561" y="82297"/>
                </a:cubicBezTo>
                <a:cubicBezTo>
                  <a:pt x="6906" y="82297"/>
                  <a:pt x="7990" y="83380"/>
                  <a:pt x="7990" y="84726"/>
                </a:cubicBezTo>
                <a:cubicBezTo>
                  <a:pt x="7990" y="86083"/>
                  <a:pt x="6906" y="87166"/>
                  <a:pt x="5561" y="87166"/>
                </a:cubicBezTo>
                <a:cubicBezTo>
                  <a:pt x="4620" y="87166"/>
                  <a:pt x="3787" y="86619"/>
                  <a:pt x="3394" y="85773"/>
                </a:cubicBezTo>
                <a:lnTo>
                  <a:pt x="1" y="85773"/>
                </a:lnTo>
                <a:lnTo>
                  <a:pt x="1" y="91274"/>
                </a:lnTo>
                <a:lnTo>
                  <a:pt x="3394" y="91274"/>
                </a:lnTo>
                <a:cubicBezTo>
                  <a:pt x="3787" y="90429"/>
                  <a:pt x="4620" y="89881"/>
                  <a:pt x="5561" y="89881"/>
                </a:cubicBezTo>
                <a:cubicBezTo>
                  <a:pt x="6906" y="89881"/>
                  <a:pt x="7990" y="90965"/>
                  <a:pt x="7990" y="92310"/>
                </a:cubicBezTo>
                <a:cubicBezTo>
                  <a:pt x="7990" y="93655"/>
                  <a:pt x="6906" y="94751"/>
                  <a:pt x="5561" y="94751"/>
                </a:cubicBezTo>
                <a:cubicBezTo>
                  <a:pt x="4620" y="94751"/>
                  <a:pt x="3787" y="94203"/>
                  <a:pt x="3394" y="93358"/>
                </a:cubicBezTo>
                <a:lnTo>
                  <a:pt x="1" y="93358"/>
                </a:lnTo>
                <a:lnTo>
                  <a:pt x="1" y="98846"/>
                </a:lnTo>
                <a:lnTo>
                  <a:pt x="3394" y="98846"/>
                </a:lnTo>
                <a:cubicBezTo>
                  <a:pt x="3787" y="98001"/>
                  <a:pt x="4620" y="97465"/>
                  <a:pt x="5561" y="97465"/>
                </a:cubicBezTo>
                <a:cubicBezTo>
                  <a:pt x="6906" y="97465"/>
                  <a:pt x="7990" y="98549"/>
                  <a:pt x="7990" y="99894"/>
                </a:cubicBezTo>
                <a:cubicBezTo>
                  <a:pt x="7990" y="101240"/>
                  <a:pt x="6906" y="102335"/>
                  <a:pt x="5561" y="102335"/>
                </a:cubicBezTo>
                <a:cubicBezTo>
                  <a:pt x="4620" y="102335"/>
                  <a:pt x="3787" y="101787"/>
                  <a:pt x="3394" y="100942"/>
                </a:cubicBezTo>
                <a:lnTo>
                  <a:pt x="1" y="100942"/>
                </a:lnTo>
                <a:lnTo>
                  <a:pt x="1" y="106431"/>
                </a:lnTo>
                <a:lnTo>
                  <a:pt x="3394" y="106431"/>
                </a:lnTo>
                <a:cubicBezTo>
                  <a:pt x="3787" y="105585"/>
                  <a:pt x="4620" y="105050"/>
                  <a:pt x="5561" y="105050"/>
                </a:cubicBezTo>
                <a:cubicBezTo>
                  <a:pt x="6906" y="105050"/>
                  <a:pt x="7990" y="106133"/>
                  <a:pt x="7990" y="107478"/>
                </a:cubicBezTo>
                <a:cubicBezTo>
                  <a:pt x="7990" y="108824"/>
                  <a:pt x="6906" y="109919"/>
                  <a:pt x="5561" y="109919"/>
                </a:cubicBezTo>
                <a:cubicBezTo>
                  <a:pt x="4620" y="109919"/>
                  <a:pt x="3787" y="109372"/>
                  <a:pt x="3394" y="108526"/>
                </a:cubicBezTo>
                <a:lnTo>
                  <a:pt x="1" y="108526"/>
                </a:lnTo>
                <a:lnTo>
                  <a:pt x="1" y="114015"/>
                </a:lnTo>
                <a:lnTo>
                  <a:pt x="3394" y="114015"/>
                </a:lnTo>
                <a:cubicBezTo>
                  <a:pt x="3787" y="113170"/>
                  <a:pt x="4620" y="112634"/>
                  <a:pt x="5561" y="112634"/>
                </a:cubicBezTo>
                <a:cubicBezTo>
                  <a:pt x="6906" y="112634"/>
                  <a:pt x="7990" y="113717"/>
                  <a:pt x="7990" y="115063"/>
                </a:cubicBezTo>
                <a:cubicBezTo>
                  <a:pt x="7990" y="116408"/>
                  <a:pt x="6906" y="117503"/>
                  <a:pt x="5561" y="117503"/>
                </a:cubicBezTo>
                <a:cubicBezTo>
                  <a:pt x="4620" y="117503"/>
                  <a:pt x="3787" y="116956"/>
                  <a:pt x="3394" y="116110"/>
                </a:cubicBezTo>
                <a:lnTo>
                  <a:pt x="1" y="116110"/>
                </a:lnTo>
                <a:lnTo>
                  <a:pt x="1" y="121611"/>
                </a:lnTo>
                <a:lnTo>
                  <a:pt x="3394" y="121611"/>
                </a:lnTo>
                <a:cubicBezTo>
                  <a:pt x="3775" y="120754"/>
                  <a:pt x="4620" y="120206"/>
                  <a:pt x="5561" y="120206"/>
                </a:cubicBezTo>
                <a:cubicBezTo>
                  <a:pt x="6906" y="120206"/>
                  <a:pt x="7990" y="121302"/>
                  <a:pt x="7990" y="122647"/>
                </a:cubicBezTo>
                <a:cubicBezTo>
                  <a:pt x="7990" y="123992"/>
                  <a:pt x="6906" y="125076"/>
                  <a:pt x="5561" y="125088"/>
                </a:cubicBezTo>
                <a:cubicBezTo>
                  <a:pt x="4620" y="125076"/>
                  <a:pt x="3787" y="124540"/>
                  <a:pt x="3394" y="123695"/>
                </a:cubicBezTo>
                <a:lnTo>
                  <a:pt x="1" y="123695"/>
                </a:lnTo>
                <a:lnTo>
                  <a:pt x="1" y="129183"/>
                </a:lnTo>
                <a:lnTo>
                  <a:pt x="3394" y="129183"/>
                </a:lnTo>
                <a:cubicBezTo>
                  <a:pt x="3787" y="128338"/>
                  <a:pt x="4632" y="127802"/>
                  <a:pt x="5561" y="127802"/>
                </a:cubicBezTo>
                <a:cubicBezTo>
                  <a:pt x="6906" y="127802"/>
                  <a:pt x="7990" y="128886"/>
                  <a:pt x="7990" y="130231"/>
                </a:cubicBezTo>
                <a:cubicBezTo>
                  <a:pt x="7990" y="131577"/>
                  <a:pt x="6906" y="132672"/>
                  <a:pt x="5561" y="132672"/>
                </a:cubicBezTo>
                <a:cubicBezTo>
                  <a:pt x="4620" y="132672"/>
                  <a:pt x="3787" y="132124"/>
                  <a:pt x="3394" y="131279"/>
                </a:cubicBezTo>
                <a:lnTo>
                  <a:pt x="1" y="131279"/>
                </a:lnTo>
                <a:lnTo>
                  <a:pt x="1" y="139125"/>
                </a:lnTo>
                <a:lnTo>
                  <a:pt x="253140" y="139125"/>
                </a:lnTo>
                <a:lnTo>
                  <a:pt x="2531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1"/>
          <p:cNvSpPr/>
          <p:nvPr/>
        </p:nvSpPr>
        <p:spPr>
          <a:xfrm rot="7115392" flipH="1">
            <a:off x="7958710"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
          <p:cNvSpPr/>
          <p:nvPr/>
        </p:nvSpPr>
        <p:spPr>
          <a:xfrm>
            <a:off x="1468713" y="4969541"/>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rot="9623925" flipH="1">
            <a:off x="7415323" y="-190456"/>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txBox="1">
            <a:spLocks noGrp="1"/>
          </p:cNvSpPr>
          <p:nvPr>
            <p:ph type="title" hasCustomPrompt="1"/>
          </p:nvPr>
        </p:nvSpPr>
        <p:spPr>
          <a:xfrm>
            <a:off x="1144350" y="1656225"/>
            <a:ext cx="6855300" cy="1290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2000"/>
              <a:buNone/>
              <a:defRPr sz="12000"/>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1092" name="Google Shape;1092;p11"/>
          <p:cNvSpPr txBox="1">
            <a:spLocks noGrp="1"/>
          </p:cNvSpPr>
          <p:nvPr>
            <p:ph type="body" idx="1"/>
          </p:nvPr>
        </p:nvSpPr>
        <p:spPr>
          <a:xfrm>
            <a:off x="1756650" y="3211788"/>
            <a:ext cx="5630700" cy="379500"/>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sz="18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9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1">
    <p:bg>
      <p:bgPr>
        <a:solidFill>
          <a:schemeClr val="lt1"/>
        </a:solidFill>
        <a:effectLst/>
      </p:bgPr>
    </p:bg>
    <p:spTree>
      <p:nvGrpSpPr>
        <p:cNvPr id="1" name="Shape 2301"/>
        <p:cNvGrpSpPr/>
        <p:nvPr/>
      </p:nvGrpSpPr>
      <p:grpSpPr>
        <a:xfrm>
          <a:off x="0" y="0"/>
          <a:ext cx="0" cy="0"/>
          <a:chOff x="0" y="0"/>
          <a:chExt cx="0" cy="0"/>
        </a:xfrm>
      </p:grpSpPr>
      <p:sp>
        <p:nvSpPr>
          <p:cNvPr id="2302" name="Google Shape;2302;p24"/>
          <p:cNvSpPr/>
          <p:nvPr/>
        </p:nvSpPr>
        <p:spPr>
          <a:xfrm rot="-1176075" flipH="1">
            <a:off x="-117077" y="2958419"/>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4"/>
          <p:cNvSpPr/>
          <p:nvPr/>
        </p:nvSpPr>
        <p:spPr>
          <a:xfrm rot="10800000" flipH="1">
            <a:off x="8941950" y="369115"/>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4"/>
          <p:cNvSpPr/>
          <p:nvPr/>
        </p:nvSpPr>
        <p:spPr>
          <a:xfrm rot="10800000" flipH="1">
            <a:off x="8704288" y="3754640"/>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4"/>
          <p:cNvSpPr/>
          <p:nvPr/>
        </p:nvSpPr>
        <p:spPr>
          <a:xfrm rot="-6347472" flipH="1">
            <a:off x="8856197" y="1771895"/>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4"/>
          <p:cNvSpPr/>
          <p:nvPr/>
        </p:nvSpPr>
        <p:spPr>
          <a:xfrm rot="10800000" flipH="1">
            <a:off x="8007813" y="-4935"/>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4"/>
          <p:cNvSpPr/>
          <p:nvPr/>
        </p:nvSpPr>
        <p:spPr>
          <a:xfrm rot="-6347472" flipH="1">
            <a:off x="6105222" y="-137455"/>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4"/>
          <p:cNvSpPr/>
          <p:nvPr/>
        </p:nvSpPr>
        <p:spPr>
          <a:xfrm rot="10800000" flipH="1">
            <a:off x="3986538" y="48915"/>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4"/>
          <p:cNvSpPr/>
          <p:nvPr/>
        </p:nvSpPr>
        <p:spPr>
          <a:xfrm rot="-9149706" flipH="1">
            <a:off x="2294346" y="-137450"/>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4"/>
          <p:cNvSpPr/>
          <p:nvPr/>
        </p:nvSpPr>
        <p:spPr>
          <a:xfrm rot="-9149706" flipH="1">
            <a:off x="57696" y="18425"/>
            <a:ext cx="318922"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4"/>
          <p:cNvSpPr/>
          <p:nvPr/>
        </p:nvSpPr>
        <p:spPr>
          <a:xfrm rot="10800000" flipH="1">
            <a:off x="-58137" y="1163340"/>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4"/>
          <p:cNvSpPr/>
          <p:nvPr/>
        </p:nvSpPr>
        <p:spPr>
          <a:xfrm rot="-7535460" flipH="1">
            <a:off x="2996789" y="4820361"/>
            <a:ext cx="318931" cy="32021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4"/>
          <p:cNvSpPr/>
          <p:nvPr/>
        </p:nvSpPr>
        <p:spPr>
          <a:xfrm rot="-6347472" flipH="1">
            <a:off x="75622" y="4820382"/>
            <a:ext cx="318919" cy="32020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4"/>
          <p:cNvSpPr/>
          <p:nvPr/>
        </p:nvSpPr>
        <p:spPr>
          <a:xfrm rot="10800000" flipH="1">
            <a:off x="1149813" y="4841715"/>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4"/>
          <p:cNvSpPr/>
          <p:nvPr/>
        </p:nvSpPr>
        <p:spPr>
          <a:xfrm rot="-1176075" flipH="1">
            <a:off x="5107673" y="5006069"/>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4"/>
          <p:cNvSpPr/>
          <p:nvPr/>
        </p:nvSpPr>
        <p:spPr>
          <a:xfrm rot="10800000" flipH="1">
            <a:off x="7134963" y="4818340"/>
            <a:ext cx="318923" cy="320208"/>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4"/>
          <p:cNvSpPr/>
          <p:nvPr/>
        </p:nvSpPr>
        <p:spPr>
          <a:xfrm rot="-1176075" flipH="1">
            <a:off x="8801648" y="4811244"/>
            <a:ext cx="318916" cy="320202"/>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4"/>
          <p:cNvSpPr/>
          <p:nvPr/>
        </p:nvSpPr>
        <p:spPr>
          <a:xfrm>
            <a:off x="513898" y="586088"/>
            <a:ext cx="147748" cy="156554"/>
          </a:xfrm>
          <a:custGeom>
            <a:avLst/>
            <a:gdLst/>
            <a:ahLst/>
            <a:cxnLst/>
            <a:rect l="l" t="t" r="r" b="b"/>
            <a:pathLst>
              <a:path w="459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1"/>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4"/>
          <p:cNvSpPr/>
          <p:nvPr/>
        </p:nvSpPr>
        <p:spPr>
          <a:xfrm>
            <a:off x="513898" y="829844"/>
            <a:ext cx="145819" cy="156554"/>
          </a:xfrm>
          <a:custGeom>
            <a:avLst/>
            <a:gdLst/>
            <a:ahLst/>
            <a:cxnLst/>
            <a:rect l="l" t="t" r="r" b="b"/>
            <a:pathLst>
              <a:path w="4537" h="4871" extrusionOk="0">
                <a:moveTo>
                  <a:pt x="2168" y="1"/>
                </a:moveTo>
                <a:cubicBezTo>
                  <a:pt x="1227" y="1"/>
                  <a:pt x="394" y="549"/>
                  <a:pt x="1" y="1394"/>
                </a:cubicBezTo>
                <a:lnTo>
                  <a:pt x="2596" y="1394"/>
                </a:lnTo>
                <a:cubicBezTo>
                  <a:pt x="2906" y="1394"/>
                  <a:pt x="3156" y="1644"/>
                  <a:pt x="3156" y="1954"/>
                </a:cubicBezTo>
                <a:lnTo>
                  <a:pt x="3156" y="2918"/>
                </a:lnTo>
                <a:cubicBezTo>
                  <a:pt x="3156" y="3227"/>
                  <a:pt x="2906" y="3478"/>
                  <a:pt x="2596" y="3478"/>
                </a:cubicBezTo>
                <a:lnTo>
                  <a:pt x="1" y="3478"/>
                </a:lnTo>
                <a:cubicBezTo>
                  <a:pt x="382" y="4323"/>
                  <a:pt x="1227" y="4871"/>
                  <a:pt x="2168" y="4871"/>
                </a:cubicBezTo>
                <a:cubicBezTo>
                  <a:pt x="3489" y="4835"/>
                  <a:pt x="4537" y="3751"/>
                  <a:pt x="4537" y="2430"/>
                </a:cubicBezTo>
                <a:cubicBezTo>
                  <a:pt x="4537" y="1108"/>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4"/>
          <p:cNvSpPr/>
          <p:nvPr/>
        </p:nvSpPr>
        <p:spPr>
          <a:xfrm>
            <a:off x="513898" y="1073632"/>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74"/>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4"/>
          <p:cNvSpPr/>
          <p:nvPr/>
        </p:nvSpPr>
        <p:spPr>
          <a:xfrm>
            <a:off x="513898" y="1317389"/>
            <a:ext cx="145819" cy="156554"/>
          </a:xfrm>
          <a:custGeom>
            <a:avLst/>
            <a:gdLst/>
            <a:ahLst/>
            <a:cxnLst/>
            <a:rect l="l" t="t" r="r" b="b"/>
            <a:pathLst>
              <a:path w="4537" h="4871" extrusionOk="0">
                <a:moveTo>
                  <a:pt x="2168" y="0"/>
                </a:moveTo>
                <a:cubicBezTo>
                  <a:pt x="1227" y="0"/>
                  <a:pt x="382" y="536"/>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489" y="4834"/>
                  <a:pt x="4537" y="3751"/>
                  <a:pt x="4537" y="2429"/>
                </a:cubicBezTo>
                <a:cubicBezTo>
                  <a:pt x="4537" y="1108"/>
                  <a:pt x="3489" y="24"/>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4"/>
          <p:cNvSpPr/>
          <p:nvPr/>
        </p:nvSpPr>
        <p:spPr>
          <a:xfrm>
            <a:off x="513898" y="1560759"/>
            <a:ext cx="147748" cy="156940"/>
          </a:xfrm>
          <a:custGeom>
            <a:avLst/>
            <a:gdLst/>
            <a:ahLst/>
            <a:cxnLst/>
            <a:rect l="l" t="t" r="r" b="b"/>
            <a:pathLst>
              <a:path w="4597" h="4883" extrusionOk="0">
                <a:moveTo>
                  <a:pt x="2168" y="1"/>
                </a:moveTo>
                <a:cubicBezTo>
                  <a:pt x="1227" y="1"/>
                  <a:pt x="394" y="548"/>
                  <a:pt x="1" y="1394"/>
                </a:cubicBezTo>
                <a:lnTo>
                  <a:pt x="2596" y="1394"/>
                </a:lnTo>
                <a:cubicBezTo>
                  <a:pt x="2906" y="1394"/>
                  <a:pt x="3156" y="1644"/>
                  <a:pt x="3156" y="1965"/>
                </a:cubicBezTo>
                <a:lnTo>
                  <a:pt x="3156" y="2918"/>
                </a:lnTo>
                <a:cubicBezTo>
                  <a:pt x="3156" y="3227"/>
                  <a:pt x="2906" y="3477"/>
                  <a:pt x="2596" y="3489"/>
                </a:cubicBezTo>
                <a:lnTo>
                  <a:pt x="1" y="3489"/>
                </a:lnTo>
                <a:cubicBezTo>
                  <a:pt x="382" y="4335"/>
                  <a:pt x="1227" y="4870"/>
                  <a:pt x="2168" y="4882"/>
                </a:cubicBezTo>
                <a:cubicBezTo>
                  <a:pt x="3513" y="4882"/>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4"/>
          <p:cNvSpPr/>
          <p:nvPr/>
        </p:nvSpPr>
        <p:spPr>
          <a:xfrm>
            <a:off x="513898" y="1804548"/>
            <a:ext cx="145819" cy="156907"/>
          </a:xfrm>
          <a:custGeom>
            <a:avLst/>
            <a:gdLst/>
            <a:ahLst/>
            <a:cxnLst/>
            <a:rect l="l" t="t" r="r" b="b"/>
            <a:pathLst>
              <a:path w="4537" h="4882" extrusionOk="0">
                <a:moveTo>
                  <a:pt x="2168" y="0"/>
                </a:moveTo>
                <a:cubicBezTo>
                  <a:pt x="1227" y="12"/>
                  <a:pt x="382" y="548"/>
                  <a:pt x="1" y="1405"/>
                </a:cubicBezTo>
                <a:lnTo>
                  <a:pt x="2596" y="1405"/>
                </a:lnTo>
                <a:cubicBezTo>
                  <a:pt x="2906" y="1405"/>
                  <a:pt x="3156" y="1655"/>
                  <a:pt x="3156" y="1965"/>
                </a:cubicBezTo>
                <a:lnTo>
                  <a:pt x="3156" y="2929"/>
                </a:lnTo>
                <a:cubicBezTo>
                  <a:pt x="3156" y="3239"/>
                  <a:pt x="2906" y="3477"/>
                  <a:pt x="2596" y="3489"/>
                </a:cubicBezTo>
                <a:lnTo>
                  <a:pt x="1" y="3489"/>
                </a:lnTo>
                <a:cubicBezTo>
                  <a:pt x="382" y="4334"/>
                  <a:pt x="1227" y="4870"/>
                  <a:pt x="2168" y="4882"/>
                </a:cubicBezTo>
                <a:cubicBezTo>
                  <a:pt x="3489" y="4846"/>
                  <a:pt x="4537" y="3762"/>
                  <a:pt x="4537" y="2441"/>
                </a:cubicBezTo>
                <a:cubicBezTo>
                  <a:pt x="4537" y="1119"/>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4"/>
          <p:cNvSpPr/>
          <p:nvPr/>
        </p:nvSpPr>
        <p:spPr>
          <a:xfrm>
            <a:off x="513898" y="2048304"/>
            <a:ext cx="147748" cy="156907"/>
          </a:xfrm>
          <a:custGeom>
            <a:avLst/>
            <a:gdLst/>
            <a:ahLst/>
            <a:cxnLst/>
            <a:rect l="l" t="t" r="r" b="b"/>
            <a:pathLst>
              <a:path w="4597" h="4882" extrusionOk="0">
                <a:moveTo>
                  <a:pt x="2168" y="0"/>
                </a:moveTo>
                <a:cubicBezTo>
                  <a:pt x="1227" y="0"/>
                  <a:pt x="382" y="548"/>
                  <a:pt x="1" y="1393"/>
                </a:cubicBezTo>
                <a:lnTo>
                  <a:pt x="2596" y="1393"/>
                </a:lnTo>
                <a:cubicBezTo>
                  <a:pt x="2906" y="1393"/>
                  <a:pt x="3156" y="1643"/>
                  <a:pt x="3156" y="1953"/>
                </a:cubicBezTo>
                <a:lnTo>
                  <a:pt x="3156" y="2917"/>
                </a:lnTo>
                <a:cubicBezTo>
                  <a:pt x="3156" y="3227"/>
                  <a:pt x="2906" y="3489"/>
                  <a:pt x="2596" y="3489"/>
                </a:cubicBezTo>
                <a:lnTo>
                  <a:pt x="1" y="3489"/>
                </a:lnTo>
                <a:cubicBezTo>
                  <a:pt x="394" y="4334"/>
                  <a:pt x="1227" y="4870"/>
                  <a:pt x="2168" y="4882"/>
                </a:cubicBezTo>
                <a:cubicBezTo>
                  <a:pt x="3513" y="4882"/>
                  <a:pt x="4596" y="3786"/>
                  <a:pt x="4596" y="2441"/>
                </a:cubicBezTo>
                <a:cubicBezTo>
                  <a:pt x="4596" y="1096"/>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4"/>
          <p:cNvSpPr/>
          <p:nvPr/>
        </p:nvSpPr>
        <p:spPr>
          <a:xfrm>
            <a:off x="513898" y="2292060"/>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70"/>
                </a:cubicBezTo>
                <a:cubicBezTo>
                  <a:pt x="3489" y="4846"/>
                  <a:pt x="4537" y="3763"/>
                  <a:pt x="4537" y="2441"/>
                </a:cubicBezTo>
                <a:cubicBezTo>
                  <a:pt x="4537" y="1120"/>
                  <a:pt x="3489" y="36"/>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4"/>
          <p:cNvSpPr/>
          <p:nvPr/>
        </p:nvSpPr>
        <p:spPr>
          <a:xfrm>
            <a:off x="513898" y="2535817"/>
            <a:ext cx="147748" cy="156554"/>
          </a:xfrm>
          <a:custGeom>
            <a:avLst/>
            <a:gdLst/>
            <a:ahLst/>
            <a:cxnLst/>
            <a:rect l="l" t="t" r="r" b="b"/>
            <a:pathLst>
              <a:path w="4597" h="4871" extrusionOk="0">
                <a:moveTo>
                  <a:pt x="2168" y="1"/>
                </a:moveTo>
                <a:cubicBezTo>
                  <a:pt x="1227" y="1"/>
                  <a:pt x="382" y="549"/>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513" y="4870"/>
                  <a:pt x="4596" y="3787"/>
                  <a:pt x="4596" y="2442"/>
                </a:cubicBezTo>
                <a:cubicBezTo>
                  <a:pt x="4596" y="1084"/>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4"/>
          <p:cNvSpPr/>
          <p:nvPr/>
        </p:nvSpPr>
        <p:spPr>
          <a:xfrm>
            <a:off x="513898" y="2779605"/>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15"/>
                  <a:pt x="2906" y="3465"/>
                  <a:pt x="2596" y="3477"/>
                </a:cubicBezTo>
                <a:lnTo>
                  <a:pt x="1" y="3477"/>
                </a:lnTo>
                <a:cubicBezTo>
                  <a:pt x="382"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4"/>
          <p:cNvSpPr/>
          <p:nvPr/>
        </p:nvSpPr>
        <p:spPr>
          <a:xfrm>
            <a:off x="513898" y="3023361"/>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513" y="4870"/>
                  <a:pt x="4596" y="3775"/>
                  <a:pt x="4596" y="2429"/>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4"/>
          <p:cNvSpPr/>
          <p:nvPr/>
        </p:nvSpPr>
        <p:spPr>
          <a:xfrm>
            <a:off x="513898" y="3267118"/>
            <a:ext cx="145819" cy="156554"/>
          </a:xfrm>
          <a:custGeom>
            <a:avLst/>
            <a:gdLst/>
            <a:ahLst/>
            <a:cxnLst/>
            <a:rect l="l" t="t" r="r" b="b"/>
            <a:pathLst>
              <a:path w="4537" h="4871" extrusionOk="0">
                <a:moveTo>
                  <a:pt x="2168" y="1"/>
                </a:moveTo>
                <a:cubicBezTo>
                  <a:pt x="1227" y="1"/>
                  <a:pt x="382" y="536"/>
                  <a:pt x="1" y="1394"/>
                </a:cubicBezTo>
                <a:lnTo>
                  <a:pt x="2596" y="1394"/>
                </a:lnTo>
                <a:cubicBezTo>
                  <a:pt x="2906" y="1394"/>
                  <a:pt x="3156" y="1644"/>
                  <a:pt x="3156" y="1953"/>
                </a:cubicBezTo>
                <a:lnTo>
                  <a:pt x="3156" y="2918"/>
                </a:lnTo>
                <a:cubicBezTo>
                  <a:pt x="3156" y="3227"/>
                  <a:pt x="2906" y="3477"/>
                  <a:pt x="2596" y="3477"/>
                </a:cubicBezTo>
                <a:lnTo>
                  <a:pt x="1" y="3477"/>
                </a:lnTo>
                <a:cubicBezTo>
                  <a:pt x="382" y="4323"/>
                  <a:pt x="1227" y="4870"/>
                  <a:pt x="2168" y="4870"/>
                </a:cubicBezTo>
                <a:cubicBezTo>
                  <a:pt x="3489" y="4835"/>
                  <a:pt x="4537" y="3751"/>
                  <a:pt x="4537" y="2430"/>
                </a:cubicBezTo>
                <a:cubicBezTo>
                  <a:pt x="4537" y="1108"/>
                  <a:pt x="3489" y="24"/>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4"/>
          <p:cNvSpPr/>
          <p:nvPr/>
        </p:nvSpPr>
        <p:spPr>
          <a:xfrm>
            <a:off x="513898" y="3510488"/>
            <a:ext cx="147748" cy="156940"/>
          </a:xfrm>
          <a:custGeom>
            <a:avLst/>
            <a:gdLst/>
            <a:ahLst/>
            <a:cxnLst/>
            <a:rect l="l" t="t" r="r" b="b"/>
            <a:pathLst>
              <a:path w="4597" h="4883" extrusionOk="0">
                <a:moveTo>
                  <a:pt x="2168" y="1"/>
                </a:moveTo>
                <a:cubicBezTo>
                  <a:pt x="1227" y="1"/>
                  <a:pt x="382" y="549"/>
                  <a:pt x="1" y="1394"/>
                </a:cubicBezTo>
                <a:lnTo>
                  <a:pt x="2596" y="1394"/>
                </a:lnTo>
                <a:cubicBezTo>
                  <a:pt x="2906" y="1394"/>
                  <a:pt x="3156" y="1656"/>
                  <a:pt x="3156" y="1966"/>
                </a:cubicBezTo>
                <a:lnTo>
                  <a:pt x="3156" y="2918"/>
                </a:lnTo>
                <a:cubicBezTo>
                  <a:pt x="3156" y="3228"/>
                  <a:pt x="2906" y="3478"/>
                  <a:pt x="2596" y="3490"/>
                </a:cubicBezTo>
                <a:lnTo>
                  <a:pt x="1" y="3490"/>
                </a:lnTo>
                <a:cubicBezTo>
                  <a:pt x="382" y="4335"/>
                  <a:pt x="1227" y="4871"/>
                  <a:pt x="2168" y="4883"/>
                </a:cubicBezTo>
                <a:cubicBezTo>
                  <a:pt x="3513" y="4883"/>
                  <a:pt x="4596" y="3787"/>
                  <a:pt x="4596" y="2442"/>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4"/>
          <p:cNvSpPr/>
          <p:nvPr/>
        </p:nvSpPr>
        <p:spPr>
          <a:xfrm>
            <a:off x="513898" y="3754662"/>
            <a:ext cx="145819" cy="156522"/>
          </a:xfrm>
          <a:custGeom>
            <a:avLst/>
            <a:gdLst/>
            <a:ahLst/>
            <a:cxnLst/>
            <a:rect l="l" t="t" r="r" b="b"/>
            <a:pathLst>
              <a:path w="4537" h="4870" extrusionOk="0">
                <a:moveTo>
                  <a:pt x="2168" y="0"/>
                </a:moveTo>
                <a:cubicBezTo>
                  <a:pt x="1227" y="0"/>
                  <a:pt x="394" y="548"/>
                  <a:pt x="1" y="1393"/>
                </a:cubicBezTo>
                <a:lnTo>
                  <a:pt x="2596" y="1393"/>
                </a:lnTo>
                <a:cubicBezTo>
                  <a:pt x="2906" y="1393"/>
                  <a:pt x="3156" y="1643"/>
                  <a:pt x="3156" y="1953"/>
                </a:cubicBezTo>
                <a:lnTo>
                  <a:pt x="3156" y="2917"/>
                </a:lnTo>
                <a:cubicBezTo>
                  <a:pt x="3156" y="3227"/>
                  <a:pt x="2906" y="3477"/>
                  <a:pt x="2596" y="3477"/>
                </a:cubicBezTo>
                <a:lnTo>
                  <a:pt x="1" y="3477"/>
                </a:lnTo>
                <a:cubicBezTo>
                  <a:pt x="394" y="4322"/>
                  <a:pt x="1227" y="4870"/>
                  <a:pt x="2168" y="4870"/>
                </a:cubicBezTo>
                <a:cubicBezTo>
                  <a:pt x="3489" y="4834"/>
                  <a:pt x="4537" y="3751"/>
                  <a:pt x="4537" y="2429"/>
                </a:cubicBezTo>
                <a:cubicBezTo>
                  <a:pt x="4537" y="1107"/>
                  <a:pt x="3489" y="36"/>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4"/>
          <p:cNvSpPr/>
          <p:nvPr/>
        </p:nvSpPr>
        <p:spPr>
          <a:xfrm>
            <a:off x="513898" y="3998033"/>
            <a:ext cx="147748" cy="156940"/>
          </a:xfrm>
          <a:custGeom>
            <a:avLst/>
            <a:gdLst/>
            <a:ahLst/>
            <a:cxnLst/>
            <a:rect l="l" t="t" r="r" b="b"/>
            <a:pathLst>
              <a:path w="4597" h="4883"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4"/>
                  <a:pt x="1227" y="4870"/>
                  <a:pt x="2168" y="4882"/>
                </a:cubicBezTo>
                <a:cubicBezTo>
                  <a:pt x="3513" y="4882"/>
                  <a:pt x="4596" y="3787"/>
                  <a:pt x="4596" y="2441"/>
                </a:cubicBezTo>
                <a:cubicBezTo>
                  <a:pt x="4596" y="1096"/>
                  <a:pt x="3513" y="1"/>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4"/>
          <p:cNvSpPr/>
          <p:nvPr/>
        </p:nvSpPr>
        <p:spPr>
          <a:xfrm>
            <a:off x="513898" y="4241789"/>
            <a:ext cx="145819" cy="156554"/>
          </a:xfrm>
          <a:custGeom>
            <a:avLst/>
            <a:gdLst/>
            <a:ahLst/>
            <a:cxnLst/>
            <a:rect l="l" t="t" r="r" b="b"/>
            <a:pathLst>
              <a:path w="4537" h="4871" extrusionOk="0">
                <a:moveTo>
                  <a:pt x="2168" y="1"/>
                </a:moveTo>
                <a:cubicBezTo>
                  <a:pt x="1227" y="1"/>
                  <a:pt x="382" y="548"/>
                  <a:pt x="1" y="1394"/>
                </a:cubicBezTo>
                <a:lnTo>
                  <a:pt x="2596" y="1394"/>
                </a:lnTo>
                <a:cubicBezTo>
                  <a:pt x="2906" y="1394"/>
                  <a:pt x="3156" y="1644"/>
                  <a:pt x="3156" y="1953"/>
                </a:cubicBezTo>
                <a:lnTo>
                  <a:pt x="3156" y="2918"/>
                </a:lnTo>
                <a:cubicBezTo>
                  <a:pt x="3156" y="3227"/>
                  <a:pt x="2906" y="3477"/>
                  <a:pt x="2596" y="3489"/>
                </a:cubicBezTo>
                <a:lnTo>
                  <a:pt x="1" y="3489"/>
                </a:lnTo>
                <a:cubicBezTo>
                  <a:pt x="382" y="4335"/>
                  <a:pt x="1227" y="4870"/>
                  <a:pt x="2168" y="4870"/>
                </a:cubicBezTo>
                <a:cubicBezTo>
                  <a:pt x="3489" y="4847"/>
                  <a:pt x="4537" y="3763"/>
                  <a:pt x="4537" y="2442"/>
                </a:cubicBezTo>
                <a:cubicBezTo>
                  <a:pt x="4537" y="1120"/>
                  <a:pt x="3489" y="37"/>
                  <a:pt x="2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4"/>
          <p:cNvSpPr/>
          <p:nvPr/>
        </p:nvSpPr>
        <p:spPr>
          <a:xfrm>
            <a:off x="513898" y="4485578"/>
            <a:ext cx="147748" cy="156522"/>
          </a:xfrm>
          <a:custGeom>
            <a:avLst/>
            <a:gdLst/>
            <a:ahLst/>
            <a:cxnLst/>
            <a:rect l="l" t="t" r="r" b="b"/>
            <a:pathLst>
              <a:path w="4597" h="4870" extrusionOk="0">
                <a:moveTo>
                  <a:pt x="2168" y="0"/>
                </a:moveTo>
                <a:cubicBezTo>
                  <a:pt x="1227" y="0"/>
                  <a:pt x="382" y="548"/>
                  <a:pt x="1" y="1393"/>
                </a:cubicBezTo>
                <a:lnTo>
                  <a:pt x="2596" y="1393"/>
                </a:lnTo>
                <a:cubicBezTo>
                  <a:pt x="2906" y="1393"/>
                  <a:pt x="3156" y="1643"/>
                  <a:pt x="3156" y="1953"/>
                </a:cubicBezTo>
                <a:lnTo>
                  <a:pt x="3156" y="2917"/>
                </a:lnTo>
                <a:cubicBezTo>
                  <a:pt x="3156" y="3227"/>
                  <a:pt x="2906" y="3477"/>
                  <a:pt x="2596" y="3477"/>
                </a:cubicBezTo>
                <a:lnTo>
                  <a:pt x="1" y="3477"/>
                </a:lnTo>
                <a:cubicBezTo>
                  <a:pt x="382" y="4322"/>
                  <a:pt x="1227" y="4870"/>
                  <a:pt x="2168" y="4870"/>
                </a:cubicBezTo>
                <a:cubicBezTo>
                  <a:pt x="3513" y="4870"/>
                  <a:pt x="4596" y="3786"/>
                  <a:pt x="4596" y="2441"/>
                </a:cubicBezTo>
                <a:cubicBezTo>
                  <a:pt x="4596" y="1084"/>
                  <a:pt x="3513" y="0"/>
                  <a:pt x="2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4"/>
          <p:cNvSpPr/>
          <p:nvPr/>
        </p:nvSpPr>
        <p:spPr>
          <a:xfrm>
            <a:off x="70773" y="630474"/>
            <a:ext cx="544548" cy="67398"/>
          </a:xfrm>
          <a:custGeom>
            <a:avLst/>
            <a:gdLst/>
            <a:ahLst/>
            <a:cxnLst/>
            <a:rect l="l" t="t" r="r" b="b"/>
            <a:pathLst>
              <a:path w="16943" h="2097" extrusionOk="0">
                <a:moveTo>
                  <a:pt x="548" y="1"/>
                </a:moveTo>
                <a:cubicBezTo>
                  <a:pt x="238" y="13"/>
                  <a:pt x="0" y="263"/>
                  <a:pt x="0" y="572"/>
                </a:cubicBezTo>
                <a:lnTo>
                  <a:pt x="0" y="1537"/>
                </a:lnTo>
                <a:cubicBezTo>
                  <a:pt x="0" y="1846"/>
                  <a:pt x="250" y="2096"/>
                  <a:pt x="548" y="2096"/>
                </a:cubicBezTo>
                <a:lnTo>
                  <a:pt x="16383" y="2096"/>
                </a:lnTo>
                <a:cubicBezTo>
                  <a:pt x="16693" y="2096"/>
                  <a:pt x="16943" y="1846"/>
                  <a:pt x="16943" y="1537"/>
                </a:cubicBezTo>
                <a:lnTo>
                  <a:pt x="16943" y="572"/>
                </a:lnTo>
                <a:cubicBezTo>
                  <a:pt x="16943" y="263"/>
                  <a:pt x="16693" y="13"/>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4"/>
          <p:cNvSpPr/>
          <p:nvPr/>
        </p:nvSpPr>
        <p:spPr>
          <a:xfrm>
            <a:off x="70773" y="874616"/>
            <a:ext cx="544548" cy="67398"/>
          </a:xfrm>
          <a:custGeom>
            <a:avLst/>
            <a:gdLst/>
            <a:ahLst/>
            <a:cxnLst/>
            <a:rect l="l" t="t" r="r" b="b"/>
            <a:pathLst>
              <a:path w="16943" h="2097" extrusionOk="0">
                <a:moveTo>
                  <a:pt x="548" y="1"/>
                </a:moveTo>
                <a:cubicBezTo>
                  <a:pt x="238" y="13"/>
                  <a:pt x="0" y="263"/>
                  <a:pt x="0" y="572"/>
                </a:cubicBezTo>
                <a:lnTo>
                  <a:pt x="0" y="1537"/>
                </a:lnTo>
                <a:cubicBezTo>
                  <a:pt x="0" y="1834"/>
                  <a:pt x="250" y="2085"/>
                  <a:pt x="548" y="2096"/>
                </a:cubicBezTo>
                <a:lnTo>
                  <a:pt x="13800" y="2096"/>
                </a:lnTo>
                <a:lnTo>
                  <a:pt x="13788" y="2085"/>
                </a:lnTo>
                <a:lnTo>
                  <a:pt x="16383" y="2085"/>
                </a:lnTo>
                <a:cubicBezTo>
                  <a:pt x="16693" y="2085"/>
                  <a:pt x="16943" y="1834"/>
                  <a:pt x="16943" y="1525"/>
                </a:cubicBezTo>
                <a:lnTo>
                  <a:pt x="16943" y="572"/>
                </a:lnTo>
                <a:cubicBezTo>
                  <a:pt x="16943" y="263"/>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4"/>
          <p:cNvSpPr/>
          <p:nvPr/>
        </p:nvSpPr>
        <p:spPr>
          <a:xfrm>
            <a:off x="70773" y="1118405"/>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4"/>
          <p:cNvSpPr/>
          <p:nvPr/>
        </p:nvSpPr>
        <p:spPr>
          <a:xfrm>
            <a:off x="70773" y="1362161"/>
            <a:ext cx="544548" cy="67012"/>
          </a:xfrm>
          <a:custGeom>
            <a:avLst/>
            <a:gdLst/>
            <a:ahLst/>
            <a:cxnLst/>
            <a:rect l="l" t="t" r="r" b="b"/>
            <a:pathLst>
              <a:path w="16943" h="2085" extrusionOk="0">
                <a:moveTo>
                  <a:pt x="548" y="0"/>
                </a:moveTo>
                <a:cubicBezTo>
                  <a:pt x="238" y="0"/>
                  <a:pt x="0" y="250"/>
                  <a:pt x="0" y="560"/>
                </a:cubicBezTo>
                <a:lnTo>
                  <a:pt x="0" y="1524"/>
                </a:lnTo>
                <a:cubicBezTo>
                  <a:pt x="0" y="1834"/>
                  <a:pt x="238"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4"/>
          <p:cNvSpPr/>
          <p:nvPr/>
        </p:nvSpPr>
        <p:spPr>
          <a:xfrm>
            <a:off x="70388" y="1605531"/>
            <a:ext cx="544934" cy="67398"/>
          </a:xfrm>
          <a:custGeom>
            <a:avLst/>
            <a:gdLst/>
            <a:ahLst/>
            <a:cxnLst/>
            <a:rect l="l" t="t" r="r" b="b"/>
            <a:pathLst>
              <a:path w="16955" h="2097" extrusionOk="0">
                <a:moveTo>
                  <a:pt x="560" y="1"/>
                </a:moveTo>
                <a:cubicBezTo>
                  <a:pt x="250" y="13"/>
                  <a:pt x="0" y="263"/>
                  <a:pt x="12" y="572"/>
                </a:cubicBezTo>
                <a:lnTo>
                  <a:pt x="12" y="1537"/>
                </a:lnTo>
                <a:cubicBezTo>
                  <a:pt x="0" y="1834"/>
                  <a:pt x="250" y="2096"/>
                  <a:pt x="560" y="2096"/>
                </a:cubicBezTo>
                <a:lnTo>
                  <a:pt x="16395" y="2096"/>
                </a:lnTo>
                <a:cubicBezTo>
                  <a:pt x="16705" y="2096"/>
                  <a:pt x="16955" y="1834"/>
                  <a:pt x="16955" y="1537"/>
                </a:cubicBezTo>
                <a:lnTo>
                  <a:pt x="16955" y="572"/>
                </a:lnTo>
                <a:cubicBezTo>
                  <a:pt x="16955" y="263"/>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4"/>
          <p:cNvSpPr/>
          <p:nvPr/>
        </p:nvSpPr>
        <p:spPr>
          <a:xfrm>
            <a:off x="70773" y="1849673"/>
            <a:ext cx="544548" cy="67012"/>
          </a:xfrm>
          <a:custGeom>
            <a:avLst/>
            <a:gdLst/>
            <a:ahLst/>
            <a:cxnLst/>
            <a:rect l="l" t="t" r="r" b="b"/>
            <a:pathLst>
              <a:path w="16943" h="2085" extrusionOk="0">
                <a:moveTo>
                  <a:pt x="548" y="1"/>
                </a:moveTo>
                <a:cubicBezTo>
                  <a:pt x="238" y="1"/>
                  <a:pt x="0" y="251"/>
                  <a:pt x="0" y="549"/>
                </a:cubicBezTo>
                <a:lnTo>
                  <a:pt x="0" y="1525"/>
                </a:lnTo>
                <a:cubicBezTo>
                  <a:pt x="0" y="1823"/>
                  <a:pt x="238" y="2073"/>
                  <a:pt x="548" y="2085"/>
                </a:cubicBezTo>
                <a:lnTo>
                  <a:pt x="16383" y="2085"/>
                </a:lnTo>
                <a:cubicBezTo>
                  <a:pt x="16693" y="2073"/>
                  <a:pt x="16943" y="1823"/>
                  <a:pt x="16943" y="1513"/>
                </a:cubicBezTo>
                <a:lnTo>
                  <a:pt x="16943" y="549"/>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4"/>
          <p:cNvSpPr/>
          <p:nvPr/>
        </p:nvSpPr>
        <p:spPr>
          <a:xfrm>
            <a:off x="70773" y="2093462"/>
            <a:ext cx="544548" cy="66980"/>
          </a:xfrm>
          <a:custGeom>
            <a:avLst/>
            <a:gdLst/>
            <a:ahLst/>
            <a:cxnLst/>
            <a:rect l="l" t="t" r="r" b="b"/>
            <a:pathLst>
              <a:path w="16943" h="2084" extrusionOk="0">
                <a:moveTo>
                  <a:pt x="548" y="0"/>
                </a:moveTo>
                <a:cubicBezTo>
                  <a:pt x="238" y="0"/>
                  <a:pt x="0" y="250"/>
                  <a:pt x="0" y="548"/>
                </a:cubicBezTo>
                <a:lnTo>
                  <a:pt x="0" y="1512"/>
                </a:lnTo>
                <a:cubicBezTo>
                  <a:pt x="0" y="1822"/>
                  <a:pt x="238"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4"/>
          <p:cNvSpPr/>
          <p:nvPr/>
        </p:nvSpPr>
        <p:spPr>
          <a:xfrm>
            <a:off x="70773" y="2336832"/>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4"/>
          <p:cNvSpPr/>
          <p:nvPr/>
        </p:nvSpPr>
        <p:spPr>
          <a:xfrm>
            <a:off x="70388" y="2580589"/>
            <a:ext cx="544934" cy="67012"/>
          </a:xfrm>
          <a:custGeom>
            <a:avLst/>
            <a:gdLst/>
            <a:ahLst/>
            <a:cxnLst/>
            <a:rect l="l" t="t" r="r" b="b"/>
            <a:pathLst>
              <a:path w="16955" h="2085" extrusionOk="0">
                <a:moveTo>
                  <a:pt x="560" y="1"/>
                </a:moveTo>
                <a:cubicBezTo>
                  <a:pt x="250" y="1"/>
                  <a:pt x="0" y="251"/>
                  <a:pt x="12" y="560"/>
                </a:cubicBezTo>
                <a:lnTo>
                  <a:pt x="12" y="1525"/>
                </a:lnTo>
                <a:cubicBezTo>
                  <a:pt x="0" y="1834"/>
                  <a:pt x="250" y="2084"/>
                  <a:pt x="560" y="2084"/>
                </a:cubicBezTo>
                <a:lnTo>
                  <a:pt x="16395" y="2084"/>
                </a:lnTo>
                <a:cubicBezTo>
                  <a:pt x="16705" y="2084"/>
                  <a:pt x="16955" y="1834"/>
                  <a:pt x="16955" y="1525"/>
                </a:cubicBezTo>
                <a:lnTo>
                  <a:pt x="16955" y="560"/>
                </a:lnTo>
                <a:cubicBezTo>
                  <a:pt x="16955" y="251"/>
                  <a:pt x="16705" y="1"/>
                  <a:pt x="16395"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4"/>
          <p:cNvSpPr/>
          <p:nvPr/>
        </p:nvSpPr>
        <p:spPr>
          <a:xfrm>
            <a:off x="70773" y="2824377"/>
            <a:ext cx="544548" cy="66980"/>
          </a:xfrm>
          <a:custGeom>
            <a:avLst/>
            <a:gdLst/>
            <a:ahLst/>
            <a:cxnLst/>
            <a:rect l="l" t="t" r="r" b="b"/>
            <a:pathLst>
              <a:path w="16943" h="2084" extrusionOk="0">
                <a:moveTo>
                  <a:pt x="548" y="0"/>
                </a:moveTo>
                <a:cubicBezTo>
                  <a:pt x="238" y="0"/>
                  <a:pt x="0" y="250"/>
                  <a:pt x="0" y="560"/>
                </a:cubicBezTo>
                <a:lnTo>
                  <a:pt x="0" y="1524"/>
                </a:lnTo>
                <a:cubicBezTo>
                  <a:pt x="0" y="1822"/>
                  <a:pt x="250" y="2072"/>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4"/>
          <p:cNvSpPr/>
          <p:nvPr/>
        </p:nvSpPr>
        <p:spPr>
          <a:xfrm>
            <a:off x="70773" y="3068134"/>
            <a:ext cx="544548" cy="66980"/>
          </a:xfrm>
          <a:custGeom>
            <a:avLst/>
            <a:gdLst/>
            <a:ahLst/>
            <a:cxnLst/>
            <a:rect l="l" t="t" r="r" b="b"/>
            <a:pathLst>
              <a:path w="16943" h="2084" extrusionOk="0">
                <a:moveTo>
                  <a:pt x="548" y="0"/>
                </a:moveTo>
                <a:cubicBezTo>
                  <a:pt x="238" y="0"/>
                  <a:pt x="0" y="250"/>
                  <a:pt x="0" y="560"/>
                </a:cubicBezTo>
                <a:lnTo>
                  <a:pt x="0" y="1524"/>
                </a:lnTo>
                <a:cubicBezTo>
                  <a:pt x="0" y="1834"/>
                  <a:pt x="250" y="2084"/>
                  <a:pt x="548" y="2084"/>
                </a:cubicBezTo>
                <a:lnTo>
                  <a:pt x="16383" y="2084"/>
                </a:lnTo>
                <a:cubicBezTo>
                  <a:pt x="16693" y="2084"/>
                  <a:pt x="16943" y="1834"/>
                  <a:pt x="16943" y="1524"/>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4"/>
          <p:cNvSpPr/>
          <p:nvPr/>
        </p:nvSpPr>
        <p:spPr>
          <a:xfrm>
            <a:off x="70773" y="3311890"/>
            <a:ext cx="544548" cy="67012"/>
          </a:xfrm>
          <a:custGeom>
            <a:avLst/>
            <a:gdLst/>
            <a:ahLst/>
            <a:cxnLst/>
            <a:rect l="l" t="t" r="r" b="b"/>
            <a:pathLst>
              <a:path w="16943" h="2085" extrusionOk="0">
                <a:moveTo>
                  <a:pt x="548" y="1"/>
                </a:moveTo>
                <a:cubicBezTo>
                  <a:pt x="238" y="1"/>
                  <a:pt x="0" y="251"/>
                  <a:pt x="0" y="560"/>
                </a:cubicBezTo>
                <a:lnTo>
                  <a:pt x="0" y="1525"/>
                </a:lnTo>
                <a:cubicBezTo>
                  <a:pt x="0" y="1834"/>
                  <a:pt x="238" y="2084"/>
                  <a:pt x="548" y="2084"/>
                </a:cubicBezTo>
                <a:lnTo>
                  <a:pt x="16383" y="2084"/>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4"/>
          <p:cNvSpPr/>
          <p:nvPr/>
        </p:nvSpPr>
        <p:spPr>
          <a:xfrm>
            <a:off x="70388" y="3555293"/>
            <a:ext cx="544934" cy="67365"/>
          </a:xfrm>
          <a:custGeom>
            <a:avLst/>
            <a:gdLst/>
            <a:ahLst/>
            <a:cxnLst/>
            <a:rect l="l" t="t" r="r" b="b"/>
            <a:pathLst>
              <a:path w="16955" h="2096" extrusionOk="0">
                <a:moveTo>
                  <a:pt x="560" y="0"/>
                </a:moveTo>
                <a:cubicBezTo>
                  <a:pt x="250" y="12"/>
                  <a:pt x="0" y="262"/>
                  <a:pt x="12" y="572"/>
                </a:cubicBezTo>
                <a:lnTo>
                  <a:pt x="12" y="1536"/>
                </a:lnTo>
                <a:cubicBezTo>
                  <a:pt x="0" y="1834"/>
                  <a:pt x="250" y="2096"/>
                  <a:pt x="560" y="2096"/>
                </a:cubicBezTo>
                <a:lnTo>
                  <a:pt x="16395" y="2096"/>
                </a:lnTo>
                <a:cubicBezTo>
                  <a:pt x="16705" y="2096"/>
                  <a:pt x="16955" y="1834"/>
                  <a:pt x="16955" y="1536"/>
                </a:cubicBezTo>
                <a:lnTo>
                  <a:pt x="16955" y="572"/>
                </a:lnTo>
                <a:cubicBezTo>
                  <a:pt x="16955" y="262"/>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4"/>
          <p:cNvSpPr/>
          <p:nvPr/>
        </p:nvSpPr>
        <p:spPr>
          <a:xfrm>
            <a:off x="70773" y="3799049"/>
            <a:ext cx="544548" cy="67365"/>
          </a:xfrm>
          <a:custGeom>
            <a:avLst/>
            <a:gdLst/>
            <a:ahLst/>
            <a:cxnLst/>
            <a:rect l="l" t="t" r="r" b="b"/>
            <a:pathLst>
              <a:path w="16943" h="2096" extrusionOk="0">
                <a:moveTo>
                  <a:pt x="548" y="0"/>
                </a:moveTo>
                <a:cubicBezTo>
                  <a:pt x="238" y="12"/>
                  <a:pt x="0" y="262"/>
                  <a:pt x="0" y="560"/>
                </a:cubicBezTo>
                <a:lnTo>
                  <a:pt x="0" y="1536"/>
                </a:lnTo>
                <a:cubicBezTo>
                  <a:pt x="0" y="1834"/>
                  <a:pt x="250" y="2084"/>
                  <a:pt x="548" y="2096"/>
                </a:cubicBezTo>
                <a:lnTo>
                  <a:pt x="16383" y="2096"/>
                </a:lnTo>
                <a:cubicBezTo>
                  <a:pt x="16693" y="2096"/>
                  <a:pt x="16943" y="1834"/>
                  <a:pt x="16943" y="1536"/>
                </a:cubicBezTo>
                <a:lnTo>
                  <a:pt x="16943" y="560"/>
                </a:lnTo>
                <a:cubicBezTo>
                  <a:pt x="16943" y="250"/>
                  <a:pt x="16693" y="0"/>
                  <a:pt x="16383"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4"/>
          <p:cNvSpPr/>
          <p:nvPr/>
        </p:nvSpPr>
        <p:spPr>
          <a:xfrm>
            <a:off x="70773" y="4042805"/>
            <a:ext cx="544548" cy="67398"/>
          </a:xfrm>
          <a:custGeom>
            <a:avLst/>
            <a:gdLst/>
            <a:ahLst/>
            <a:cxnLst/>
            <a:rect l="l" t="t" r="r" b="b"/>
            <a:pathLst>
              <a:path w="16943" h="2097" extrusionOk="0">
                <a:moveTo>
                  <a:pt x="548" y="1"/>
                </a:moveTo>
                <a:cubicBezTo>
                  <a:pt x="238" y="12"/>
                  <a:pt x="0" y="262"/>
                  <a:pt x="0" y="560"/>
                </a:cubicBezTo>
                <a:lnTo>
                  <a:pt x="0" y="1525"/>
                </a:lnTo>
                <a:cubicBezTo>
                  <a:pt x="0" y="1834"/>
                  <a:pt x="250"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4"/>
          <p:cNvSpPr/>
          <p:nvPr/>
        </p:nvSpPr>
        <p:spPr>
          <a:xfrm>
            <a:off x="70773" y="4286561"/>
            <a:ext cx="544548" cy="67398"/>
          </a:xfrm>
          <a:custGeom>
            <a:avLst/>
            <a:gdLst/>
            <a:ahLst/>
            <a:cxnLst/>
            <a:rect l="l" t="t" r="r" b="b"/>
            <a:pathLst>
              <a:path w="16943" h="2097" extrusionOk="0">
                <a:moveTo>
                  <a:pt x="548" y="1"/>
                </a:moveTo>
                <a:cubicBezTo>
                  <a:pt x="238" y="1"/>
                  <a:pt x="0" y="263"/>
                  <a:pt x="0" y="560"/>
                </a:cubicBezTo>
                <a:lnTo>
                  <a:pt x="0" y="1525"/>
                </a:lnTo>
                <a:cubicBezTo>
                  <a:pt x="0" y="1834"/>
                  <a:pt x="238" y="2084"/>
                  <a:pt x="548" y="2096"/>
                </a:cubicBezTo>
                <a:lnTo>
                  <a:pt x="16383" y="2096"/>
                </a:lnTo>
                <a:cubicBezTo>
                  <a:pt x="16693" y="2084"/>
                  <a:pt x="16943" y="1834"/>
                  <a:pt x="16943" y="1525"/>
                </a:cubicBezTo>
                <a:lnTo>
                  <a:pt x="16943" y="560"/>
                </a:lnTo>
                <a:cubicBezTo>
                  <a:pt x="16943" y="251"/>
                  <a:pt x="16693" y="1"/>
                  <a:pt x="16383"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4"/>
          <p:cNvSpPr/>
          <p:nvPr/>
        </p:nvSpPr>
        <p:spPr>
          <a:xfrm>
            <a:off x="70388" y="4530350"/>
            <a:ext cx="544934" cy="66980"/>
          </a:xfrm>
          <a:custGeom>
            <a:avLst/>
            <a:gdLst/>
            <a:ahLst/>
            <a:cxnLst/>
            <a:rect l="l" t="t" r="r" b="b"/>
            <a:pathLst>
              <a:path w="16955" h="2084" extrusionOk="0">
                <a:moveTo>
                  <a:pt x="560" y="0"/>
                </a:moveTo>
                <a:cubicBezTo>
                  <a:pt x="250" y="0"/>
                  <a:pt x="0" y="250"/>
                  <a:pt x="12" y="560"/>
                </a:cubicBezTo>
                <a:lnTo>
                  <a:pt x="12" y="1524"/>
                </a:lnTo>
                <a:cubicBezTo>
                  <a:pt x="0" y="1834"/>
                  <a:pt x="250" y="2084"/>
                  <a:pt x="560" y="2084"/>
                </a:cubicBezTo>
                <a:lnTo>
                  <a:pt x="16395" y="2084"/>
                </a:lnTo>
                <a:cubicBezTo>
                  <a:pt x="16705" y="2084"/>
                  <a:pt x="16955" y="1834"/>
                  <a:pt x="16955" y="1524"/>
                </a:cubicBezTo>
                <a:lnTo>
                  <a:pt x="16955" y="560"/>
                </a:lnTo>
                <a:cubicBezTo>
                  <a:pt x="16955" y="250"/>
                  <a:pt x="16705" y="0"/>
                  <a:pt x="1639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4"/>
          <p:cNvSpPr/>
          <p:nvPr/>
        </p:nvSpPr>
        <p:spPr>
          <a:xfrm>
            <a:off x="228038" y="435392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4"/>
          <p:cNvSpPr/>
          <p:nvPr/>
        </p:nvSpPr>
        <p:spPr>
          <a:xfrm>
            <a:off x="228038" y="411017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4"/>
          <p:cNvSpPr/>
          <p:nvPr/>
        </p:nvSpPr>
        <p:spPr>
          <a:xfrm>
            <a:off x="228038" y="386638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4"/>
          <p:cNvSpPr/>
          <p:nvPr/>
        </p:nvSpPr>
        <p:spPr>
          <a:xfrm>
            <a:off x="228038" y="3622628"/>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4"/>
          <p:cNvSpPr/>
          <p:nvPr/>
        </p:nvSpPr>
        <p:spPr>
          <a:xfrm>
            <a:off x="228038" y="3378871"/>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4"/>
          <p:cNvSpPr/>
          <p:nvPr/>
        </p:nvSpPr>
        <p:spPr>
          <a:xfrm>
            <a:off x="228038" y="3135083"/>
            <a:ext cx="176834" cy="176834"/>
          </a:xfrm>
          <a:custGeom>
            <a:avLst/>
            <a:gdLst/>
            <a:ahLst/>
            <a:cxnLst/>
            <a:rect l="l" t="t" r="r" b="b"/>
            <a:pathLst>
              <a:path w="5502" h="5502" extrusionOk="0">
                <a:moveTo>
                  <a:pt x="1" y="1"/>
                </a:moveTo>
                <a:lnTo>
                  <a:pt x="1" y="5502"/>
                </a:lnTo>
                <a:lnTo>
                  <a:pt x="5501" y="5502"/>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4"/>
          <p:cNvSpPr/>
          <p:nvPr/>
        </p:nvSpPr>
        <p:spPr>
          <a:xfrm>
            <a:off x="228038" y="2891327"/>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4"/>
          <p:cNvSpPr/>
          <p:nvPr/>
        </p:nvSpPr>
        <p:spPr>
          <a:xfrm>
            <a:off x="228038" y="2647570"/>
            <a:ext cx="176834" cy="176834"/>
          </a:xfrm>
          <a:custGeom>
            <a:avLst/>
            <a:gdLst/>
            <a:ahLst/>
            <a:cxnLst/>
            <a:rect l="l" t="t" r="r" b="b"/>
            <a:pathLst>
              <a:path w="5502" h="5502"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4"/>
          <p:cNvSpPr/>
          <p:nvPr/>
        </p:nvSpPr>
        <p:spPr>
          <a:xfrm>
            <a:off x="228038" y="2404200"/>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4"/>
          <p:cNvSpPr/>
          <p:nvPr/>
        </p:nvSpPr>
        <p:spPr>
          <a:xfrm>
            <a:off x="228038" y="2160411"/>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4"/>
          <p:cNvSpPr/>
          <p:nvPr/>
        </p:nvSpPr>
        <p:spPr>
          <a:xfrm>
            <a:off x="228038" y="1916655"/>
            <a:ext cx="176834" cy="176449"/>
          </a:xfrm>
          <a:custGeom>
            <a:avLst/>
            <a:gdLst/>
            <a:ahLst/>
            <a:cxnLst/>
            <a:rect l="l" t="t" r="r" b="b"/>
            <a:pathLst>
              <a:path w="5502" h="5490" extrusionOk="0">
                <a:moveTo>
                  <a:pt x="1" y="1"/>
                </a:moveTo>
                <a:lnTo>
                  <a:pt x="1" y="5489"/>
                </a:lnTo>
                <a:lnTo>
                  <a:pt x="5501" y="5489"/>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4"/>
          <p:cNvSpPr/>
          <p:nvPr/>
        </p:nvSpPr>
        <p:spPr>
          <a:xfrm>
            <a:off x="228038" y="1672899"/>
            <a:ext cx="176834" cy="176449"/>
          </a:xfrm>
          <a:custGeom>
            <a:avLst/>
            <a:gdLst/>
            <a:ahLst/>
            <a:cxnLst/>
            <a:rect l="l" t="t" r="r" b="b"/>
            <a:pathLst>
              <a:path w="5502" h="5490"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4"/>
          <p:cNvSpPr/>
          <p:nvPr/>
        </p:nvSpPr>
        <p:spPr>
          <a:xfrm>
            <a:off x="228038" y="1429142"/>
            <a:ext cx="176834" cy="176416"/>
          </a:xfrm>
          <a:custGeom>
            <a:avLst/>
            <a:gdLst/>
            <a:ahLst/>
            <a:cxnLst/>
            <a:rect l="l" t="t" r="r" b="b"/>
            <a:pathLst>
              <a:path w="5502" h="5489" extrusionOk="0">
                <a:moveTo>
                  <a:pt x="1" y="0"/>
                </a:moveTo>
                <a:lnTo>
                  <a:pt x="1" y="5489"/>
                </a:lnTo>
                <a:lnTo>
                  <a:pt x="5501" y="5489"/>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4"/>
          <p:cNvSpPr/>
          <p:nvPr/>
        </p:nvSpPr>
        <p:spPr>
          <a:xfrm>
            <a:off x="228038" y="1185354"/>
            <a:ext cx="176834" cy="176449"/>
          </a:xfrm>
          <a:custGeom>
            <a:avLst/>
            <a:gdLst/>
            <a:ahLst/>
            <a:cxnLst/>
            <a:rect l="l" t="t" r="r" b="b"/>
            <a:pathLst>
              <a:path w="5502" h="5490" extrusionOk="0">
                <a:moveTo>
                  <a:pt x="1" y="1"/>
                </a:moveTo>
                <a:lnTo>
                  <a:pt x="1" y="5490"/>
                </a:lnTo>
                <a:lnTo>
                  <a:pt x="5501" y="5490"/>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4"/>
          <p:cNvSpPr/>
          <p:nvPr/>
        </p:nvSpPr>
        <p:spPr>
          <a:xfrm>
            <a:off x="228038" y="941598"/>
            <a:ext cx="176834" cy="176834"/>
          </a:xfrm>
          <a:custGeom>
            <a:avLst/>
            <a:gdLst/>
            <a:ahLst/>
            <a:cxnLst/>
            <a:rect l="l" t="t" r="r" b="b"/>
            <a:pathLst>
              <a:path w="5502" h="5502" extrusionOk="0">
                <a:moveTo>
                  <a:pt x="1" y="1"/>
                </a:moveTo>
                <a:lnTo>
                  <a:pt x="1" y="5501"/>
                </a:lnTo>
                <a:lnTo>
                  <a:pt x="5501" y="5501"/>
                </a:lnTo>
                <a:lnTo>
                  <a:pt x="5501"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4"/>
          <p:cNvSpPr/>
          <p:nvPr/>
        </p:nvSpPr>
        <p:spPr>
          <a:xfrm>
            <a:off x="228038" y="697841"/>
            <a:ext cx="176834" cy="176802"/>
          </a:xfrm>
          <a:custGeom>
            <a:avLst/>
            <a:gdLst/>
            <a:ahLst/>
            <a:cxnLst/>
            <a:rect l="l" t="t" r="r" b="b"/>
            <a:pathLst>
              <a:path w="5502" h="5501" extrusionOk="0">
                <a:moveTo>
                  <a:pt x="1" y="0"/>
                </a:moveTo>
                <a:lnTo>
                  <a:pt x="1" y="5501"/>
                </a:lnTo>
                <a:lnTo>
                  <a:pt x="5501" y="5501"/>
                </a:lnTo>
                <a:lnTo>
                  <a:pt x="5501"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4"/>
          <p:cNvSpPr/>
          <p:nvPr/>
        </p:nvSpPr>
        <p:spPr>
          <a:xfrm>
            <a:off x="255583" y="173945"/>
            <a:ext cx="8517839" cy="4795609"/>
          </a:xfrm>
          <a:custGeom>
            <a:avLst/>
            <a:gdLst/>
            <a:ahLst/>
            <a:cxnLst/>
            <a:rect l="l" t="t" r="r" b="b"/>
            <a:pathLst>
              <a:path w="265023" h="149210" extrusionOk="0">
                <a:moveTo>
                  <a:pt x="7490" y="1"/>
                </a:moveTo>
                <a:cubicBezTo>
                  <a:pt x="3335" y="1"/>
                  <a:pt x="1" y="3346"/>
                  <a:pt x="1" y="7490"/>
                </a:cubicBezTo>
                <a:lnTo>
                  <a:pt x="1" y="141720"/>
                </a:lnTo>
                <a:cubicBezTo>
                  <a:pt x="1" y="145864"/>
                  <a:pt x="3335" y="149209"/>
                  <a:pt x="7490" y="149209"/>
                </a:cubicBezTo>
                <a:lnTo>
                  <a:pt x="257545" y="149209"/>
                </a:lnTo>
                <a:cubicBezTo>
                  <a:pt x="261688" y="149209"/>
                  <a:pt x="265022" y="145864"/>
                  <a:pt x="265022" y="141720"/>
                </a:cubicBezTo>
                <a:lnTo>
                  <a:pt x="265022" y="7490"/>
                </a:lnTo>
                <a:cubicBezTo>
                  <a:pt x="265022" y="3346"/>
                  <a:pt x="261688" y="1"/>
                  <a:pt x="257545" y="1"/>
                </a:cubicBezTo>
                <a:close/>
              </a:path>
            </a:pathLst>
          </a:custGeom>
          <a:solidFill>
            <a:schemeClr val="dk2"/>
          </a:solidFill>
          <a:ln>
            <a:noFill/>
          </a:ln>
          <a:effectLst>
            <a:outerShdw blurRad="57150" dist="38100" dir="72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4"/>
          <p:cNvSpPr/>
          <p:nvPr/>
        </p:nvSpPr>
        <p:spPr>
          <a:xfrm>
            <a:off x="515826" y="494679"/>
            <a:ext cx="169828" cy="156875"/>
          </a:xfrm>
          <a:custGeom>
            <a:avLst/>
            <a:gdLst/>
            <a:ahLst/>
            <a:cxnLst/>
            <a:rect l="l" t="t" r="r" b="b"/>
            <a:pathLst>
              <a:path w="5284" h="4881" extrusionOk="0">
                <a:moveTo>
                  <a:pt x="2197" y="1"/>
                </a:moveTo>
                <a:cubicBezTo>
                  <a:pt x="1313" y="1"/>
                  <a:pt x="434" y="474"/>
                  <a:pt x="0" y="1392"/>
                </a:cubicBezTo>
                <a:lnTo>
                  <a:pt x="2608" y="1392"/>
                </a:lnTo>
                <a:cubicBezTo>
                  <a:pt x="2917" y="1392"/>
                  <a:pt x="3167" y="1654"/>
                  <a:pt x="3167" y="1964"/>
                </a:cubicBezTo>
                <a:lnTo>
                  <a:pt x="3167" y="2928"/>
                </a:lnTo>
                <a:cubicBezTo>
                  <a:pt x="3167" y="3238"/>
                  <a:pt x="2917" y="3488"/>
                  <a:pt x="2608" y="3488"/>
                </a:cubicBezTo>
                <a:lnTo>
                  <a:pt x="0" y="3488"/>
                </a:lnTo>
                <a:cubicBezTo>
                  <a:pt x="381" y="4333"/>
                  <a:pt x="1238" y="4881"/>
                  <a:pt x="2167" y="4881"/>
                </a:cubicBezTo>
                <a:cubicBezTo>
                  <a:pt x="2173" y="4881"/>
                  <a:pt x="2178" y="4881"/>
                  <a:pt x="2183" y="4881"/>
                </a:cubicBezTo>
                <a:cubicBezTo>
                  <a:pt x="4103" y="4881"/>
                  <a:pt x="5284" y="2780"/>
                  <a:pt x="4263" y="1154"/>
                </a:cubicBezTo>
                <a:cubicBezTo>
                  <a:pt x="3779" y="379"/>
                  <a:pt x="2986" y="1"/>
                  <a:pt x="2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4"/>
          <p:cNvSpPr/>
          <p:nvPr/>
        </p:nvSpPr>
        <p:spPr>
          <a:xfrm>
            <a:off x="515826" y="738467"/>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41"/>
                  <a:pt x="3167" y="1951"/>
                </a:cubicBezTo>
                <a:lnTo>
                  <a:pt x="3167" y="2927"/>
                </a:lnTo>
                <a:cubicBezTo>
                  <a:pt x="3167" y="3225"/>
                  <a:pt x="2917" y="3487"/>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4"/>
          <p:cNvSpPr/>
          <p:nvPr/>
        </p:nvSpPr>
        <p:spPr>
          <a:xfrm>
            <a:off x="515826" y="982224"/>
            <a:ext cx="169828" cy="156875"/>
          </a:xfrm>
          <a:custGeom>
            <a:avLst/>
            <a:gdLst/>
            <a:ahLst/>
            <a:cxnLst/>
            <a:rect l="l" t="t" r="r" b="b"/>
            <a:pathLst>
              <a:path w="5284" h="4881" extrusionOk="0">
                <a:moveTo>
                  <a:pt x="2197" y="0"/>
                </a:moveTo>
                <a:cubicBezTo>
                  <a:pt x="1313" y="0"/>
                  <a:pt x="434" y="474"/>
                  <a:pt x="0" y="1392"/>
                </a:cubicBezTo>
                <a:lnTo>
                  <a:pt x="2608" y="1392"/>
                </a:lnTo>
                <a:cubicBezTo>
                  <a:pt x="2917" y="1392"/>
                  <a:pt x="3167" y="1642"/>
                  <a:pt x="3167" y="1951"/>
                </a:cubicBezTo>
                <a:lnTo>
                  <a:pt x="3167" y="2916"/>
                </a:lnTo>
                <a:cubicBezTo>
                  <a:pt x="3167" y="3225"/>
                  <a:pt x="2917" y="3475"/>
                  <a:pt x="2608" y="3487"/>
                </a:cubicBezTo>
                <a:lnTo>
                  <a:pt x="0" y="3487"/>
                </a:lnTo>
                <a:cubicBezTo>
                  <a:pt x="381" y="4332"/>
                  <a:pt x="1238" y="4868"/>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4"/>
          <p:cNvSpPr/>
          <p:nvPr/>
        </p:nvSpPr>
        <p:spPr>
          <a:xfrm>
            <a:off x="515826" y="1225948"/>
            <a:ext cx="169731" cy="156522"/>
          </a:xfrm>
          <a:custGeom>
            <a:avLst/>
            <a:gdLst/>
            <a:ahLst/>
            <a:cxnLst/>
            <a:rect l="l" t="t" r="r" b="b"/>
            <a:pathLst>
              <a:path w="5281" h="4870" extrusionOk="0">
                <a:moveTo>
                  <a:pt x="2206" y="0"/>
                </a:moveTo>
                <a:cubicBezTo>
                  <a:pt x="1320" y="0"/>
                  <a:pt x="435" y="473"/>
                  <a:pt x="0" y="1393"/>
                </a:cubicBezTo>
                <a:lnTo>
                  <a:pt x="2608" y="1393"/>
                </a:lnTo>
                <a:cubicBezTo>
                  <a:pt x="2917" y="1393"/>
                  <a:pt x="3167" y="1643"/>
                  <a:pt x="3167" y="1952"/>
                </a:cubicBezTo>
                <a:lnTo>
                  <a:pt x="3167" y="2917"/>
                </a:lnTo>
                <a:cubicBezTo>
                  <a:pt x="3167" y="3226"/>
                  <a:pt x="2917" y="3476"/>
                  <a:pt x="2608" y="3488"/>
                </a:cubicBezTo>
                <a:lnTo>
                  <a:pt x="0" y="3488"/>
                </a:lnTo>
                <a:cubicBezTo>
                  <a:pt x="381" y="4334"/>
                  <a:pt x="1238" y="4869"/>
                  <a:pt x="2167" y="4869"/>
                </a:cubicBezTo>
                <a:cubicBezTo>
                  <a:pt x="2178" y="4870"/>
                  <a:pt x="2189" y="4870"/>
                  <a:pt x="2199" y="4870"/>
                </a:cubicBezTo>
                <a:cubicBezTo>
                  <a:pt x="4109" y="4870"/>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4"/>
          <p:cNvSpPr/>
          <p:nvPr/>
        </p:nvSpPr>
        <p:spPr>
          <a:xfrm>
            <a:off x="515826" y="1469704"/>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4"/>
          <p:cNvSpPr/>
          <p:nvPr/>
        </p:nvSpPr>
        <p:spPr>
          <a:xfrm>
            <a:off x="515826" y="1713460"/>
            <a:ext cx="169731" cy="156554"/>
          </a:xfrm>
          <a:custGeom>
            <a:avLst/>
            <a:gdLst/>
            <a:ahLst/>
            <a:cxnLst/>
            <a:rect l="l" t="t" r="r" b="b"/>
            <a:pathLst>
              <a:path w="5281" h="4871" extrusionOk="0">
                <a:moveTo>
                  <a:pt x="2202" y="1"/>
                </a:moveTo>
                <a:cubicBezTo>
                  <a:pt x="1316" y="1"/>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4"/>
          <p:cNvSpPr/>
          <p:nvPr/>
        </p:nvSpPr>
        <p:spPr>
          <a:xfrm>
            <a:off x="515826" y="1957217"/>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4"/>
          <p:cNvSpPr/>
          <p:nvPr/>
        </p:nvSpPr>
        <p:spPr>
          <a:xfrm>
            <a:off x="515826" y="2200716"/>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5"/>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4"/>
          <p:cNvSpPr/>
          <p:nvPr/>
        </p:nvSpPr>
        <p:spPr>
          <a:xfrm>
            <a:off x="515826" y="2444440"/>
            <a:ext cx="169828" cy="156843"/>
          </a:xfrm>
          <a:custGeom>
            <a:avLst/>
            <a:gdLst/>
            <a:ahLst/>
            <a:cxnLst/>
            <a:rect l="l" t="t" r="r" b="b"/>
            <a:pathLst>
              <a:path w="5284" h="4880"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4"/>
          <p:cNvSpPr/>
          <p:nvPr/>
        </p:nvSpPr>
        <p:spPr>
          <a:xfrm>
            <a:off x="515826" y="2688196"/>
            <a:ext cx="169828" cy="156875"/>
          </a:xfrm>
          <a:custGeom>
            <a:avLst/>
            <a:gdLst/>
            <a:ahLst/>
            <a:cxnLst/>
            <a:rect l="l" t="t" r="r" b="b"/>
            <a:pathLst>
              <a:path w="5284" h="4881" extrusionOk="0">
                <a:moveTo>
                  <a:pt x="2197" y="0"/>
                </a:moveTo>
                <a:cubicBezTo>
                  <a:pt x="1313" y="0"/>
                  <a:pt x="434" y="473"/>
                  <a:pt x="0" y="1392"/>
                </a:cubicBezTo>
                <a:lnTo>
                  <a:pt x="2608" y="1392"/>
                </a:lnTo>
                <a:cubicBezTo>
                  <a:pt x="2917" y="1392"/>
                  <a:pt x="3167" y="1642"/>
                  <a:pt x="3167" y="1951"/>
                </a:cubicBezTo>
                <a:lnTo>
                  <a:pt x="3167" y="2927"/>
                </a:lnTo>
                <a:cubicBezTo>
                  <a:pt x="3167" y="3237"/>
                  <a:pt x="2917" y="3487"/>
                  <a:pt x="2608" y="3487"/>
                </a:cubicBezTo>
                <a:lnTo>
                  <a:pt x="0" y="3487"/>
                </a:lnTo>
                <a:cubicBezTo>
                  <a:pt x="393"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4"/>
          <p:cNvSpPr/>
          <p:nvPr/>
        </p:nvSpPr>
        <p:spPr>
          <a:xfrm>
            <a:off x="515826" y="2931888"/>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89"/>
                </a:cubicBezTo>
                <a:lnTo>
                  <a:pt x="0" y="3489"/>
                </a:lnTo>
                <a:cubicBezTo>
                  <a:pt x="393" y="4335"/>
                  <a:pt x="1238" y="4870"/>
                  <a:pt x="2167" y="4870"/>
                </a:cubicBezTo>
                <a:cubicBezTo>
                  <a:pt x="2178" y="4871"/>
                  <a:pt x="2189" y="4871"/>
                  <a:pt x="2199" y="4871"/>
                </a:cubicBezTo>
                <a:cubicBezTo>
                  <a:pt x="4109" y="4871"/>
                  <a:pt x="5281" y="2766"/>
                  <a:pt x="4263" y="1144"/>
                </a:cubicBezTo>
                <a:cubicBezTo>
                  <a:pt x="3780" y="376"/>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4"/>
          <p:cNvSpPr/>
          <p:nvPr/>
        </p:nvSpPr>
        <p:spPr>
          <a:xfrm>
            <a:off x="515826" y="3175677"/>
            <a:ext cx="169731" cy="156907"/>
          </a:xfrm>
          <a:custGeom>
            <a:avLst/>
            <a:gdLst/>
            <a:ahLst/>
            <a:cxnLst/>
            <a:rect l="l" t="t" r="r" b="b"/>
            <a:pathLst>
              <a:path w="5281" h="4882" extrusionOk="0">
                <a:moveTo>
                  <a:pt x="2206" y="0"/>
                </a:moveTo>
                <a:cubicBezTo>
                  <a:pt x="1320" y="0"/>
                  <a:pt x="435" y="473"/>
                  <a:pt x="0" y="1393"/>
                </a:cubicBezTo>
                <a:lnTo>
                  <a:pt x="2608" y="1393"/>
                </a:lnTo>
                <a:cubicBezTo>
                  <a:pt x="2917" y="1393"/>
                  <a:pt x="3167" y="1643"/>
                  <a:pt x="3167" y="1953"/>
                </a:cubicBezTo>
                <a:lnTo>
                  <a:pt x="3167" y="2917"/>
                </a:lnTo>
                <a:cubicBezTo>
                  <a:pt x="3167" y="3227"/>
                  <a:pt x="2917" y="3477"/>
                  <a:pt x="2608" y="3489"/>
                </a:cubicBezTo>
                <a:lnTo>
                  <a:pt x="0" y="3489"/>
                </a:lnTo>
                <a:cubicBezTo>
                  <a:pt x="381" y="4334"/>
                  <a:pt x="1238" y="4870"/>
                  <a:pt x="2167" y="4882"/>
                </a:cubicBezTo>
                <a:cubicBezTo>
                  <a:pt x="2178" y="4882"/>
                  <a:pt x="2189" y="4882"/>
                  <a:pt x="2199" y="4882"/>
                </a:cubicBezTo>
                <a:cubicBezTo>
                  <a:pt x="4109" y="4882"/>
                  <a:pt x="5281" y="2777"/>
                  <a:pt x="4263" y="1143"/>
                </a:cubicBezTo>
                <a:cubicBezTo>
                  <a:pt x="3786" y="375"/>
                  <a:pt x="2995" y="0"/>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4"/>
          <p:cNvSpPr/>
          <p:nvPr/>
        </p:nvSpPr>
        <p:spPr>
          <a:xfrm>
            <a:off x="515826" y="3419433"/>
            <a:ext cx="169731" cy="156554"/>
          </a:xfrm>
          <a:custGeom>
            <a:avLst/>
            <a:gdLst/>
            <a:ahLst/>
            <a:cxnLst/>
            <a:rect l="l" t="t" r="r" b="b"/>
            <a:pathLst>
              <a:path w="5281" h="4871" extrusionOk="0">
                <a:moveTo>
                  <a:pt x="2202" y="0"/>
                </a:moveTo>
                <a:cubicBezTo>
                  <a:pt x="1316" y="0"/>
                  <a:pt x="435" y="474"/>
                  <a:pt x="0" y="1393"/>
                </a:cubicBezTo>
                <a:lnTo>
                  <a:pt x="2608" y="1393"/>
                </a:lnTo>
                <a:cubicBezTo>
                  <a:pt x="2917" y="1393"/>
                  <a:pt x="3167" y="1643"/>
                  <a:pt x="3167" y="1953"/>
                </a:cubicBezTo>
                <a:lnTo>
                  <a:pt x="3167" y="2917"/>
                </a:lnTo>
                <a:cubicBezTo>
                  <a:pt x="3167" y="3227"/>
                  <a:pt x="2917" y="3477"/>
                  <a:pt x="2608" y="3477"/>
                </a:cubicBezTo>
                <a:lnTo>
                  <a:pt x="0" y="3477"/>
                </a:lnTo>
                <a:cubicBezTo>
                  <a:pt x="381" y="4322"/>
                  <a:pt x="1238" y="4870"/>
                  <a:pt x="2167" y="4870"/>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4"/>
          <p:cNvSpPr/>
          <p:nvPr/>
        </p:nvSpPr>
        <p:spPr>
          <a:xfrm>
            <a:off x="515826" y="3663189"/>
            <a:ext cx="169731" cy="156554"/>
          </a:xfrm>
          <a:custGeom>
            <a:avLst/>
            <a:gdLst/>
            <a:ahLst/>
            <a:cxnLst/>
            <a:rect l="l" t="t" r="r" b="b"/>
            <a:pathLst>
              <a:path w="5281" h="4871" extrusionOk="0">
                <a:moveTo>
                  <a:pt x="2202" y="1"/>
                </a:moveTo>
                <a:cubicBezTo>
                  <a:pt x="1316" y="1"/>
                  <a:pt x="435" y="474"/>
                  <a:pt x="0" y="1394"/>
                </a:cubicBezTo>
                <a:lnTo>
                  <a:pt x="2608" y="1394"/>
                </a:lnTo>
                <a:cubicBezTo>
                  <a:pt x="2917" y="1394"/>
                  <a:pt x="3167" y="1644"/>
                  <a:pt x="3167" y="1953"/>
                </a:cubicBezTo>
                <a:lnTo>
                  <a:pt x="3167" y="2918"/>
                </a:lnTo>
                <a:cubicBezTo>
                  <a:pt x="3167" y="3227"/>
                  <a:pt x="2917" y="3477"/>
                  <a:pt x="2608" y="3477"/>
                </a:cubicBezTo>
                <a:lnTo>
                  <a:pt x="0" y="3477"/>
                </a:lnTo>
                <a:cubicBezTo>
                  <a:pt x="381" y="4323"/>
                  <a:pt x="1238" y="4870"/>
                  <a:pt x="2167" y="4870"/>
                </a:cubicBezTo>
                <a:cubicBezTo>
                  <a:pt x="2178" y="4870"/>
                  <a:pt x="2189" y="4870"/>
                  <a:pt x="2199" y="4870"/>
                </a:cubicBezTo>
                <a:cubicBezTo>
                  <a:pt x="4109" y="4870"/>
                  <a:pt x="5281" y="2766"/>
                  <a:pt x="4263" y="1144"/>
                </a:cubicBezTo>
                <a:cubicBezTo>
                  <a:pt x="3780" y="375"/>
                  <a:pt x="2989" y="1"/>
                  <a:pt x="2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4"/>
          <p:cNvSpPr/>
          <p:nvPr/>
        </p:nvSpPr>
        <p:spPr>
          <a:xfrm>
            <a:off x="515826" y="3906978"/>
            <a:ext cx="169731" cy="156522"/>
          </a:xfrm>
          <a:custGeom>
            <a:avLst/>
            <a:gdLst/>
            <a:ahLst/>
            <a:cxnLst/>
            <a:rect l="l" t="t" r="r" b="b"/>
            <a:pathLst>
              <a:path w="5281" h="4870" extrusionOk="0">
                <a:moveTo>
                  <a:pt x="2202" y="0"/>
                </a:moveTo>
                <a:cubicBezTo>
                  <a:pt x="1316" y="0"/>
                  <a:pt x="435" y="473"/>
                  <a:pt x="0" y="1393"/>
                </a:cubicBezTo>
                <a:lnTo>
                  <a:pt x="2608" y="1393"/>
                </a:lnTo>
                <a:cubicBezTo>
                  <a:pt x="2917" y="1393"/>
                  <a:pt x="3167" y="1643"/>
                  <a:pt x="3167" y="1952"/>
                </a:cubicBezTo>
                <a:lnTo>
                  <a:pt x="3167" y="2917"/>
                </a:lnTo>
                <a:cubicBezTo>
                  <a:pt x="3167" y="3226"/>
                  <a:pt x="2917" y="3476"/>
                  <a:pt x="2608" y="3476"/>
                </a:cubicBezTo>
                <a:lnTo>
                  <a:pt x="0" y="3476"/>
                </a:lnTo>
                <a:cubicBezTo>
                  <a:pt x="381" y="4322"/>
                  <a:pt x="1238" y="4869"/>
                  <a:pt x="2167" y="4869"/>
                </a:cubicBezTo>
                <a:cubicBezTo>
                  <a:pt x="2178" y="4870"/>
                  <a:pt x="2189" y="4870"/>
                  <a:pt x="2199" y="4870"/>
                </a:cubicBezTo>
                <a:cubicBezTo>
                  <a:pt x="4109" y="4870"/>
                  <a:pt x="5281" y="2765"/>
                  <a:pt x="4263" y="1143"/>
                </a:cubicBezTo>
                <a:cubicBezTo>
                  <a:pt x="3780" y="375"/>
                  <a:pt x="2989" y="0"/>
                  <a:pt x="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4"/>
          <p:cNvSpPr/>
          <p:nvPr/>
        </p:nvSpPr>
        <p:spPr>
          <a:xfrm>
            <a:off x="515826" y="4150445"/>
            <a:ext cx="169731" cy="156811"/>
          </a:xfrm>
          <a:custGeom>
            <a:avLst/>
            <a:gdLst/>
            <a:ahLst/>
            <a:cxnLst/>
            <a:rect l="l" t="t" r="r" b="b"/>
            <a:pathLst>
              <a:path w="5281" h="4879" extrusionOk="0">
                <a:moveTo>
                  <a:pt x="2200" y="0"/>
                </a:moveTo>
                <a:cubicBezTo>
                  <a:pt x="1316" y="0"/>
                  <a:pt x="435" y="476"/>
                  <a:pt x="0" y="1402"/>
                </a:cubicBezTo>
                <a:lnTo>
                  <a:pt x="2608" y="1402"/>
                </a:lnTo>
                <a:cubicBezTo>
                  <a:pt x="2917" y="1402"/>
                  <a:pt x="3167" y="1652"/>
                  <a:pt x="3167" y="1962"/>
                </a:cubicBezTo>
                <a:lnTo>
                  <a:pt x="3167" y="2926"/>
                </a:lnTo>
                <a:cubicBezTo>
                  <a:pt x="3167" y="3236"/>
                  <a:pt x="2917" y="3486"/>
                  <a:pt x="2608" y="3486"/>
                </a:cubicBezTo>
                <a:lnTo>
                  <a:pt x="0" y="3486"/>
                </a:lnTo>
                <a:cubicBezTo>
                  <a:pt x="381" y="4331"/>
                  <a:pt x="1238" y="4879"/>
                  <a:pt x="2167" y="4879"/>
                </a:cubicBezTo>
                <a:cubicBezTo>
                  <a:pt x="2178" y="4879"/>
                  <a:pt x="2189" y="4879"/>
                  <a:pt x="2199" y="4879"/>
                </a:cubicBezTo>
                <a:cubicBezTo>
                  <a:pt x="4109" y="4879"/>
                  <a:pt x="5281" y="2774"/>
                  <a:pt x="4263" y="1152"/>
                </a:cubicBezTo>
                <a:cubicBezTo>
                  <a:pt x="3780" y="378"/>
                  <a:pt x="2989" y="0"/>
                  <a:pt x="2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4"/>
          <p:cNvSpPr/>
          <p:nvPr/>
        </p:nvSpPr>
        <p:spPr>
          <a:xfrm>
            <a:off x="515826" y="4394169"/>
            <a:ext cx="169828" cy="156875"/>
          </a:xfrm>
          <a:custGeom>
            <a:avLst/>
            <a:gdLst/>
            <a:ahLst/>
            <a:cxnLst/>
            <a:rect l="l" t="t" r="r" b="b"/>
            <a:pathLst>
              <a:path w="5284" h="4881" extrusionOk="0">
                <a:moveTo>
                  <a:pt x="2197" y="0"/>
                </a:moveTo>
                <a:cubicBezTo>
                  <a:pt x="1313" y="0"/>
                  <a:pt x="434" y="473"/>
                  <a:pt x="0" y="1391"/>
                </a:cubicBezTo>
                <a:lnTo>
                  <a:pt x="2608" y="1391"/>
                </a:lnTo>
                <a:cubicBezTo>
                  <a:pt x="2917" y="1391"/>
                  <a:pt x="3167" y="1653"/>
                  <a:pt x="3167" y="1963"/>
                </a:cubicBezTo>
                <a:lnTo>
                  <a:pt x="3167" y="2927"/>
                </a:lnTo>
                <a:cubicBezTo>
                  <a:pt x="3167" y="3237"/>
                  <a:pt x="2917" y="3487"/>
                  <a:pt x="2608" y="3487"/>
                </a:cubicBezTo>
                <a:lnTo>
                  <a:pt x="0" y="3487"/>
                </a:lnTo>
                <a:cubicBezTo>
                  <a:pt x="381" y="4332"/>
                  <a:pt x="1238" y="4880"/>
                  <a:pt x="2167" y="4880"/>
                </a:cubicBezTo>
                <a:cubicBezTo>
                  <a:pt x="2173" y="4880"/>
                  <a:pt x="2178" y="4880"/>
                  <a:pt x="2183" y="4880"/>
                </a:cubicBezTo>
                <a:cubicBezTo>
                  <a:pt x="4103" y="4880"/>
                  <a:pt x="5284" y="2780"/>
                  <a:pt x="4263" y="1153"/>
                </a:cubicBezTo>
                <a:cubicBezTo>
                  <a:pt x="3779" y="378"/>
                  <a:pt x="298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4"/>
          <p:cNvSpPr/>
          <p:nvPr/>
        </p:nvSpPr>
        <p:spPr>
          <a:xfrm>
            <a:off x="70388" y="539419"/>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4"/>
          <p:cNvSpPr/>
          <p:nvPr/>
        </p:nvSpPr>
        <p:spPr>
          <a:xfrm>
            <a:off x="70773" y="783175"/>
            <a:ext cx="546862" cy="67365"/>
          </a:xfrm>
          <a:custGeom>
            <a:avLst/>
            <a:gdLst/>
            <a:ahLst/>
            <a:cxnLst/>
            <a:rect l="l" t="t" r="r" b="b"/>
            <a:pathLst>
              <a:path w="17015" h="2096" extrusionOk="0">
                <a:moveTo>
                  <a:pt x="548" y="0"/>
                </a:moveTo>
                <a:cubicBezTo>
                  <a:pt x="238" y="12"/>
                  <a:pt x="0" y="262"/>
                  <a:pt x="0" y="560"/>
                </a:cubicBezTo>
                <a:lnTo>
                  <a:pt x="0" y="1536"/>
                </a:lnTo>
                <a:cubicBezTo>
                  <a:pt x="0" y="1834"/>
                  <a:pt x="250" y="2084"/>
                  <a:pt x="560" y="2096"/>
                </a:cubicBezTo>
                <a:lnTo>
                  <a:pt x="16455" y="2096"/>
                </a:lnTo>
                <a:cubicBezTo>
                  <a:pt x="16764" y="2096"/>
                  <a:pt x="17014" y="1834"/>
                  <a:pt x="17014" y="1536"/>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4"/>
          <p:cNvSpPr/>
          <p:nvPr/>
        </p:nvSpPr>
        <p:spPr>
          <a:xfrm>
            <a:off x="70773" y="1026932"/>
            <a:ext cx="546862" cy="67398"/>
          </a:xfrm>
          <a:custGeom>
            <a:avLst/>
            <a:gdLst/>
            <a:ahLst/>
            <a:cxnLst/>
            <a:rect l="l" t="t" r="r" b="b"/>
            <a:pathLst>
              <a:path w="17015" h="2097" extrusionOk="0">
                <a:moveTo>
                  <a:pt x="548" y="1"/>
                </a:moveTo>
                <a:cubicBezTo>
                  <a:pt x="238" y="12"/>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4"/>
          <p:cNvSpPr/>
          <p:nvPr/>
        </p:nvSpPr>
        <p:spPr>
          <a:xfrm>
            <a:off x="70773" y="1270688"/>
            <a:ext cx="546862" cy="67398"/>
          </a:xfrm>
          <a:custGeom>
            <a:avLst/>
            <a:gdLst/>
            <a:ahLst/>
            <a:cxnLst/>
            <a:rect l="l" t="t" r="r" b="b"/>
            <a:pathLst>
              <a:path w="17015" h="2097" extrusionOk="0">
                <a:moveTo>
                  <a:pt x="548" y="1"/>
                </a:moveTo>
                <a:cubicBezTo>
                  <a:pt x="238" y="1"/>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4"/>
          <p:cNvSpPr/>
          <p:nvPr/>
        </p:nvSpPr>
        <p:spPr>
          <a:xfrm>
            <a:off x="70388" y="1514476"/>
            <a:ext cx="547248" cy="67365"/>
          </a:xfrm>
          <a:custGeom>
            <a:avLst/>
            <a:gdLst/>
            <a:ahLst/>
            <a:cxnLst/>
            <a:rect l="l" t="t" r="r" b="b"/>
            <a:pathLst>
              <a:path w="17027" h="2096" extrusionOk="0">
                <a:moveTo>
                  <a:pt x="560" y="0"/>
                </a:moveTo>
                <a:cubicBezTo>
                  <a:pt x="250" y="0"/>
                  <a:pt x="0" y="262"/>
                  <a:pt x="12" y="572"/>
                </a:cubicBezTo>
                <a:lnTo>
                  <a:pt x="12" y="1524"/>
                </a:lnTo>
                <a:cubicBezTo>
                  <a:pt x="0" y="1834"/>
                  <a:pt x="250" y="2084"/>
                  <a:pt x="560" y="2096"/>
                </a:cubicBezTo>
                <a:lnTo>
                  <a:pt x="16467" y="2096"/>
                </a:lnTo>
                <a:cubicBezTo>
                  <a:pt x="16776" y="2084"/>
                  <a:pt x="17026" y="1834"/>
                  <a:pt x="17026" y="1524"/>
                </a:cubicBezTo>
                <a:lnTo>
                  <a:pt x="17026" y="572"/>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4"/>
          <p:cNvSpPr/>
          <p:nvPr/>
        </p:nvSpPr>
        <p:spPr>
          <a:xfrm>
            <a:off x="70773" y="1758233"/>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4"/>
          <p:cNvSpPr/>
          <p:nvPr/>
        </p:nvSpPr>
        <p:spPr>
          <a:xfrm>
            <a:off x="70773" y="2001989"/>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4"/>
          <p:cNvSpPr/>
          <p:nvPr/>
        </p:nvSpPr>
        <p:spPr>
          <a:xfrm>
            <a:off x="70773" y="2245745"/>
            <a:ext cx="546862" cy="67012"/>
          </a:xfrm>
          <a:custGeom>
            <a:avLst/>
            <a:gdLst/>
            <a:ahLst/>
            <a:cxnLst/>
            <a:rect l="l" t="t" r="r" b="b"/>
            <a:pathLst>
              <a:path w="17015" h="2085" extrusionOk="0">
                <a:moveTo>
                  <a:pt x="548" y="1"/>
                </a:moveTo>
                <a:cubicBezTo>
                  <a:pt x="238" y="1"/>
                  <a:pt x="0" y="251"/>
                  <a:pt x="0" y="561"/>
                </a:cubicBezTo>
                <a:lnTo>
                  <a:pt x="0" y="1525"/>
                </a:lnTo>
                <a:cubicBezTo>
                  <a:pt x="0" y="1834"/>
                  <a:pt x="250" y="2085"/>
                  <a:pt x="560" y="2085"/>
                </a:cubicBezTo>
                <a:lnTo>
                  <a:pt x="16455" y="2085"/>
                </a:lnTo>
                <a:cubicBezTo>
                  <a:pt x="16764" y="2085"/>
                  <a:pt x="17014" y="1834"/>
                  <a:pt x="17014" y="1525"/>
                </a:cubicBezTo>
                <a:lnTo>
                  <a:pt x="17014" y="561"/>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4"/>
          <p:cNvSpPr/>
          <p:nvPr/>
        </p:nvSpPr>
        <p:spPr>
          <a:xfrm>
            <a:off x="70388" y="2489148"/>
            <a:ext cx="547248" cy="67365"/>
          </a:xfrm>
          <a:custGeom>
            <a:avLst/>
            <a:gdLst/>
            <a:ahLst/>
            <a:cxnLst/>
            <a:rect l="l" t="t" r="r" b="b"/>
            <a:pathLst>
              <a:path w="17027" h="2096" extrusionOk="0">
                <a:moveTo>
                  <a:pt x="560" y="0"/>
                </a:moveTo>
                <a:cubicBezTo>
                  <a:pt x="250" y="12"/>
                  <a:pt x="0" y="262"/>
                  <a:pt x="12" y="572"/>
                </a:cubicBezTo>
                <a:lnTo>
                  <a:pt x="12" y="1536"/>
                </a:lnTo>
                <a:cubicBezTo>
                  <a:pt x="0" y="1834"/>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4"/>
          <p:cNvSpPr/>
          <p:nvPr/>
        </p:nvSpPr>
        <p:spPr>
          <a:xfrm>
            <a:off x="70773" y="2733290"/>
            <a:ext cx="546862" cy="67012"/>
          </a:xfrm>
          <a:custGeom>
            <a:avLst/>
            <a:gdLst/>
            <a:ahLst/>
            <a:cxnLst/>
            <a:rect l="l" t="t" r="r" b="b"/>
            <a:pathLst>
              <a:path w="17015" h="2085" extrusionOk="0">
                <a:moveTo>
                  <a:pt x="548" y="0"/>
                </a:moveTo>
                <a:cubicBezTo>
                  <a:pt x="250" y="0"/>
                  <a:pt x="0" y="250"/>
                  <a:pt x="0" y="548"/>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4"/>
          <p:cNvSpPr/>
          <p:nvPr/>
        </p:nvSpPr>
        <p:spPr>
          <a:xfrm>
            <a:off x="70773" y="2976661"/>
            <a:ext cx="546862" cy="67398"/>
          </a:xfrm>
          <a:custGeom>
            <a:avLst/>
            <a:gdLst/>
            <a:ahLst/>
            <a:cxnLst/>
            <a:rect l="l" t="t" r="r" b="b"/>
            <a:pathLst>
              <a:path w="17015" h="2097" extrusionOk="0">
                <a:moveTo>
                  <a:pt x="548" y="1"/>
                </a:moveTo>
                <a:cubicBezTo>
                  <a:pt x="238" y="13"/>
                  <a:pt x="0" y="263"/>
                  <a:pt x="0" y="560"/>
                </a:cubicBezTo>
                <a:lnTo>
                  <a:pt x="0" y="1525"/>
                </a:lnTo>
                <a:cubicBezTo>
                  <a:pt x="0" y="1834"/>
                  <a:pt x="250" y="2084"/>
                  <a:pt x="560" y="2096"/>
                </a:cubicBezTo>
                <a:lnTo>
                  <a:pt x="16455" y="2096"/>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4"/>
          <p:cNvSpPr/>
          <p:nvPr/>
        </p:nvSpPr>
        <p:spPr>
          <a:xfrm>
            <a:off x="70773" y="3220449"/>
            <a:ext cx="546862" cy="67365"/>
          </a:xfrm>
          <a:custGeom>
            <a:avLst/>
            <a:gdLst/>
            <a:ahLst/>
            <a:cxnLst/>
            <a:rect l="l" t="t" r="r" b="b"/>
            <a:pathLst>
              <a:path w="17015" h="2096" extrusionOk="0">
                <a:moveTo>
                  <a:pt x="548" y="0"/>
                </a:moveTo>
                <a:cubicBezTo>
                  <a:pt x="238" y="12"/>
                  <a:pt x="0" y="262"/>
                  <a:pt x="0" y="560"/>
                </a:cubicBezTo>
                <a:lnTo>
                  <a:pt x="0" y="1524"/>
                </a:lnTo>
                <a:cubicBezTo>
                  <a:pt x="0" y="1834"/>
                  <a:pt x="250" y="2084"/>
                  <a:pt x="560" y="2096"/>
                </a:cubicBezTo>
                <a:lnTo>
                  <a:pt x="16455" y="2096"/>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4"/>
          <p:cNvSpPr/>
          <p:nvPr/>
        </p:nvSpPr>
        <p:spPr>
          <a:xfrm>
            <a:off x="70388" y="3464205"/>
            <a:ext cx="547248" cy="66980"/>
          </a:xfrm>
          <a:custGeom>
            <a:avLst/>
            <a:gdLst/>
            <a:ahLst/>
            <a:cxnLst/>
            <a:rect l="l" t="t" r="r" b="b"/>
            <a:pathLst>
              <a:path w="17027" h="2084" extrusionOk="0">
                <a:moveTo>
                  <a:pt x="560" y="0"/>
                </a:moveTo>
                <a:cubicBezTo>
                  <a:pt x="250" y="0"/>
                  <a:pt x="0" y="250"/>
                  <a:pt x="12" y="560"/>
                </a:cubicBezTo>
                <a:lnTo>
                  <a:pt x="12" y="1524"/>
                </a:lnTo>
                <a:cubicBezTo>
                  <a:pt x="0" y="1834"/>
                  <a:pt x="250" y="2084"/>
                  <a:pt x="560" y="2084"/>
                </a:cubicBezTo>
                <a:lnTo>
                  <a:pt x="16467" y="2084"/>
                </a:lnTo>
                <a:cubicBezTo>
                  <a:pt x="16776" y="2084"/>
                  <a:pt x="17026" y="1834"/>
                  <a:pt x="17026" y="1524"/>
                </a:cubicBezTo>
                <a:lnTo>
                  <a:pt x="17026" y="560"/>
                </a:lnTo>
                <a:cubicBezTo>
                  <a:pt x="17026" y="250"/>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4"/>
          <p:cNvSpPr/>
          <p:nvPr/>
        </p:nvSpPr>
        <p:spPr>
          <a:xfrm>
            <a:off x="70773" y="3707962"/>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4"/>
          <p:cNvSpPr/>
          <p:nvPr/>
        </p:nvSpPr>
        <p:spPr>
          <a:xfrm>
            <a:off x="70773" y="3951718"/>
            <a:ext cx="546862" cy="67012"/>
          </a:xfrm>
          <a:custGeom>
            <a:avLst/>
            <a:gdLst/>
            <a:ahLst/>
            <a:cxnLst/>
            <a:rect l="l" t="t" r="r" b="b"/>
            <a:pathLst>
              <a:path w="17015" h="2085" extrusionOk="0">
                <a:moveTo>
                  <a:pt x="548" y="1"/>
                </a:moveTo>
                <a:cubicBezTo>
                  <a:pt x="238" y="1"/>
                  <a:pt x="0" y="251"/>
                  <a:pt x="0" y="560"/>
                </a:cubicBezTo>
                <a:lnTo>
                  <a:pt x="0" y="1525"/>
                </a:lnTo>
                <a:cubicBezTo>
                  <a:pt x="0" y="1834"/>
                  <a:pt x="250" y="2084"/>
                  <a:pt x="560" y="2084"/>
                </a:cubicBezTo>
                <a:lnTo>
                  <a:pt x="16455" y="2084"/>
                </a:lnTo>
                <a:cubicBezTo>
                  <a:pt x="16764" y="2084"/>
                  <a:pt x="17014" y="1834"/>
                  <a:pt x="17014" y="1525"/>
                </a:cubicBezTo>
                <a:lnTo>
                  <a:pt x="17014" y="560"/>
                </a:lnTo>
                <a:cubicBezTo>
                  <a:pt x="17014" y="251"/>
                  <a:pt x="16764" y="1"/>
                  <a:pt x="1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4"/>
          <p:cNvSpPr/>
          <p:nvPr/>
        </p:nvSpPr>
        <p:spPr>
          <a:xfrm>
            <a:off x="70773" y="4195506"/>
            <a:ext cx="546862" cy="66980"/>
          </a:xfrm>
          <a:custGeom>
            <a:avLst/>
            <a:gdLst/>
            <a:ahLst/>
            <a:cxnLst/>
            <a:rect l="l" t="t" r="r" b="b"/>
            <a:pathLst>
              <a:path w="17015" h="2084" extrusionOk="0">
                <a:moveTo>
                  <a:pt x="548" y="0"/>
                </a:moveTo>
                <a:cubicBezTo>
                  <a:pt x="238" y="0"/>
                  <a:pt x="0" y="250"/>
                  <a:pt x="0" y="560"/>
                </a:cubicBezTo>
                <a:lnTo>
                  <a:pt x="0" y="1524"/>
                </a:lnTo>
                <a:cubicBezTo>
                  <a:pt x="0" y="1834"/>
                  <a:pt x="250" y="2084"/>
                  <a:pt x="560" y="2084"/>
                </a:cubicBezTo>
                <a:lnTo>
                  <a:pt x="16455" y="2084"/>
                </a:lnTo>
                <a:cubicBezTo>
                  <a:pt x="16764" y="2084"/>
                  <a:pt x="17014" y="1834"/>
                  <a:pt x="17014" y="1524"/>
                </a:cubicBezTo>
                <a:lnTo>
                  <a:pt x="17014" y="560"/>
                </a:lnTo>
                <a:cubicBezTo>
                  <a:pt x="17014" y="250"/>
                  <a:pt x="16764" y="0"/>
                  <a:pt x="16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4"/>
          <p:cNvSpPr/>
          <p:nvPr/>
        </p:nvSpPr>
        <p:spPr>
          <a:xfrm>
            <a:off x="70388" y="4438877"/>
            <a:ext cx="547248" cy="67365"/>
          </a:xfrm>
          <a:custGeom>
            <a:avLst/>
            <a:gdLst/>
            <a:ahLst/>
            <a:cxnLst/>
            <a:rect l="l" t="t" r="r" b="b"/>
            <a:pathLst>
              <a:path w="17027" h="2096" extrusionOk="0">
                <a:moveTo>
                  <a:pt x="560" y="0"/>
                </a:moveTo>
                <a:cubicBezTo>
                  <a:pt x="250" y="12"/>
                  <a:pt x="0" y="262"/>
                  <a:pt x="12" y="572"/>
                </a:cubicBezTo>
                <a:lnTo>
                  <a:pt x="12" y="1536"/>
                </a:lnTo>
                <a:cubicBezTo>
                  <a:pt x="0" y="1846"/>
                  <a:pt x="250" y="2096"/>
                  <a:pt x="560" y="2096"/>
                </a:cubicBezTo>
                <a:lnTo>
                  <a:pt x="16467" y="2096"/>
                </a:lnTo>
                <a:cubicBezTo>
                  <a:pt x="16776" y="2096"/>
                  <a:pt x="17026" y="1846"/>
                  <a:pt x="17026" y="1536"/>
                </a:cubicBezTo>
                <a:lnTo>
                  <a:pt x="17026" y="572"/>
                </a:lnTo>
                <a:cubicBezTo>
                  <a:pt x="17026" y="262"/>
                  <a:pt x="16776" y="0"/>
                  <a:pt x="16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4"/>
          <p:cNvSpPr/>
          <p:nvPr/>
        </p:nvSpPr>
        <p:spPr>
          <a:xfrm>
            <a:off x="406001" y="4758421"/>
            <a:ext cx="8145080" cy="90346"/>
          </a:xfrm>
          <a:custGeom>
            <a:avLst/>
            <a:gdLst/>
            <a:ahLst/>
            <a:cxnLst/>
            <a:rect l="l" t="t" r="r" b="b"/>
            <a:pathLst>
              <a:path w="253425" h="2811" extrusionOk="0">
                <a:moveTo>
                  <a:pt x="0" y="0"/>
                </a:moveTo>
                <a:lnTo>
                  <a:pt x="0" y="2810"/>
                </a:lnTo>
                <a:lnTo>
                  <a:pt x="253425" y="2810"/>
                </a:lnTo>
                <a:lnTo>
                  <a:pt x="253425" y="0"/>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4"/>
          <p:cNvSpPr/>
          <p:nvPr/>
        </p:nvSpPr>
        <p:spPr>
          <a:xfrm>
            <a:off x="8543978" y="286824"/>
            <a:ext cx="92242" cy="4471510"/>
          </a:xfrm>
          <a:custGeom>
            <a:avLst/>
            <a:gdLst/>
            <a:ahLst/>
            <a:cxnLst/>
            <a:rect l="l" t="t" r="r" b="b"/>
            <a:pathLst>
              <a:path w="2870" h="139126" extrusionOk="0">
                <a:moveTo>
                  <a:pt x="0" y="1"/>
                </a:moveTo>
                <a:lnTo>
                  <a:pt x="0" y="139125"/>
                </a:lnTo>
                <a:lnTo>
                  <a:pt x="2870" y="139125"/>
                </a:lnTo>
                <a:lnTo>
                  <a:pt x="2870"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4"/>
          <p:cNvSpPr/>
          <p:nvPr/>
        </p:nvSpPr>
        <p:spPr>
          <a:xfrm>
            <a:off x="407126" y="286824"/>
            <a:ext cx="8135920" cy="4471510"/>
          </a:xfrm>
          <a:custGeom>
            <a:avLst/>
            <a:gdLst/>
            <a:ahLst/>
            <a:cxnLst/>
            <a:rect l="l" t="t" r="r" b="b"/>
            <a:pathLst>
              <a:path w="253140" h="139126" extrusionOk="0">
                <a:moveTo>
                  <a:pt x="1" y="1"/>
                </a:moveTo>
                <a:lnTo>
                  <a:pt x="1" y="7847"/>
                </a:lnTo>
                <a:lnTo>
                  <a:pt x="3394" y="7847"/>
                </a:lnTo>
                <a:cubicBezTo>
                  <a:pt x="3787" y="7002"/>
                  <a:pt x="4620" y="6466"/>
                  <a:pt x="5561" y="6466"/>
                </a:cubicBezTo>
                <a:cubicBezTo>
                  <a:pt x="6906" y="6466"/>
                  <a:pt x="7990" y="7549"/>
                  <a:pt x="7990" y="8895"/>
                </a:cubicBezTo>
                <a:cubicBezTo>
                  <a:pt x="7990" y="10240"/>
                  <a:pt x="6906" y="11336"/>
                  <a:pt x="5561" y="11336"/>
                </a:cubicBezTo>
                <a:cubicBezTo>
                  <a:pt x="4620" y="11336"/>
                  <a:pt x="3787" y="10788"/>
                  <a:pt x="3394" y="9943"/>
                </a:cubicBezTo>
                <a:lnTo>
                  <a:pt x="1" y="9943"/>
                </a:lnTo>
                <a:lnTo>
                  <a:pt x="1" y="15431"/>
                </a:lnTo>
                <a:lnTo>
                  <a:pt x="3394" y="15431"/>
                </a:lnTo>
                <a:cubicBezTo>
                  <a:pt x="3787" y="14586"/>
                  <a:pt x="4620" y="14038"/>
                  <a:pt x="5561" y="14038"/>
                </a:cubicBezTo>
                <a:cubicBezTo>
                  <a:pt x="6906" y="14038"/>
                  <a:pt x="7990" y="15134"/>
                  <a:pt x="7990" y="16479"/>
                </a:cubicBezTo>
                <a:cubicBezTo>
                  <a:pt x="7990" y="17825"/>
                  <a:pt x="6906" y="18908"/>
                  <a:pt x="5561" y="18908"/>
                </a:cubicBezTo>
                <a:cubicBezTo>
                  <a:pt x="4620" y="18908"/>
                  <a:pt x="3787" y="18372"/>
                  <a:pt x="3394" y="17527"/>
                </a:cubicBezTo>
                <a:lnTo>
                  <a:pt x="1" y="17527"/>
                </a:lnTo>
                <a:lnTo>
                  <a:pt x="1" y="23028"/>
                </a:lnTo>
                <a:lnTo>
                  <a:pt x="3394" y="23028"/>
                </a:lnTo>
                <a:cubicBezTo>
                  <a:pt x="3787" y="22170"/>
                  <a:pt x="4620" y="21635"/>
                  <a:pt x="5561" y="21635"/>
                </a:cubicBezTo>
                <a:cubicBezTo>
                  <a:pt x="6906" y="21635"/>
                  <a:pt x="7990" y="22718"/>
                  <a:pt x="7990" y="24063"/>
                </a:cubicBezTo>
                <a:cubicBezTo>
                  <a:pt x="7990" y="25409"/>
                  <a:pt x="6906" y="26504"/>
                  <a:pt x="5561" y="26504"/>
                </a:cubicBezTo>
                <a:cubicBezTo>
                  <a:pt x="4620" y="26504"/>
                  <a:pt x="3775" y="25957"/>
                  <a:pt x="3394" y="25111"/>
                </a:cubicBezTo>
                <a:lnTo>
                  <a:pt x="1" y="25111"/>
                </a:lnTo>
                <a:lnTo>
                  <a:pt x="1" y="30600"/>
                </a:lnTo>
                <a:lnTo>
                  <a:pt x="3394" y="30600"/>
                </a:lnTo>
                <a:cubicBezTo>
                  <a:pt x="3787" y="29755"/>
                  <a:pt x="4620" y="29207"/>
                  <a:pt x="5561" y="29207"/>
                </a:cubicBezTo>
                <a:cubicBezTo>
                  <a:pt x="6906" y="29207"/>
                  <a:pt x="7990" y="30302"/>
                  <a:pt x="7990" y="31648"/>
                </a:cubicBezTo>
                <a:cubicBezTo>
                  <a:pt x="7990" y="32993"/>
                  <a:pt x="6906" y="34077"/>
                  <a:pt x="5561" y="34077"/>
                </a:cubicBezTo>
                <a:cubicBezTo>
                  <a:pt x="4632" y="34077"/>
                  <a:pt x="3787" y="33541"/>
                  <a:pt x="3394" y="32695"/>
                </a:cubicBezTo>
                <a:lnTo>
                  <a:pt x="1" y="32695"/>
                </a:lnTo>
                <a:lnTo>
                  <a:pt x="1" y="38184"/>
                </a:lnTo>
                <a:lnTo>
                  <a:pt x="3394" y="38184"/>
                </a:lnTo>
                <a:cubicBezTo>
                  <a:pt x="3787" y="37339"/>
                  <a:pt x="4632" y="36803"/>
                  <a:pt x="5561" y="36791"/>
                </a:cubicBezTo>
                <a:cubicBezTo>
                  <a:pt x="6906" y="36791"/>
                  <a:pt x="7990" y="37887"/>
                  <a:pt x="7990" y="39232"/>
                </a:cubicBezTo>
                <a:cubicBezTo>
                  <a:pt x="7990" y="40577"/>
                  <a:pt x="6906" y="41673"/>
                  <a:pt x="5561" y="41673"/>
                </a:cubicBezTo>
                <a:cubicBezTo>
                  <a:pt x="4620" y="41661"/>
                  <a:pt x="3787" y="41125"/>
                  <a:pt x="3394" y="40280"/>
                </a:cubicBezTo>
                <a:lnTo>
                  <a:pt x="1" y="40280"/>
                </a:lnTo>
                <a:lnTo>
                  <a:pt x="1" y="45768"/>
                </a:lnTo>
                <a:lnTo>
                  <a:pt x="3394" y="45768"/>
                </a:lnTo>
                <a:cubicBezTo>
                  <a:pt x="3787" y="44923"/>
                  <a:pt x="4632" y="44387"/>
                  <a:pt x="5561" y="44375"/>
                </a:cubicBezTo>
                <a:cubicBezTo>
                  <a:pt x="6883" y="44411"/>
                  <a:pt x="7930" y="45495"/>
                  <a:pt x="7930" y="46816"/>
                </a:cubicBezTo>
                <a:cubicBezTo>
                  <a:pt x="7930" y="48138"/>
                  <a:pt x="6883" y="49221"/>
                  <a:pt x="5561" y="49257"/>
                </a:cubicBezTo>
                <a:cubicBezTo>
                  <a:pt x="4632" y="49245"/>
                  <a:pt x="3787" y="48709"/>
                  <a:pt x="3394" y="47864"/>
                </a:cubicBezTo>
                <a:lnTo>
                  <a:pt x="1" y="47864"/>
                </a:lnTo>
                <a:lnTo>
                  <a:pt x="1" y="53353"/>
                </a:lnTo>
                <a:lnTo>
                  <a:pt x="3394" y="53353"/>
                </a:lnTo>
                <a:cubicBezTo>
                  <a:pt x="3787" y="52507"/>
                  <a:pt x="4620" y="51960"/>
                  <a:pt x="5561" y="51960"/>
                </a:cubicBezTo>
                <a:cubicBezTo>
                  <a:pt x="6906" y="51960"/>
                  <a:pt x="7990" y="53055"/>
                  <a:pt x="7990" y="54400"/>
                </a:cubicBezTo>
                <a:cubicBezTo>
                  <a:pt x="7990" y="55746"/>
                  <a:pt x="6906" y="56829"/>
                  <a:pt x="5561" y="56829"/>
                </a:cubicBezTo>
                <a:cubicBezTo>
                  <a:pt x="4620" y="56829"/>
                  <a:pt x="3787" y="56294"/>
                  <a:pt x="3394" y="55448"/>
                </a:cubicBezTo>
                <a:lnTo>
                  <a:pt x="1" y="55448"/>
                </a:lnTo>
                <a:lnTo>
                  <a:pt x="1" y="60937"/>
                </a:lnTo>
                <a:lnTo>
                  <a:pt x="3394" y="60937"/>
                </a:lnTo>
                <a:cubicBezTo>
                  <a:pt x="3787" y="60092"/>
                  <a:pt x="4620" y="59544"/>
                  <a:pt x="5561" y="59544"/>
                </a:cubicBezTo>
                <a:cubicBezTo>
                  <a:pt x="6906" y="59544"/>
                  <a:pt x="7990" y="60639"/>
                  <a:pt x="7990" y="61985"/>
                </a:cubicBezTo>
                <a:cubicBezTo>
                  <a:pt x="7990" y="63330"/>
                  <a:pt x="6906" y="64414"/>
                  <a:pt x="5561" y="64414"/>
                </a:cubicBezTo>
                <a:cubicBezTo>
                  <a:pt x="4620" y="64414"/>
                  <a:pt x="3787" y="63878"/>
                  <a:pt x="3394" y="63021"/>
                </a:cubicBezTo>
                <a:lnTo>
                  <a:pt x="1" y="63021"/>
                </a:lnTo>
                <a:lnTo>
                  <a:pt x="1" y="68521"/>
                </a:lnTo>
                <a:lnTo>
                  <a:pt x="3394" y="68521"/>
                </a:lnTo>
                <a:cubicBezTo>
                  <a:pt x="3787" y="67676"/>
                  <a:pt x="4620" y="67128"/>
                  <a:pt x="5561" y="67128"/>
                </a:cubicBezTo>
                <a:cubicBezTo>
                  <a:pt x="6906" y="67128"/>
                  <a:pt x="7990" y="68212"/>
                  <a:pt x="7990" y="69557"/>
                </a:cubicBezTo>
                <a:cubicBezTo>
                  <a:pt x="7990" y="70914"/>
                  <a:pt x="6906" y="71998"/>
                  <a:pt x="5561" y="71998"/>
                </a:cubicBezTo>
                <a:cubicBezTo>
                  <a:pt x="4620" y="71998"/>
                  <a:pt x="3787" y="71450"/>
                  <a:pt x="3394" y="70605"/>
                </a:cubicBezTo>
                <a:lnTo>
                  <a:pt x="1" y="70605"/>
                </a:lnTo>
                <a:lnTo>
                  <a:pt x="1" y="76106"/>
                </a:lnTo>
                <a:lnTo>
                  <a:pt x="3394" y="76106"/>
                </a:lnTo>
                <a:cubicBezTo>
                  <a:pt x="3787" y="75260"/>
                  <a:pt x="4620" y="74713"/>
                  <a:pt x="5561" y="74713"/>
                </a:cubicBezTo>
                <a:cubicBezTo>
                  <a:pt x="6906" y="74713"/>
                  <a:pt x="7990" y="75796"/>
                  <a:pt x="7990" y="77141"/>
                </a:cubicBezTo>
                <a:cubicBezTo>
                  <a:pt x="7990" y="78499"/>
                  <a:pt x="6906" y="79582"/>
                  <a:pt x="5561" y="79582"/>
                </a:cubicBezTo>
                <a:cubicBezTo>
                  <a:pt x="4620" y="79582"/>
                  <a:pt x="3787" y="79034"/>
                  <a:pt x="3394" y="78189"/>
                </a:cubicBezTo>
                <a:lnTo>
                  <a:pt x="1" y="78189"/>
                </a:lnTo>
                <a:lnTo>
                  <a:pt x="1" y="83690"/>
                </a:lnTo>
                <a:lnTo>
                  <a:pt x="3394" y="83690"/>
                </a:lnTo>
                <a:cubicBezTo>
                  <a:pt x="3787" y="82844"/>
                  <a:pt x="4620" y="82297"/>
                  <a:pt x="5561" y="82297"/>
                </a:cubicBezTo>
                <a:cubicBezTo>
                  <a:pt x="6906" y="82297"/>
                  <a:pt x="7990" y="83380"/>
                  <a:pt x="7990" y="84726"/>
                </a:cubicBezTo>
                <a:cubicBezTo>
                  <a:pt x="7990" y="86083"/>
                  <a:pt x="6906" y="87166"/>
                  <a:pt x="5561" y="87166"/>
                </a:cubicBezTo>
                <a:cubicBezTo>
                  <a:pt x="4620" y="87166"/>
                  <a:pt x="3787" y="86619"/>
                  <a:pt x="3394" y="85773"/>
                </a:cubicBezTo>
                <a:lnTo>
                  <a:pt x="1" y="85773"/>
                </a:lnTo>
                <a:lnTo>
                  <a:pt x="1" y="91274"/>
                </a:lnTo>
                <a:lnTo>
                  <a:pt x="3394" y="91274"/>
                </a:lnTo>
                <a:cubicBezTo>
                  <a:pt x="3787" y="90429"/>
                  <a:pt x="4620" y="89881"/>
                  <a:pt x="5561" y="89881"/>
                </a:cubicBezTo>
                <a:cubicBezTo>
                  <a:pt x="6906" y="89881"/>
                  <a:pt x="7990" y="90965"/>
                  <a:pt x="7990" y="92310"/>
                </a:cubicBezTo>
                <a:cubicBezTo>
                  <a:pt x="7990" y="93655"/>
                  <a:pt x="6906" y="94751"/>
                  <a:pt x="5561" y="94751"/>
                </a:cubicBezTo>
                <a:cubicBezTo>
                  <a:pt x="4620" y="94751"/>
                  <a:pt x="3787" y="94203"/>
                  <a:pt x="3394" y="93358"/>
                </a:cubicBezTo>
                <a:lnTo>
                  <a:pt x="1" y="93358"/>
                </a:lnTo>
                <a:lnTo>
                  <a:pt x="1" y="98846"/>
                </a:lnTo>
                <a:lnTo>
                  <a:pt x="3394" y="98846"/>
                </a:lnTo>
                <a:cubicBezTo>
                  <a:pt x="3787" y="98001"/>
                  <a:pt x="4620" y="97465"/>
                  <a:pt x="5561" y="97465"/>
                </a:cubicBezTo>
                <a:cubicBezTo>
                  <a:pt x="6906" y="97465"/>
                  <a:pt x="7990" y="98549"/>
                  <a:pt x="7990" y="99894"/>
                </a:cubicBezTo>
                <a:cubicBezTo>
                  <a:pt x="7990" y="101240"/>
                  <a:pt x="6906" y="102335"/>
                  <a:pt x="5561" y="102335"/>
                </a:cubicBezTo>
                <a:cubicBezTo>
                  <a:pt x="4620" y="102335"/>
                  <a:pt x="3787" y="101787"/>
                  <a:pt x="3394" y="100942"/>
                </a:cubicBezTo>
                <a:lnTo>
                  <a:pt x="1" y="100942"/>
                </a:lnTo>
                <a:lnTo>
                  <a:pt x="1" y="106431"/>
                </a:lnTo>
                <a:lnTo>
                  <a:pt x="3394" y="106431"/>
                </a:lnTo>
                <a:cubicBezTo>
                  <a:pt x="3787" y="105585"/>
                  <a:pt x="4620" y="105050"/>
                  <a:pt x="5561" y="105050"/>
                </a:cubicBezTo>
                <a:cubicBezTo>
                  <a:pt x="6906" y="105050"/>
                  <a:pt x="7990" y="106133"/>
                  <a:pt x="7990" y="107478"/>
                </a:cubicBezTo>
                <a:cubicBezTo>
                  <a:pt x="7990" y="108824"/>
                  <a:pt x="6906" y="109919"/>
                  <a:pt x="5561" y="109919"/>
                </a:cubicBezTo>
                <a:cubicBezTo>
                  <a:pt x="4620" y="109919"/>
                  <a:pt x="3787" y="109372"/>
                  <a:pt x="3394" y="108526"/>
                </a:cubicBezTo>
                <a:lnTo>
                  <a:pt x="1" y="108526"/>
                </a:lnTo>
                <a:lnTo>
                  <a:pt x="1" y="114015"/>
                </a:lnTo>
                <a:lnTo>
                  <a:pt x="3394" y="114015"/>
                </a:lnTo>
                <a:cubicBezTo>
                  <a:pt x="3787" y="113170"/>
                  <a:pt x="4620" y="112634"/>
                  <a:pt x="5561" y="112634"/>
                </a:cubicBezTo>
                <a:cubicBezTo>
                  <a:pt x="6906" y="112634"/>
                  <a:pt x="7990" y="113717"/>
                  <a:pt x="7990" y="115063"/>
                </a:cubicBezTo>
                <a:cubicBezTo>
                  <a:pt x="7990" y="116408"/>
                  <a:pt x="6906" y="117503"/>
                  <a:pt x="5561" y="117503"/>
                </a:cubicBezTo>
                <a:cubicBezTo>
                  <a:pt x="4620" y="117503"/>
                  <a:pt x="3787" y="116956"/>
                  <a:pt x="3394" y="116110"/>
                </a:cubicBezTo>
                <a:lnTo>
                  <a:pt x="1" y="116110"/>
                </a:lnTo>
                <a:lnTo>
                  <a:pt x="1" y="121611"/>
                </a:lnTo>
                <a:lnTo>
                  <a:pt x="3394" y="121611"/>
                </a:lnTo>
                <a:cubicBezTo>
                  <a:pt x="3775" y="120754"/>
                  <a:pt x="4620" y="120206"/>
                  <a:pt x="5561" y="120206"/>
                </a:cubicBezTo>
                <a:cubicBezTo>
                  <a:pt x="6906" y="120206"/>
                  <a:pt x="7990" y="121302"/>
                  <a:pt x="7990" y="122647"/>
                </a:cubicBezTo>
                <a:cubicBezTo>
                  <a:pt x="7990" y="123992"/>
                  <a:pt x="6906" y="125076"/>
                  <a:pt x="5561" y="125088"/>
                </a:cubicBezTo>
                <a:cubicBezTo>
                  <a:pt x="4620" y="125076"/>
                  <a:pt x="3787" y="124540"/>
                  <a:pt x="3394" y="123695"/>
                </a:cubicBezTo>
                <a:lnTo>
                  <a:pt x="1" y="123695"/>
                </a:lnTo>
                <a:lnTo>
                  <a:pt x="1" y="129183"/>
                </a:lnTo>
                <a:lnTo>
                  <a:pt x="3394" y="129183"/>
                </a:lnTo>
                <a:cubicBezTo>
                  <a:pt x="3787" y="128338"/>
                  <a:pt x="4632" y="127802"/>
                  <a:pt x="5561" y="127802"/>
                </a:cubicBezTo>
                <a:cubicBezTo>
                  <a:pt x="6906" y="127802"/>
                  <a:pt x="7990" y="128886"/>
                  <a:pt x="7990" y="130231"/>
                </a:cubicBezTo>
                <a:cubicBezTo>
                  <a:pt x="7990" y="131577"/>
                  <a:pt x="6906" y="132672"/>
                  <a:pt x="5561" y="132672"/>
                </a:cubicBezTo>
                <a:cubicBezTo>
                  <a:pt x="4620" y="132672"/>
                  <a:pt x="3787" y="132124"/>
                  <a:pt x="3394" y="131279"/>
                </a:cubicBezTo>
                <a:lnTo>
                  <a:pt x="1" y="131279"/>
                </a:lnTo>
                <a:lnTo>
                  <a:pt x="1" y="139125"/>
                </a:lnTo>
                <a:lnTo>
                  <a:pt x="253140" y="139125"/>
                </a:lnTo>
                <a:lnTo>
                  <a:pt x="2531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4"/>
          <p:cNvSpPr/>
          <p:nvPr/>
        </p:nvSpPr>
        <p:spPr>
          <a:xfrm>
            <a:off x="8543871" y="608069"/>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4"/>
          <p:cNvSpPr/>
          <p:nvPr/>
        </p:nvSpPr>
        <p:spPr>
          <a:xfrm>
            <a:off x="8543871" y="1129567"/>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4"/>
          <p:cNvSpPr/>
          <p:nvPr/>
        </p:nvSpPr>
        <p:spPr>
          <a:xfrm>
            <a:off x="8543871" y="165106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6"/>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4"/>
          <p:cNvSpPr/>
          <p:nvPr/>
        </p:nvSpPr>
        <p:spPr>
          <a:xfrm>
            <a:off x="8543871" y="2172562"/>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4"/>
          <p:cNvSpPr/>
          <p:nvPr/>
        </p:nvSpPr>
        <p:spPr>
          <a:xfrm>
            <a:off x="8543871" y="2694060"/>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4"/>
          <p:cNvSpPr/>
          <p:nvPr/>
        </p:nvSpPr>
        <p:spPr>
          <a:xfrm>
            <a:off x="8543871" y="3215558"/>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accent6"/>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4">
            <a:hlinkClick r:id="rId2" action="ppaction://hlinksldjump"/>
          </p:cNvPr>
          <p:cNvSpPr/>
          <p:nvPr/>
        </p:nvSpPr>
        <p:spPr>
          <a:xfrm>
            <a:off x="8543871" y="419054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3" name="Google Shape;2413;p24"/>
          <p:cNvGrpSpPr/>
          <p:nvPr/>
        </p:nvGrpSpPr>
        <p:grpSpPr>
          <a:xfrm>
            <a:off x="832123" y="382952"/>
            <a:ext cx="7453823" cy="4208013"/>
            <a:chOff x="832123" y="382952"/>
            <a:chExt cx="7453823" cy="4208013"/>
          </a:xfrm>
        </p:grpSpPr>
        <p:sp>
          <p:nvSpPr>
            <p:cNvPr id="2414" name="Google Shape;2414;p24"/>
            <p:cNvSpPr/>
            <p:nvPr/>
          </p:nvSpPr>
          <p:spPr>
            <a:xfrm>
              <a:off x="7891148" y="515850"/>
              <a:ext cx="394798" cy="396390"/>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4"/>
            <p:cNvSpPr/>
            <p:nvPr/>
          </p:nvSpPr>
          <p:spPr>
            <a:xfrm rot="6417219">
              <a:off x="877679" y="427295"/>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4"/>
            <p:cNvSpPr/>
            <p:nvPr/>
          </p:nvSpPr>
          <p:spPr>
            <a:xfrm rot="-2185914">
              <a:off x="892563" y="4264155"/>
              <a:ext cx="271696" cy="27279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4"/>
            <p:cNvSpPr/>
            <p:nvPr/>
          </p:nvSpPr>
          <p:spPr>
            <a:xfrm rot="813106">
              <a:off x="4091546" y="782944"/>
              <a:ext cx="312605" cy="313865"/>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4"/>
            <p:cNvSpPr/>
            <p:nvPr/>
          </p:nvSpPr>
          <p:spPr>
            <a:xfrm rot="6417219">
              <a:off x="5279704" y="4134670"/>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4"/>
            <p:cNvSpPr/>
            <p:nvPr/>
          </p:nvSpPr>
          <p:spPr>
            <a:xfrm rot="-8846482">
              <a:off x="3681800" y="3415209"/>
              <a:ext cx="283915" cy="285060"/>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2pPr>
            <a:lvl3pPr lvl="2">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3pPr>
            <a:lvl4pPr lvl="3">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4pPr>
            <a:lvl5pPr lvl="4">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5pPr>
            <a:lvl6pPr lvl="5">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6pPr>
            <a:lvl7pPr lvl="6">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7pPr>
            <a:lvl8pPr lvl="7">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8pPr>
            <a:lvl9pPr lvl="8">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5" r:id="rId5"/>
    <p:sldLayoutId id="2147483656" r:id="rId6"/>
    <p:sldLayoutId id="2147483657" r:id="rId7"/>
    <p:sldLayoutId id="2147483658"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png"/><Relationship Id="rId7" Type="http://schemas.openxmlformats.org/officeDocument/2006/relationships/slide" Target="slide5.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3.png"/><Relationship Id="rId4" Type="http://schemas.openxmlformats.org/officeDocument/2006/relationships/slide" Target="slide3.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5FE1F9-9233-8B3B-E9E9-CADE0A6A8B24}"/>
              </a:ext>
            </a:extLst>
          </p:cNvPr>
          <p:cNvPicPr>
            <a:picLocks noChangeAspect="1"/>
          </p:cNvPicPr>
          <p:nvPr/>
        </p:nvPicPr>
        <p:blipFill>
          <a:blip r:embed="rId2"/>
          <a:stretch>
            <a:fillRect/>
          </a:stretch>
        </p:blipFill>
        <p:spPr>
          <a:xfrm>
            <a:off x="645" y="0"/>
            <a:ext cx="9143355" cy="5143500"/>
          </a:xfrm>
          <a:prstGeom prst="rect">
            <a:avLst/>
          </a:prstGeom>
        </p:spPr>
      </p:pic>
      <p:pic>
        <p:nvPicPr>
          <p:cNvPr id="7" name="Picture 6">
            <a:extLst>
              <a:ext uri="{FF2B5EF4-FFF2-40B4-BE49-F238E27FC236}">
                <a16:creationId xmlns:a16="http://schemas.microsoft.com/office/drawing/2014/main" id="{2466E5BB-175B-E772-CE04-84945DC293F3}"/>
              </a:ext>
            </a:extLst>
          </p:cNvPr>
          <p:cNvPicPr>
            <a:picLocks noChangeAspect="1"/>
          </p:cNvPicPr>
          <p:nvPr/>
        </p:nvPicPr>
        <p:blipFill>
          <a:blip r:embed="rId3"/>
          <a:stretch>
            <a:fillRect/>
          </a:stretch>
        </p:blipFill>
        <p:spPr>
          <a:xfrm flipH="1">
            <a:off x="775604" y="2449286"/>
            <a:ext cx="1706336" cy="1706336"/>
          </a:xfrm>
          <a:prstGeom prst="rect">
            <a:avLst/>
          </a:prstGeom>
        </p:spPr>
      </p:pic>
      <p:pic>
        <p:nvPicPr>
          <p:cNvPr id="9" name="Picture 8">
            <a:hlinkClick r:id="rId4" action="ppaction://hlinksldjump"/>
            <a:extLst>
              <a:ext uri="{FF2B5EF4-FFF2-40B4-BE49-F238E27FC236}">
                <a16:creationId xmlns:a16="http://schemas.microsoft.com/office/drawing/2014/main" id="{A51DF758-6134-8CAF-1E93-05827E70B23A}"/>
              </a:ext>
            </a:extLst>
          </p:cNvPr>
          <p:cNvPicPr>
            <a:picLocks noChangeAspect="1"/>
          </p:cNvPicPr>
          <p:nvPr/>
        </p:nvPicPr>
        <p:blipFill>
          <a:blip r:embed="rId5"/>
          <a:stretch>
            <a:fillRect/>
          </a:stretch>
        </p:blipFill>
        <p:spPr>
          <a:xfrm flipH="1">
            <a:off x="7091880" y="1221924"/>
            <a:ext cx="1012370" cy="1012370"/>
          </a:xfrm>
          <a:prstGeom prst="rect">
            <a:avLst/>
          </a:prstGeom>
        </p:spPr>
      </p:pic>
      <p:pic>
        <p:nvPicPr>
          <p:cNvPr id="11" name="Picture 10">
            <a:hlinkClick r:id="rId6" action="ppaction://hlinksldjump"/>
            <a:extLst>
              <a:ext uri="{FF2B5EF4-FFF2-40B4-BE49-F238E27FC236}">
                <a16:creationId xmlns:a16="http://schemas.microsoft.com/office/drawing/2014/main" id="{4768F615-8C96-7CBC-E487-D78AEC5CD4C6}"/>
              </a:ext>
            </a:extLst>
          </p:cNvPr>
          <p:cNvPicPr>
            <a:picLocks noChangeAspect="1"/>
          </p:cNvPicPr>
          <p:nvPr/>
        </p:nvPicPr>
        <p:blipFill>
          <a:blip r:embed="rId5"/>
          <a:stretch>
            <a:fillRect/>
          </a:stretch>
        </p:blipFill>
        <p:spPr>
          <a:xfrm flipH="1">
            <a:off x="4816927" y="1728109"/>
            <a:ext cx="1012370" cy="1012370"/>
          </a:xfrm>
          <a:prstGeom prst="rect">
            <a:avLst/>
          </a:prstGeom>
        </p:spPr>
      </p:pic>
      <p:pic>
        <p:nvPicPr>
          <p:cNvPr id="12" name="Picture 11">
            <a:hlinkClick r:id="rId7" action="ppaction://hlinksldjump"/>
            <a:extLst>
              <a:ext uri="{FF2B5EF4-FFF2-40B4-BE49-F238E27FC236}">
                <a16:creationId xmlns:a16="http://schemas.microsoft.com/office/drawing/2014/main" id="{C4CA71C0-8C40-90FD-C0F1-B6E9D70BC8FA}"/>
              </a:ext>
            </a:extLst>
          </p:cNvPr>
          <p:cNvPicPr>
            <a:picLocks noChangeAspect="1"/>
          </p:cNvPicPr>
          <p:nvPr/>
        </p:nvPicPr>
        <p:blipFill>
          <a:blip r:embed="rId5"/>
          <a:stretch>
            <a:fillRect/>
          </a:stretch>
        </p:blipFill>
        <p:spPr>
          <a:xfrm flipH="1">
            <a:off x="5781244" y="4155622"/>
            <a:ext cx="1012370" cy="1012370"/>
          </a:xfrm>
          <a:prstGeom prst="rect">
            <a:avLst/>
          </a:prstGeom>
        </p:spPr>
      </p:pic>
      <p:pic>
        <p:nvPicPr>
          <p:cNvPr id="13" name="Picture 12">
            <a:hlinkClick r:id="rId8" action="ppaction://hlinksldjump"/>
            <a:extLst>
              <a:ext uri="{FF2B5EF4-FFF2-40B4-BE49-F238E27FC236}">
                <a16:creationId xmlns:a16="http://schemas.microsoft.com/office/drawing/2014/main" id="{EDD15F66-C59C-3FCA-8911-D9A35E54D9A2}"/>
              </a:ext>
            </a:extLst>
          </p:cNvPr>
          <p:cNvPicPr>
            <a:picLocks noChangeAspect="1"/>
          </p:cNvPicPr>
          <p:nvPr/>
        </p:nvPicPr>
        <p:blipFill>
          <a:blip r:embed="rId5"/>
          <a:stretch>
            <a:fillRect/>
          </a:stretch>
        </p:blipFill>
        <p:spPr>
          <a:xfrm flipH="1">
            <a:off x="7209207" y="3143252"/>
            <a:ext cx="1012370" cy="1012370"/>
          </a:xfrm>
          <a:prstGeom prst="rect">
            <a:avLst/>
          </a:prstGeom>
        </p:spPr>
      </p:pic>
    </p:spTree>
    <p:extLst>
      <p:ext uri="{BB962C8B-B14F-4D97-AF65-F5344CB8AC3E}">
        <p14:creationId xmlns:p14="http://schemas.microsoft.com/office/powerpoint/2010/main" val="2809523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94444E-6 -0.02284 L -0.25347 0.19444 " pathEditMode="relative" rAng="0" ptsTypes="AA">
                                      <p:cBhvr>
                                        <p:cTn id="6" dur="2000" fill="hold"/>
                                        <p:tgtEl>
                                          <p:spTgt spid="11"/>
                                        </p:tgtEl>
                                        <p:attrNameLst>
                                          <p:attrName>ppt_x</p:attrName>
                                          <p:attrName>ppt_y</p:attrName>
                                        </p:attrNameLst>
                                      </p:cBhvr>
                                      <p:rCtr x="-12674" y="10864"/>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2.77778E-6 -2.46914E-6 L -0.55191 0.37377 " pathEditMode="relative" rAng="0" ptsTypes="AA">
                                      <p:cBhvr>
                                        <p:cTn id="10" dur="2000" fill="hold"/>
                                        <p:tgtEl>
                                          <p:spTgt spid="9"/>
                                        </p:tgtEl>
                                        <p:attrNameLst>
                                          <p:attrName>ppt_x</p:attrName>
                                          <p:attrName>ppt_y</p:attrName>
                                        </p:attrNameLst>
                                      </p:cBhvr>
                                      <p:rCtr x="-27604" y="1867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11022E-16 2.09877E-6 L -0.5849 0.05278 " pathEditMode="relative" rAng="0" ptsTypes="AA">
                                      <p:cBhvr>
                                        <p:cTn id="14" dur="2000" fill="hold"/>
                                        <p:tgtEl>
                                          <p:spTgt spid="13"/>
                                        </p:tgtEl>
                                        <p:attrNameLst>
                                          <p:attrName>ppt_x</p:attrName>
                                          <p:attrName>ppt_y</p:attrName>
                                        </p:attrNameLst>
                                      </p:cBhvr>
                                      <p:rCtr x="-29253" y="2623"/>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1.11022E-16 -2.83951E-6 L -0.33125 -0.19691 " pathEditMode="relative" rAng="0" ptsTypes="AA">
                                      <p:cBhvr>
                                        <p:cTn id="18" dur="2000" fill="hold"/>
                                        <p:tgtEl>
                                          <p:spTgt spid="12"/>
                                        </p:tgtEl>
                                        <p:attrNameLst>
                                          <p:attrName>ppt_x</p:attrName>
                                          <p:attrName>ppt_y</p:attrName>
                                        </p:attrNameLst>
                                      </p:cBhvr>
                                      <p:rCtr x="-16563" y="-9846"/>
                                    </p:animMotion>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7"/>
        <p:cNvGrpSpPr/>
        <p:nvPr/>
      </p:nvGrpSpPr>
      <p:grpSpPr>
        <a:xfrm>
          <a:off x="0" y="0"/>
          <a:ext cx="0" cy="0"/>
          <a:chOff x="0" y="0"/>
          <a:chExt cx="0" cy="0"/>
        </a:xfrm>
      </p:grpSpPr>
      <p:sp>
        <p:nvSpPr>
          <p:cNvPr id="2708" name="Google Shape;2708;p31">
            <a:hlinkClick r:id="rId3" action="ppaction://hlinksldjump"/>
          </p:cNvPr>
          <p:cNvSpPr/>
          <p:nvPr/>
        </p:nvSpPr>
        <p:spPr>
          <a:xfrm>
            <a:off x="8543871" y="419054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1" name="Google Shape;2711;p31"/>
          <p:cNvSpPr/>
          <p:nvPr/>
        </p:nvSpPr>
        <p:spPr>
          <a:xfrm>
            <a:off x="8034748" y="393550"/>
            <a:ext cx="394798" cy="396390"/>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2" name="Google Shape;2712;p31"/>
          <p:cNvSpPr/>
          <p:nvPr/>
        </p:nvSpPr>
        <p:spPr>
          <a:xfrm rot="6417219">
            <a:off x="7940254" y="4200508"/>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3" name="Google Shape;2713;p31"/>
          <p:cNvSpPr/>
          <p:nvPr/>
        </p:nvSpPr>
        <p:spPr>
          <a:xfrm rot="-2185914">
            <a:off x="892563" y="455355"/>
            <a:ext cx="271696" cy="27279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4" name="Google Shape;2714;p31"/>
          <p:cNvSpPr/>
          <p:nvPr/>
        </p:nvSpPr>
        <p:spPr>
          <a:xfrm rot="6417219">
            <a:off x="811579" y="3603920"/>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5" name="Google Shape;2715;p31"/>
          <p:cNvSpPr/>
          <p:nvPr/>
        </p:nvSpPr>
        <p:spPr>
          <a:xfrm rot="9057663">
            <a:off x="8187937" y="927429"/>
            <a:ext cx="283916" cy="28506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16" name="Google Shape;2716;p31"/>
          <p:cNvGrpSpPr/>
          <p:nvPr/>
        </p:nvGrpSpPr>
        <p:grpSpPr>
          <a:xfrm>
            <a:off x="8596125" y="4296724"/>
            <a:ext cx="226285" cy="207651"/>
            <a:chOff x="8596125" y="4296724"/>
            <a:chExt cx="226285" cy="207651"/>
          </a:xfrm>
        </p:grpSpPr>
        <p:sp>
          <p:nvSpPr>
            <p:cNvPr id="2717" name="Google Shape;2717;p31"/>
            <p:cNvSpPr/>
            <p:nvPr/>
          </p:nvSpPr>
          <p:spPr>
            <a:xfrm>
              <a:off x="8631305" y="4326135"/>
              <a:ext cx="29236" cy="40052"/>
            </a:xfrm>
            <a:custGeom>
              <a:avLst/>
              <a:gdLst/>
              <a:ahLst/>
              <a:cxnLst/>
              <a:rect l="l" t="t" r="r" b="b"/>
              <a:pathLst>
                <a:path w="1839" h="2519" extrusionOk="0">
                  <a:moveTo>
                    <a:pt x="0" y="1"/>
                  </a:moveTo>
                  <a:lnTo>
                    <a:pt x="0" y="2519"/>
                  </a:lnTo>
                  <a:lnTo>
                    <a:pt x="1838" y="923"/>
                  </a:lnTo>
                  <a:lnTo>
                    <a:pt x="183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8" name="Google Shape;2718;p31"/>
            <p:cNvSpPr/>
            <p:nvPr/>
          </p:nvSpPr>
          <p:spPr>
            <a:xfrm>
              <a:off x="8645311" y="4326135"/>
              <a:ext cx="15230" cy="27920"/>
            </a:xfrm>
            <a:custGeom>
              <a:avLst/>
              <a:gdLst/>
              <a:ahLst/>
              <a:cxnLst/>
              <a:rect l="l" t="t" r="r" b="b"/>
              <a:pathLst>
                <a:path w="958" h="1756" extrusionOk="0">
                  <a:moveTo>
                    <a:pt x="0" y="1"/>
                  </a:moveTo>
                  <a:lnTo>
                    <a:pt x="0" y="1756"/>
                  </a:lnTo>
                  <a:lnTo>
                    <a:pt x="957" y="923"/>
                  </a:lnTo>
                  <a:lnTo>
                    <a:pt x="957" y="1"/>
                  </a:ln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9" name="Google Shape;2719;p31"/>
            <p:cNvSpPr/>
            <p:nvPr/>
          </p:nvSpPr>
          <p:spPr>
            <a:xfrm>
              <a:off x="8624024" y="4320984"/>
              <a:ext cx="170374" cy="183391"/>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0" name="Google Shape;2720;p31"/>
            <p:cNvSpPr/>
            <p:nvPr/>
          </p:nvSpPr>
          <p:spPr>
            <a:xfrm>
              <a:off x="8701316" y="4320984"/>
              <a:ext cx="93080" cy="183391"/>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1" name="Google Shape;2721;p31"/>
            <p:cNvSpPr/>
            <p:nvPr/>
          </p:nvSpPr>
          <p:spPr>
            <a:xfrm>
              <a:off x="8624136" y="4314895"/>
              <a:ext cx="42462" cy="13356"/>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2" name="Google Shape;2722;p31"/>
            <p:cNvSpPr/>
            <p:nvPr/>
          </p:nvSpPr>
          <p:spPr>
            <a:xfrm>
              <a:off x="8685546" y="4413256"/>
              <a:ext cx="51508" cy="91107"/>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3" name="Google Shape;2723;p31"/>
            <p:cNvSpPr/>
            <p:nvPr/>
          </p:nvSpPr>
          <p:spPr>
            <a:xfrm>
              <a:off x="8716975" y="4413256"/>
              <a:ext cx="20079" cy="91107"/>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4" name="Google Shape;2724;p31"/>
            <p:cNvSpPr/>
            <p:nvPr/>
          </p:nvSpPr>
          <p:spPr>
            <a:xfrm>
              <a:off x="8596125" y="4296724"/>
              <a:ext cx="226285" cy="9991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5" name="Google Shape;2725;p31"/>
            <p:cNvSpPr/>
            <p:nvPr/>
          </p:nvSpPr>
          <p:spPr>
            <a:xfrm>
              <a:off x="8651256" y="4314895"/>
              <a:ext cx="15341" cy="13467"/>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26" name="Google Shape;2726;p31">
            <a:hlinkClick r:id="rId3" action="ppaction://hlinksldjump"/>
          </p:cNvPr>
          <p:cNvSpPr txBox="1"/>
          <p:nvPr/>
        </p:nvSpPr>
        <p:spPr>
          <a:xfrm>
            <a:off x="8562975" y="608075"/>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rId3" action="ppaction://hlinksldjump"/>
              </a:rPr>
              <a:t>1</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7" name="Google Shape;2727;p31">
            <a:hlinkClick r:id="" action="ppaction://noaction"/>
          </p:cNvPr>
          <p:cNvSpPr txBox="1"/>
          <p:nvPr/>
        </p:nvSpPr>
        <p:spPr>
          <a:xfrm>
            <a:off x="8562975" y="1129063"/>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2</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8" name="Google Shape;2728;p31">
            <a:hlinkClick r:id="" action="ppaction://noaction"/>
          </p:cNvPr>
          <p:cNvSpPr txBox="1"/>
          <p:nvPr/>
        </p:nvSpPr>
        <p:spPr>
          <a:xfrm>
            <a:off x="8562975" y="1650050"/>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3</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9" name="Google Shape;2729;p31">
            <a:hlinkClick r:id="" action="ppaction://noaction"/>
          </p:cNvPr>
          <p:cNvSpPr txBox="1"/>
          <p:nvPr/>
        </p:nvSpPr>
        <p:spPr>
          <a:xfrm>
            <a:off x="8562975" y="2171038"/>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4</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30" name="Google Shape;2730;p31">
            <a:hlinkClick r:id="" action="ppaction://noaction"/>
          </p:cNvPr>
          <p:cNvSpPr txBox="1"/>
          <p:nvPr/>
        </p:nvSpPr>
        <p:spPr>
          <a:xfrm>
            <a:off x="8562975" y="2692025"/>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5</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31" name="Google Shape;2731;p31">
            <a:hlinkClick r:id="" action="ppaction://noaction"/>
          </p:cNvPr>
          <p:cNvSpPr txBox="1"/>
          <p:nvPr/>
        </p:nvSpPr>
        <p:spPr>
          <a:xfrm>
            <a:off x="8562975" y="3213013"/>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6</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3" name="TextBox 2">
            <a:extLst>
              <a:ext uri="{FF2B5EF4-FFF2-40B4-BE49-F238E27FC236}">
                <a16:creationId xmlns:a16="http://schemas.microsoft.com/office/drawing/2014/main" id="{1E96CA54-C10A-3243-44D9-775A887FD719}"/>
              </a:ext>
            </a:extLst>
          </p:cNvPr>
          <p:cNvSpPr txBox="1"/>
          <p:nvPr/>
        </p:nvSpPr>
        <p:spPr>
          <a:xfrm>
            <a:off x="1218704" y="402352"/>
            <a:ext cx="4683210" cy="400110"/>
          </a:xfrm>
          <a:prstGeom prst="rect">
            <a:avLst/>
          </a:prstGeom>
          <a:noFill/>
        </p:spPr>
        <p:txBody>
          <a:bodyPr wrap="square">
            <a:spAutoFit/>
          </a:bodyPr>
          <a:lstStyle>
            <a:defPPr marR="0" lvl="0" algn="l" rtl="0">
              <a:lnSpc>
                <a:spcPct val="100000"/>
              </a:lnSpc>
              <a:spcBef>
                <a:spcPts val="0"/>
              </a:spcBef>
              <a:spcAft>
                <a:spcPts val="0"/>
              </a:spcAft>
              <a:defRPr/>
            </a:defPPr>
            <a:lvl1pPr>
              <a:defRPr sz="2000" b="1">
                <a:effectLst/>
                <a:latin typeface="#9Slide05 SVNLobster" panose="02040603050506020204" pitchFamily="18" charset="0"/>
                <a:ea typeface="Times New Roman" panose="02020603050405020304" pitchFamily="18" charset="0"/>
              </a:defRPr>
            </a:lvl1pPr>
          </a:lstStyle>
          <a:p>
            <a:r>
              <a:rPr lang="en-US" dirty="0" err="1"/>
              <a:t>Bài</a:t>
            </a:r>
            <a:r>
              <a:rPr lang="en-US" dirty="0"/>
              <a:t> </a:t>
            </a:r>
            <a:r>
              <a:rPr lang="en-US" dirty="0" err="1"/>
              <a:t>tập</a:t>
            </a:r>
            <a:r>
              <a:rPr lang="en-US" dirty="0"/>
              <a:t> 5</a:t>
            </a:r>
          </a:p>
        </p:txBody>
      </p:sp>
      <p:sp>
        <p:nvSpPr>
          <p:cNvPr id="5" name="TextBox 4">
            <a:extLst>
              <a:ext uri="{FF2B5EF4-FFF2-40B4-BE49-F238E27FC236}">
                <a16:creationId xmlns:a16="http://schemas.microsoft.com/office/drawing/2014/main" id="{384AC3C6-583F-CC6E-912E-4A2ED6231A48}"/>
              </a:ext>
            </a:extLst>
          </p:cNvPr>
          <p:cNvSpPr txBox="1"/>
          <p:nvPr/>
        </p:nvSpPr>
        <p:spPr>
          <a:xfrm>
            <a:off x="1515964" y="843167"/>
            <a:ext cx="6314677" cy="738664"/>
          </a:xfrm>
          <a:prstGeom prst="rect">
            <a:avLst/>
          </a:prstGeom>
          <a:noFill/>
        </p:spPr>
        <p:txBody>
          <a:bodyPr wrap="square">
            <a:spAutoFit/>
          </a:bodyPr>
          <a:lstStyle/>
          <a:p>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Viết</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đoạn</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khoảng</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5 - 7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dòng</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trình</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bày</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suy</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bản</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nghị</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luận</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học</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đó</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sử</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dụng</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ít</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nhất</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vị</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ngữ</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chủ</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ngữ</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được</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mở</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rộng</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bằng</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cụm</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chủ</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vị</a:t>
            </a:r>
            <a:r>
              <a:rPr lang="en-US" sz="1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i="1" dirty="0">
              <a:latin typeface="#9Slide03 Arima Madurai Bold" panose="00000800000000000000" pitchFamily="2" charset="0"/>
              <a:cs typeface="#9Slide03 Arima Madurai Bold" panose="00000800000000000000" pitchFamily="2" charset="0"/>
            </a:endParaRPr>
          </a:p>
        </p:txBody>
      </p:sp>
      <p:graphicFrame>
        <p:nvGraphicFramePr>
          <p:cNvPr id="6" name="Table 5">
            <a:extLst>
              <a:ext uri="{FF2B5EF4-FFF2-40B4-BE49-F238E27FC236}">
                <a16:creationId xmlns:a16="http://schemas.microsoft.com/office/drawing/2014/main" id="{D6526676-8FFC-94F3-D737-0F29D03E7224}"/>
              </a:ext>
            </a:extLst>
          </p:cNvPr>
          <p:cNvGraphicFramePr>
            <a:graphicFrameLocks noGrp="1"/>
          </p:cNvGraphicFramePr>
          <p:nvPr>
            <p:extLst>
              <p:ext uri="{D42A27DB-BD31-4B8C-83A1-F6EECF244321}">
                <p14:modId xmlns:p14="http://schemas.microsoft.com/office/powerpoint/2010/main" val="2601692323"/>
              </p:ext>
            </p:extLst>
          </p:nvPr>
        </p:nvGraphicFramePr>
        <p:xfrm>
          <a:off x="1392820" y="1747273"/>
          <a:ext cx="6346065" cy="2618914"/>
        </p:xfrm>
        <a:graphic>
          <a:graphicData uri="http://schemas.openxmlformats.org/drawingml/2006/table">
            <a:tbl>
              <a:tblPr firstRow="1" firstCol="1" bandRow="1">
                <a:tableStyleId>{284E427A-3D55-4303-BF80-6455036E1DE7}</a:tableStyleId>
              </a:tblPr>
              <a:tblGrid>
                <a:gridCol w="6346065">
                  <a:extLst>
                    <a:ext uri="{9D8B030D-6E8A-4147-A177-3AD203B41FA5}">
                      <a16:colId xmlns:a16="http://schemas.microsoft.com/office/drawing/2014/main" val="2716802886"/>
                    </a:ext>
                  </a:extLst>
                </a:gridCol>
              </a:tblGrid>
              <a:tr h="464500">
                <a:tc>
                  <a:txBody>
                    <a:bodyPr/>
                    <a:lstStyle/>
                    <a:p>
                      <a:pPr marL="0" marR="0" algn="ctr">
                        <a:spcBef>
                          <a:spcPts val="600"/>
                        </a:spcBef>
                        <a:spcAft>
                          <a:spcPts val="600"/>
                        </a:spcAft>
                      </a:pPr>
                      <a:r>
                        <a:rPr lang="en-US" sz="1800" dirty="0" err="1">
                          <a:effectLst/>
                          <a:latin typeface="#9Slide03 BoosterNextFYBlack" panose="02000A03000000020004" pitchFamily="2" charset="0"/>
                          <a:cs typeface="#9Slide03 Arima Madurai Bold" panose="00000800000000000000" pitchFamily="2" charset="0"/>
                        </a:rPr>
                        <a:t>Yêu</a:t>
                      </a:r>
                      <a:r>
                        <a:rPr lang="en-US" sz="1800" dirty="0">
                          <a:effectLst/>
                          <a:latin typeface="#9Slide03 BoosterNextFYBlack" panose="02000A03000000020004" pitchFamily="2" charset="0"/>
                          <a:cs typeface="#9Slide03 Arima Madurai Bold" panose="00000800000000000000" pitchFamily="2" charset="0"/>
                        </a:rPr>
                        <a:t> </a:t>
                      </a:r>
                      <a:r>
                        <a:rPr lang="en-US" sz="1800" dirty="0" err="1">
                          <a:effectLst/>
                          <a:latin typeface="#9Slide03 BoosterNextFYBlack" panose="02000A03000000020004" pitchFamily="2" charset="0"/>
                          <a:cs typeface="#9Slide03 Arima Madurai Bold" panose="00000800000000000000" pitchFamily="2" charset="0"/>
                        </a:rPr>
                        <a:t>cầu</a:t>
                      </a:r>
                      <a:endParaRPr lang="en-US" sz="1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1764671544"/>
                  </a:ext>
                </a:extLst>
              </a:tr>
              <a:tr h="539085">
                <a:tc>
                  <a:txBody>
                    <a:bodyPr/>
                    <a:lstStyle/>
                    <a:p>
                      <a:pPr marL="0" marR="0" algn="just">
                        <a:spcBef>
                          <a:spcPts val="300"/>
                        </a:spcBef>
                        <a:spcAft>
                          <a:spcPts val="300"/>
                        </a:spcAft>
                      </a:pPr>
                      <a:r>
                        <a:rPr lang="en-US" sz="1400" dirty="0">
                          <a:effectLst/>
                          <a:latin typeface="#9Slide03 Arima Madurai Bold" panose="00000800000000000000" pitchFamily="2" charset="0"/>
                          <a:cs typeface="#9Slide03 Arima Madurai Bold" panose="00000800000000000000" pitchFamily="2" charset="0"/>
                        </a:rPr>
                        <a:t>1. </a:t>
                      </a:r>
                      <a:r>
                        <a:rPr lang="en-US" sz="1400" dirty="0" err="1">
                          <a:effectLst/>
                          <a:latin typeface="#9Slide03 Arima Madurai Bold" panose="00000800000000000000" pitchFamily="2" charset="0"/>
                          <a:cs typeface="#9Slide03 Arima Madurai Bold" panose="00000800000000000000" pitchFamily="2" charset="0"/>
                        </a:rPr>
                        <a:t>Hình</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thức</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đảm</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bảo</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đoạn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văn</a:t>
                      </a:r>
                      <a:r>
                        <a:rPr lang="en-US" sz="1400" dirty="0">
                          <a:effectLst/>
                          <a:latin typeface="#9Slide03 Arima Madurai Bold" panose="00000800000000000000" pitchFamily="2" charset="0"/>
                          <a:cs typeface="#9Slide03 Arima Madurai Bold" panose="00000800000000000000" pitchFamily="2" charset="0"/>
                        </a:rPr>
                        <a:t> (5 </a:t>
                      </a:r>
                      <a:r>
                        <a:rPr lang="en-US" sz="1400" dirty="0" err="1">
                          <a:effectLst/>
                          <a:latin typeface="#9Slide03 Arima Madurai Bold" panose="00000800000000000000" pitchFamily="2" charset="0"/>
                          <a:cs typeface="#9Slide03 Arima Madurai Bold" panose="00000800000000000000" pitchFamily="2" charset="0"/>
                        </a:rPr>
                        <a:t>đến</a:t>
                      </a:r>
                      <a:r>
                        <a:rPr lang="en-US" sz="1400" dirty="0">
                          <a:effectLst/>
                          <a:latin typeface="#9Slide03 Arima Madurai Bold" panose="00000800000000000000" pitchFamily="2" charset="0"/>
                          <a:cs typeface="#9Slide03 Arima Madurai Bold" panose="00000800000000000000" pitchFamily="2" charset="0"/>
                        </a:rPr>
                        <a:t> 7 </a:t>
                      </a:r>
                      <a:r>
                        <a:rPr lang="en-US" sz="1400" dirty="0" err="1">
                          <a:effectLst/>
                          <a:latin typeface="#9Slide03 Arima Madurai Bold" panose="00000800000000000000" pitchFamily="2" charset="0"/>
                          <a:cs typeface="#9Slide03 Arima Madurai Bold" panose="00000800000000000000" pitchFamily="2" charset="0"/>
                        </a:rPr>
                        <a:t>dòng</a:t>
                      </a:r>
                      <a:r>
                        <a:rPr lang="en-US" sz="1400" dirty="0">
                          <a:effectLst/>
                          <a:latin typeface="#9Slide03 Arima Madurai Bold" panose="00000800000000000000" pitchFamily="2" charset="0"/>
                          <a:cs typeface="#9Slide03 Arima Madurai Bold" panose="00000800000000000000" pitchFamily="2" charset="0"/>
                        </a:rPr>
                        <a:t>)</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2702583838"/>
                  </a:ext>
                </a:extLst>
              </a:tr>
              <a:tr h="1062767">
                <a:tc>
                  <a:txBody>
                    <a:bodyPr/>
                    <a:lstStyle/>
                    <a:p>
                      <a:pPr marL="0" marR="0" algn="just">
                        <a:spcBef>
                          <a:spcPts val="300"/>
                        </a:spcBef>
                        <a:spcAft>
                          <a:spcPts val="300"/>
                        </a:spcAft>
                      </a:pPr>
                      <a:r>
                        <a:rPr lang="en-US" sz="1400" dirty="0">
                          <a:effectLst/>
                          <a:latin typeface="#9Slide03 Arima Madurai Bold" panose="00000800000000000000" pitchFamily="2" charset="0"/>
                          <a:cs typeface="#9Slide03 Arima Madurai Bold" panose="00000800000000000000" pitchFamily="2" charset="0"/>
                        </a:rPr>
                        <a:t>2. </a:t>
                      </a:r>
                      <a:r>
                        <a:rPr lang="en-US" sz="1400" dirty="0" err="1">
                          <a:effectLst/>
                          <a:latin typeface="#9Slide03 Arima Madurai Bold" panose="00000800000000000000" pitchFamily="2" charset="0"/>
                          <a:cs typeface="#9Slide03 Arima Madurai Bold" panose="00000800000000000000" pitchFamily="2" charset="0"/>
                        </a:rPr>
                        <a:t>Nội</a:t>
                      </a:r>
                      <a:r>
                        <a:rPr lang="en-US" sz="1400" dirty="0">
                          <a:effectLst/>
                          <a:latin typeface="#9Slide03 Arima Madurai Bold" panose="00000800000000000000" pitchFamily="2" charset="0"/>
                          <a:cs typeface="#9Slide03 Arima Madurai Bold" panose="00000800000000000000" pitchFamily="2" charset="0"/>
                        </a:rPr>
                        <a:t> dung: </a:t>
                      </a:r>
                    </a:p>
                    <a:p>
                      <a:pPr marL="0" marR="0" algn="just">
                        <a:spcBef>
                          <a:spcPts val="300"/>
                        </a:spcBef>
                        <a:spcAft>
                          <a:spcPts val="300"/>
                        </a:spcAft>
                      </a:pPr>
                      <a:r>
                        <a:rPr lang="en-US" sz="1400" dirty="0">
                          <a:effectLst/>
                          <a:latin typeface="#9Slide03 Arima Madurai Bold" panose="00000800000000000000" pitchFamily="2" charset="0"/>
                          <a:cs typeface="#9Slide03 Arima Madurai Bold" panose="00000800000000000000" pitchFamily="2" charset="0"/>
                        </a:rPr>
                        <a:t>- </a:t>
                      </a:r>
                      <a:r>
                        <a:rPr lang="vi-VN" sz="1400" dirty="0">
                          <a:effectLst/>
                          <a:latin typeface="#9Slide03 Arima Madurai Bold" panose="00000800000000000000" pitchFamily="2" charset="0"/>
                          <a:cs typeface="#9Slide03 Arima Madurai Bold" panose="00000800000000000000" pitchFamily="2" charset="0"/>
                        </a:rPr>
                        <a:t>T</a:t>
                      </a:r>
                      <a:r>
                        <a:rPr lang="en-US" sz="1400" dirty="0" err="1">
                          <a:effectLst/>
                          <a:latin typeface="#9Slide03 Arima Madurai Bold" panose="00000800000000000000" pitchFamily="2" charset="0"/>
                          <a:cs typeface="#9Slide03 Arima Madurai Bold" panose="00000800000000000000" pitchFamily="2" charset="0"/>
                        </a:rPr>
                        <a:t>rình</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bày</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suy</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nghĩ</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của</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em</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về</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một</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văn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bản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nghị</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luận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đã</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học</a:t>
                      </a:r>
                      <a:r>
                        <a:rPr lang="vi-VN" sz="1400" dirty="0">
                          <a:effectLst/>
                          <a:latin typeface="#9Slide03 Arima Madurai Bold" panose="00000800000000000000" pitchFamily="2" charset="0"/>
                          <a:cs typeface="#9Slide03 Arima Madurai Bold" panose="00000800000000000000" pitchFamily="2" charset="0"/>
                        </a:rPr>
                        <a:t>.</a:t>
                      </a:r>
                      <a:endParaRPr lang="en-US" sz="1400" dirty="0">
                        <a:effectLst/>
                        <a:latin typeface="#9Slide03 Arima Madurai Bold" panose="00000800000000000000" pitchFamily="2" charset="0"/>
                        <a:cs typeface="#9Slide03 Arima Madurai Bold" panose="00000800000000000000" pitchFamily="2" charset="0"/>
                      </a:endParaRPr>
                    </a:p>
                    <a:p>
                      <a:pPr marL="0" marR="0" algn="just">
                        <a:spcBef>
                          <a:spcPts val="300"/>
                        </a:spcBef>
                        <a:spcAft>
                          <a:spcPts val="300"/>
                        </a:spcAft>
                      </a:pPr>
                      <a:r>
                        <a:rPr lang="en-US" sz="1400" dirty="0">
                          <a:effectLst/>
                          <a:latin typeface="#9Slide03 Arima Madurai Bold" panose="00000800000000000000" pitchFamily="2" charset="0"/>
                          <a:cs typeface="#9Slide03 Arima Madurai Bold" panose="00000800000000000000" pitchFamily="2" charset="0"/>
                        </a:rPr>
                        <a:t>- </a:t>
                      </a:r>
                      <a:r>
                        <a:rPr lang="vi-VN" sz="1400" dirty="0">
                          <a:effectLst/>
                          <a:latin typeface="#9Slide03 Arima Madurai Bold" panose="00000800000000000000" pitchFamily="2" charset="0"/>
                          <a:cs typeface="#9Slide03 Arima Madurai Bold" panose="00000800000000000000" pitchFamily="2" charset="0"/>
                        </a:rPr>
                        <a:t>S</a:t>
                      </a:r>
                      <a:r>
                        <a:rPr lang="en-US" sz="1400" dirty="0">
                          <a:effectLst/>
                          <a:latin typeface="#9Slide03 Arima Madurai Bold" panose="00000800000000000000" pitchFamily="2" charset="0"/>
                          <a:cs typeface="#9Slide03 Arima Madurai Bold" panose="00000800000000000000" pitchFamily="2" charset="0"/>
                        </a:rPr>
                        <a:t>ử </a:t>
                      </a:r>
                      <a:r>
                        <a:rPr lang="en-US" sz="1400" dirty="0" err="1">
                          <a:effectLst/>
                          <a:latin typeface="#9Slide03 Arima Madurai Bold" panose="00000800000000000000" pitchFamily="2" charset="0"/>
                          <a:cs typeface="#9Slide03 Arima Madurai Bold" panose="00000800000000000000" pitchFamily="2" charset="0"/>
                        </a:rPr>
                        <a:t>dụng</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ít</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nhất</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một</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vị</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ngữ</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và</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một</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chủ</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ngữ</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được</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mở</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rộng</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bằ</a:t>
                      </a:r>
                      <a:r>
                        <a:rPr lang="vi-VN" sz="1400" dirty="0">
                          <a:effectLst/>
                          <a:latin typeface="#9Slide03 Arima Madurai Bold" panose="00000800000000000000" pitchFamily="2" charset="0"/>
                          <a:cs typeface="#9Slide03 Arima Madurai Bold" panose="00000800000000000000" pitchFamily="2" charset="0"/>
                        </a:rPr>
                        <a:t>ng</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cụm</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chủ</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vị</a:t>
                      </a:r>
                      <a:r>
                        <a:rPr lang="en-US" sz="1400" dirty="0">
                          <a:effectLst/>
                          <a:latin typeface="#9Slide03 Arima Madurai Bold" panose="00000800000000000000" pitchFamily="2" charset="0"/>
                          <a:cs typeface="#9Slide03 Arima Madurai Bold" panose="00000800000000000000" pitchFamily="2" charset="0"/>
                        </a:rPr>
                        <a:t>.</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359382465"/>
                  </a:ext>
                </a:extLst>
              </a:tr>
              <a:tr h="552562">
                <a:tc>
                  <a:txBody>
                    <a:bodyPr/>
                    <a:lstStyle/>
                    <a:p>
                      <a:pPr marL="0" marR="0" algn="just">
                        <a:spcBef>
                          <a:spcPts val="300"/>
                        </a:spcBef>
                        <a:spcAft>
                          <a:spcPts val="300"/>
                        </a:spcAft>
                      </a:pPr>
                      <a:r>
                        <a:rPr lang="en-US" sz="1400" dirty="0">
                          <a:effectLst/>
                          <a:latin typeface="#9Slide03 Arima Madurai Bold" panose="00000800000000000000" pitchFamily="2" charset="0"/>
                          <a:cs typeface="#9Slide03 Arima Madurai Bold" panose="00000800000000000000" pitchFamily="2" charset="0"/>
                        </a:rPr>
                        <a:t>3. </a:t>
                      </a:r>
                      <a:r>
                        <a:rPr lang="en-US" sz="1400" dirty="0" err="1">
                          <a:effectLst/>
                          <a:latin typeface="#9Slide03 Arima Madurai Bold" panose="00000800000000000000" pitchFamily="2" charset="0"/>
                          <a:cs typeface="#9Slide03 Arima Madurai Bold" panose="00000800000000000000" pitchFamily="2" charset="0"/>
                        </a:rPr>
                        <a:t>Đảm</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bảo</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các</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yêu</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cầu</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về</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chính</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tả</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ngữ</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pháp</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và</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diễn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đạt</a:t>
                      </a:r>
                      <a:r>
                        <a:rPr lang="en-US" sz="1400" dirty="0">
                          <a:effectLst/>
                          <a:latin typeface="#9Slide03 Arima Madurai Bold" panose="00000800000000000000" pitchFamily="2" charset="0"/>
                          <a:cs typeface="#9Slide03 Arima Madurai Bold" panose="00000800000000000000" pitchFamily="2" charset="0"/>
                        </a:rPr>
                        <a:t>.</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560799067"/>
                  </a:ext>
                </a:extLst>
              </a:tr>
            </a:tbl>
          </a:graphicData>
        </a:graphic>
      </p:graphicFrame>
    </p:spTree>
    <p:extLst>
      <p:ext uri="{BB962C8B-B14F-4D97-AF65-F5344CB8AC3E}">
        <p14:creationId xmlns:p14="http://schemas.microsoft.com/office/powerpoint/2010/main" val="107647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7"/>
        <p:cNvGrpSpPr/>
        <p:nvPr/>
      </p:nvGrpSpPr>
      <p:grpSpPr>
        <a:xfrm>
          <a:off x="0" y="0"/>
          <a:ext cx="0" cy="0"/>
          <a:chOff x="0" y="0"/>
          <a:chExt cx="0" cy="0"/>
        </a:xfrm>
      </p:grpSpPr>
      <p:sp>
        <p:nvSpPr>
          <p:cNvPr id="2708" name="Google Shape;2708;p31">
            <a:hlinkClick r:id="rId3" action="ppaction://hlinksldjump"/>
          </p:cNvPr>
          <p:cNvSpPr/>
          <p:nvPr/>
        </p:nvSpPr>
        <p:spPr>
          <a:xfrm>
            <a:off x="8543871" y="419054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1" name="Google Shape;2711;p31"/>
          <p:cNvSpPr/>
          <p:nvPr/>
        </p:nvSpPr>
        <p:spPr>
          <a:xfrm>
            <a:off x="8034748" y="393550"/>
            <a:ext cx="394798" cy="396390"/>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2" name="Google Shape;2712;p31"/>
          <p:cNvSpPr/>
          <p:nvPr/>
        </p:nvSpPr>
        <p:spPr>
          <a:xfrm rot="6417219">
            <a:off x="7940254" y="4200508"/>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3" name="Google Shape;2713;p31"/>
          <p:cNvSpPr/>
          <p:nvPr/>
        </p:nvSpPr>
        <p:spPr>
          <a:xfrm rot="-2185914">
            <a:off x="892563" y="455355"/>
            <a:ext cx="271696" cy="27279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4" name="Google Shape;2714;p31"/>
          <p:cNvSpPr/>
          <p:nvPr/>
        </p:nvSpPr>
        <p:spPr>
          <a:xfrm rot="6417219">
            <a:off x="811579" y="3603920"/>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5" name="Google Shape;2715;p31"/>
          <p:cNvSpPr/>
          <p:nvPr/>
        </p:nvSpPr>
        <p:spPr>
          <a:xfrm rot="9057663">
            <a:off x="8187937" y="927429"/>
            <a:ext cx="283916" cy="28506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16" name="Google Shape;2716;p31"/>
          <p:cNvGrpSpPr/>
          <p:nvPr/>
        </p:nvGrpSpPr>
        <p:grpSpPr>
          <a:xfrm>
            <a:off x="8596125" y="4296724"/>
            <a:ext cx="226285" cy="207651"/>
            <a:chOff x="8596125" y="4296724"/>
            <a:chExt cx="226285" cy="207651"/>
          </a:xfrm>
        </p:grpSpPr>
        <p:sp>
          <p:nvSpPr>
            <p:cNvPr id="2717" name="Google Shape;2717;p31"/>
            <p:cNvSpPr/>
            <p:nvPr/>
          </p:nvSpPr>
          <p:spPr>
            <a:xfrm>
              <a:off x="8631305" y="4326135"/>
              <a:ext cx="29236" cy="40052"/>
            </a:xfrm>
            <a:custGeom>
              <a:avLst/>
              <a:gdLst/>
              <a:ahLst/>
              <a:cxnLst/>
              <a:rect l="l" t="t" r="r" b="b"/>
              <a:pathLst>
                <a:path w="1839" h="2519" extrusionOk="0">
                  <a:moveTo>
                    <a:pt x="0" y="1"/>
                  </a:moveTo>
                  <a:lnTo>
                    <a:pt x="0" y="2519"/>
                  </a:lnTo>
                  <a:lnTo>
                    <a:pt x="1838" y="923"/>
                  </a:lnTo>
                  <a:lnTo>
                    <a:pt x="183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8" name="Google Shape;2718;p31"/>
            <p:cNvSpPr/>
            <p:nvPr/>
          </p:nvSpPr>
          <p:spPr>
            <a:xfrm>
              <a:off x="8645311" y="4326135"/>
              <a:ext cx="15230" cy="27920"/>
            </a:xfrm>
            <a:custGeom>
              <a:avLst/>
              <a:gdLst/>
              <a:ahLst/>
              <a:cxnLst/>
              <a:rect l="l" t="t" r="r" b="b"/>
              <a:pathLst>
                <a:path w="958" h="1756" extrusionOk="0">
                  <a:moveTo>
                    <a:pt x="0" y="1"/>
                  </a:moveTo>
                  <a:lnTo>
                    <a:pt x="0" y="1756"/>
                  </a:lnTo>
                  <a:lnTo>
                    <a:pt x="957" y="923"/>
                  </a:lnTo>
                  <a:lnTo>
                    <a:pt x="957" y="1"/>
                  </a:ln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9" name="Google Shape;2719;p31"/>
            <p:cNvSpPr/>
            <p:nvPr/>
          </p:nvSpPr>
          <p:spPr>
            <a:xfrm>
              <a:off x="8624024" y="4320984"/>
              <a:ext cx="170374" cy="183391"/>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0" name="Google Shape;2720;p31"/>
            <p:cNvSpPr/>
            <p:nvPr/>
          </p:nvSpPr>
          <p:spPr>
            <a:xfrm>
              <a:off x="8701316" y="4320984"/>
              <a:ext cx="93080" cy="183391"/>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1" name="Google Shape;2721;p31"/>
            <p:cNvSpPr/>
            <p:nvPr/>
          </p:nvSpPr>
          <p:spPr>
            <a:xfrm>
              <a:off x="8624136" y="4314895"/>
              <a:ext cx="42462" cy="13356"/>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2" name="Google Shape;2722;p31"/>
            <p:cNvSpPr/>
            <p:nvPr/>
          </p:nvSpPr>
          <p:spPr>
            <a:xfrm>
              <a:off x="8685546" y="4413256"/>
              <a:ext cx="51508" cy="91107"/>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3" name="Google Shape;2723;p31"/>
            <p:cNvSpPr/>
            <p:nvPr/>
          </p:nvSpPr>
          <p:spPr>
            <a:xfrm>
              <a:off x="8716975" y="4413256"/>
              <a:ext cx="20079" cy="91107"/>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4" name="Google Shape;2724;p31"/>
            <p:cNvSpPr/>
            <p:nvPr/>
          </p:nvSpPr>
          <p:spPr>
            <a:xfrm>
              <a:off x="8596125" y="4296724"/>
              <a:ext cx="226285" cy="9991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5" name="Google Shape;2725;p31"/>
            <p:cNvSpPr/>
            <p:nvPr/>
          </p:nvSpPr>
          <p:spPr>
            <a:xfrm>
              <a:off x="8651256" y="4314895"/>
              <a:ext cx="15341" cy="13467"/>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26" name="Google Shape;2726;p31">
            <a:hlinkClick r:id="rId3" action="ppaction://hlinksldjump"/>
          </p:cNvPr>
          <p:cNvSpPr txBox="1"/>
          <p:nvPr/>
        </p:nvSpPr>
        <p:spPr>
          <a:xfrm>
            <a:off x="8562975" y="608075"/>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rId3" action="ppaction://hlinksldjump"/>
              </a:rPr>
              <a:t>1</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7" name="Google Shape;2727;p31">
            <a:hlinkClick r:id="" action="ppaction://noaction"/>
          </p:cNvPr>
          <p:cNvSpPr txBox="1"/>
          <p:nvPr/>
        </p:nvSpPr>
        <p:spPr>
          <a:xfrm>
            <a:off x="8562975" y="1129063"/>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2</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8" name="Google Shape;2728;p31">
            <a:hlinkClick r:id="" action="ppaction://noaction"/>
          </p:cNvPr>
          <p:cNvSpPr txBox="1"/>
          <p:nvPr/>
        </p:nvSpPr>
        <p:spPr>
          <a:xfrm>
            <a:off x="8562975" y="1650050"/>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3</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9" name="Google Shape;2729;p31">
            <a:hlinkClick r:id="" action="ppaction://noaction"/>
          </p:cNvPr>
          <p:cNvSpPr txBox="1"/>
          <p:nvPr/>
        </p:nvSpPr>
        <p:spPr>
          <a:xfrm>
            <a:off x="8562975" y="2171038"/>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4</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30" name="Google Shape;2730;p31">
            <a:hlinkClick r:id="" action="ppaction://noaction"/>
          </p:cNvPr>
          <p:cNvSpPr txBox="1"/>
          <p:nvPr/>
        </p:nvSpPr>
        <p:spPr>
          <a:xfrm>
            <a:off x="8562975" y="2692025"/>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5</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31" name="Google Shape;2731;p31">
            <a:hlinkClick r:id="" action="ppaction://noaction"/>
          </p:cNvPr>
          <p:cNvSpPr txBox="1"/>
          <p:nvPr/>
        </p:nvSpPr>
        <p:spPr>
          <a:xfrm>
            <a:off x="8562975" y="3213013"/>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6</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graphicFrame>
        <p:nvGraphicFramePr>
          <p:cNvPr id="2" name="Table 1">
            <a:extLst>
              <a:ext uri="{FF2B5EF4-FFF2-40B4-BE49-F238E27FC236}">
                <a16:creationId xmlns:a16="http://schemas.microsoft.com/office/drawing/2014/main" id="{6707787F-B0FC-4619-D608-DEB1F68C9132}"/>
              </a:ext>
            </a:extLst>
          </p:cNvPr>
          <p:cNvGraphicFramePr>
            <a:graphicFrameLocks noGrp="1"/>
          </p:cNvGraphicFramePr>
          <p:nvPr>
            <p:extLst>
              <p:ext uri="{D42A27DB-BD31-4B8C-83A1-F6EECF244321}">
                <p14:modId xmlns:p14="http://schemas.microsoft.com/office/powerpoint/2010/main" val="1073295530"/>
              </p:ext>
            </p:extLst>
          </p:nvPr>
        </p:nvGraphicFramePr>
        <p:xfrm>
          <a:off x="1094000" y="1069959"/>
          <a:ext cx="7001822" cy="3535947"/>
        </p:xfrm>
        <a:graphic>
          <a:graphicData uri="http://schemas.openxmlformats.org/drawingml/2006/table">
            <a:tbl>
              <a:tblPr firstRow="1" firstCol="1" bandRow="1">
                <a:tableStyleId>{21E4AEA4-8DFA-4A89-87EB-49C32662AFE0}</a:tableStyleId>
              </a:tblPr>
              <a:tblGrid>
                <a:gridCol w="4143189">
                  <a:extLst>
                    <a:ext uri="{9D8B030D-6E8A-4147-A177-3AD203B41FA5}">
                      <a16:colId xmlns:a16="http://schemas.microsoft.com/office/drawing/2014/main" val="192537389"/>
                    </a:ext>
                  </a:extLst>
                </a:gridCol>
                <a:gridCol w="935564">
                  <a:extLst>
                    <a:ext uri="{9D8B030D-6E8A-4147-A177-3AD203B41FA5}">
                      <a16:colId xmlns:a16="http://schemas.microsoft.com/office/drawing/2014/main" val="1225116412"/>
                    </a:ext>
                  </a:extLst>
                </a:gridCol>
                <a:gridCol w="827605">
                  <a:extLst>
                    <a:ext uri="{9D8B030D-6E8A-4147-A177-3AD203B41FA5}">
                      <a16:colId xmlns:a16="http://schemas.microsoft.com/office/drawing/2014/main" val="1104466037"/>
                    </a:ext>
                  </a:extLst>
                </a:gridCol>
                <a:gridCol w="1095464">
                  <a:extLst>
                    <a:ext uri="{9D8B030D-6E8A-4147-A177-3AD203B41FA5}">
                      <a16:colId xmlns:a16="http://schemas.microsoft.com/office/drawing/2014/main" val="1306072366"/>
                    </a:ext>
                  </a:extLst>
                </a:gridCol>
              </a:tblGrid>
              <a:tr h="869810">
                <a:tc>
                  <a:txBody>
                    <a:bodyPr/>
                    <a:lstStyle/>
                    <a:p>
                      <a:pPr marL="0" marR="0" algn="ctr">
                        <a:spcBef>
                          <a:spcPts val="200"/>
                        </a:spcBef>
                        <a:spcAft>
                          <a:spcPts val="200"/>
                        </a:spcAft>
                      </a:pPr>
                      <a:r>
                        <a:rPr lang="en-US" sz="1600" dirty="0" err="1">
                          <a:solidFill>
                            <a:schemeClr val="tx2">
                              <a:lumMod val="25000"/>
                            </a:schemeClr>
                          </a:solidFill>
                          <a:effectLst/>
                          <a:latin typeface="#9Slide03 BoosterNextFYBlack" panose="02000A03000000020004" pitchFamily="2" charset="0"/>
                          <a:cs typeface="#9Slide03 Arima Madurai Bold" panose="00000800000000000000" pitchFamily="2" charset="0"/>
                        </a:rPr>
                        <a:t>Yêu</a:t>
                      </a:r>
                      <a:r>
                        <a:rPr lang="en-US" sz="1600" dirty="0">
                          <a:solidFill>
                            <a:schemeClr val="tx2">
                              <a:lumMod val="25000"/>
                            </a:schemeClr>
                          </a:solidFill>
                          <a:effectLst/>
                          <a:latin typeface="#9Slide03 BoosterNextFYBlack" panose="02000A03000000020004" pitchFamily="2" charset="0"/>
                          <a:cs typeface="#9Slide03 Arima Madurai Bold" panose="00000800000000000000" pitchFamily="2" charset="0"/>
                        </a:rPr>
                        <a:t> </a:t>
                      </a:r>
                      <a:r>
                        <a:rPr lang="en-US" sz="1600" dirty="0" err="1">
                          <a:solidFill>
                            <a:schemeClr val="tx2">
                              <a:lumMod val="25000"/>
                            </a:schemeClr>
                          </a:solidFill>
                          <a:effectLst/>
                          <a:latin typeface="#9Slide03 BoosterNextFYBlack" panose="02000A03000000020004" pitchFamily="2" charset="0"/>
                          <a:cs typeface="#9Slide03 Arima Madurai Bold" panose="00000800000000000000" pitchFamily="2" charset="0"/>
                        </a:rPr>
                        <a:t>cầu</a:t>
                      </a:r>
                      <a:endParaRPr lang="en-US" sz="1600" dirty="0">
                        <a:solidFill>
                          <a:schemeClr val="tx2">
                            <a:lumMod val="25000"/>
                          </a:schemeClr>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4261" marR="44261" marT="0" marB="0" anchor="ctr"/>
                </a:tc>
                <a:tc>
                  <a:txBody>
                    <a:bodyPr/>
                    <a:lstStyle/>
                    <a:p>
                      <a:pPr marL="0" marR="0" algn="ctr">
                        <a:spcBef>
                          <a:spcPts val="200"/>
                        </a:spcBef>
                        <a:spcAft>
                          <a:spcPts val="200"/>
                        </a:spcAft>
                      </a:pPr>
                      <a:r>
                        <a:rPr lang="en-US" sz="1600">
                          <a:solidFill>
                            <a:schemeClr val="tx2">
                              <a:lumMod val="25000"/>
                            </a:schemeClr>
                          </a:solidFill>
                          <a:effectLst/>
                          <a:latin typeface="#9Slide03 BoosterNextFYBlack" panose="02000A03000000020004" pitchFamily="2" charset="0"/>
                          <a:cs typeface="#9Slide03 Arima Madurai Bold" panose="00000800000000000000" pitchFamily="2" charset="0"/>
                        </a:rPr>
                        <a:t>Đạt</a:t>
                      </a:r>
                      <a:endParaRPr lang="en-US" sz="1600">
                        <a:solidFill>
                          <a:schemeClr val="tx2">
                            <a:lumMod val="25000"/>
                          </a:schemeClr>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4261" marR="44261" marT="0" marB="0" anchor="ctr"/>
                </a:tc>
                <a:tc>
                  <a:txBody>
                    <a:bodyPr/>
                    <a:lstStyle/>
                    <a:p>
                      <a:pPr marL="0" marR="0" algn="ctr">
                        <a:spcBef>
                          <a:spcPts val="200"/>
                        </a:spcBef>
                        <a:spcAft>
                          <a:spcPts val="200"/>
                        </a:spcAft>
                      </a:pPr>
                      <a:r>
                        <a:rPr lang="en-US" sz="1600" dirty="0" err="1">
                          <a:solidFill>
                            <a:schemeClr val="tx2">
                              <a:lumMod val="25000"/>
                            </a:schemeClr>
                          </a:solidFill>
                          <a:effectLst/>
                          <a:latin typeface="#9Slide03 BoosterNextFYBlack" panose="02000A03000000020004" pitchFamily="2" charset="0"/>
                          <a:cs typeface="#9Slide03 Arima Madurai Bold" panose="00000800000000000000" pitchFamily="2" charset="0"/>
                        </a:rPr>
                        <a:t>Chưa</a:t>
                      </a:r>
                      <a:r>
                        <a:rPr lang="en-US" sz="1600" dirty="0">
                          <a:solidFill>
                            <a:schemeClr val="tx2">
                              <a:lumMod val="25000"/>
                            </a:schemeClr>
                          </a:solidFill>
                          <a:effectLst/>
                          <a:latin typeface="#9Slide03 BoosterNextFYBlack" panose="02000A03000000020004" pitchFamily="2" charset="0"/>
                          <a:cs typeface="#9Slide03 Arima Madurai Bold" panose="00000800000000000000" pitchFamily="2" charset="0"/>
                        </a:rPr>
                        <a:t> </a:t>
                      </a:r>
                      <a:r>
                        <a:rPr lang="en-US" sz="1600" dirty="0" err="1">
                          <a:solidFill>
                            <a:schemeClr val="tx2">
                              <a:lumMod val="25000"/>
                            </a:schemeClr>
                          </a:solidFill>
                          <a:effectLst/>
                          <a:latin typeface="#9Slide03 BoosterNextFYBlack" panose="02000A03000000020004" pitchFamily="2" charset="0"/>
                          <a:cs typeface="#9Slide03 Arima Madurai Bold" panose="00000800000000000000" pitchFamily="2" charset="0"/>
                        </a:rPr>
                        <a:t>đạt</a:t>
                      </a:r>
                      <a:endParaRPr lang="en-US" sz="1600" dirty="0">
                        <a:solidFill>
                          <a:schemeClr val="tx2">
                            <a:lumMod val="25000"/>
                          </a:schemeClr>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4261" marR="44261" marT="0" marB="0" anchor="ctr"/>
                </a:tc>
                <a:tc>
                  <a:txBody>
                    <a:bodyPr/>
                    <a:lstStyle/>
                    <a:p>
                      <a:pPr marL="0" marR="0" algn="ctr">
                        <a:spcBef>
                          <a:spcPts val="200"/>
                        </a:spcBef>
                        <a:spcAft>
                          <a:spcPts val="200"/>
                        </a:spcAft>
                      </a:pPr>
                      <a:r>
                        <a:rPr lang="en-US" sz="1600" dirty="0" err="1">
                          <a:solidFill>
                            <a:schemeClr val="tx2">
                              <a:lumMod val="25000"/>
                            </a:schemeClr>
                          </a:solidFill>
                          <a:effectLst/>
                          <a:latin typeface="#9Slide03 BoosterNextFYBlack" panose="02000A03000000020004" pitchFamily="2" charset="0"/>
                          <a:cs typeface="#9Slide03 Arima Madurai Bold" panose="00000800000000000000" pitchFamily="2" charset="0"/>
                        </a:rPr>
                        <a:t>Dự</a:t>
                      </a:r>
                      <a:r>
                        <a:rPr lang="en-US" sz="1600" dirty="0">
                          <a:solidFill>
                            <a:schemeClr val="tx2">
                              <a:lumMod val="25000"/>
                            </a:schemeClr>
                          </a:solidFill>
                          <a:effectLst/>
                          <a:latin typeface="#9Slide03 BoosterNextFYBlack" panose="02000A03000000020004" pitchFamily="2" charset="0"/>
                          <a:cs typeface="#9Slide03 Arima Madurai Bold" panose="00000800000000000000" pitchFamily="2" charset="0"/>
                        </a:rPr>
                        <a:t> </a:t>
                      </a:r>
                      <a:r>
                        <a:rPr lang="en-US" sz="1600" dirty="0" err="1">
                          <a:solidFill>
                            <a:schemeClr val="tx2">
                              <a:lumMod val="25000"/>
                            </a:schemeClr>
                          </a:solidFill>
                          <a:effectLst/>
                          <a:latin typeface="#9Slide03 BoosterNextFYBlack" panose="02000A03000000020004" pitchFamily="2" charset="0"/>
                          <a:cs typeface="#9Slide03 Arima Madurai Bold" panose="00000800000000000000" pitchFamily="2" charset="0"/>
                        </a:rPr>
                        <a:t>kiến</a:t>
                      </a:r>
                      <a:endParaRPr lang="en-US" sz="1600" dirty="0">
                        <a:solidFill>
                          <a:schemeClr val="tx2">
                            <a:lumMod val="25000"/>
                          </a:schemeClr>
                        </a:solidFill>
                        <a:effectLst/>
                        <a:latin typeface="#9Slide03 BoosterNextFYBlack" panose="02000A03000000020004" pitchFamily="2" charset="0"/>
                        <a:cs typeface="#9Slide03 Arima Madurai Bold" panose="00000800000000000000" pitchFamily="2" charset="0"/>
                      </a:endParaRPr>
                    </a:p>
                    <a:p>
                      <a:pPr marL="0" marR="0" algn="ctr">
                        <a:spcBef>
                          <a:spcPts val="200"/>
                        </a:spcBef>
                        <a:spcAft>
                          <a:spcPts val="200"/>
                        </a:spcAft>
                      </a:pPr>
                      <a:r>
                        <a:rPr lang="en-US" sz="1600" dirty="0" err="1">
                          <a:solidFill>
                            <a:schemeClr val="tx2">
                              <a:lumMod val="25000"/>
                            </a:schemeClr>
                          </a:solidFill>
                          <a:effectLst/>
                          <a:latin typeface="#9Slide03 BoosterNextFYBlack" panose="02000A03000000020004" pitchFamily="2" charset="0"/>
                          <a:cs typeface="#9Slide03 Arima Madurai Bold" panose="00000800000000000000" pitchFamily="2" charset="0"/>
                        </a:rPr>
                        <a:t>chỉnh</a:t>
                      </a:r>
                      <a:r>
                        <a:rPr lang="en-US" sz="1600" dirty="0">
                          <a:solidFill>
                            <a:schemeClr val="tx2">
                              <a:lumMod val="25000"/>
                            </a:schemeClr>
                          </a:solidFill>
                          <a:effectLst/>
                          <a:latin typeface="#9Slide03 BoosterNextFYBlack" panose="02000A03000000020004" pitchFamily="2" charset="0"/>
                          <a:cs typeface="#9Slide03 Arima Madurai Bold" panose="00000800000000000000" pitchFamily="2" charset="0"/>
                        </a:rPr>
                        <a:t> </a:t>
                      </a:r>
                      <a:r>
                        <a:rPr lang="en-US" sz="1600" dirty="0" err="1">
                          <a:solidFill>
                            <a:schemeClr val="tx2">
                              <a:lumMod val="25000"/>
                            </a:schemeClr>
                          </a:solidFill>
                          <a:effectLst/>
                          <a:latin typeface="#9Slide03 BoosterNextFYBlack" panose="02000A03000000020004" pitchFamily="2" charset="0"/>
                          <a:cs typeface="#9Slide03 Arima Madurai Bold" panose="00000800000000000000" pitchFamily="2" charset="0"/>
                        </a:rPr>
                        <a:t>sửa</a:t>
                      </a:r>
                      <a:endParaRPr lang="en-US" sz="1600" dirty="0">
                        <a:solidFill>
                          <a:schemeClr val="tx2">
                            <a:lumMod val="25000"/>
                          </a:schemeClr>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4261" marR="44261" marT="0" marB="0" anchor="ctr"/>
                </a:tc>
                <a:extLst>
                  <a:ext uri="{0D108BD9-81ED-4DB2-BD59-A6C34878D82A}">
                    <a16:rowId xmlns:a16="http://schemas.microsoft.com/office/drawing/2014/main" val="851381322"/>
                  </a:ext>
                </a:extLst>
              </a:tr>
              <a:tr h="415662">
                <a:tc>
                  <a:txBody>
                    <a:bodyPr/>
                    <a:lstStyle/>
                    <a:p>
                      <a:pPr marL="0" marR="0" algn="just">
                        <a:spcBef>
                          <a:spcPts val="200"/>
                        </a:spcBef>
                        <a:spcAft>
                          <a:spcPts val="200"/>
                        </a:spcAft>
                      </a:pP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1.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Đảm</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bảo</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hình</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thức</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đoạn</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văn</a:t>
                      </a:r>
                      <a:endParaRPr lang="en-US" sz="16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4261" marR="44261" marT="0" marB="0" anchor="ctr"/>
                </a:tc>
                <a:tc>
                  <a:txBody>
                    <a:bodyPr/>
                    <a:lstStyle/>
                    <a:p>
                      <a:pPr marL="0" marR="0" algn="just">
                        <a:spcBef>
                          <a:spcPts val="200"/>
                        </a:spcBef>
                        <a:spcAft>
                          <a:spcPts val="200"/>
                        </a:spcAft>
                      </a:pP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endParaRPr lang="en-US" sz="16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4261" marR="44261" marT="0" marB="0"/>
                </a:tc>
                <a:tc>
                  <a:txBody>
                    <a:bodyPr/>
                    <a:lstStyle/>
                    <a:p>
                      <a:pPr marL="0" marR="0" algn="just">
                        <a:spcBef>
                          <a:spcPts val="200"/>
                        </a:spcBef>
                        <a:spcAft>
                          <a:spcPts val="200"/>
                        </a:spcAft>
                      </a:pPr>
                      <a:r>
                        <a:rPr lang="en-US" sz="1600">
                          <a:solidFill>
                            <a:schemeClr val="tx2">
                              <a:lumMod val="25000"/>
                            </a:schemeClr>
                          </a:solidFill>
                          <a:effectLst/>
                          <a:latin typeface="#9Slide03 Arima Madurai Bold" panose="00000800000000000000" pitchFamily="2" charset="0"/>
                          <a:cs typeface="#9Slide03 Arima Madurai Bold" panose="00000800000000000000" pitchFamily="2" charset="0"/>
                        </a:rPr>
                        <a:t> </a:t>
                      </a:r>
                      <a:endParaRPr lang="en-US" sz="160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4261" marR="44261" marT="0" marB="0"/>
                </a:tc>
                <a:tc>
                  <a:txBody>
                    <a:bodyPr/>
                    <a:lstStyle/>
                    <a:p>
                      <a:pPr marL="0" marR="0" algn="just">
                        <a:spcBef>
                          <a:spcPts val="200"/>
                        </a:spcBef>
                        <a:spcAft>
                          <a:spcPts val="200"/>
                        </a:spcAft>
                      </a:pPr>
                      <a:r>
                        <a:rPr lang="en-US" sz="1600">
                          <a:solidFill>
                            <a:schemeClr val="tx2">
                              <a:lumMod val="25000"/>
                            </a:schemeClr>
                          </a:solidFill>
                          <a:effectLst/>
                          <a:latin typeface="#9Slide03 Arima Madurai Bold" panose="00000800000000000000" pitchFamily="2" charset="0"/>
                          <a:cs typeface="#9Slide03 Arima Madurai Bold" panose="00000800000000000000" pitchFamily="2" charset="0"/>
                        </a:rPr>
                        <a:t> </a:t>
                      </a:r>
                      <a:endParaRPr lang="en-US" sz="160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4261" marR="44261" marT="0" marB="0"/>
                </a:tc>
                <a:extLst>
                  <a:ext uri="{0D108BD9-81ED-4DB2-BD59-A6C34878D82A}">
                    <a16:rowId xmlns:a16="http://schemas.microsoft.com/office/drawing/2014/main" val="722044681"/>
                  </a:ext>
                </a:extLst>
              </a:tr>
              <a:tr h="1557706">
                <a:tc>
                  <a:txBody>
                    <a:bodyPr/>
                    <a:lstStyle/>
                    <a:p>
                      <a:pPr marL="0" marR="0" algn="just">
                        <a:spcBef>
                          <a:spcPts val="400"/>
                        </a:spcBef>
                        <a:spcAft>
                          <a:spcPts val="400"/>
                        </a:spcAft>
                      </a:pP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2.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Nội</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dung: </a:t>
                      </a:r>
                    </a:p>
                    <a:p>
                      <a:pPr marL="0" marR="0" algn="just">
                        <a:spcBef>
                          <a:spcPts val="400"/>
                        </a:spcBef>
                        <a:spcAft>
                          <a:spcPts val="400"/>
                        </a:spcAft>
                      </a:pP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Trình</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bày</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suy</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nghĩ</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của</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em</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về</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một</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văn</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bản</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nghị</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luận</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đã</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học</a:t>
                      </a:r>
                      <a:endPar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endParaRPr>
                    </a:p>
                    <a:p>
                      <a:pPr marL="0" marR="0" algn="just">
                        <a:spcBef>
                          <a:spcPts val="400"/>
                        </a:spcBef>
                        <a:spcAft>
                          <a:spcPts val="400"/>
                        </a:spcAft>
                      </a:pP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Sử</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dụng</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ít</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nhất</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một</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vị</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ngữ</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và</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một</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chủ</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ngữ</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được</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mở</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rộng</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bằ</a:t>
                      </a:r>
                      <a:r>
                        <a:rPr lang="vi-VN"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ng</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cụm</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chủ</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vị</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a:t>
                      </a:r>
                      <a:endParaRPr lang="en-US" sz="16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4261" marR="44261" marT="0" marB="0" anchor="ctr"/>
                </a:tc>
                <a:tc>
                  <a:txBody>
                    <a:bodyPr/>
                    <a:lstStyle/>
                    <a:p>
                      <a:pPr marL="0" marR="0" algn="just">
                        <a:spcBef>
                          <a:spcPts val="600"/>
                        </a:spcBef>
                        <a:spcAft>
                          <a:spcPts val="600"/>
                        </a:spcAft>
                      </a:pP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endParaRPr lang="en-US" sz="16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4261" marR="44261" marT="0" marB="0"/>
                </a:tc>
                <a:tc>
                  <a:txBody>
                    <a:bodyPr/>
                    <a:lstStyle/>
                    <a:p>
                      <a:pPr marL="0" marR="0" algn="just">
                        <a:spcBef>
                          <a:spcPts val="600"/>
                        </a:spcBef>
                        <a:spcAft>
                          <a:spcPts val="600"/>
                        </a:spcAft>
                      </a:pP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endParaRPr lang="en-US" sz="16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4261" marR="44261" marT="0" marB="0"/>
                </a:tc>
                <a:tc>
                  <a:txBody>
                    <a:bodyPr/>
                    <a:lstStyle/>
                    <a:p>
                      <a:pPr marL="0" marR="0" algn="just">
                        <a:spcBef>
                          <a:spcPts val="600"/>
                        </a:spcBef>
                        <a:spcAft>
                          <a:spcPts val="600"/>
                        </a:spcAft>
                      </a:pP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endParaRPr lang="en-US" sz="16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4261" marR="44261" marT="0" marB="0"/>
                </a:tc>
                <a:extLst>
                  <a:ext uri="{0D108BD9-81ED-4DB2-BD59-A6C34878D82A}">
                    <a16:rowId xmlns:a16="http://schemas.microsoft.com/office/drawing/2014/main" val="3843333071"/>
                  </a:ext>
                </a:extLst>
              </a:tr>
              <a:tr h="692769">
                <a:tc>
                  <a:txBody>
                    <a:bodyPr/>
                    <a:lstStyle/>
                    <a:p>
                      <a:pPr marL="0" marR="0" algn="just">
                        <a:spcBef>
                          <a:spcPts val="600"/>
                        </a:spcBef>
                        <a:spcAft>
                          <a:spcPts val="600"/>
                        </a:spcAft>
                      </a:pP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3.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Đảm</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bảo</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các</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yêu</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cầu</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về</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chính</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tả</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ngữ</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pháp</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và</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diễn</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r>
                        <a:rPr lang="en-US" sz="1600" dirty="0" err="1">
                          <a:solidFill>
                            <a:schemeClr val="tx2">
                              <a:lumMod val="25000"/>
                            </a:schemeClr>
                          </a:solidFill>
                          <a:effectLst/>
                          <a:latin typeface="#9Slide03 Arima Madurai Bold" panose="00000800000000000000" pitchFamily="2" charset="0"/>
                          <a:cs typeface="#9Slide03 Arima Madurai Bold" panose="00000800000000000000" pitchFamily="2" charset="0"/>
                        </a:rPr>
                        <a:t>đạt</a:t>
                      </a: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a:t>
                      </a:r>
                      <a:endParaRPr lang="en-US" sz="16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4261" marR="44261" marT="0" marB="0" anchor="ctr"/>
                </a:tc>
                <a:tc>
                  <a:txBody>
                    <a:bodyPr/>
                    <a:lstStyle/>
                    <a:p>
                      <a:pPr marL="0" marR="0" algn="just">
                        <a:spcBef>
                          <a:spcPts val="600"/>
                        </a:spcBef>
                        <a:spcAft>
                          <a:spcPts val="600"/>
                        </a:spcAft>
                      </a:pPr>
                      <a:r>
                        <a:rPr lang="en-US" sz="1600">
                          <a:solidFill>
                            <a:schemeClr val="tx2">
                              <a:lumMod val="25000"/>
                            </a:schemeClr>
                          </a:solidFill>
                          <a:effectLst/>
                          <a:latin typeface="#9Slide03 Arima Madurai Bold" panose="00000800000000000000" pitchFamily="2" charset="0"/>
                          <a:cs typeface="#9Slide03 Arima Madurai Bold" panose="00000800000000000000" pitchFamily="2" charset="0"/>
                        </a:rPr>
                        <a:t> </a:t>
                      </a:r>
                      <a:endParaRPr lang="en-US" sz="160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4261" marR="44261" marT="0" marB="0"/>
                </a:tc>
                <a:tc>
                  <a:txBody>
                    <a:bodyPr/>
                    <a:lstStyle/>
                    <a:p>
                      <a:pPr marL="0" marR="0" algn="just">
                        <a:spcBef>
                          <a:spcPts val="600"/>
                        </a:spcBef>
                        <a:spcAft>
                          <a:spcPts val="600"/>
                        </a:spcAft>
                      </a:pPr>
                      <a:r>
                        <a:rPr lang="en-US" sz="1600">
                          <a:solidFill>
                            <a:schemeClr val="tx2">
                              <a:lumMod val="25000"/>
                            </a:schemeClr>
                          </a:solidFill>
                          <a:effectLst/>
                          <a:latin typeface="#9Slide03 Arima Madurai Bold" panose="00000800000000000000" pitchFamily="2" charset="0"/>
                          <a:cs typeface="#9Slide03 Arima Madurai Bold" panose="00000800000000000000" pitchFamily="2" charset="0"/>
                        </a:rPr>
                        <a:t> </a:t>
                      </a:r>
                      <a:endParaRPr lang="en-US" sz="160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4261" marR="44261" marT="0" marB="0"/>
                </a:tc>
                <a:tc>
                  <a:txBody>
                    <a:bodyPr/>
                    <a:lstStyle/>
                    <a:p>
                      <a:pPr marL="0" marR="0" algn="just">
                        <a:spcBef>
                          <a:spcPts val="600"/>
                        </a:spcBef>
                        <a:spcAft>
                          <a:spcPts val="600"/>
                        </a:spcAft>
                      </a:pPr>
                      <a:r>
                        <a:rPr lang="en-US" sz="1600" dirty="0">
                          <a:solidFill>
                            <a:schemeClr val="tx2">
                              <a:lumMod val="25000"/>
                            </a:schemeClr>
                          </a:solidFill>
                          <a:effectLst/>
                          <a:latin typeface="#9Slide03 Arima Madurai Bold" panose="00000800000000000000" pitchFamily="2" charset="0"/>
                          <a:cs typeface="#9Slide03 Arima Madurai Bold" panose="00000800000000000000" pitchFamily="2" charset="0"/>
                        </a:rPr>
                        <a:t> </a:t>
                      </a:r>
                      <a:endParaRPr lang="en-US" sz="16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4261" marR="44261" marT="0" marB="0"/>
                </a:tc>
                <a:extLst>
                  <a:ext uri="{0D108BD9-81ED-4DB2-BD59-A6C34878D82A}">
                    <a16:rowId xmlns:a16="http://schemas.microsoft.com/office/drawing/2014/main" val="4143902931"/>
                  </a:ext>
                </a:extLst>
              </a:tr>
            </a:tbl>
          </a:graphicData>
        </a:graphic>
      </p:graphicFrame>
      <p:sp>
        <p:nvSpPr>
          <p:cNvPr id="4" name="TextBox 3">
            <a:extLst>
              <a:ext uri="{FF2B5EF4-FFF2-40B4-BE49-F238E27FC236}">
                <a16:creationId xmlns:a16="http://schemas.microsoft.com/office/drawing/2014/main" id="{43CA7117-07AA-D72D-DE22-B12C7AA5CA67}"/>
              </a:ext>
            </a:extLst>
          </p:cNvPr>
          <p:cNvSpPr txBox="1"/>
          <p:nvPr/>
        </p:nvSpPr>
        <p:spPr>
          <a:xfrm>
            <a:off x="2230395" y="525952"/>
            <a:ext cx="4683210" cy="400110"/>
          </a:xfrm>
          <a:prstGeom prst="rect">
            <a:avLst/>
          </a:prstGeom>
          <a:noFill/>
        </p:spPr>
        <p:txBody>
          <a:bodyPr wrap="square">
            <a:spAutoFit/>
          </a:bodyPr>
          <a:lstStyle>
            <a:defPPr marR="0" lvl="0" algn="l" rtl="0">
              <a:lnSpc>
                <a:spcPct val="100000"/>
              </a:lnSpc>
              <a:spcBef>
                <a:spcPts val="0"/>
              </a:spcBef>
              <a:spcAft>
                <a:spcPts val="0"/>
              </a:spcAft>
              <a:defRPr/>
            </a:defPPr>
            <a:lvl1pPr>
              <a:defRPr sz="2000" b="1">
                <a:effectLst/>
                <a:latin typeface="#9Slide05 SVNLobster" panose="02040603050506020204" pitchFamily="18" charset="0"/>
                <a:ea typeface="Times New Roman" panose="02020603050405020304" pitchFamily="18" charset="0"/>
              </a:defRPr>
            </a:lvl1pPr>
          </a:lstStyle>
          <a:p>
            <a:pPr algn="ctr"/>
            <a:r>
              <a:rPr lang="en-US" dirty="0">
                <a:solidFill>
                  <a:schemeClr val="tx2">
                    <a:lumMod val="25000"/>
                  </a:schemeClr>
                </a:solidFill>
              </a:rPr>
              <a:t>BẢNG KIỂM VIẾT ĐOẠN VĂN</a:t>
            </a:r>
          </a:p>
        </p:txBody>
      </p:sp>
    </p:spTree>
    <p:extLst>
      <p:ext uri="{BB962C8B-B14F-4D97-AF65-F5344CB8AC3E}">
        <p14:creationId xmlns:p14="http://schemas.microsoft.com/office/powerpoint/2010/main" val="1180074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7"/>
        <p:cNvGrpSpPr/>
        <p:nvPr/>
      </p:nvGrpSpPr>
      <p:grpSpPr>
        <a:xfrm>
          <a:off x="0" y="0"/>
          <a:ext cx="0" cy="0"/>
          <a:chOff x="0" y="0"/>
          <a:chExt cx="0" cy="0"/>
        </a:xfrm>
      </p:grpSpPr>
      <p:sp>
        <p:nvSpPr>
          <p:cNvPr id="2708" name="Google Shape;2708;p31">
            <a:hlinkClick r:id="rId3" action="ppaction://hlinksldjump"/>
          </p:cNvPr>
          <p:cNvSpPr/>
          <p:nvPr/>
        </p:nvSpPr>
        <p:spPr>
          <a:xfrm>
            <a:off x="8543871" y="419054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1" name="Google Shape;2711;p31"/>
          <p:cNvSpPr/>
          <p:nvPr/>
        </p:nvSpPr>
        <p:spPr>
          <a:xfrm>
            <a:off x="8034748" y="393550"/>
            <a:ext cx="394798" cy="396390"/>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2" name="Google Shape;2712;p31"/>
          <p:cNvSpPr/>
          <p:nvPr/>
        </p:nvSpPr>
        <p:spPr>
          <a:xfrm rot="6417219">
            <a:off x="7940254" y="4200508"/>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3" name="Google Shape;2713;p31"/>
          <p:cNvSpPr/>
          <p:nvPr/>
        </p:nvSpPr>
        <p:spPr>
          <a:xfrm rot="-2185914">
            <a:off x="892563" y="455355"/>
            <a:ext cx="271696" cy="27279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4" name="Google Shape;2714;p31"/>
          <p:cNvSpPr/>
          <p:nvPr/>
        </p:nvSpPr>
        <p:spPr>
          <a:xfrm rot="6417219">
            <a:off x="811579" y="3603920"/>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5" name="Google Shape;2715;p31"/>
          <p:cNvSpPr/>
          <p:nvPr/>
        </p:nvSpPr>
        <p:spPr>
          <a:xfrm rot="9057663">
            <a:off x="8187937" y="927429"/>
            <a:ext cx="283916" cy="28506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16" name="Google Shape;2716;p31"/>
          <p:cNvGrpSpPr/>
          <p:nvPr/>
        </p:nvGrpSpPr>
        <p:grpSpPr>
          <a:xfrm>
            <a:off x="8596125" y="4296724"/>
            <a:ext cx="226285" cy="207651"/>
            <a:chOff x="8596125" y="4296724"/>
            <a:chExt cx="226285" cy="207651"/>
          </a:xfrm>
        </p:grpSpPr>
        <p:sp>
          <p:nvSpPr>
            <p:cNvPr id="2717" name="Google Shape;2717;p31"/>
            <p:cNvSpPr/>
            <p:nvPr/>
          </p:nvSpPr>
          <p:spPr>
            <a:xfrm>
              <a:off x="8631305" y="4326135"/>
              <a:ext cx="29236" cy="40052"/>
            </a:xfrm>
            <a:custGeom>
              <a:avLst/>
              <a:gdLst/>
              <a:ahLst/>
              <a:cxnLst/>
              <a:rect l="l" t="t" r="r" b="b"/>
              <a:pathLst>
                <a:path w="1839" h="2519" extrusionOk="0">
                  <a:moveTo>
                    <a:pt x="0" y="1"/>
                  </a:moveTo>
                  <a:lnTo>
                    <a:pt x="0" y="2519"/>
                  </a:lnTo>
                  <a:lnTo>
                    <a:pt x="1838" y="923"/>
                  </a:lnTo>
                  <a:lnTo>
                    <a:pt x="183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8" name="Google Shape;2718;p31"/>
            <p:cNvSpPr/>
            <p:nvPr/>
          </p:nvSpPr>
          <p:spPr>
            <a:xfrm>
              <a:off x="8645311" y="4326135"/>
              <a:ext cx="15230" cy="27920"/>
            </a:xfrm>
            <a:custGeom>
              <a:avLst/>
              <a:gdLst/>
              <a:ahLst/>
              <a:cxnLst/>
              <a:rect l="l" t="t" r="r" b="b"/>
              <a:pathLst>
                <a:path w="958" h="1756" extrusionOk="0">
                  <a:moveTo>
                    <a:pt x="0" y="1"/>
                  </a:moveTo>
                  <a:lnTo>
                    <a:pt x="0" y="1756"/>
                  </a:lnTo>
                  <a:lnTo>
                    <a:pt x="957" y="923"/>
                  </a:lnTo>
                  <a:lnTo>
                    <a:pt x="957" y="1"/>
                  </a:ln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9" name="Google Shape;2719;p31"/>
            <p:cNvSpPr/>
            <p:nvPr/>
          </p:nvSpPr>
          <p:spPr>
            <a:xfrm>
              <a:off x="8624024" y="4320984"/>
              <a:ext cx="170374" cy="183391"/>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0" name="Google Shape;2720;p31"/>
            <p:cNvSpPr/>
            <p:nvPr/>
          </p:nvSpPr>
          <p:spPr>
            <a:xfrm>
              <a:off x="8701316" y="4320984"/>
              <a:ext cx="93080" cy="183391"/>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1" name="Google Shape;2721;p31"/>
            <p:cNvSpPr/>
            <p:nvPr/>
          </p:nvSpPr>
          <p:spPr>
            <a:xfrm>
              <a:off x="8624136" y="4314895"/>
              <a:ext cx="42462" cy="13356"/>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2" name="Google Shape;2722;p31"/>
            <p:cNvSpPr/>
            <p:nvPr/>
          </p:nvSpPr>
          <p:spPr>
            <a:xfrm>
              <a:off x="8685546" y="4413256"/>
              <a:ext cx="51508" cy="91107"/>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3" name="Google Shape;2723;p31"/>
            <p:cNvSpPr/>
            <p:nvPr/>
          </p:nvSpPr>
          <p:spPr>
            <a:xfrm>
              <a:off x="8716975" y="4413256"/>
              <a:ext cx="20079" cy="91107"/>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4" name="Google Shape;2724;p31"/>
            <p:cNvSpPr/>
            <p:nvPr/>
          </p:nvSpPr>
          <p:spPr>
            <a:xfrm>
              <a:off x="8596125" y="4296724"/>
              <a:ext cx="226285" cy="9991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5" name="Google Shape;2725;p31"/>
            <p:cNvSpPr/>
            <p:nvPr/>
          </p:nvSpPr>
          <p:spPr>
            <a:xfrm>
              <a:off x="8651256" y="4314895"/>
              <a:ext cx="15341" cy="13467"/>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26" name="Google Shape;2726;p31">
            <a:hlinkClick r:id="rId3" action="ppaction://hlinksldjump"/>
          </p:cNvPr>
          <p:cNvSpPr txBox="1"/>
          <p:nvPr/>
        </p:nvSpPr>
        <p:spPr>
          <a:xfrm>
            <a:off x="8562975" y="608075"/>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rId3" action="ppaction://hlinksldjump"/>
              </a:rPr>
              <a:t>1</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7" name="Google Shape;2727;p31">
            <a:hlinkClick r:id="" action="ppaction://noaction"/>
          </p:cNvPr>
          <p:cNvSpPr txBox="1"/>
          <p:nvPr/>
        </p:nvSpPr>
        <p:spPr>
          <a:xfrm>
            <a:off x="8562975" y="1129063"/>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2</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8" name="Google Shape;2728;p31">
            <a:hlinkClick r:id="" action="ppaction://noaction"/>
          </p:cNvPr>
          <p:cNvSpPr txBox="1"/>
          <p:nvPr/>
        </p:nvSpPr>
        <p:spPr>
          <a:xfrm>
            <a:off x="8562975" y="1650050"/>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3</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9" name="Google Shape;2729;p31">
            <a:hlinkClick r:id="" action="ppaction://noaction"/>
          </p:cNvPr>
          <p:cNvSpPr txBox="1"/>
          <p:nvPr/>
        </p:nvSpPr>
        <p:spPr>
          <a:xfrm>
            <a:off x="8562975" y="2171038"/>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4</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30" name="Google Shape;2730;p31">
            <a:hlinkClick r:id="" action="ppaction://noaction"/>
          </p:cNvPr>
          <p:cNvSpPr txBox="1"/>
          <p:nvPr/>
        </p:nvSpPr>
        <p:spPr>
          <a:xfrm>
            <a:off x="8562975" y="2692025"/>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5</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31" name="Google Shape;2731;p31">
            <a:hlinkClick r:id="" action="ppaction://noaction"/>
          </p:cNvPr>
          <p:cNvSpPr txBox="1"/>
          <p:nvPr/>
        </p:nvSpPr>
        <p:spPr>
          <a:xfrm>
            <a:off x="8562975" y="3213013"/>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6</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3" name="TextBox 2">
            <a:extLst>
              <a:ext uri="{FF2B5EF4-FFF2-40B4-BE49-F238E27FC236}">
                <a16:creationId xmlns:a16="http://schemas.microsoft.com/office/drawing/2014/main" id="{44994B6F-2347-3BD6-B33C-FE17A6D64838}"/>
              </a:ext>
            </a:extLst>
          </p:cNvPr>
          <p:cNvSpPr txBox="1"/>
          <p:nvPr/>
        </p:nvSpPr>
        <p:spPr>
          <a:xfrm>
            <a:off x="898071" y="694913"/>
            <a:ext cx="7479907" cy="3862596"/>
          </a:xfrm>
          <a:prstGeom prst="rect">
            <a:avLst/>
          </a:prstGeom>
          <a:noFill/>
        </p:spPr>
        <p:txBody>
          <a:bodyPr wrap="square">
            <a:spAutoFit/>
          </a:bodyPr>
          <a:lstStyle/>
          <a:p>
            <a:pPr marL="0" marR="0" algn="just">
              <a:spcBef>
                <a:spcPts val="600"/>
              </a:spcBef>
              <a:spcAft>
                <a:spcPts val="600"/>
              </a:spcAft>
            </a:pPr>
            <a:r>
              <a:rPr lang="en-US" sz="1400" b="1" i="1"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b="1" i="1"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Đoạn</a:t>
            </a:r>
            <a:r>
              <a:rPr lang="en-US" sz="1400" b="1" i="1"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b="1" i="1"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1400" b="1" i="1"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b="1" i="1"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minh</a:t>
            </a:r>
            <a:r>
              <a:rPr lang="en-US" sz="1400" b="1" i="1"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b="1" i="1"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họa</a:t>
            </a:r>
            <a:r>
              <a:rPr lang="en-US" sz="1400" b="1" i="1"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12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600"/>
              </a:spcBef>
              <a:spcAft>
                <a:spcPts val="600"/>
              </a:spcAft>
            </a:pPr>
            <a:r>
              <a:rPr lang="vi-VN" sz="1400"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Trong các văn bản nghị luận đã học</a:t>
            </a:r>
            <a:r>
              <a:rPr lang="en-US" sz="1400"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1400" i="1"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Khan hiếm nước ngọt</a:t>
            </a:r>
            <a:r>
              <a:rPr lang="vi-VN" sz="1400"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là một trong những văn bản đem lại cho em những nhận thức mới mẻ, sâu sắc</a:t>
            </a:r>
            <a:r>
              <a:rPr lang="en-US" sz="1400"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(1)</a:t>
            </a:r>
            <a:r>
              <a:rPr lang="vi-VN" sz="1400"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Trước khi học văn bản </a:t>
            </a:r>
            <a:r>
              <a:rPr lang="vi-VN" sz="1400" i="1"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Khan hiếm nước ngọt</a:t>
            </a:r>
            <a:r>
              <a:rPr lang="vi-VN" sz="1400"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em thường nghĩ rằng con người sẽ chẳng bao giờ thiếu nước</a:t>
            </a:r>
            <a:r>
              <a:rPr lang="en-US" sz="1400"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(2)</a:t>
            </a:r>
            <a:r>
              <a:rPr lang="vi-VN" sz="1400"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Tuy nhiên, những nội dung mà tác giả trình bày trong văn bản này cho thấy nước ngọt ngày càng khan hiếm và muốn có nước sạch để dùng, con người phải chi trả r</a:t>
            </a:r>
            <a:r>
              <a:rPr lang="en-US" sz="1400"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ấ</a:t>
            </a:r>
            <a:r>
              <a:rPr lang="vi-VN" sz="1400"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 tốn kém</a:t>
            </a:r>
            <a:r>
              <a:rPr lang="en-US" sz="1400"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(3)</a:t>
            </a:r>
            <a:r>
              <a:rPr lang="vi-VN" sz="1400"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Vì vậy, con người ngày càng sử dụng nguồn tài nguyên nước một cách hợp lí, tiết kiệm</a:t>
            </a:r>
            <a:r>
              <a:rPr lang="en-US" sz="1400"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(4)</a:t>
            </a:r>
            <a:r>
              <a:rPr lang="vi-VN" sz="1400"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12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r">
              <a:spcBef>
                <a:spcPts val="600"/>
              </a:spcBef>
              <a:spcAft>
                <a:spcPts val="600"/>
              </a:spcAft>
            </a:pPr>
            <a:r>
              <a:rPr lang="vi-VN" sz="14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(SGV </a:t>
            </a:r>
            <a:r>
              <a:rPr lang="en-US" sz="1400"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Ngữ</a:t>
            </a:r>
            <a:r>
              <a:rPr lang="en-US" sz="14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14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7, </a:t>
            </a:r>
            <a:r>
              <a:rPr lang="en-US" sz="1400"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Cánh</a:t>
            </a:r>
            <a:r>
              <a:rPr lang="en-US" sz="14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diều</a:t>
            </a:r>
            <a:r>
              <a:rPr lang="en-US" sz="14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pPr marL="0" marR="0" algn="r">
              <a:spcBef>
                <a:spcPts val="600"/>
              </a:spcBef>
              <a:spcAft>
                <a:spcPts val="600"/>
              </a:spcAft>
            </a:pPr>
            <a:endParaRPr lang="en-US" sz="12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600"/>
              </a:spcBef>
              <a:spcAft>
                <a:spcPts val="600"/>
              </a:spcAft>
            </a:pPr>
            <a:r>
              <a:rPr lang="vi-VN" sz="14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Câu thứ hai trong đoạn văn có vị ngữ được mở rộng bằng cụm chủ vị:</a:t>
            </a:r>
            <a:endParaRPr lang="en-US" sz="12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ctr">
              <a:spcBef>
                <a:spcPts val="600"/>
              </a:spcBef>
              <a:spcAft>
                <a:spcPts val="600"/>
              </a:spcAft>
            </a:pPr>
            <a:r>
              <a:rPr lang="vi-VN" sz="1400" i="1"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thường nghĩ rằng </a:t>
            </a:r>
            <a:r>
              <a:rPr lang="vi-VN" sz="1400" b="1" i="1"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con người/ sẽ chẳng bao giờ thiếu nước</a:t>
            </a:r>
            <a:endParaRPr lang="en-US" sz="12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600"/>
              </a:spcBef>
              <a:spcAft>
                <a:spcPts val="600"/>
              </a:spcAft>
            </a:pPr>
            <a:r>
              <a:rPr lang="vi-VN" sz="14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Câu thứ ba trong đoạn văn có chủ ngữ được mở rộng bằng cụm chủ vị:</a:t>
            </a:r>
            <a:endParaRPr lang="en-US" sz="120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ctr"/>
            <a:r>
              <a:rPr lang="en-US" sz="1400" i="1" spc="-20"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1400" i="1"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i="1" spc="-20"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nội</a:t>
            </a:r>
            <a:r>
              <a:rPr lang="en-US" sz="1400" i="1"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dung </a:t>
            </a:r>
            <a:r>
              <a:rPr lang="en-US" sz="1400" i="1" spc="-20"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1400" i="1"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b="1" i="1" spc="-20"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1400" b="1" i="1"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b="1" i="1" spc="-20"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a:t>
            </a:r>
            <a:r>
              <a:rPr lang="en-US" sz="1400" b="1" i="1"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b="1" i="1" spc="-20"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trình</a:t>
            </a:r>
            <a:r>
              <a:rPr lang="en-US" sz="1400" b="1" i="1"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b="1" i="1" spc="-20"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bày</a:t>
            </a:r>
            <a:r>
              <a:rPr lang="en-US" sz="1400" b="1" i="1"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b="1" i="1" spc="-20"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1400" b="1" i="1"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b="1" i="1" spc="-20"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1400" b="1" i="1"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b="1" i="1" spc="-20"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bản</a:t>
            </a:r>
            <a:r>
              <a:rPr lang="en-US" sz="1400" b="1" i="1" spc="-20" dirty="0">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1400" b="1" i="1" spc="-20" dirty="0" err="1">
                <a:solidFill>
                  <a:schemeClr val="tx2">
                    <a:lumMod val="25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này</a:t>
            </a:r>
            <a:endParaRPr lang="en-US" dirty="0">
              <a:solidFill>
                <a:schemeClr val="tx2">
                  <a:lumMod val="25000"/>
                </a:schemeClr>
              </a:solidFill>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343195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89"/>
        <p:cNvGrpSpPr/>
        <p:nvPr/>
      </p:nvGrpSpPr>
      <p:grpSpPr>
        <a:xfrm>
          <a:off x="0" y="0"/>
          <a:ext cx="0" cy="0"/>
          <a:chOff x="0" y="0"/>
          <a:chExt cx="0" cy="0"/>
        </a:xfrm>
      </p:grpSpPr>
      <p:sp>
        <p:nvSpPr>
          <p:cNvPr id="2690" name="Google Shape;2690;p30">
            <a:hlinkClick r:id="rId3" action="ppaction://hlinksldjump"/>
          </p:cNvPr>
          <p:cNvSpPr/>
          <p:nvPr/>
        </p:nvSpPr>
        <p:spPr>
          <a:xfrm>
            <a:off x="8543871" y="419054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4" name="Google Shape;2694;p30"/>
          <p:cNvGrpSpPr/>
          <p:nvPr/>
        </p:nvGrpSpPr>
        <p:grpSpPr>
          <a:xfrm>
            <a:off x="8596125" y="4296724"/>
            <a:ext cx="226285" cy="207651"/>
            <a:chOff x="8596125" y="4296724"/>
            <a:chExt cx="226285" cy="207651"/>
          </a:xfrm>
        </p:grpSpPr>
        <p:sp>
          <p:nvSpPr>
            <p:cNvPr id="2695" name="Google Shape;2695;p30"/>
            <p:cNvSpPr/>
            <p:nvPr/>
          </p:nvSpPr>
          <p:spPr>
            <a:xfrm>
              <a:off x="8631305" y="4326135"/>
              <a:ext cx="29236" cy="40052"/>
            </a:xfrm>
            <a:custGeom>
              <a:avLst/>
              <a:gdLst/>
              <a:ahLst/>
              <a:cxnLst/>
              <a:rect l="l" t="t" r="r" b="b"/>
              <a:pathLst>
                <a:path w="1839" h="2519" extrusionOk="0">
                  <a:moveTo>
                    <a:pt x="0" y="1"/>
                  </a:moveTo>
                  <a:lnTo>
                    <a:pt x="0" y="2519"/>
                  </a:lnTo>
                  <a:lnTo>
                    <a:pt x="1838" y="923"/>
                  </a:lnTo>
                  <a:lnTo>
                    <a:pt x="18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0"/>
            <p:cNvSpPr/>
            <p:nvPr/>
          </p:nvSpPr>
          <p:spPr>
            <a:xfrm>
              <a:off x="8645311" y="4326135"/>
              <a:ext cx="15230" cy="27920"/>
            </a:xfrm>
            <a:custGeom>
              <a:avLst/>
              <a:gdLst/>
              <a:ahLst/>
              <a:cxnLst/>
              <a:rect l="l" t="t" r="r" b="b"/>
              <a:pathLst>
                <a:path w="958" h="1756" extrusionOk="0">
                  <a:moveTo>
                    <a:pt x="0" y="1"/>
                  </a:moveTo>
                  <a:lnTo>
                    <a:pt x="0" y="1756"/>
                  </a:lnTo>
                  <a:lnTo>
                    <a:pt x="957" y="923"/>
                  </a:lnTo>
                  <a:lnTo>
                    <a:pt x="957" y="1"/>
                  </a:ln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0"/>
            <p:cNvSpPr/>
            <p:nvPr/>
          </p:nvSpPr>
          <p:spPr>
            <a:xfrm>
              <a:off x="8624024" y="4320984"/>
              <a:ext cx="170374" cy="183391"/>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0"/>
            <p:cNvSpPr/>
            <p:nvPr/>
          </p:nvSpPr>
          <p:spPr>
            <a:xfrm>
              <a:off x="8701316" y="4320984"/>
              <a:ext cx="93080" cy="183391"/>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0"/>
            <p:cNvSpPr/>
            <p:nvPr/>
          </p:nvSpPr>
          <p:spPr>
            <a:xfrm>
              <a:off x="8624136" y="4314895"/>
              <a:ext cx="42462" cy="13356"/>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0"/>
            <p:cNvSpPr/>
            <p:nvPr/>
          </p:nvSpPr>
          <p:spPr>
            <a:xfrm>
              <a:off x="8685546" y="4413256"/>
              <a:ext cx="51508" cy="91107"/>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0"/>
            <p:cNvSpPr/>
            <p:nvPr/>
          </p:nvSpPr>
          <p:spPr>
            <a:xfrm>
              <a:off x="8716975" y="4413256"/>
              <a:ext cx="20079" cy="91107"/>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0"/>
            <p:cNvSpPr/>
            <p:nvPr/>
          </p:nvSpPr>
          <p:spPr>
            <a:xfrm>
              <a:off x="8596125" y="4296724"/>
              <a:ext cx="226285" cy="9991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0"/>
            <p:cNvSpPr/>
            <p:nvPr/>
          </p:nvSpPr>
          <p:spPr>
            <a:xfrm>
              <a:off x="8651256" y="4314895"/>
              <a:ext cx="15341" cy="13467"/>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Diagonal Corners Rounded 9">
            <a:extLst>
              <a:ext uri="{FF2B5EF4-FFF2-40B4-BE49-F238E27FC236}">
                <a16:creationId xmlns:a16="http://schemas.microsoft.com/office/drawing/2014/main" id="{B4B14C65-11B5-3DF8-AF12-BD6013524C67}"/>
              </a:ext>
            </a:extLst>
          </p:cNvPr>
          <p:cNvSpPr/>
          <p:nvPr/>
        </p:nvSpPr>
        <p:spPr>
          <a:xfrm>
            <a:off x="1056370" y="798895"/>
            <a:ext cx="7031251" cy="1347537"/>
          </a:xfrm>
          <a:prstGeom prst="round2DiagRect">
            <a:avLst/>
          </a:prstGeom>
          <a:solidFill>
            <a:schemeClr val="bg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kern="100" dirty="0" err="1">
                <a:solidFill>
                  <a:schemeClr val="tx1"/>
                </a:solidFill>
                <a:effectLst/>
                <a:latin typeface="#9Slide03 BoosterNextFYBlack" panose="02000A03000000020004" pitchFamily="2" charset="0"/>
                <a:ea typeface="SimSun" panose="02010600030101010101" pitchFamily="2" charset="-122"/>
              </a:rPr>
              <a:t>Câu</a:t>
            </a:r>
            <a:r>
              <a:rPr lang="en-US" sz="1800" b="1" kern="100" dirty="0">
                <a:solidFill>
                  <a:schemeClr val="tx1"/>
                </a:solidFill>
                <a:effectLst/>
                <a:latin typeface="#9Slide03 BoosterNextFYBlack" panose="02000A03000000020004" pitchFamily="2" charset="0"/>
                <a:ea typeface="SimSun" panose="02010600030101010101" pitchFamily="2" charset="-122"/>
              </a:rPr>
              <a:t> 1.</a:t>
            </a:r>
            <a:r>
              <a:rPr lang="en-US" sz="1800" kern="100" dirty="0">
                <a:solidFill>
                  <a:schemeClr val="tx1"/>
                </a:solidFill>
                <a:effectLst/>
                <a:latin typeface="#9Slide03 BoosterNextFYBlack" panose="02000A03000000020004" pitchFamily="2" charset="0"/>
                <a:ea typeface="SimSun" panose="02010600030101010101" pitchFamily="2" charset="-122"/>
              </a:rPr>
              <a:t> </a:t>
            </a:r>
            <a:r>
              <a:rPr lang="en-US" sz="1800" kern="100" dirty="0" err="1">
                <a:solidFill>
                  <a:schemeClr val="tx1"/>
                </a:solidFill>
                <a:effectLst/>
                <a:latin typeface="#9Slide03 BoosterNextFYBlack" panose="02000A03000000020004" pitchFamily="2" charset="0"/>
                <a:ea typeface="SimSun" panose="02010600030101010101" pitchFamily="2" charset="-122"/>
              </a:rPr>
              <a:t>Điều</a:t>
            </a:r>
            <a:r>
              <a:rPr lang="en-US" sz="1800" kern="100" dirty="0">
                <a:solidFill>
                  <a:schemeClr val="tx1"/>
                </a:solidFill>
                <a:effectLst/>
                <a:latin typeface="#9Slide03 BoosterNextFYBlack" panose="02000A03000000020004" pitchFamily="2" charset="0"/>
                <a:ea typeface="SimSun" panose="02010600030101010101" pitchFamily="2" charset="-122"/>
              </a:rPr>
              <a:t> </a:t>
            </a:r>
            <a:r>
              <a:rPr lang="en-US" sz="1800" kern="100" dirty="0" err="1">
                <a:solidFill>
                  <a:schemeClr val="tx1"/>
                </a:solidFill>
                <a:effectLst/>
                <a:latin typeface="#9Slide03 BoosterNextFYBlack" panose="02000A03000000020004" pitchFamily="2" charset="0"/>
                <a:ea typeface="SimSun" panose="02010600030101010101" pitchFamily="2" charset="-122"/>
              </a:rPr>
              <a:t>các</a:t>
            </a:r>
            <a:r>
              <a:rPr lang="en-US" sz="1800" kern="100" dirty="0">
                <a:solidFill>
                  <a:schemeClr val="tx1"/>
                </a:solidFill>
                <a:effectLst/>
                <a:latin typeface="#9Slide03 BoosterNextFYBlack" panose="02000A03000000020004" pitchFamily="2" charset="0"/>
                <a:ea typeface="SimSun" panose="02010600030101010101" pitchFamily="2" charset="-122"/>
              </a:rPr>
              <a:t> </a:t>
            </a:r>
            <a:r>
              <a:rPr lang="en-US" sz="1800" kern="100" dirty="0" err="1">
                <a:solidFill>
                  <a:schemeClr val="tx1"/>
                </a:solidFill>
                <a:effectLst/>
                <a:latin typeface="#9Slide03 BoosterNextFYBlack" panose="02000A03000000020004" pitchFamily="2" charset="0"/>
                <a:ea typeface="SimSun" panose="02010600030101010101" pitchFamily="2" charset="-122"/>
              </a:rPr>
              <a:t>bạn</a:t>
            </a:r>
            <a:r>
              <a:rPr lang="en-US" sz="1800" kern="100" dirty="0">
                <a:solidFill>
                  <a:schemeClr val="tx1"/>
                </a:solidFill>
                <a:effectLst/>
                <a:latin typeface="#9Slide03 BoosterNextFYBlack" panose="02000A03000000020004" pitchFamily="2" charset="0"/>
                <a:ea typeface="SimSun" panose="02010600030101010101" pitchFamily="2" charset="-122"/>
              </a:rPr>
              <a:t> </a:t>
            </a:r>
            <a:r>
              <a:rPr lang="en-US" sz="1800" kern="100" dirty="0" err="1">
                <a:solidFill>
                  <a:schemeClr val="tx1"/>
                </a:solidFill>
                <a:effectLst/>
                <a:latin typeface="#9Slide03 BoosterNextFYBlack" panose="02000A03000000020004" pitchFamily="2" charset="0"/>
                <a:ea typeface="SimSun" panose="02010600030101010101" pitchFamily="2" charset="-122"/>
              </a:rPr>
              <a:t>nghĩ</a:t>
            </a:r>
            <a:r>
              <a:rPr lang="en-US" sz="1800" kern="100" dirty="0">
                <a:solidFill>
                  <a:schemeClr val="tx1"/>
                </a:solidFill>
                <a:effectLst/>
                <a:latin typeface="#9Slide03 BoosterNextFYBlack" panose="02000A03000000020004" pitchFamily="2" charset="0"/>
                <a:ea typeface="SimSun" panose="02010600030101010101" pitchFamily="2" charset="-122"/>
              </a:rPr>
              <a:t> </a:t>
            </a:r>
            <a:r>
              <a:rPr lang="en-US" sz="1800" kern="100" dirty="0" err="1">
                <a:solidFill>
                  <a:schemeClr val="tx1"/>
                </a:solidFill>
                <a:effectLst/>
                <a:latin typeface="#9Slide03 BoosterNextFYBlack" panose="02000A03000000020004" pitchFamily="2" charset="0"/>
                <a:ea typeface="SimSun" panose="02010600030101010101" pitchFamily="2" charset="-122"/>
              </a:rPr>
              <a:t>cũng</a:t>
            </a:r>
            <a:r>
              <a:rPr lang="en-US" sz="1800" kern="100" dirty="0">
                <a:solidFill>
                  <a:schemeClr val="tx1"/>
                </a:solidFill>
                <a:effectLst/>
                <a:latin typeface="#9Slide03 BoosterNextFYBlack" panose="02000A03000000020004" pitchFamily="2" charset="0"/>
                <a:ea typeface="SimSun" panose="02010600030101010101" pitchFamily="2" charset="-122"/>
              </a:rPr>
              <a:t> </a:t>
            </a:r>
            <a:r>
              <a:rPr lang="en-US" sz="1800" kern="100" dirty="0" err="1">
                <a:solidFill>
                  <a:schemeClr val="tx1"/>
                </a:solidFill>
                <a:effectLst/>
                <a:latin typeface="#9Slide03 BoosterNextFYBlack" panose="02000A03000000020004" pitchFamily="2" charset="0"/>
                <a:ea typeface="SimSun" panose="02010600030101010101" pitchFamily="2" charset="-122"/>
              </a:rPr>
              <a:t>là</a:t>
            </a:r>
            <a:r>
              <a:rPr lang="en-US" sz="1800" kern="100" dirty="0">
                <a:solidFill>
                  <a:schemeClr val="tx1"/>
                </a:solidFill>
                <a:effectLst/>
                <a:latin typeface="#9Slide03 BoosterNextFYBlack" panose="02000A03000000020004" pitchFamily="2" charset="0"/>
                <a:ea typeface="SimSun" panose="02010600030101010101" pitchFamily="2" charset="-122"/>
              </a:rPr>
              <a:t> </a:t>
            </a:r>
            <a:r>
              <a:rPr lang="en-US" sz="1800" kern="100" dirty="0" err="1">
                <a:solidFill>
                  <a:schemeClr val="tx1"/>
                </a:solidFill>
                <a:effectLst/>
                <a:latin typeface="#9Slide03 BoosterNextFYBlack" panose="02000A03000000020004" pitchFamily="2" charset="0"/>
                <a:ea typeface="SimSun" panose="02010600030101010101" pitchFamily="2" charset="-122"/>
              </a:rPr>
              <a:t>điều</a:t>
            </a:r>
            <a:r>
              <a:rPr lang="en-US" sz="1800" kern="100" dirty="0">
                <a:solidFill>
                  <a:schemeClr val="tx1"/>
                </a:solidFill>
                <a:effectLst/>
                <a:latin typeface="#9Slide03 BoosterNextFYBlack" panose="02000A03000000020004" pitchFamily="2" charset="0"/>
                <a:ea typeface="SimSun" panose="02010600030101010101" pitchFamily="2" charset="-122"/>
              </a:rPr>
              <a:t> </a:t>
            </a:r>
            <a:r>
              <a:rPr lang="en-US" sz="1800" kern="100" dirty="0" err="1">
                <a:solidFill>
                  <a:schemeClr val="tx1"/>
                </a:solidFill>
                <a:effectLst/>
                <a:latin typeface="#9Slide03 BoosterNextFYBlack" panose="02000A03000000020004" pitchFamily="2" charset="0"/>
                <a:ea typeface="SimSun" panose="02010600030101010101" pitchFamily="2" charset="-122"/>
              </a:rPr>
              <a:t>xưa</a:t>
            </a:r>
            <a:r>
              <a:rPr lang="en-US" sz="1800" kern="100" dirty="0">
                <a:solidFill>
                  <a:schemeClr val="tx1"/>
                </a:solidFill>
                <a:effectLst/>
                <a:latin typeface="#9Slide03 BoosterNextFYBlack" panose="02000A03000000020004" pitchFamily="2" charset="0"/>
                <a:ea typeface="SimSun" panose="02010600030101010101" pitchFamily="2" charset="-122"/>
              </a:rPr>
              <a:t> nay </a:t>
            </a:r>
            <a:r>
              <a:rPr lang="en-US" sz="1800" kern="100" dirty="0" err="1">
                <a:solidFill>
                  <a:schemeClr val="tx1"/>
                </a:solidFill>
                <a:effectLst/>
                <a:latin typeface="#9Slide03 BoosterNextFYBlack" panose="02000A03000000020004" pitchFamily="2" charset="0"/>
                <a:ea typeface="SimSun" panose="02010600030101010101" pitchFamily="2" charset="-122"/>
              </a:rPr>
              <a:t>tôi</a:t>
            </a:r>
            <a:r>
              <a:rPr lang="en-US" sz="1800" kern="100" dirty="0">
                <a:solidFill>
                  <a:schemeClr val="tx1"/>
                </a:solidFill>
                <a:effectLst/>
                <a:latin typeface="#9Slide03 BoosterNextFYBlack" panose="02000A03000000020004" pitchFamily="2" charset="0"/>
                <a:ea typeface="SimSun" panose="02010600030101010101" pitchFamily="2" charset="-122"/>
              </a:rPr>
              <a:t> </a:t>
            </a:r>
            <a:r>
              <a:rPr lang="en-US" sz="1800" kern="100" dirty="0" err="1">
                <a:solidFill>
                  <a:schemeClr val="tx1"/>
                </a:solidFill>
                <a:effectLst/>
                <a:latin typeface="#9Slide03 BoosterNextFYBlack" panose="02000A03000000020004" pitchFamily="2" charset="0"/>
                <a:ea typeface="SimSun" panose="02010600030101010101" pitchFamily="2" charset="-122"/>
              </a:rPr>
              <a:t>mộng</a:t>
            </a:r>
            <a:r>
              <a:rPr lang="en-US" sz="1800" kern="100" dirty="0">
                <a:solidFill>
                  <a:schemeClr val="tx1"/>
                </a:solidFill>
                <a:effectLst/>
                <a:latin typeface="#9Slide03 BoosterNextFYBlack" panose="02000A03000000020004" pitchFamily="2" charset="0"/>
                <a:ea typeface="SimSun" panose="02010600030101010101" pitchFamily="2" charset="-122"/>
              </a:rPr>
              <a:t> </a:t>
            </a:r>
            <a:r>
              <a:rPr lang="en-US" sz="1800" kern="100" dirty="0" err="1">
                <a:solidFill>
                  <a:schemeClr val="tx1"/>
                </a:solidFill>
                <a:effectLst/>
                <a:latin typeface="#9Slide03 BoosterNextFYBlack" panose="02000A03000000020004" pitchFamily="2" charset="0"/>
                <a:ea typeface="SimSun" panose="02010600030101010101" pitchFamily="2" charset="-122"/>
              </a:rPr>
              <a:t>tưởng</a:t>
            </a:r>
            <a:r>
              <a:rPr lang="en-US" sz="1800" kern="100" dirty="0">
                <a:solidFill>
                  <a:schemeClr val="tx1"/>
                </a:solidFill>
                <a:effectLst/>
                <a:latin typeface="#9Slide03 BoosterNextFYBlack" panose="02000A03000000020004" pitchFamily="2" charset="0"/>
                <a:ea typeface="SimSun" panose="02010600030101010101" pitchFamily="2" charset="-122"/>
              </a:rPr>
              <a:t>.</a:t>
            </a:r>
            <a:endParaRPr lang="en-US" sz="1800" kern="100" dirty="0">
              <a:solidFill>
                <a:schemeClr val="tx1"/>
              </a:solidFill>
              <a:latin typeface="#9Slide03 BoosterNextFYBlack" panose="02000A03000000020004" pitchFamily="2" charset="0"/>
              <a:ea typeface="SimSun" panose="02010600030101010101" pitchFamily="2" charset="-122"/>
            </a:endParaRPr>
          </a:p>
          <a:p>
            <a:pPr algn="ctr"/>
            <a:r>
              <a:rPr lang="vi-VN" sz="1800" kern="100" dirty="0">
                <a:solidFill>
                  <a:schemeClr val="tx1"/>
                </a:solidFill>
                <a:effectLst/>
                <a:latin typeface="#9Slide03 BoosterNextFYBlack" panose="02000A03000000020004" pitchFamily="2" charset="0"/>
                <a:ea typeface="SimSun" panose="02010600030101010101" pitchFamily="2" charset="-122"/>
              </a:rPr>
              <a:t>(Tô Hoài)</a:t>
            </a:r>
            <a:endParaRPr lang="en-US" sz="1800" dirty="0">
              <a:solidFill>
                <a:schemeClr val="tx1"/>
              </a:solidFill>
              <a:effectLst/>
              <a:latin typeface="#9Slide03 BoosterNextFYBlack" panose="02000A03000000020004" pitchFamily="2" charset="0"/>
              <a:ea typeface="Times New Roman" panose="02020603050405020304" pitchFamily="18" charset="0"/>
            </a:endParaRPr>
          </a:p>
        </p:txBody>
      </p:sp>
      <p:sp>
        <p:nvSpPr>
          <p:cNvPr id="12" name="Rectangle: Rounded Corners 11">
            <a:extLst>
              <a:ext uri="{FF2B5EF4-FFF2-40B4-BE49-F238E27FC236}">
                <a16:creationId xmlns:a16="http://schemas.microsoft.com/office/drawing/2014/main" id="{9C50CBAC-90B4-8665-46B2-B47C890730E7}"/>
              </a:ext>
            </a:extLst>
          </p:cNvPr>
          <p:cNvSpPr/>
          <p:nvPr/>
        </p:nvSpPr>
        <p:spPr>
          <a:xfrm>
            <a:off x="1056374" y="2584986"/>
            <a:ext cx="7031251" cy="68339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i="1" kern="100" dirty="0">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Đáp án</a:t>
            </a:r>
            <a:r>
              <a:rPr lang="vi-VN" sz="1800" kern="100" dirty="0">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kern="100" dirty="0" err="1">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Điều</a:t>
            </a:r>
            <a:r>
              <a:rPr lang="en-US" sz="1800" kern="100" dirty="0">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kern="100" dirty="0" err="1">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các</a:t>
            </a:r>
            <a:r>
              <a:rPr lang="en-US" sz="1800" kern="100" dirty="0">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kern="100" dirty="0" err="1">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bạn</a:t>
            </a:r>
            <a:r>
              <a:rPr lang="en-US" sz="1800" kern="100" dirty="0">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kern="100" dirty="0" err="1">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nghĩ</a:t>
            </a:r>
            <a:r>
              <a:rPr lang="vi-VN" sz="1800" kern="100" dirty="0">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kern="100" dirty="0">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kern="100" dirty="0" err="1">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cũng</a:t>
            </a:r>
            <a:r>
              <a:rPr lang="en-US" sz="1800" kern="100" dirty="0">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kern="100" dirty="0" err="1">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là</a:t>
            </a:r>
            <a:r>
              <a:rPr lang="en-US" sz="1800" kern="100" dirty="0">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kern="100" dirty="0" err="1">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điều</a:t>
            </a:r>
            <a:r>
              <a:rPr lang="en-US" sz="1800" kern="100" dirty="0">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kern="100" dirty="0" err="1">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xưa</a:t>
            </a:r>
            <a:r>
              <a:rPr lang="en-US" sz="1800" kern="100" dirty="0">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 nay </a:t>
            </a:r>
            <a:r>
              <a:rPr lang="en-US" sz="1800" kern="100" dirty="0" err="1">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tôi</a:t>
            </a:r>
            <a:r>
              <a:rPr lang="en-US" sz="1800" kern="100" dirty="0">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kern="100" dirty="0" err="1">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mộng</a:t>
            </a:r>
            <a:r>
              <a:rPr lang="en-US" sz="1800" kern="100" dirty="0">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kern="100" dirty="0" err="1">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tưởng</a:t>
            </a:r>
            <a:r>
              <a:rPr lang="en-US" sz="1800" kern="100" dirty="0">
                <a:solidFill>
                  <a:schemeClr val="bg1"/>
                </a:solidFill>
                <a:effectLst/>
                <a:latin typeface="#9Slide03 Arima Madurai Black" panose="00000A00000000000000" pitchFamily="2" charset="0"/>
                <a:ea typeface="SimSun" panose="02010600030101010101" pitchFamily="2" charset="-122"/>
                <a:cs typeface="#9Slide03 Arima Madurai Black" panose="00000A00000000000000" pitchFamily="2" charset="0"/>
              </a:rPr>
              <a:t>.</a:t>
            </a:r>
            <a:endParaRPr lang="en-US" sz="1800" dirty="0">
              <a:solidFill>
                <a:schemeClr val="bg1"/>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4" name="Arrow: Right 13">
            <a:hlinkClick r:id="rId4" action="ppaction://hlinksldjump"/>
            <a:extLst>
              <a:ext uri="{FF2B5EF4-FFF2-40B4-BE49-F238E27FC236}">
                <a16:creationId xmlns:a16="http://schemas.microsoft.com/office/drawing/2014/main" id="{BA563258-4AB0-5534-09CC-2B9FEFAC0455}"/>
              </a:ext>
            </a:extLst>
          </p:cNvPr>
          <p:cNvSpPr/>
          <p:nvPr/>
        </p:nvSpPr>
        <p:spPr>
          <a:xfrm>
            <a:off x="6987941" y="3658911"/>
            <a:ext cx="1351993" cy="952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89"/>
        <p:cNvGrpSpPr/>
        <p:nvPr/>
      </p:nvGrpSpPr>
      <p:grpSpPr>
        <a:xfrm>
          <a:off x="0" y="0"/>
          <a:ext cx="0" cy="0"/>
          <a:chOff x="0" y="0"/>
          <a:chExt cx="0" cy="0"/>
        </a:xfrm>
      </p:grpSpPr>
      <p:sp>
        <p:nvSpPr>
          <p:cNvPr id="2690" name="Google Shape;2690;p30">
            <a:hlinkClick r:id="rId3" action="ppaction://hlinksldjump"/>
          </p:cNvPr>
          <p:cNvSpPr/>
          <p:nvPr/>
        </p:nvSpPr>
        <p:spPr>
          <a:xfrm>
            <a:off x="8543871" y="419054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94" name="Google Shape;2694;p30"/>
          <p:cNvGrpSpPr/>
          <p:nvPr/>
        </p:nvGrpSpPr>
        <p:grpSpPr>
          <a:xfrm>
            <a:off x="8596125" y="4296724"/>
            <a:ext cx="226285" cy="207651"/>
            <a:chOff x="8596125" y="4296724"/>
            <a:chExt cx="226285" cy="207651"/>
          </a:xfrm>
        </p:grpSpPr>
        <p:sp>
          <p:nvSpPr>
            <p:cNvPr id="2695" name="Google Shape;2695;p30"/>
            <p:cNvSpPr/>
            <p:nvPr/>
          </p:nvSpPr>
          <p:spPr>
            <a:xfrm>
              <a:off x="8631305" y="4326135"/>
              <a:ext cx="29236" cy="40052"/>
            </a:xfrm>
            <a:custGeom>
              <a:avLst/>
              <a:gdLst/>
              <a:ahLst/>
              <a:cxnLst/>
              <a:rect l="l" t="t" r="r" b="b"/>
              <a:pathLst>
                <a:path w="1839" h="2519" extrusionOk="0">
                  <a:moveTo>
                    <a:pt x="0" y="1"/>
                  </a:moveTo>
                  <a:lnTo>
                    <a:pt x="0" y="2519"/>
                  </a:lnTo>
                  <a:lnTo>
                    <a:pt x="1838" y="923"/>
                  </a:lnTo>
                  <a:lnTo>
                    <a:pt x="183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6" name="Google Shape;2696;p30"/>
            <p:cNvSpPr/>
            <p:nvPr/>
          </p:nvSpPr>
          <p:spPr>
            <a:xfrm>
              <a:off x="8645311" y="4326135"/>
              <a:ext cx="15230" cy="27920"/>
            </a:xfrm>
            <a:custGeom>
              <a:avLst/>
              <a:gdLst/>
              <a:ahLst/>
              <a:cxnLst/>
              <a:rect l="l" t="t" r="r" b="b"/>
              <a:pathLst>
                <a:path w="958" h="1756" extrusionOk="0">
                  <a:moveTo>
                    <a:pt x="0" y="1"/>
                  </a:moveTo>
                  <a:lnTo>
                    <a:pt x="0" y="1756"/>
                  </a:lnTo>
                  <a:lnTo>
                    <a:pt x="957" y="923"/>
                  </a:lnTo>
                  <a:lnTo>
                    <a:pt x="957" y="1"/>
                  </a:ln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7" name="Google Shape;2697;p30"/>
            <p:cNvSpPr/>
            <p:nvPr/>
          </p:nvSpPr>
          <p:spPr>
            <a:xfrm>
              <a:off x="8624024" y="4320984"/>
              <a:ext cx="170374" cy="183391"/>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8" name="Google Shape;2698;p30"/>
            <p:cNvSpPr/>
            <p:nvPr/>
          </p:nvSpPr>
          <p:spPr>
            <a:xfrm>
              <a:off x="8701316" y="4320984"/>
              <a:ext cx="93080" cy="183391"/>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9" name="Google Shape;2699;p30"/>
            <p:cNvSpPr/>
            <p:nvPr/>
          </p:nvSpPr>
          <p:spPr>
            <a:xfrm>
              <a:off x="8624136" y="4314895"/>
              <a:ext cx="42462" cy="13356"/>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0" name="Google Shape;2700;p30"/>
            <p:cNvSpPr/>
            <p:nvPr/>
          </p:nvSpPr>
          <p:spPr>
            <a:xfrm>
              <a:off x="8685546" y="4413256"/>
              <a:ext cx="51508" cy="91107"/>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1" name="Google Shape;2701;p30"/>
            <p:cNvSpPr/>
            <p:nvPr/>
          </p:nvSpPr>
          <p:spPr>
            <a:xfrm>
              <a:off x="8716975" y="4413256"/>
              <a:ext cx="20079" cy="91107"/>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2" name="Google Shape;2702;p30"/>
            <p:cNvSpPr/>
            <p:nvPr/>
          </p:nvSpPr>
          <p:spPr>
            <a:xfrm>
              <a:off x="8596125" y="4296724"/>
              <a:ext cx="226285" cy="9991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3" name="Google Shape;2703;p30"/>
            <p:cNvSpPr/>
            <p:nvPr/>
          </p:nvSpPr>
          <p:spPr>
            <a:xfrm>
              <a:off x="8651256" y="4314895"/>
              <a:ext cx="15341" cy="13467"/>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Rectangle: Diagonal Corners Rounded 9">
            <a:extLst>
              <a:ext uri="{FF2B5EF4-FFF2-40B4-BE49-F238E27FC236}">
                <a16:creationId xmlns:a16="http://schemas.microsoft.com/office/drawing/2014/main" id="{B4B14C65-11B5-3DF8-AF12-BD6013524C67}"/>
              </a:ext>
            </a:extLst>
          </p:cNvPr>
          <p:cNvSpPr/>
          <p:nvPr/>
        </p:nvSpPr>
        <p:spPr>
          <a:xfrm>
            <a:off x="1102090" y="1126157"/>
            <a:ext cx="6939815" cy="1068298"/>
          </a:xfrm>
          <a:prstGeom prst="round2DiagRect">
            <a:avLst/>
          </a:prstGeom>
          <a:solidFill>
            <a:schemeClr val="bg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kern="100" dirty="0" err="1">
                <a:solidFill>
                  <a:schemeClr val="tx1"/>
                </a:solidFill>
                <a:latin typeface="#9Slide03 BoosterNextFYBlack" panose="02000A03000000020004" pitchFamily="2" charset="0"/>
                <a:ea typeface="SimSun" panose="02010600030101010101" pitchFamily="2" charset="-122"/>
              </a:rPr>
              <a:t>Câu</a:t>
            </a:r>
            <a:r>
              <a:rPr lang="en-US" sz="1800" b="1" kern="100" dirty="0">
                <a:solidFill>
                  <a:schemeClr val="tx1"/>
                </a:solidFill>
                <a:latin typeface="#9Slide03 BoosterNextFYBlack" panose="02000A03000000020004" pitchFamily="2" charset="0"/>
                <a:ea typeface="SimSun" panose="02010600030101010101" pitchFamily="2" charset="-122"/>
              </a:rPr>
              <a:t> 2.  </a:t>
            </a:r>
            <a:r>
              <a:rPr lang="en-US" sz="1800" b="1" kern="100" dirty="0" err="1">
                <a:solidFill>
                  <a:schemeClr val="tx1"/>
                </a:solidFill>
                <a:latin typeface="#9Slide03 BoosterNextFYBlack" panose="02000A03000000020004" pitchFamily="2" charset="0"/>
                <a:ea typeface="SimSun" panose="02010600030101010101" pitchFamily="2" charset="-122"/>
              </a:rPr>
              <a:t>Ấy</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vậy</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tôi</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cho</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là</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tôi</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giỏi</a:t>
            </a:r>
            <a:r>
              <a:rPr lang="vi-VN" sz="1800" b="1" kern="100" dirty="0">
                <a:solidFill>
                  <a:schemeClr val="tx1"/>
                </a:solidFill>
                <a:latin typeface="#9Slide03 BoosterNextFYBlack" panose="02000A03000000020004" pitchFamily="2" charset="0"/>
                <a:ea typeface="SimSun" panose="02010600030101010101" pitchFamily="2" charset="-122"/>
              </a:rPr>
              <a:t>. (Tô Hoài)</a:t>
            </a:r>
            <a:endParaRPr lang="en-US" sz="1800" b="1" kern="100" dirty="0">
              <a:solidFill>
                <a:schemeClr val="tx1"/>
              </a:solidFill>
              <a:latin typeface="#9Slide03 BoosterNextFYBlack" panose="02000A03000000020004" pitchFamily="2" charset="0"/>
              <a:ea typeface="SimSun" panose="02010600030101010101" pitchFamily="2" charset="-122"/>
            </a:endParaRPr>
          </a:p>
        </p:txBody>
      </p:sp>
      <p:sp>
        <p:nvSpPr>
          <p:cNvPr id="2" name="Arrow: Right 1">
            <a:hlinkClick r:id="rId4" action="ppaction://hlinksldjump"/>
            <a:extLst>
              <a:ext uri="{FF2B5EF4-FFF2-40B4-BE49-F238E27FC236}">
                <a16:creationId xmlns:a16="http://schemas.microsoft.com/office/drawing/2014/main" id="{30237C8B-B59C-7284-4325-48D9682ED155}"/>
              </a:ext>
            </a:extLst>
          </p:cNvPr>
          <p:cNvSpPr/>
          <p:nvPr/>
        </p:nvSpPr>
        <p:spPr>
          <a:xfrm>
            <a:off x="6987941" y="3658911"/>
            <a:ext cx="1351993" cy="952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BACK</a:t>
            </a:r>
          </a:p>
        </p:txBody>
      </p:sp>
      <p:sp>
        <p:nvSpPr>
          <p:cNvPr id="3" name="Rectangle: Rounded Corners 2">
            <a:extLst>
              <a:ext uri="{FF2B5EF4-FFF2-40B4-BE49-F238E27FC236}">
                <a16:creationId xmlns:a16="http://schemas.microsoft.com/office/drawing/2014/main" id="{D6B98CE3-A41A-9B67-B2DA-DFF9CC0B2CD9}"/>
              </a:ext>
            </a:extLst>
          </p:cNvPr>
          <p:cNvSpPr/>
          <p:nvPr/>
        </p:nvSpPr>
        <p:spPr>
          <a:xfrm>
            <a:off x="1056374" y="2584986"/>
            <a:ext cx="7031251" cy="68339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Đáp án: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Ấy</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vậy</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tôi</a:t>
            </a:r>
            <a:r>
              <a:rPr lang="vi-VN"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cho</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là</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tôi</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giỏi</a:t>
            </a:r>
            <a:r>
              <a:rPr lang="vi-VN"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a:t>
            </a:r>
            <a:endPar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endParaRPr>
          </a:p>
        </p:txBody>
      </p:sp>
    </p:spTree>
    <p:extLst>
      <p:ext uri="{BB962C8B-B14F-4D97-AF65-F5344CB8AC3E}">
        <p14:creationId xmlns:p14="http://schemas.microsoft.com/office/powerpoint/2010/main" val="24585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9"/>
        <p:cNvGrpSpPr/>
        <p:nvPr/>
      </p:nvGrpSpPr>
      <p:grpSpPr>
        <a:xfrm>
          <a:off x="0" y="0"/>
          <a:ext cx="0" cy="0"/>
          <a:chOff x="0" y="0"/>
          <a:chExt cx="0" cy="0"/>
        </a:xfrm>
      </p:grpSpPr>
      <p:sp>
        <p:nvSpPr>
          <p:cNvPr id="2690" name="Google Shape;2690;p30">
            <a:hlinkClick r:id="rId3" action="ppaction://hlinksldjump"/>
          </p:cNvPr>
          <p:cNvSpPr/>
          <p:nvPr/>
        </p:nvSpPr>
        <p:spPr>
          <a:xfrm>
            <a:off x="8543871" y="419054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94" name="Google Shape;2694;p30"/>
          <p:cNvGrpSpPr/>
          <p:nvPr/>
        </p:nvGrpSpPr>
        <p:grpSpPr>
          <a:xfrm>
            <a:off x="8596125" y="4296724"/>
            <a:ext cx="226285" cy="207651"/>
            <a:chOff x="8596125" y="4296724"/>
            <a:chExt cx="226285" cy="207651"/>
          </a:xfrm>
        </p:grpSpPr>
        <p:sp>
          <p:nvSpPr>
            <p:cNvPr id="2695" name="Google Shape;2695;p30"/>
            <p:cNvSpPr/>
            <p:nvPr/>
          </p:nvSpPr>
          <p:spPr>
            <a:xfrm>
              <a:off x="8631305" y="4326135"/>
              <a:ext cx="29236" cy="40052"/>
            </a:xfrm>
            <a:custGeom>
              <a:avLst/>
              <a:gdLst/>
              <a:ahLst/>
              <a:cxnLst/>
              <a:rect l="l" t="t" r="r" b="b"/>
              <a:pathLst>
                <a:path w="1839" h="2519" extrusionOk="0">
                  <a:moveTo>
                    <a:pt x="0" y="1"/>
                  </a:moveTo>
                  <a:lnTo>
                    <a:pt x="0" y="2519"/>
                  </a:lnTo>
                  <a:lnTo>
                    <a:pt x="1838" y="923"/>
                  </a:lnTo>
                  <a:lnTo>
                    <a:pt x="183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6" name="Google Shape;2696;p30"/>
            <p:cNvSpPr/>
            <p:nvPr/>
          </p:nvSpPr>
          <p:spPr>
            <a:xfrm>
              <a:off x="8645311" y="4326135"/>
              <a:ext cx="15230" cy="27920"/>
            </a:xfrm>
            <a:custGeom>
              <a:avLst/>
              <a:gdLst/>
              <a:ahLst/>
              <a:cxnLst/>
              <a:rect l="l" t="t" r="r" b="b"/>
              <a:pathLst>
                <a:path w="958" h="1756" extrusionOk="0">
                  <a:moveTo>
                    <a:pt x="0" y="1"/>
                  </a:moveTo>
                  <a:lnTo>
                    <a:pt x="0" y="1756"/>
                  </a:lnTo>
                  <a:lnTo>
                    <a:pt x="957" y="923"/>
                  </a:lnTo>
                  <a:lnTo>
                    <a:pt x="957" y="1"/>
                  </a:ln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7" name="Google Shape;2697;p30"/>
            <p:cNvSpPr/>
            <p:nvPr/>
          </p:nvSpPr>
          <p:spPr>
            <a:xfrm>
              <a:off x="8624024" y="4320984"/>
              <a:ext cx="170374" cy="183391"/>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8" name="Google Shape;2698;p30"/>
            <p:cNvSpPr/>
            <p:nvPr/>
          </p:nvSpPr>
          <p:spPr>
            <a:xfrm>
              <a:off x="8701316" y="4320984"/>
              <a:ext cx="93080" cy="183391"/>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9" name="Google Shape;2699;p30"/>
            <p:cNvSpPr/>
            <p:nvPr/>
          </p:nvSpPr>
          <p:spPr>
            <a:xfrm>
              <a:off x="8624136" y="4314895"/>
              <a:ext cx="42462" cy="13356"/>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0" name="Google Shape;2700;p30"/>
            <p:cNvSpPr/>
            <p:nvPr/>
          </p:nvSpPr>
          <p:spPr>
            <a:xfrm>
              <a:off x="8685546" y="4413256"/>
              <a:ext cx="51508" cy="91107"/>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1" name="Google Shape;2701;p30"/>
            <p:cNvSpPr/>
            <p:nvPr/>
          </p:nvSpPr>
          <p:spPr>
            <a:xfrm>
              <a:off x="8716975" y="4413256"/>
              <a:ext cx="20079" cy="91107"/>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2" name="Google Shape;2702;p30"/>
            <p:cNvSpPr/>
            <p:nvPr/>
          </p:nvSpPr>
          <p:spPr>
            <a:xfrm>
              <a:off x="8596125" y="4296724"/>
              <a:ext cx="226285" cy="9991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3" name="Google Shape;2703;p30"/>
            <p:cNvSpPr/>
            <p:nvPr/>
          </p:nvSpPr>
          <p:spPr>
            <a:xfrm>
              <a:off x="8651256" y="4314895"/>
              <a:ext cx="15341" cy="13467"/>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Rectangle: Diagonal Corners Rounded 9">
            <a:extLst>
              <a:ext uri="{FF2B5EF4-FFF2-40B4-BE49-F238E27FC236}">
                <a16:creationId xmlns:a16="http://schemas.microsoft.com/office/drawing/2014/main" id="{B4B14C65-11B5-3DF8-AF12-BD6013524C67}"/>
              </a:ext>
            </a:extLst>
          </p:cNvPr>
          <p:cNvSpPr/>
          <p:nvPr/>
        </p:nvSpPr>
        <p:spPr>
          <a:xfrm>
            <a:off x="1102091" y="1028184"/>
            <a:ext cx="6939815" cy="1068299"/>
          </a:xfrm>
          <a:prstGeom prst="round2DiagRect">
            <a:avLst/>
          </a:prstGeom>
          <a:solidFill>
            <a:schemeClr val="bg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kern="100" dirty="0" err="1">
                <a:solidFill>
                  <a:schemeClr val="tx1"/>
                </a:solidFill>
                <a:latin typeface="#9Slide03 BoosterNextFYBlack" panose="02000A03000000020004" pitchFamily="2" charset="0"/>
                <a:ea typeface="SimSun" panose="02010600030101010101" pitchFamily="2" charset="-122"/>
              </a:rPr>
              <a:t>Câu</a:t>
            </a:r>
            <a:r>
              <a:rPr lang="en-US" sz="1800" b="1" kern="100" dirty="0">
                <a:solidFill>
                  <a:schemeClr val="tx1"/>
                </a:solidFill>
                <a:latin typeface="#9Slide03 BoosterNextFYBlack" panose="02000A03000000020004" pitchFamily="2" charset="0"/>
                <a:ea typeface="SimSun" panose="02010600030101010101" pitchFamily="2" charset="-122"/>
              </a:rPr>
              <a:t> 3. </a:t>
            </a:r>
            <a:r>
              <a:rPr lang="en-US" sz="1800" b="1" kern="100" dirty="0" err="1">
                <a:solidFill>
                  <a:schemeClr val="tx1"/>
                </a:solidFill>
                <a:latin typeface="#9Slide03 BoosterNextFYBlack" panose="02000A03000000020004" pitchFamily="2" charset="0"/>
                <a:ea typeface="SimSun" panose="02010600030101010101" pitchFamily="2" charset="-122"/>
              </a:rPr>
              <a:t>Gió</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thổi</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mạnh</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làm</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cho</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Sơn</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thấy</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lạnh</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và</a:t>
            </a:r>
            <a:r>
              <a:rPr lang="en-US" sz="1800" b="1" kern="100" dirty="0">
                <a:solidFill>
                  <a:schemeClr val="tx1"/>
                </a:solidFill>
                <a:latin typeface="#9Slide03 BoosterNextFYBlack" panose="02000A03000000020004" pitchFamily="2" charset="0"/>
                <a:ea typeface="SimSun" panose="02010600030101010101" pitchFamily="2" charset="-122"/>
              </a:rPr>
              <a:t> cay </a:t>
            </a:r>
            <a:r>
              <a:rPr lang="en-US" sz="1800" b="1" kern="100" dirty="0" err="1">
                <a:solidFill>
                  <a:schemeClr val="tx1"/>
                </a:solidFill>
                <a:latin typeface="#9Slide03 BoosterNextFYBlack" panose="02000A03000000020004" pitchFamily="2" charset="0"/>
                <a:ea typeface="SimSun" panose="02010600030101010101" pitchFamily="2" charset="-122"/>
              </a:rPr>
              <a:t>mắt</a:t>
            </a:r>
            <a:r>
              <a:rPr lang="en-US" sz="1800" b="1" kern="100" dirty="0">
                <a:solidFill>
                  <a:schemeClr val="tx1"/>
                </a:solidFill>
                <a:latin typeface="#9Slide03 BoosterNextFYBlack" panose="02000A03000000020004" pitchFamily="2" charset="0"/>
                <a:ea typeface="SimSun" panose="02010600030101010101" pitchFamily="2" charset="-122"/>
              </a:rPr>
              <a:t>.</a:t>
            </a:r>
            <a:r>
              <a:rPr lang="vi-VN" sz="1800" b="1" kern="100" dirty="0">
                <a:solidFill>
                  <a:schemeClr val="tx1"/>
                </a:solidFill>
                <a:latin typeface="#9Slide03 BoosterNextFYBlack" panose="02000A03000000020004" pitchFamily="2" charset="0"/>
                <a:ea typeface="SimSun" panose="02010600030101010101" pitchFamily="2" charset="-122"/>
              </a:rPr>
              <a:t> (Thạch Lam)</a:t>
            </a:r>
            <a:endParaRPr lang="en-US" sz="1800" b="1" kern="100" dirty="0">
              <a:solidFill>
                <a:schemeClr val="tx1"/>
              </a:solidFill>
              <a:latin typeface="#9Slide03 BoosterNextFYBlack" panose="02000A03000000020004" pitchFamily="2" charset="0"/>
              <a:ea typeface="SimSun" panose="02010600030101010101" pitchFamily="2" charset="-122"/>
            </a:endParaRPr>
          </a:p>
        </p:txBody>
      </p:sp>
      <p:sp>
        <p:nvSpPr>
          <p:cNvPr id="2" name="Arrow: Right 1">
            <a:hlinkClick r:id="rId4" action="ppaction://hlinksldjump"/>
            <a:extLst>
              <a:ext uri="{FF2B5EF4-FFF2-40B4-BE49-F238E27FC236}">
                <a16:creationId xmlns:a16="http://schemas.microsoft.com/office/drawing/2014/main" id="{76D1D249-158E-380A-8901-02BC86E31752}"/>
              </a:ext>
            </a:extLst>
          </p:cNvPr>
          <p:cNvSpPr/>
          <p:nvPr/>
        </p:nvSpPr>
        <p:spPr>
          <a:xfrm>
            <a:off x="6987941" y="3658911"/>
            <a:ext cx="1351993" cy="952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BACK</a:t>
            </a:r>
          </a:p>
        </p:txBody>
      </p:sp>
      <p:sp>
        <p:nvSpPr>
          <p:cNvPr id="3" name="Rectangle: Rounded Corners 2">
            <a:extLst>
              <a:ext uri="{FF2B5EF4-FFF2-40B4-BE49-F238E27FC236}">
                <a16:creationId xmlns:a16="http://schemas.microsoft.com/office/drawing/2014/main" id="{298653D5-F973-0866-A082-02670741E1BA}"/>
              </a:ext>
            </a:extLst>
          </p:cNvPr>
          <p:cNvSpPr/>
          <p:nvPr/>
        </p:nvSpPr>
        <p:spPr>
          <a:xfrm>
            <a:off x="1056374" y="2584986"/>
            <a:ext cx="7031251" cy="68339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Đáp án: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Gió</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thổi</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mạnh</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vi-VN"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làm</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cho</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Sơn</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thấy</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lạnh</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và</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cay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mắt</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a:t>
            </a:r>
          </a:p>
        </p:txBody>
      </p:sp>
    </p:spTree>
    <p:extLst>
      <p:ext uri="{BB962C8B-B14F-4D97-AF65-F5344CB8AC3E}">
        <p14:creationId xmlns:p14="http://schemas.microsoft.com/office/powerpoint/2010/main" val="118547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9"/>
        <p:cNvGrpSpPr/>
        <p:nvPr/>
      </p:nvGrpSpPr>
      <p:grpSpPr>
        <a:xfrm>
          <a:off x="0" y="0"/>
          <a:ext cx="0" cy="0"/>
          <a:chOff x="0" y="0"/>
          <a:chExt cx="0" cy="0"/>
        </a:xfrm>
      </p:grpSpPr>
      <p:sp>
        <p:nvSpPr>
          <p:cNvPr id="2690" name="Google Shape;2690;p30">
            <a:hlinkClick r:id="rId3" action="ppaction://hlinksldjump"/>
          </p:cNvPr>
          <p:cNvSpPr/>
          <p:nvPr/>
        </p:nvSpPr>
        <p:spPr>
          <a:xfrm>
            <a:off x="8543871" y="419054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94" name="Google Shape;2694;p30"/>
          <p:cNvGrpSpPr/>
          <p:nvPr/>
        </p:nvGrpSpPr>
        <p:grpSpPr>
          <a:xfrm>
            <a:off x="8596125" y="4296724"/>
            <a:ext cx="226285" cy="207651"/>
            <a:chOff x="8596125" y="4296724"/>
            <a:chExt cx="226285" cy="207651"/>
          </a:xfrm>
        </p:grpSpPr>
        <p:sp>
          <p:nvSpPr>
            <p:cNvPr id="2695" name="Google Shape;2695;p30"/>
            <p:cNvSpPr/>
            <p:nvPr/>
          </p:nvSpPr>
          <p:spPr>
            <a:xfrm>
              <a:off x="8631305" y="4326135"/>
              <a:ext cx="29236" cy="40052"/>
            </a:xfrm>
            <a:custGeom>
              <a:avLst/>
              <a:gdLst/>
              <a:ahLst/>
              <a:cxnLst/>
              <a:rect l="l" t="t" r="r" b="b"/>
              <a:pathLst>
                <a:path w="1839" h="2519" extrusionOk="0">
                  <a:moveTo>
                    <a:pt x="0" y="1"/>
                  </a:moveTo>
                  <a:lnTo>
                    <a:pt x="0" y="2519"/>
                  </a:lnTo>
                  <a:lnTo>
                    <a:pt x="1838" y="923"/>
                  </a:lnTo>
                  <a:lnTo>
                    <a:pt x="183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6" name="Google Shape;2696;p30"/>
            <p:cNvSpPr/>
            <p:nvPr/>
          </p:nvSpPr>
          <p:spPr>
            <a:xfrm>
              <a:off x="8645311" y="4326135"/>
              <a:ext cx="15230" cy="27920"/>
            </a:xfrm>
            <a:custGeom>
              <a:avLst/>
              <a:gdLst/>
              <a:ahLst/>
              <a:cxnLst/>
              <a:rect l="l" t="t" r="r" b="b"/>
              <a:pathLst>
                <a:path w="958" h="1756" extrusionOk="0">
                  <a:moveTo>
                    <a:pt x="0" y="1"/>
                  </a:moveTo>
                  <a:lnTo>
                    <a:pt x="0" y="1756"/>
                  </a:lnTo>
                  <a:lnTo>
                    <a:pt x="957" y="923"/>
                  </a:lnTo>
                  <a:lnTo>
                    <a:pt x="957" y="1"/>
                  </a:ln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7" name="Google Shape;2697;p30"/>
            <p:cNvSpPr/>
            <p:nvPr/>
          </p:nvSpPr>
          <p:spPr>
            <a:xfrm>
              <a:off x="8624024" y="4320984"/>
              <a:ext cx="170374" cy="183391"/>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8" name="Google Shape;2698;p30"/>
            <p:cNvSpPr/>
            <p:nvPr/>
          </p:nvSpPr>
          <p:spPr>
            <a:xfrm>
              <a:off x="8701316" y="4320984"/>
              <a:ext cx="93080" cy="183391"/>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9" name="Google Shape;2699;p30"/>
            <p:cNvSpPr/>
            <p:nvPr/>
          </p:nvSpPr>
          <p:spPr>
            <a:xfrm>
              <a:off x="8624136" y="4314895"/>
              <a:ext cx="42462" cy="13356"/>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0" name="Google Shape;2700;p30"/>
            <p:cNvSpPr/>
            <p:nvPr/>
          </p:nvSpPr>
          <p:spPr>
            <a:xfrm>
              <a:off x="8685546" y="4413256"/>
              <a:ext cx="51508" cy="91107"/>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1" name="Google Shape;2701;p30"/>
            <p:cNvSpPr/>
            <p:nvPr/>
          </p:nvSpPr>
          <p:spPr>
            <a:xfrm>
              <a:off x="8716975" y="4413256"/>
              <a:ext cx="20079" cy="91107"/>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2" name="Google Shape;2702;p30"/>
            <p:cNvSpPr/>
            <p:nvPr/>
          </p:nvSpPr>
          <p:spPr>
            <a:xfrm>
              <a:off x="8596125" y="4296724"/>
              <a:ext cx="226285" cy="9991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3" name="Google Shape;2703;p30"/>
            <p:cNvSpPr/>
            <p:nvPr/>
          </p:nvSpPr>
          <p:spPr>
            <a:xfrm>
              <a:off x="8651256" y="4314895"/>
              <a:ext cx="15341" cy="13467"/>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Rectangle: Diagonal Corners Rounded 9">
            <a:extLst>
              <a:ext uri="{FF2B5EF4-FFF2-40B4-BE49-F238E27FC236}">
                <a16:creationId xmlns:a16="http://schemas.microsoft.com/office/drawing/2014/main" id="{B4B14C65-11B5-3DF8-AF12-BD6013524C67}"/>
              </a:ext>
            </a:extLst>
          </p:cNvPr>
          <p:cNvSpPr/>
          <p:nvPr/>
        </p:nvSpPr>
        <p:spPr>
          <a:xfrm>
            <a:off x="1102092" y="1060842"/>
            <a:ext cx="6939815" cy="1068299"/>
          </a:xfrm>
          <a:prstGeom prst="round2DiagRect">
            <a:avLst/>
          </a:prstGeom>
          <a:solidFill>
            <a:schemeClr val="bg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kern="100" dirty="0" err="1">
                <a:solidFill>
                  <a:schemeClr val="tx1"/>
                </a:solidFill>
                <a:latin typeface="#9Slide03 BoosterNextFYBlack" panose="02000A03000000020004" pitchFamily="2" charset="0"/>
                <a:ea typeface="SimSun" panose="02010600030101010101" pitchFamily="2" charset="-122"/>
              </a:rPr>
              <a:t>Câu</a:t>
            </a:r>
            <a:r>
              <a:rPr lang="en-US" sz="1800" b="1" kern="100" dirty="0">
                <a:solidFill>
                  <a:schemeClr val="tx1"/>
                </a:solidFill>
                <a:latin typeface="#9Slide03 BoosterNextFYBlack" panose="02000A03000000020004" pitchFamily="2" charset="0"/>
                <a:ea typeface="SimSun" panose="02010600030101010101" pitchFamily="2" charset="-122"/>
              </a:rPr>
              <a:t> 4. </a:t>
            </a:r>
            <a:r>
              <a:rPr lang="en-US" sz="1800" b="1" kern="100" dirty="0" err="1">
                <a:solidFill>
                  <a:schemeClr val="tx1"/>
                </a:solidFill>
                <a:latin typeface="#9Slide03 BoosterNextFYBlack" panose="02000A03000000020004" pitchFamily="2" charset="0"/>
                <a:ea typeface="SimSun" panose="02010600030101010101" pitchFamily="2" charset="-122"/>
              </a:rPr>
              <a:t>Chị</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Dậu</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cũng</a:t>
            </a:r>
            <a:r>
              <a:rPr lang="en-US" sz="1800" b="1" kern="100" dirty="0">
                <a:solidFill>
                  <a:schemeClr val="tx1"/>
                </a:solidFill>
                <a:latin typeface="#9Slide03 BoosterNextFYBlack" panose="02000A03000000020004" pitchFamily="2" charset="0"/>
                <a:ea typeface="SimSun" panose="02010600030101010101" pitchFamily="2" charset="-122"/>
              </a:rPr>
              <a:t> </a:t>
            </a:r>
            <a:r>
              <a:rPr lang="vi-VN" sz="1800" b="1" kern="100" dirty="0">
                <a:solidFill>
                  <a:schemeClr val="tx1"/>
                </a:solidFill>
                <a:latin typeface="#9Slide03 BoosterNextFYBlack" panose="02000A03000000020004" pitchFamily="2" charset="0"/>
                <a:ea typeface="SimSun" panose="02010600030101010101" pitchFamily="2" charset="-122"/>
              </a:rPr>
              <a:t>n</a:t>
            </a:r>
            <a:r>
              <a:rPr lang="en-US" sz="1800" b="1" kern="100" dirty="0" err="1">
                <a:solidFill>
                  <a:schemeClr val="tx1"/>
                </a:solidFill>
                <a:latin typeface="#9Slide03 BoosterNextFYBlack" panose="02000A03000000020004" pitchFamily="2" charset="0"/>
                <a:ea typeface="SimSun" panose="02010600030101010101" pitchFamily="2" charset="-122"/>
              </a:rPr>
              <a:t>ước</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mắt</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chảy</a:t>
            </a:r>
            <a:r>
              <a:rPr lang="en-US" sz="1800" b="1" kern="100" dirty="0">
                <a:solidFill>
                  <a:schemeClr val="tx1"/>
                </a:solidFill>
                <a:latin typeface="#9Slide03 BoosterNextFYBlack" panose="02000A03000000020004" pitchFamily="2" charset="0"/>
                <a:ea typeface="SimSun" panose="02010600030101010101" pitchFamily="2" charset="-122"/>
              </a:rPr>
              <a:t> qua </a:t>
            </a:r>
            <a:r>
              <a:rPr lang="en-US" sz="1800" b="1" kern="100" dirty="0" err="1">
                <a:solidFill>
                  <a:schemeClr val="tx1"/>
                </a:solidFill>
                <a:latin typeface="#9Slide03 BoosterNextFYBlack" panose="02000A03000000020004" pitchFamily="2" charset="0"/>
                <a:ea typeface="SimSun" panose="02010600030101010101" pitchFamily="2" charset="-122"/>
              </a:rPr>
              <a:t>gò</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má</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ròng</a:t>
            </a:r>
            <a:r>
              <a:rPr lang="en-US" sz="1800" b="1" kern="100" dirty="0">
                <a:solidFill>
                  <a:schemeClr val="tx1"/>
                </a:solidFill>
                <a:latin typeface="#9Slide03 BoosterNextFYBlack" panose="02000A03000000020004" pitchFamily="2" charset="0"/>
                <a:ea typeface="SimSun" panose="02010600030101010101" pitchFamily="2" charset="-122"/>
              </a:rPr>
              <a:t> </a:t>
            </a:r>
            <a:r>
              <a:rPr lang="en-US" sz="1800" b="1" kern="100" dirty="0" err="1">
                <a:solidFill>
                  <a:schemeClr val="tx1"/>
                </a:solidFill>
                <a:latin typeface="#9Slide03 BoosterNextFYBlack" panose="02000A03000000020004" pitchFamily="2" charset="0"/>
                <a:ea typeface="SimSun" panose="02010600030101010101" pitchFamily="2" charset="-122"/>
              </a:rPr>
              <a:t>ròng</a:t>
            </a:r>
            <a:r>
              <a:rPr lang="en-US" sz="1800" b="1" kern="100" dirty="0">
                <a:solidFill>
                  <a:schemeClr val="tx1"/>
                </a:solidFill>
                <a:latin typeface="#9Slide03 BoosterNextFYBlack" panose="02000A03000000020004" pitchFamily="2" charset="0"/>
                <a:ea typeface="SimSun" panose="02010600030101010101" pitchFamily="2" charset="-122"/>
              </a:rPr>
              <a:t>.</a:t>
            </a:r>
            <a:r>
              <a:rPr lang="vi-VN" sz="1800" b="1" kern="100" dirty="0">
                <a:solidFill>
                  <a:schemeClr val="tx1"/>
                </a:solidFill>
                <a:latin typeface="#9Slide03 BoosterNextFYBlack" panose="02000A03000000020004" pitchFamily="2" charset="0"/>
                <a:ea typeface="SimSun" panose="02010600030101010101" pitchFamily="2" charset="-122"/>
              </a:rPr>
              <a:t> (Ngô Tất Tố)</a:t>
            </a:r>
            <a:endParaRPr lang="en-US" sz="1800" b="1" kern="100" dirty="0">
              <a:solidFill>
                <a:schemeClr val="tx1"/>
              </a:solidFill>
              <a:latin typeface="#9Slide03 BoosterNextFYBlack" panose="02000A03000000020004" pitchFamily="2" charset="0"/>
              <a:ea typeface="SimSun" panose="02010600030101010101" pitchFamily="2" charset="-122"/>
            </a:endParaRPr>
          </a:p>
        </p:txBody>
      </p:sp>
      <p:sp>
        <p:nvSpPr>
          <p:cNvPr id="2" name="Arrow: Right 1">
            <a:hlinkClick r:id="rId4" action="ppaction://hlinksldjump"/>
            <a:extLst>
              <a:ext uri="{FF2B5EF4-FFF2-40B4-BE49-F238E27FC236}">
                <a16:creationId xmlns:a16="http://schemas.microsoft.com/office/drawing/2014/main" id="{AA0AB794-9682-38A8-4F6D-8FCD842FF4D9}"/>
              </a:ext>
            </a:extLst>
          </p:cNvPr>
          <p:cNvSpPr/>
          <p:nvPr/>
        </p:nvSpPr>
        <p:spPr>
          <a:xfrm>
            <a:off x="6987941" y="3658911"/>
            <a:ext cx="1351993" cy="952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BACK</a:t>
            </a:r>
          </a:p>
        </p:txBody>
      </p:sp>
      <p:sp>
        <p:nvSpPr>
          <p:cNvPr id="3" name="Rectangle: Rounded Corners 2">
            <a:extLst>
              <a:ext uri="{FF2B5EF4-FFF2-40B4-BE49-F238E27FC236}">
                <a16:creationId xmlns:a16="http://schemas.microsoft.com/office/drawing/2014/main" id="{3A45579C-648C-D643-4B05-A85ABA06C541}"/>
              </a:ext>
            </a:extLst>
          </p:cNvPr>
          <p:cNvSpPr/>
          <p:nvPr/>
        </p:nvSpPr>
        <p:spPr>
          <a:xfrm>
            <a:off x="1056374" y="2584986"/>
            <a:ext cx="7031251" cy="68339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i="1" kern="10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Đáp án</a:t>
            </a:r>
            <a:r>
              <a:rPr lang="vi-VN"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Chị</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Dậu</a:t>
            </a:r>
            <a:r>
              <a:rPr lang="en-US" sz="1800" b="1" i="1" kern="10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vi-VN"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cũng</a:t>
            </a:r>
            <a:r>
              <a:rPr lang="en-US" sz="1800" b="1" i="1" kern="10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vi-VN"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n</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ước</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mắt</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chảy</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qua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gò</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má</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ròng</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1800" b="1" i="1" kern="100" dirty="0" err="1">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ròng</a:t>
            </a:r>
            <a:r>
              <a:rPr lang="en-US" sz="1800" b="1" i="1" kern="100" dirty="0">
                <a:solidFill>
                  <a:schemeClr val="bg1"/>
                </a:solidFill>
                <a:latin typeface="#9Slide03 Arima Madurai Black" panose="00000A00000000000000" pitchFamily="2" charset="0"/>
                <a:ea typeface="SimSun" panose="02010600030101010101" pitchFamily="2" charset="-122"/>
                <a:cs typeface="#9Slide03 Arima Madurai Black" panose="00000A00000000000000" pitchFamily="2" charset="0"/>
              </a:rPr>
              <a:t>.</a:t>
            </a:r>
          </a:p>
        </p:txBody>
      </p:sp>
    </p:spTree>
    <p:extLst>
      <p:ext uri="{BB962C8B-B14F-4D97-AF65-F5344CB8AC3E}">
        <p14:creationId xmlns:p14="http://schemas.microsoft.com/office/powerpoint/2010/main" val="307124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7"/>
        <p:cNvGrpSpPr/>
        <p:nvPr/>
      </p:nvGrpSpPr>
      <p:grpSpPr>
        <a:xfrm>
          <a:off x="0" y="0"/>
          <a:ext cx="0" cy="0"/>
          <a:chOff x="0" y="0"/>
          <a:chExt cx="0" cy="0"/>
        </a:xfrm>
      </p:grpSpPr>
      <p:sp>
        <p:nvSpPr>
          <p:cNvPr id="2708" name="Google Shape;2708;p31">
            <a:hlinkClick r:id="rId3" action="ppaction://hlinksldjump"/>
          </p:cNvPr>
          <p:cNvSpPr/>
          <p:nvPr/>
        </p:nvSpPr>
        <p:spPr>
          <a:xfrm>
            <a:off x="8543871" y="419054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1" name="Google Shape;2711;p31"/>
          <p:cNvSpPr/>
          <p:nvPr/>
        </p:nvSpPr>
        <p:spPr>
          <a:xfrm>
            <a:off x="8034748" y="393550"/>
            <a:ext cx="394798" cy="396390"/>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2" name="Google Shape;2712;p31"/>
          <p:cNvSpPr/>
          <p:nvPr/>
        </p:nvSpPr>
        <p:spPr>
          <a:xfrm rot="6417219">
            <a:off x="7940254" y="4200508"/>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3" name="Google Shape;2713;p31"/>
          <p:cNvSpPr/>
          <p:nvPr/>
        </p:nvSpPr>
        <p:spPr>
          <a:xfrm rot="-2185914">
            <a:off x="892563" y="455355"/>
            <a:ext cx="271696" cy="27279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4" name="Google Shape;2714;p31"/>
          <p:cNvSpPr/>
          <p:nvPr/>
        </p:nvSpPr>
        <p:spPr>
          <a:xfrm rot="6417219">
            <a:off x="811579" y="3603920"/>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5" name="Google Shape;2715;p31"/>
          <p:cNvSpPr/>
          <p:nvPr/>
        </p:nvSpPr>
        <p:spPr>
          <a:xfrm rot="9057663">
            <a:off x="8187937" y="927429"/>
            <a:ext cx="283916" cy="28506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16" name="Google Shape;2716;p31"/>
          <p:cNvGrpSpPr/>
          <p:nvPr/>
        </p:nvGrpSpPr>
        <p:grpSpPr>
          <a:xfrm>
            <a:off x="8596125" y="4296724"/>
            <a:ext cx="226285" cy="207651"/>
            <a:chOff x="8596125" y="4296724"/>
            <a:chExt cx="226285" cy="207651"/>
          </a:xfrm>
        </p:grpSpPr>
        <p:sp>
          <p:nvSpPr>
            <p:cNvPr id="2717" name="Google Shape;2717;p31"/>
            <p:cNvSpPr/>
            <p:nvPr/>
          </p:nvSpPr>
          <p:spPr>
            <a:xfrm>
              <a:off x="8631305" y="4326135"/>
              <a:ext cx="29236" cy="40052"/>
            </a:xfrm>
            <a:custGeom>
              <a:avLst/>
              <a:gdLst/>
              <a:ahLst/>
              <a:cxnLst/>
              <a:rect l="l" t="t" r="r" b="b"/>
              <a:pathLst>
                <a:path w="1839" h="2519" extrusionOk="0">
                  <a:moveTo>
                    <a:pt x="0" y="1"/>
                  </a:moveTo>
                  <a:lnTo>
                    <a:pt x="0" y="2519"/>
                  </a:lnTo>
                  <a:lnTo>
                    <a:pt x="1838" y="923"/>
                  </a:lnTo>
                  <a:lnTo>
                    <a:pt x="183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8" name="Google Shape;2718;p31"/>
            <p:cNvSpPr/>
            <p:nvPr/>
          </p:nvSpPr>
          <p:spPr>
            <a:xfrm>
              <a:off x="8645311" y="4326135"/>
              <a:ext cx="15230" cy="27920"/>
            </a:xfrm>
            <a:custGeom>
              <a:avLst/>
              <a:gdLst/>
              <a:ahLst/>
              <a:cxnLst/>
              <a:rect l="l" t="t" r="r" b="b"/>
              <a:pathLst>
                <a:path w="958" h="1756" extrusionOk="0">
                  <a:moveTo>
                    <a:pt x="0" y="1"/>
                  </a:moveTo>
                  <a:lnTo>
                    <a:pt x="0" y="1756"/>
                  </a:lnTo>
                  <a:lnTo>
                    <a:pt x="957" y="923"/>
                  </a:lnTo>
                  <a:lnTo>
                    <a:pt x="957" y="1"/>
                  </a:ln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9" name="Google Shape;2719;p31"/>
            <p:cNvSpPr/>
            <p:nvPr/>
          </p:nvSpPr>
          <p:spPr>
            <a:xfrm>
              <a:off x="8624024" y="4320984"/>
              <a:ext cx="170374" cy="183391"/>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0" name="Google Shape;2720;p31"/>
            <p:cNvSpPr/>
            <p:nvPr/>
          </p:nvSpPr>
          <p:spPr>
            <a:xfrm>
              <a:off x="8701316" y="4320984"/>
              <a:ext cx="93080" cy="183391"/>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1" name="Google Shape;2721;p31"/>
            <p:cNvSpPr/>
            <p:nvPr/>
          </p:nvSpPr>
          <p:spPr>
            <a:xfrm>
              <a:off x="8624136" y="4314895"/>
              <a:ext cx="42462" cy="13356"/>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2" name="Google Shape;2722;p31"/>
            <p:cNvSpPr/>
            <p:nvPr/>
          </p:nvSpPr>
          <p:spPr>
            <a:xfrm>
              <a:off x="8685546" y="4413256"/>
              <a:ext cx="51508" cy="91107"/>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3" name="Google Shape;2723;p31"/>
            <p:cNvSpPr/>
            <p:nvPr/>
          </p:nvSpPr>
          <p:spPr>
            <a:xfrm>
              <a:off x="8716975" y="4413256"/>
              <a:ext cx="20079" cy="91107"/>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4" name="Google Shape;2724;p31"/>
            <p:cNvSpPr/>
            <p:nvPr/>
          </p:nvSpPr>
          <p:spPr>
            <a:xfrm>
              <a:off x="8596125" y="4296724"/>
              <a:ext cx="226285" cy="9991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5" name="Google Shape;2725;p31"/>
            <p:cNvSpPr/>
            <p:nvPr/>
          </p:nvSpPr>
          <p:spPr>
            <a:xfrm>
              <a:off x="8651256" y="4314895"/>
              <a:ext cx="15341" cy="13467"/>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26" name="Google Shape;2726;p31">
            <a:hlinkClick r:id="rId3" action="ppaction://hlinksldjump"/>
          </p:cNvPr>
          <p:cNvSpPr txBox="1"/>
          <p:nvPr/>
        </p:nvSpPr>
        <p:spPr>
          <a:xfrm>
            <a:off x="8562975" y="608075"/>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rId3" action="ppaction://hlinksldjump"/>
              </a:rPr>
              <a:t>1</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7" name="Google Shape;2727;p31">
            <a:hlinkClick r:id="" action="ppaction://noaction"/>
          </p:cNvPr>
          <p:cNvSpPr txBox="1"/>
          <p:nvPr/>
        </p:nvSpPr>
        <p:spPr>
          <a:xfrm>
            <a:off x="8562975" y="1129063"/>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2</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8" name="Google Shape;2728;p31">
            <a:hlinkClick r:id="" action="ppaction://noaction"/>
          </p:cNvPr>
          <p:cNvSpPr txBox="1"/>
          <p:nvPr/>
        </p:nvSpPr>
        <p:spPr>
          <a:xfrm>
            <a:off x="8562975" y="1650050"/>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3</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9" name="Google Shape;2729;p31">
            <a:hlinkClick r:id="" action="ppaction://noaction"/>
          </p:cNvPr>
          <p:cNvSpPr txBox="1"/>
          <p:nvPr/>
        </p:nvSpPr>
        <p:spPr>
          <a:xfrm>
            <a:off x="8562975" y="2171038"/>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4</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30" name="Google Shape;2730;p31">
            <a:hlinkClick r:id="" action="ppaction://noaction"/>
          </p:cNvPr>
          <p:cNvSpPr txBox="1"/>
          <p:nvPr/>
        </p:nvSpPr>
        <p:spPr>
          <a:xfrm>
            <a:off x="8562975" y="2692025"/>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5</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31" name="Google Shape;2731;p31">
            <a:hlinkClick r:id="" action="ppaction://noaction"/>
          </p:cNvPr>
          <p:cNvSpPr txBox="1"/>
          <p:nvPr/>
        </p:nvSpPr>
        <p:spPr>
          <a:xfrm>
            <a:off x="8562975" y="3213013"/>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6</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 name="TextBox 1">
            <a:extLst>
              <a:ext uri="{FF2B5EF4-FFF2-40B4-BE49-F238E27FC236}">
                <a16:creationId xmlns:a16="http://schemas.microsoft.com/office/drawing/2014/main" id="{A19BA618-899D-4FA9-FC73-77FD2DDD33CC}"/>
              </a:ext>
            </a:extLst>
          </p:cNvPr>
          <p:cNvSpPr txBox="1"/>
          <p:nvPr/>
        </p:nvSpPr>
        <p:spPr>
          <a:xfrm>
            <a:off x="1218704" y="355582"/>
            <a:ext cx="4658496" cy="400110"/>
          </a:xfrm>
          <a:prstGeom prst="rect">
            <a:avLst/>
          </a:prstGeom>
          <a:noFill/>
        </p:spPr>
        <p:txBody>
          <a:bodyPr wrap="square">
            <a:spAutoFit/>
          </a:bodyPr>
          <a:lstStyle/>
          <a:p>
            <a:r>
              <a:rPr lang="en-US" sz="2000" b="1" dirty="0" err="1">
                <a:solidFill>
                  <a:srgbClr val="000000"/>
                </a:solidFill>
                <a:effectLst/>
                <a:latin typeface="#9Slide05 SVNLobster" panose="02040603050506020204" pitchFamily="18" charset="0"/>
                <a:ea typeface="Times New Roman" panose="02020603050405020304" pitchFamily="18" charset="0"/>
              </a:rPr>
              <a:t>Bài</a:t>
            </a:r>
            <a:r>
              <a:rPr lang="en-US" sz="2000" b="1" dirty="0">
                <a:solidFill>
                  <a:srgbClr val="000000"/>
                </a:solidFill>
                <a:effectLst/>
                <a:latin typeface="#9Slide05 SVNLobster" panose="02040603050506020204" pitchFamily="18" charset="0"/>
                <a:ea typeface="Times New Roman" panose="02020603050405020304" pitchFamily="18" charset="0"/>
              </a:rPr>
              <a:t> </a:t>
            </a:r>
            <a:r>
              <a:rPr lang="en-US" sz="2000" b="1" dirty="0" err="1">
                <a:solidFill>
                  <a:srgbClr val="000000"/>
                </a:solidFill>
                <a:effectLst/>
                <a:latin typeface="#9Slide05 SVNLobster" panose="02040603050506020204" pitchFamily="18" charset="0"/>
                <a:ea typeface="Times New Roman" panose="02020603050405020304" pitchFamily="18" charset="0"/>
              </a:rPr>
              <a:t>tập</a:t>
            </a:r>
            <a:r>
              <a:rPr lang="en-US" sz="2000" b="1" dirty="0">
                <a:solidFill>
                  <a:srgbClr val="000000"/>
                </a:solidFill>
                <a:effectLst/>
                <a:latin typeface="#9Slide05 SVNLobster" panose="02040603050506020204" pitchFamily="18" charset="0"/>
                <a:ea typeface="Times New Roman" panose="02020603050405020304" pitchFamily="18" charset="0"/>
              </a:rPr>
              <a:t> 1,2</a:t>
            </a:r>
            <a:endParaRPr lang="en-US" sz="2000" dirty="0">
              <a:latin typeface="#9Slide05 SVNLobster" panose="02040603050506020204" pitchFamily="18" charset="0"/>
            </a:endParaRPr>
          </a:p>
        </p:txBody>
      </p:sp>
      <p:graphicFrame>
        <p:nvGraphicFramePr>
          <p:cNvPr id="3" name="Table 2">
            <a:extLst>
              <a:ext uri="{FF2B5EF4-FFF2-40B4-BE49-F238E27FC236}">
                <a16:creationId xmlns:a16="http://schemas.microsoft.com/office/drawing/2014/main" id="{52FD7AF2-F796-FAB8-8D35-09F0CD00143D}"/>
              </a:ext>
            </a:extLst>
          </p:cNvPr>
          <p:cNvGraphicFramePr>
            <a:graphicFrameLocks noGrp="1"/>
          </p:cNvGraphicFramePr>
          <p:nvPr>
            <p:extLst>
              <p:ext uri="{D42A27DB-BD31-4B8C-83A1-F6EECF244321}">
                <p14:modId xmlns:p14="http://schemas.microsoft.com/office/powerpoint/2010/main" val="236029393"/>
              </p:ext>
            </p:extLst>
          </p:nvPr>
        </p:nvGraphicFramePr>
        <p:xfrm>
          <a:off x="979368" y="963319"/>
          <a:ext cx="6988462" cy="3403626"/>
        </p:xfrm>
        <a:graphic>
          <a:graphicData uri="http://schemas.openxmlformats.org/drawingml/2006/table">
            <a:tbl>
              <a:tblPr firstRow="1" firstCol="1" bandRow="1">
                <a:tableStyleId>{6E6FB3E4-43C9-4E50-92EB-93D0B37005A6}</a:tableStyleId>
              </a:tblPr>
              <a:tblGrid>
                <a:gridCol w="468843">
                  <a:extLst>
                    <a:ext uri="{9D8B030D-6E8A-4147-A177-3AD203B41FA5}">
                      <a16:colId xmlns:a16="http://schemas.microsoft.com/office/drawing/2014/main" val="4168008012"/>
                    </a:ext>
                  </a:extLst>
                </a:gridCol>
                <a:gridCol w="906236">
                  <a:extLst>
                    <a:ext uri="{9D8B030D-6E8A-4147-A177-3AD203B41FA5}">
                      <a16:colId xmlns:a16="http://schemas.microsoft.com/office/drawing/2014/main" val="108707565"/>
                    </a:ext>
                  </a:extLst>
                </a:gridCol>
                <a:gridCol w="2228823">
                  <a:extLst>
                    <a:ext uri="{9D8B030D-6E8A-4147-A177-3AD203B41FA5}">
                      <a16:colId xmlns:a16="http://schemas.microsoft.com/office/drawing/2014/main" val="297019369"/>
                    </a:ext>
                  </a:extLst>
                </a:gridCol>
                <a:gridCol w="987906">
                  <a:extLst>
                    <a:ext uri="{9D8B030D-6E8A-4147-A177-3AD203B41FA5}">
                      <a16:colId xmlns:a16="http://schemas.microsoft.com/office/drawing/2014/main" val="4138998854"/>
                    </a:ext>
                  </a:extLst>
                </a:gridCol>
                <a:gridCol w="2396654">
                  <a:extLst>
                    <a:ext uri="{9D8B030D-6E8A-4147-A177-3AD203B41FA5}">
                      <a16:colId xmlns:a16="http://schemas.microsoft.com/office/drawing/2014/main" val="1396486402"/>
                    </a:ext>
                  </a:extLst>
                </a:gridCol>
              </a:tblGrid>
              <a:tr h="449102">
                <a:tc gridSpan="5">
                  <a:txBody>
                    <a:bodyPr/>
                    <a:lstStyle/>
                    <a:p>
                      <a:pPr marL="0" marR="0" algn="ctr">
                        <a:spcBef>
                          <a:spcPts val="300"/>
                        </a:spcBef>
                        <a:spcAft>
                          <a:spcPts val="300"/>
                        </a:spcAft>
                      </a:pPr>
                      <a:r>
                        <a:rPr lang="en-US" sz="1400" dirty="0">
                          <a:effectLst/>
                          <a:latin typeface="#9Slide03 BoosterNextFYBlack" panose="02000A03000000020004" pitchFamily="2" charset="0"/>
                          <a:cs typeface="#9Slide03 Arima Madurai Black" panose="00000A00000000000000" pitchFamily="2" charset="0"/>
                        </a:rPr>
                        <a:t>PHIẾU HỌC TẬP SỐ 1</a:t>
                      </a:r>
                      <a:endParaRPr lang="en-US" sz="1400" dirty="0">
                        <a:effectLst/>
                        <a:latin typeface="#9Slide03 BoosterNextFYBlack" panose="02000A03000000020004" pitchFamily="2" charset="0"/>
                        <a:ea typeface="Times New Roman" panose="02020603050405020304" pitchFamily="18" charset="0"/>
                        <a:cs typeface="#9Slide03 Arima Madurai Black" panose="00000A00000000000000" pitchFamily="2" charset="0"/>
                      </a:endParaRPr>
                    </a:p>
                  </a:txBody>
                  <a:tcPr marL="18471" marR="18471" marT="0" marB="0" anchor="ctr">
                    <a:solidFill>
                      <a:schemeClr val="bg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85815319"/>
                  </a:ext>
                </a:extLst>
              </a:tr>
              <a:tr h="326571">
                <a:tc gridSpan="5">
                  <a:txBody>
                    <a:bodyPr/>
                    <a:lstStyle/>
                    <a:p>
                      <a:pPr marL="0" marR="0" algn="ctr">
                        <a:spcBef>
                          <a:spcPts val="300"/>
                        </a:spcBef>
                        <a:spcAft>
                          <a:spcPts val="300"/>
                        </a:spcAft>
                      </a:pPr>
                      <a:r>
                        <a:rPr lang="en-US" sz="1400" dirty="0" err="1">
                          <a:effectLst/>
                          <a:latin typeface="#9Slide03 BoosterNextFYBlack" panose="02000A03000000020004" pitchFamily="2" charset="0"/>
                          <a:cs typeface="#9Slide03 Arima Madurai Black" panose="00000A00000000000000" pitchFamily="2" charset="0"/>
                        </a:rPr>
                        <a:t>Bài</a:t>
                      </a:r>
                      <a:r>
                        <a:rPr lang="en-US" sz="1400" dirty="0">
                          <a:effectLst/>
                          <a:latin typeface="#9Slide03 BoosterNextFYBlack" panose="02000A03000000020004" pitchFamily="2" charset="0"/>
                          <a:cs typeface="#9Slide03 Arima Madurai Black" panose="00000A00000000000000" pitchFamily="2" charset="0"/>
                        </a:rPr>
                        <a:t> 1</a:t>
                      </a:r>
                      <a:endParaRPr lang="en-US" sz="1400" dirty="0">
                        <a:effectLst/>
                        <a:latin typeface="#9Slide03 BoosterNextFYBlack" panose="02000A03000000020004" pitchFamily="2" charset="0"/>
                        <a:ea typeface="Times New Roman" panose="02020603050405020304" pitchFamily="18" charset="0"/>
                        <a:cs typeface="#9Slide03 Arima Madurai Black" panose="00000A00000000000000" pitchFamily="2" charset="0"/>
                      </a:endParaRPr>
                    </a:p>
                  </a:txBody>
                  <a:tcPr marL="18471" marR="18471" marT="0" marB="0" anchor="ctr">
                    <a:solidFill>
                      <a:schemeClr val="bg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4046919"/>
                  </a:ext>
                </a:extLst>
              </a:tr>
              <a:tr h="367366">
                <a:tc rowSpan="2">
                  <a:txBody>
                    <a:bodyPr/>
                    <a:lstStyle/>
                    <a:p>
                      <a:pPr marL="0" marR="0" algn="ctr">
                        <a:spcBef>
                          <a:spcPts val="300"/>
                        </a:spcBef>
                        <a:spcAft>
                          <a:spcPts val="300"/>
                        </a:spcAft>
                      </a:pPr>
                      <a:r>
                        <a:rPr lang="en-US" sz="1400">
                          <a:effectLst/>
                          <a:latin typeface="#9Slide03 BoosterNextFYBlack" panose="02000A03000000020004" pitchFamily="2" charset="0"/>
                          <a:cs typeface="#9Slide03 Arima Madurai Black" panose="00000A00000000000000" pitchFamily="2" charset="0"/>
                        </a:rPr>
                        <a:t>Câu</a:t>
                      </a:r>
                      <a:endParaRPr lang="en-US" sz="1400">
                        <a:effectLst/>
                        <a:latin typeface="#9Slide03 BoosterNextFYBlack" panose="02000A03000000020004" pitchFamily="2" charset="0"/>
                        <a:ea typeface="Times New Roman" panose="02020603050405020304" pitchFamily="18" charset="0"/>
                        <a:cs typeface="#9Slide03 Arima Madurai Black" panose="00000A00000000000000" pitchFamily="2" charset="0"/>
                      </a:endParaRPr>
                    </a:p>
                  </a:txBody>
                  <a:tcPr marL="18471" marR="18471" marT="0" marB="0" anchor="ctr">
                    <a:solidFill>
                      <a:schemeClr val="bg2">
                        <a:lumMod val="40000"/>
                        <a:lumOff val="60000"/>
                      </a:schemeClr>
                    </a:solidFill>
                  </a:tcPr>
                </a:tc>
                <a:tc rowSpan="2">
                  <a:txBody>
                    <a:bodyPr/>
                    <a:lstStyle/>
                    <a:p>
                      <a:pPr marL="0" marR="0" algn="ctr">
                        <a:spcBef>
                          <a:spcPts val="300"/>
                        </a:spcBef>
                        <a:spcAft>
                          <a:spcPts val="300"/>
                        </a:spcAft>
                      </a:pPr>
                      <a:r>
                        <a:rPr lang="en-US" sz="1400" dirty="0">
                          <a:effectLst/>
                          <a:latin typeface="#9Slide03 BoosterNextFYBlack" panose="02000A03000000020004" pitchFamily="2" charset="0"/>
                          <a:cs typeface="#9Slide03 Arima Madurai Black" panose="00000A00000000000000" pitchFamily="2" charset="0"/>
                        </a:rPr>
                        <a:t>CN</a:t>
                      </a:r>
                      <a:endParaRPr lang="en-US" sz="1400" dirty="0">
                        <a:effectLst/>
                        <a:latin typeface="#9Slide03 BoosterNextFYBlack" panose="02000A03000000020004" pitchFamily="2" charset="0"/>
                        <a:ea typeface="Times New Roman" panose="02020603050405020304" pitchFamily="18" charset="0"/>
                        <a:cs typeface="#9Slide03 Arima Madurai Black" panose="00000A00000000000000" pitchFamily="2" charset="0"/>
                      </a:endParaRPr>
                    </a:p>
                  </a:txBody>
                  <a:tcPr marL="18471" marR="18471" marT="0" marB="0" anchor="ctr">
                    <a:solidFill>
                      <a:schemeClr val="bg2">
                        <a:lumMod val="40000"/>
                        <a:lumOff val="60000"/>
                      </a:schemeClr>
                    </a:solidFill>
                  </a:tcPr>
                </a:tc>
                <a:tc rowSpan="2">
                  <a:txBody>
                    <a:bodyPr/>
                    <a:lstStyle/>
                    <a:p>
                      <a:pPr marL="0" marR="0" algn="ctr">
                        <a:spcBef>
                          <a:spcPts val="300"/>
                        </a:spcBef>
                        <a:spcAft>
                          <a:spcPts val="300"/>
                        </a:spcAft>
                      </a:pPr>
                      <a:r>
                        <a:rPr lang="en-US" sz="1400" dirty="0">
                          <a:effectLst/>
                          <a:latin typeface="#9Slide03 BoosterNextFYBlack" panose="02000A03000000020004" pitchFamily="2" charset="0"/>
                          <a:cs typeface="#9Slide03 Arima Madurai Black" panose="00000A00000000000000" pitchFamily="2" charset="0"/>
                        </a:rPr>
                        <a:t>VN</a:t>
                      </a:r>
                      <a:endParaRPr lang="en-US" sz="1400" dirty="0">
                        <a:effectLst/>
                        <a:latin typeface="#9Slide03 BoosterNextFYBlack" panose="02000A03000000020004" pitchFamily="2" charset="0"/>
                        <a:ea typeface="Times New Roman" panose="02020603050405020304" pitchFamily="18" charset="0"/>
                        <a:cs typeface="#9Slide03 Arima Madurai Black" panose="00000A00000000000000" pitchFamily="2" charset="0"/>
                      </a:endParaRPr>
                    </a:p>
                  </a:txBody>
                  <a:tcPr marL="18471" marR="18471" marT="0" marB="0" anchor="ctr">
                    <a:solidFill>
                      <a:schemeClr val="bg2">
                        <a:lumMod val="40000"/>
                        <a:lumOff val="60000"/>
                      </a:schemeClr>
                    </a:solidFill>
                  </a:tcPr>
                </a:tc>
                <a:tc gridSpan="2">
                  <a:txBody>
                    <a:bodyPr/>
                    <a:lstStyle/>
                    <a:p>
                      <a:pPr marL="0" marR="0" algn="ctr">
                        <a:spcBef>
                          <a:spcPts val="600"/>
                        </a:spcBef>
                        <a:spcAft>
                          <a:spcPts val="600"/>
                        </a:spcAft>
                      </a:pPr>
                      <a:r>
                        <a:rPr lang="en-US" sz="1400" dirty="0" err="1">
                          <a:effectLst/>
                          <a:latin typeface="#9Slide03 BoosterNextFYBlack" panose="02000A03000000020004" pitchFamily="2" charset="0"/>
                          <a:cs typeface="#9Slide03 Arima Madurai Black" panose="00000A00000000000000" pitchFamily="2" charset="0"/>
                        </a:rPr>
                        <a:t>Tìm</a:t>
                      </a:r>
                      <a:r>
                        <a:rPr lang="en-US" sz="1400" dirty="0">
                          <a:effectLst/>
                          <a:latin typeface="#9Slide03 BoosterNextFYBlack" panose="02000A03000000020004" pitchFamily="2" charset="0"/>
                          <a:cs typeface="#9Slide03 Arima Madurai Black" panose="00000A00000000000000" pitchFamily="2" charset="0"/>
                        </a:rPr>
                        <a:t> CĐT </a:t>
                      </a:r>
                      <a:r>
                        <a:rPr lang="en-US" sz="1400" dirty="0" err="1">
                          <a:effectLst/>
                          <a:latin typeface="#9Slide03 BoosterNextFYBlack" panose="02000A03000000020004" pitchFamily="2" charset="0"/>
                          <a:cs typeface="#9Slide03 Arima Madurai Black" panose="00000A00000000000000" pitchFamily="2" charset="0"/>
                        </a:rPr>
                        <a:t>làm</a:t>
                      </a:r>
                      <a:r>
                        <a:rPr lang="en-US" sz="1400" dirty="0">
                          <a:effectLst/>
                          <a:latin typeface="#9Slide03 BoosterNextFYBlack" panose="02000A03000000020004" pitchFamily="2" charset="0"/>
                          <a:cs typeface="#9Slide03 Arima Madurai Black" panose="00000A00000000000000" pitchFamily="2" charset="0"/>
                        </a:rPr>
                        <a:t> VN</a:t>
                      </a:r>
                      <a:endParaRPr lang="en-US" sz="1400" dirty="0">
                        <a:effectLst/>
                        <a:latin typeface="#9Slide03 BoosterNextFYBlack" panose="02000A03000000020004" pitchFamily="2" charset="0"/>
                        <a:ea typeface="Times New Roman" panose="02020603050405020304" pitchFamily="18" charset="0"/>
                        <a:cs typeface="#9Slide03 Arima Madurai Black" panose="00000A00000000000000" pitchFamily="2" charset="0"/>
                      </a:endParaRPr>
                    </a:p>
                  </a:txBody>
                  <a:tcPr marL="18471" marR="18471" marT="0" marB="0" anchor="ctr">
                    <a:solidFill>
                      <a:schemeClr val="bg2">
                        <a:lumMod val="40000"/>
                        <a:lumOff val="60000"/>
                      </a:schemeClr>
                    </a:solidFill>
                  </a:tcPr>
                </a:tc>
                <a:tc hMerge="1">
                  <a:txBody>
                    <a:bodyPr/>
                    <a:lstStyle/>
                    <a:p>
                      <a:endParaRPr lang="en-US"/>
                    </a:p>
                  </a:txBody>
                  <a:tcPr/>
                </a:tc>
                <a:extLst>
                  <a:ext uri="{0D108BD9-81ED-4DB2-BD59-A6C34878D82A}">
                    <a16:rowId xmlns:a16="http://schemas.microsoft.com/office/drawing/2014/main" val="3482625424"/>
                  </a:ext>
                </a:extLst>
              </a:tr>
              <a:tr h="35996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300"/>
                        </a:spcBef>
                        <a:spcAft>
                          <a:spcPts val="300"/>
                        </a:spcAft>
                      </a:pPr>
                      <a:r>
                        <a:rPr lang="en-US" sz="1400" dirty="0">
                          <a:effectLst/>
                          <a:latin typeface="#9Slide03 BoosterNextFYBlack" panose="02000A03000000020004" pitchFamily="2" charset="0"/>
                          <a:cs typeface="#9Slide03 Arima Madurai Black" panose="00000A00000000000000" pitchFamily="2" charset="0"/>
                        </a:rPr>
                        <a:t>ĐTTT</a:t>
                      </a:r>
                      <a:endParaRPr lang="en-US" sz="1400" dirty="0">
                        <a:effectLst/>
                        <a:latin typeface="#9Slide03 BoosterNextFYBlack" panose="02000A03000000020004" pitchFamily="2" charset="0"/>
                        <a:ea typeface="Times New Roman" panose="02020603050405020304" pitchFamily="18" charset="0"/>
                        <a:cs typeface="#9Slide03 Arima Madurai Black" panose="00000A00000000000000" pitchFamily="2" charset="0"/>
                      </a:endParaRPr>
                    </a:p>
                  </a:txBody>
                  <a:tcPr marL="18471" marR="18471" marT="0" marB="0" anchor="ctr">
                    <a:solidFill>
                      <a:schemeClr val="bg2">
                        <a:lumMod val="40000"/>
                        <a:lumOff val="60000"/>
                      </a:schemeClr>
                    </a:solidFill>
                  </a:tcPr>
                </a:tc>
                <a:tc>
                  <a:txBody>
                    <a:bodyPr/>
                    <a:lstStyle/>
                    <a:p>
                      <a:pPr marL="0" marR="0" algn="ctr">
                        <a:spcBef>
                          <a:spcPts val="300"/>
                        </a:spcBef>
                        <a:spcAft>
                          <a:spcPts val="300"/>
                        </a:spcAft>
                      </a:pPr>
                      <a:r>
                        <a:rPr lang="en-US" sz="1400" dirty="0">
                          <a:effectLst/>
                          <a:latin typeface="#9Slide03 BoosterNextFYBlack" panose="02000A03000000020004" pitchFamily="2" charset="0"/>
                          <a:cs typeface="#9Slide03 Arima Madurai Black" panose="00000A00000000000000" pitchFamily="2" charset="0"/>
                        </a:rPr>
                        <a:t>TTP </a:t>
                      </a:r>
                      <a:r>
                        <a:rPr lang="en-US" sz="1400" dirty="0" err="1">
                          <a:effectLst/>
                          <a:latin typeface="#9Slide03 BoosterNextFYBlack" panose="02000A03000000020004" pitchFamily="2" charset="0"/>
                          <a:cs typeface="#9Slide03 Arima Madurai Black" panose="00000A00000000000000" pitchFamily="2" charset="0"/>
                        </a:rPr>
                        <a:t>là</a:t>
                      </a:r>
                      <a:r>
                        <a:rPr lang="en-US" sz="1400" dirty="0">
                          <a:effectLst/>
                          <a:latin typeface="#9Slide03 BoosterNextFYBlack" panose="02000A03000000020004" pitchFamily="2" charset="0"/>
                          <a:cs typeface="#9Slide03 Arima Madurai Black" panose="00000A00000000000000" pitchFamily="2" charset="0"/>
                        </a:rPr>
                        <a:t> </a:t>
                      </a:r>
                      <a:r>
                        <a:rPr lang="en-US" sz="1400" dirty="0" err="1">
                          <a:effectLst/>
                          <a:latin typeface="#9Slide03 BoosterNextFYBlack" panose="02000A03000000020004" pitchFamily="2" charset="0"/>
                          <a:cs typeface="#9Slide03 Arima Madurai Black" panose="00000A00000000000000" pitchFamily="2" charset="0"/>
                        </a:rPr>
                        <a:t>cụm</a:t>
                      </a:r>
                      <a:r>
                        <a:rPr lang="en-US" sz="1400" dirty="0">
                          <a:effectLst/>
                          <a:latin typeface="#9Slide03 BoosterNextFYBlack" panose="02000A03000000020004" pitchFamily="2" charset="0"/>
                          <a:cs typeface="#9Slide03 Arima Madurai Black" panose="00000A00000000000000" pitchFamily="2" charset="0"/>
                        </a:rPr>
                        <a:t> </a:t>
                      </a:r>
                      <a:r>
                        <a:rPr lang="en-US" sz="1400" dirty="0" err="1">
                          <a:effectLst/>
                          <a:latin typeface="#9Slide03 BoosterNextFYBlack" panose="02000A03000000020004" pitchFamily="2" charset="0"/>
                          <a:cs typeface="#9Slide03 Arima Madurai Black" panose="00000A00000000000000" pitchFamily="2" charset="0"/>
                        </a:rPr>
                        <a:t>chủ</a:t>
                      </a:r>
                      <a:r>
                        <a:rPr lang="en-US" sz="1400" dirty="0">
                          <a:effectLst/>
                          <a:latin typeface="#9Slide03 BoosterNextFYBlack" panose="02000A03000000020004" pitchFamily="2" charset="0"/>
                          <a:cs typeface="#9Slide03 Arima Madurai Black" panose="00000A00000000000000" pitchFamily="2" charset="0"/>
                        </a:rPr>
                        <a:t> </a:t>
                      </a:r>
                      <a:r>
                        <a:rPr lang="en-US" sz="1400" dirty="0" err="1">
                          <a:effectLst/>
                          <a:latin typeface="#9Slide03 BoosterNextFYBlack" panose="02000A03000000020004" pitchFamily="2" charset="0"/>
                          <a:cs typeface="#9Slide03 Arima Madurai Black" panose="00000A00000000000000" pitchFamily="2" charset="0"/>
                        </a:rPr>
                        <a:t>vị</a:t>
                      </a:r>
                      <a:endParaRPr lang="en-US" sz="1400" dirty="0">
                        <a:effectLst/>
                        <a:latin typeface="#9Slide03 BoosterNextFYBlack" panose="02000A03000000020004" pitchFamily="2" charset="0"/>
                        <a:ea typeface="Times New Roman" panose="02020603050405020304" pitchFamily="18" charset="0"/>
                        <a:cs typeface="#9Slide03 Arima Madurai Black" panose="00000A00000000000000" pitchFamily="2" charset="0"/>
                      </a:endParaRPr>
                    </a:p>
                  </a:txBody>
                  <a:tcPr marL="18471" marR="18471" marT="0" marB="0" anchor="ctr">
                    <a:solidFill>
                      <a:schemeClr val="bg2">
                        <a:lumMod val="40000"/>
                        <a:lumOff val="60000"/>
                      </a:schemeClr>
                    </a:solidFill>
                  </a:tcPr>
                </a:tc>
                <a:extLst>
                  <a:ext uri="{0D108BD9-81ED-4DB2-BD59-A6C34878D82A}">
                    <a16:rowId xmlns:a16="http://schemas.microsoft.com/office/drawing/2014/main" val="582856213"/>
                  </a:ext>
                </a:extLst>
              </a:tr>
              <a:tr h="1135134">
                <a:tc>
                  <a:txBody>
                    <a:bodyPr/>
                    <a:lstStyle/>
                    <a:p>
                      <a:pPr marL="0" marR="0" algn="ctr">
                        <a:spcBef>
                          <a:spcPts val="300"/>
                        </a:spcBef>
                        <a:spcAft>
                          <a:spcPts val="300"/>
                        </a:spcAft>
                      </a:pPr>
                      <a:r>
                        <a:rPr lang="en-US" sz="1600" dirty="0">
                          <a:effectLst/>
                          <a:latin typeface="#9Slide03 Arima Madurai Black" panose="00000A00000000000000" pitchFamily="2" charset="0"/>
                          <a:cs typeface="#9Slide03 Arima Madurai Black" panose="00000A00000000000000" pitchFamily="2" charset="0"/>
                        </a:rPr>
                        <a:t>a</a:t>
                      </a:r>
                      <a:endParaRPr lang="en-US" sz="16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18471" marR="18471" marT="0" marB="0">
                    <a:solidFill>
                      <a:schemeClr val="bg2">
                        <a:lumMod val="40000"/>
                        <a:lumOff val="60000"/>
                      </a:schemeClr>
                    </a:solidFill>
                  </a:tcPr>
                </a:tc>
                <a:tc>
                  <a:txBody>
                    <a:bodyPr/>
                    <a:lstStyle/>
                    <a:p>
                      <a:pPr marL="0" marR="0" algn="just">
                        <a:spcBef>
                          <a:spcPts val="300"/>
                        </a:spcBef>
                        <a:spcAft>
                          <a:spcPts val="300"/>
                        </a:spcAft>
                      </a:pPr>
                      <a:endParaRPr lang="en-US" sz="1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tc>
                <a:tc>
                  <a:txBody>
                    <a:bodyPr/>
                    <a:lstStyle/>
                    <a:p>
                      <a:pPr marL="0" marR="0" algn="just">
                        <a:spcBef>
                          <a:spcPts val="300"/>
                        </a:spcBef>
                        <a:spcAft>
                          <a:spcPts val="300"/>
                        </a:spcAft>
                      </a:pPr>
                      <a:endParaRPr lang="en-US" sz="1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tc>
                <a:tc>
                  <a:txBody>
                    <a:bodyPr/>
                    <a:lstStyle/>
                    <a:p>
                      <a:pPr marL="0" marR="0" algn="just">
                        <a:spcBef>
                          <a:spcPts val="300"/>
                        </a:spcBef>
                        <a:spcAft>
                          <a:spcPts val="300"/>
                        </a:spcAft>
                      </a:pPr>
                      <a:endParaRPr lang="en-US" sz="1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tc>
                <a:tc>
                  <a:txBody>
                    <a:bodyPr/>
                    <a:lstStyle/>
                    <a:p>
                      <a:pPr marL="0" marR="0" algn="just">
                        <a:spcBef>
                          <a:spcPts val="300"/>
                        </a:spcBef>
                        <a:spcAft>
                          <a:spcPts val="300"/>
                        </a:spcAft>
                      </a:pPr>
                      <a:endParaRPr lang="en-US" sz="1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tc>
                <a:extLst>
                  <a:ext uri="{0D108BD9-81ED-4DB2-BD59-A6C34878D82A}">
                    <a16:rowId xmlns:a16="http://schemas.microsoft.com/office/drawing/2014/main" val="17532762"/>
                  </a:ext>
                </a:extLst>
              </a:tr>
              <a:tr h="765490">
                <a:tc>
                  <a:txBody>
                    <a:bodyPr/>
                    <a:lstStyle/>
                    <a:p>
                      <a:pPr marL="0" marR="0" algn="ctr">
                        <a:spcBef>
                          <a:spcPts val="300"/>
                        </a:spcBef>
                        <a:spcAft>
                          <a:spcPts val="300"/>
                        </a:spcAft>
                      </a:pPr>
                      <a:r>
                        <a:rPr lang="en-US" sz="1600" dirty="0">
                          <a:effectLst/>
                          <a:latin typeface="#9Slide03 Arima Madurai Black" panose="00000A00000000000000" pitchFamily="2" charset="0"/>
                          <a:cs typeface="#9Slide03 Arima Madurai Black" panose="00000A00000000000000" pitchFamily="2" charset="0"/>
                        </a:rPr>
                        <a:t>b</a:t>
                      </a:r>
                      <a:endParaRPr lang="en-US" sz="16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18471" marR="18471" marT="0" marB="0">
                    <a:solidFill>
                      <a:schemeClr val="bg2">
                        <a:lumMod val="40000"/>
                        <a:lumOff val="60000"/>
                      </a:schemeClr>
                    </a:solidFill>
                  </a:tcPr>
                </a:tc>
                <a:tc>
                  <a:txBody>
                    <a:bodyPr/>
                    <a:lstStyle/>
                    <a:p>
                      <a:pPr marL="0" marR="0" algn="just">
                        <a:spcBef>
                          <a:spcPts val="300"/>
                        </a:spcBef>
                        <a:spcAft>
                          <a:spcPts val="300"/>
                        </a:spcAft>
                      </a:pPr>
                      <a:endParaRPr lang="en-US" sz="1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tc>
                <a:tc>
                  <a:txBody>
                    <a:bodyPr/>
                    <a:lstStyle/>
                    <a:p>
                      <a:pPr marL="0" marR="0" algn="just">
                        <a:spcBef>
                          <a:spcPts val="300"/>
                        </a:spcBef>
                        <a:spcAft>
                          <a:spcPts val="300"/>
                        </a:spcAft>
                      </a:pPr>
                      <a:endParaRPr lang="en-US" sz="1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tc>
                <a:tc>
                  <a:txBody>
                    <a:bodyPr/>
                    <a:lstStyle/>
                    <a:p>
                      <a:pPr marL="0" marR="0" algn="just">
                        <a:spcBef>
                          <a:spcPts val="300"/>
                        </a:spcBef>
                        <a:spcAft>
                          <a:spcPts val="300"/>
                        </a:spcAft>
                      </a:pPr>
                      <a:endParaRPr lang="en-US" sz="1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tc>
                <a:tc>
                  <a:txBody>
                    <a:bodyPr/>
                    <a:lstStyle/>
                    <a:p>
                      <a:pPr marL="0" marR="0" algn="just">
                        <a:spcBef>
                          <a:spcPts val="300"/>
                        </a:spcBef>
                        <a:spcAft>
                          <a:spcPts val="300"/>
                        </a:spcAft>
                      </a:pPr>
                      <a:endParaRPr lang="en-US" sz="1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tc>
                <a:extLst>
                  <a:ext uri="{0D108BD9-81ED-4DB2-BD59-A6C34878D82A}">
                    <a16:rowId xmlns:a16="http://schemas.microsoft.com/office/drawing/2014/main" val="1267015539"/>
                  </a:ext>
                </a:extLst>
              </a:tr>
            </a:tbl>
          </a:graphicData>
        </a:graphic>
      </p:graphicFrame>
      <p:sp>
        <p:nvSpPr>
          <p:cNvPr id="5" name="TextBox 4">
            <a:extLst>
              <a:ext uri="{FF2B5EF4-FFF2-40B4-BE49-F238E27FC236}">
                <a16:creationId xmlns:a16="http://schemas.microsoft.com/office/drawing/2014/main" id="{FBC2203C-AF95-49F5-C508-A88EDA393F76}"/>
              </a:ext>
            </a:extLst>
          </p:cNvPr>
          <p:cNvSpPr txBox="1"/>
          <p:nvPr/>
        </p:nvSpPr>
        <p:spPr>
          <a:xfrm>
            <a:off x="1469000" y="2880586"/>
            <a:ext cx="964710" cy="338554"/>
          </a:xfrm>
          <a:prstGeom prst="rect">
            <a:avLst/>
          </a:prstGeom>
          <a:noFill/>
        </p:spPr>
        <p:txBody>
          <a:bodyPr wrap="square">
            <a:spAutoFit/>
          </a:bodyPr>
          <a:lstStyle/>
          <a:p>
            <a:pPr marL="0" marR="0" algn="just">
              <a:spcBef>
                <a:spcPts val="300"/>
              </a:spcBef>
              <a:spcAft>
                <a:spcPts val="300"/>
              </a:spcAft>
            </a:pPr>
            <a:r>
              <a:rPr lang="en-US" sz="1600" dirty="0" err="1">
                <a:effectLst/>
                <a:latin typeface="#9Slide03 Arima Madurai Bold" panose="00000800000000000000" pitchFamily="2" charset="0"/>
                <a:cs typeface="#9Slide03 Arima Madurai Bold" panose="00000800000000000000" pitchFamily="2" charset="0"/>
              </a:rPr>
              <a:t>Văn</a:t>
            </a:r>
            <a:r>
              <a:rPr lang="en-US" sz="1600" dirty="0">
                <a:effectLst/>
                <a:latin typeface="#9Slide03 Arima Madurai Bold" panose="00000800000000000000" pitchFamily="2" charset="0"/>
                <a:cs typeface="#9Slide03 Arima Madurai Bold" panose="00000800000000000000" pitchFamily="2" charset="0"/>
              </a:rPr>
              <a:t> Cao</a:t>
            </a:r>
            <a:endParaRPr lang="en-US" sz="1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7" name="TextBox 6">
            <a:extLst>
              <a:ext uri="{FF2B5EF4-FFF2-40B4-BE49-F238E27FC236}">
                <a16:creationId xmlns:a16="http://schemas.microsoft.com/office/drawing/2014/main" id="{953004A9-531F-B5DA-D9EC-CB15C940E0CC}"/>
              </a:ext>
            </a:extLst>
          </p:cNvPr>
          <p:cNvSpPr txBox="1"/>
          <p:nvPr/>
        </p:nvSpPr>
        <p:spPr>
          <a:xfrm>
            <a:off x="1432050" y="3757213"/>
            <a:ext cx="1057275" cy="338554"/>
          </a:xfrm>
          <a:prstGeom prst="rect">
            <a:avLst/>
          </a:prstGeom>
          <a:noFill/>
        </p:spPr>
        <p:txBody>
          <a:bodyPr wrap="square">
            <a:spAutoFit/>
          </a:bodyPr>
          <a:lstStyle/>
          <a:p>
            <a:pPr marL="0" marR="0" algn="just">
              <a:spcBef>
                <a:spcPts val="300"/>
              </a:spcBef>
              <a:spcAft>
                <a:spcPts val="300"/>
              </a:spcAft>
            </a:pPr>
            <a:r>
              <a:rPr lang="en-US" sz="1600" dirty="0" err="1">
                <a:effectLst/>
                <a:latin typeface="#9Slide03 Arima Madurai Bold" panose="00000800000000000000" pitchFamily="2" charset="0"/>
                <a:cs typeface="#9Slide03 Arima Madurai Bold" panose="00000800000000000000" pitchFamily="2" charset="0"/>
              </a:rPr>
              <a:t>Tiếng</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gà</a:t>
            </a:r>
            <a:endParaRPr lang="en-US" sz="1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9" name="TextBox 8">
            <a:extLst>
              <a:ext uri="{FF2B5EF4-FFF2-40B4-BE49-F238E27FC236}">
                <a16:creationId xmlns:a16="http://schemas.microsoft.com/office/drawing/2014/main" id="{1F249B59-5A54-C4B9-85D0-428661E63689}"/>
              </a:ext>
            </a:extLst>
          </p:cNvPr>
          <p:cNvSpPr txBox="1"/>
          <p:nvPr/>
        </p:nvSpPr>
        <p:spPr>
          <a:xfrm>
            <a:off x="2330904" y="2498841"/>
            <a:ext cx="2241096" cy="1077218"/>
          </a:xfrm>
          <a:prstGeom prst="rect">
            <a:avLst/>
          </a:prstGeom>
          <a:noFill/>
        </p:spPr>
        <p:txBody>
          <a:bodyPr wrap="square">
            <a:spAutoFit/>
          </a:bodyPr>
          <a:lstStyle/>
          <a:p>
            <a:pPr marL="0" marR="0" algn="just">
              <a:spcBef>
                <a:spcPts val="300"/>
              </a:spcBef>
              <a:spcAft>
                <a:spcPts val="300"/>
              </a:spcAft>
            </a:pPr>
            <a:r>
              <a:rPr lang="en-US" sz="1600" dirty="0" err="1">
                <a:effectLst/>
                <a:latin typeface="#9Slide03 Arima Madurai Bold" panose="00000800000000000000" pitchFamily="2" charset="0"/>
                <a:cs typeface="#9Slide03 Arima Madurai Bold" panose="00000800000000000000" pitchFamily="2" charset="0"/>
              </a:rPr>
              <a:t>tưởng</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mình</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không</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còn</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những</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ước</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mơ</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và</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khát</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vọng</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của</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tuổi</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thanh</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niên</a:t>
            </a:r>
            <a:r>
              <a:rPr lang="en-US" sz="1600" dirty="0">
                <a:effectLst/>
                <a:latin typeface="#9Slide03 Arima Madurai Bold" panose="00000800000000000000" pitchFamily="2" charset="0"/>
                <a:cs typeface="#9Slide03 Arima Madurai Bold" panose="00000800000000000000" pitchFamily="2" charset="0"/>
              </a:rPr>
              <a:t>.</a:t>
            </a:r>
            <a:endParaRPr lang="en-US" sz="1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1" name="TextBox 10">
            <a:extLst>
              <a:ext uri="{FF2B5EF4-FFF2-40B4-BE49-F238E27FC236}">
                <a16:creationId xmlns:a16="http://schemas.microsoft.com/office/drawing/2014/main" id="{3A53D8CA-3ECC-5096-90B7-273B9E4E36D5}"/>
              </a:ext>
            </a:extLst>
          </p:cNvPr>
          <p:cNvSpPr txBox="1"/>
          <p:nvPr/>
        </p:nvSpPr>
        <p:spPr>
          <a:xfrm>
            <a:off x="4684790" y="2796433"/>
            <a:ext cx="964710" cy="338554"/>
          </a:xfrm>
          <a:prstGeom prst="rect">
            <a:avLst/>
          </a:prstGeom>
          <a:noFill/>
        </p:spPr>
        <p:txBody>
          <a:bodyPr wrap="square">
            <a:spAutoFit/>
          </a:bodyPr>
          <a:lstStyle/>
          <a:p>
            <a:pPr marL="0" marR="0" algn="just">
              <a:spcBef>
                <a:spcPts val="300"/>
              </a:spcBef>
              <a:spcAft>
                <a:spcPts val="300"/>
              </a:spcAft>
            </a:pPr>
            <a:r>
              <a:rPr lang="en-US" sz="1600" dirty="0" err="1">
                <a:effectLst/>
                <a:latin typeface="#9Slide03 Arima Madurai Bold" panose="00000800000000000000" pitchFamily="2" charset="0"/>
                <a:cs typeface="#9Slide03 Arima Madurai Bold" panose="00000800000000000000" pitchFamily="2" charset="0"/>
              </a:rPr>
              <a:t>tưởng</a:t>
            </a:r>
            <a:endParaRPr lang="en-US" sz="1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3" name="TextBox 12">
            <a:extLst>
              <a:ext uri="{FF2B5EF4-FFF2-40B4-BE49-F238E27FC236}">
                <a16:creationId xmlns:a16="http://schemas.microsoft.com/office/drawing/2014/main" id="{D23550FC-771E-9D3B-4E72-EFCB48CF141D}"/>
              </a:ext>
            </a:extLst>
          </p:cNvPr>
          <p:cNvSpPr txBox="1"/>
          <p:nvPr/>
        </p:nvSpPr>
        <p:spPr>
          <a:xfrm>
            <a:off x="4636289" y="3785433"/>
            <a:ext cx="836839" cy="338554"/>
          </a:xfrm>
          <a:prstGeom prst="rect">
            <a:avLst/>
          </a:prstGeom>
          <a:noFill/>
        </p:spPr>
        <p:txBody>
          <a:bodyPr wrap="square">
            <a:spAutoFit/>
          </a:bodyPr>
          <a:lstStyle/>
          <a:p>
            <a:pPr marL="0" marR="0" algn="ctr">
              <a:spcBef>
                <a:spcPts val="300"/>
              </a:spcBef>
              <a:spcAft>
                <a:spcPts val="300"/>
              </a:spcAft>
            </a:pPr>
            <a:r>
              <a:rPr lang="en-US" sz="1600" dirty="0" err="1">
                <a:effectLst/>
                <a:latin typeface="#9Slide03 Arima Madurai Bold" panose="00000800000000000000" pitchFamily="2" charset="0"/>
                <a:cs typeface="#9Slide03 Arima Madurai Bold" panose="00000800000000000000" pitchFamily="2" charset="0"/>
              </a:rPr>
              <a:t>làm</a:t>
            </a:r>
            <a:endParaRPr lang="en-US" sz="1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5" name="TextBox 14">
            <a:extLst>
              <a:ext uri="{FF2B5EF4-FFF2-40B4-BE49-F238E27FC236}">
                <a16:creationId xmlns:a16="http://schemas.microsoft.com/office/drawing/2014/main" id="{10D98F78-F53E-9DFA-9AE9-AE48CEFF6660}"/>
              </a:ext>
            </a:extLst>
          </p:cNvPr>
          <p:cNvSpPr txBox="1"/>
          <p:nvPr/>
        </p:nvSpPr>
        <p:spPr>
          <a:xfrm>
            <a:off x="5561788" y="2630462"/>
            <a:ext cx="2376805" cy="830997"/>
          </a:xfrm>
          <a:prstGeom prst="rect">
            <a:avLst/>
          </a:prstGeom>
          <a:noFill/>
        </p:spPr>
        <p:txBody>
          <a:bodyPr wrap="square">
            <a:spAutoFit/>
          </a:bodyPr>
          <a:lstStyle/>
          <a:p>
            <a:pPr marL="0" marR="0" algn="just">
              <a:spcBef>
                <a:spcPts val="300"/>
              </a:spcBef>
              <a:spcAft>
                <a:spcPts val="300"/>
              </a:spcAft>
            </a:pPr>
            <a:r>
              <a:rPr lang="en-US" sz="1600" dirty="0" err="1">
                <a:effectLst/>
                <a:latin typeface="#9Slide03 Arima Madurai Bold" panose="00000800000000000000" pitchFamily="2" charset="0"/>
                <a:cs typeface="#9Slide03 Arima Madurai Bold" panose="00000800000000000000" pitchFamily="2" charset="0"/>
              </a:rPr>
              <a:t>mình</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không</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còn</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những</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ước</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mơ</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và</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khát</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vọng</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của</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tuổi</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thanh</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niên</a:t>
            </a:r>
            <a:r>
              <a:rPr lang="en-US" sz="1600" dirty="0">
                <a:effectLst/>
                <a:latin typeface="#9Slide03 Arima Madurai Bold" panose="00000800000000000000" pitchFamily="2" charset="0"/>
                <a:cs typeface="#9Slide03 Arima Madurai Bold" panose="00000800000000000000" pitchFamily="2" charset="0"/>
              </a:rPr>
              <a:t>.</a:t>
            </a:r>
            <a:endParaRPr lang="en-US" sz="1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7" name="TextBox 16">
            <a:extLst>
              <a:ext uri="{FF2B5EF4-FFF2-40B4-BE49-F238E27FC236}">
                <a16:creationId xmlns:a16="http://schemas.microsoft.com/office/drawing/2014/main" id="{87CF6B16-0BC4-6EB5-21D8-D745BBD940DE}"/>
              </a:ext>
            </a:extLst>
          </p:cNvPr>
          <p:cNvSpPr txBox="1"/>
          <p:nvPr/>
        </p:nvSpPr>
        <p:spPr>
          <a:xfrm>
            <a:off x="5567966" y="3597751"/>
            <a:ext cx="2320674" cy="830997"/>
          </a:xfrm>
          <a:prstGeom prst="rect">
            <a:avLst/>
          </a:prstGeom>
          <a:noFill/>
        </p:spPr>
        <p:txBody>
          <a:bodyPr wrap="square">
            <a:spAutoFit/>
          </a:bodyPr>
          <a:lstStyle/>
          <a:p>
            <a:pPr marL="0" marR="0" algn="just">
              <a:spcBef>
                <a:spcPts val="300"/>
              </a:spcBef>
              <a:spcAft>
                <a:spcPts val="300"/>
              </a:spcAft>
            </a:pPr>
            <a:r>
              <a:rPr lang="en-US" sz="1600" dirty="0" err="1">
                <a:effectLst/>
                <a:latin typeface="#9Slide03 Arima Madurai Bold" panose="00000800000000000000" pitchFamily="2" charset="0"/>
                <a:cs typeface="#9Slide03 Arima Madurai Bold" panose="00000800000000000000" pitchFamily="2" charset="0"/>
              </a:rPr>
              <a:t>kí</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ức</a:t>
            </a:r>
            <a:r>
              <a:rPr lang="en-US" sz="1600" dirty="0">
                <a:effectLst/>
                <a:latin typeface="#9Slide03 Arima Madurai Bold" panose="00000800000000000000" pitchFamily="2" charset="0"/>
                <a:cs typeface="#9Slide03 Arima Madurai Bold" panose="00000800000000000000" pitchFamily="2" charset="0"/>
              </a:rPr>
              <a:t> ta/ quay </a:t>
            </a:r>
            <a:r>
              <a:rPr lang="en-US" sz="1600" dirty="0" err="1">
                <a:effectLst/>
                <a:latin typeface="#9Slide03 Arima Madurai Bold" panose="00000800000000000000" pitchFamily="2" charset="0"/>
                <a:cs typeface="#9Slide03 Arima Madurai Bold" panose="00000800000000000000" pitchFamily="2" charset="0"/>
              </a:rPr>
              <a:t>lại</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với</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những</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kỉ</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niệm</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của</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tuổi</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thơ</a:t>
            </a:r>
            <a:r>
              <a:rPr lang="en-US" sz="1600" dirty="0">
                <a:effectLst/>
                <a:latin typeface="#9Slide03 Arima Madurai Bold" panose="00000800000000000000" pitchFamily="2" charset="0"/>
                <a:cs typeface="#9Slide03 Arima Madurai Bold" panose="00000800000000000000" pitchFamily="2" charset="0"/>
              </a:rPr>
              <a:t>.</a:t>
            </a:r>
            <a:endParaRPr lang="en-US" sz="1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9" name="TextBox 18">
            <a:extLst>
              <a:ext uri="{FF2B5EF4-FFF2-40B4-BE49-F238E27FC236}">
                <a16:creationId xmlns:a16="http://schemas.microsoft.com/office/drawing/2014/main" id="{C7AC28AA-A5FE-AD66-DB5B-16DEE0091DBF}"/>
              </a:ext>
            </a:extLst>
          </p:cNvPr>
          <p:cNvSpPr txBox="1"/>
          <p:nvPr/>
        </p:nvSpPr>
        <p:spPr>
          <a:xfrm>
            <a:off x="2321231" y="3593326"/>
            <a:ext cx="2220220" cy="830997"/>
          </a:xfrm>
          <a:prstGeom prst="rect">
            <a:avLst/>
          </a:prstGeom>
          <a:noFill/>
        </p:spPr>
        <p:txBody>
          <a:bodyPr wrap="square">
            <a:spAutoFit/>
          </a:bodyPr>
          <a:lstStyle/>
          <a:p>
            <a:pPr marL="0" marR="0" algn="just">
              <a:spcBef>
                <a:spcPts val="300"/>
              </a:spcBef>
              <a:spcAft>
                <a:spcPts val="300"/>
              </a:spcAft>
            </a:pPr>
            <a:r>
              <a:rPr lang="en-US" sz="1600" dirty="0" err="1">
                <a:effectLst/>
                <a:latin typeface="#9Slide03 Arima Madurai Bold" panose="00000800000000000000" pitchFamily="2" charset="0"/>
                <a:cs typeface="#9Slide03 Arima Madurai Bold" panose="00000800000000000000" pitchFamily="2" charset="0"/>
              </a:rPr>
              <a:t>cũng</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làm</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kí</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ức</a:t>
            </a:r>
            <a:r>
              <a:rPr lang="en-US" sz="1600" dirty="0">
                <a:effectLst/>
                <a:latin typeface="#9Slide03 Arima Madurai Bold" panose="00000800000000000000" pitchFamily="2" charset="0"/>
                <a:cs typeface="#9Slide03 Arima Madurai Bold" panose="00000800000000000000" pitchFamily="2" charset="0"/>
              </a:rPr>
              <a:t> ta quay </a:t>
            </a:r>
            <a:r>
              <a:rPr lang="en-US" sz="1600" dirty="0" err="1">
                <a:effectLst/>
                <a:latin typeface="#9Slide03 Arima Madurai Bold" panose="00000800000000000000" pitchFamily="2" charset="0"/>
                <a:cs typeface="#9Slide03 Arima Madurai Bold" panose="00000800000000000000" pitchFamily="2" charset="0"/>
              </a:rPr>
              <a:t>lại</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với</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những</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kỉ</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niệm</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của</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tuổi</a:t>
            </a:r>
            <a:r>
              <a:rPr lang="en-US" sz="1600" dirty="0">
                <a:effectLst/>
                <a:latin typeface="#9Slide03 Arima Madurai Bold" panose="00000800000000000000" pitchFamily="2" charset="0"/>
                <a:cs typeface="#9Slide03 Arima Madurai Bold" panose="00000800000000000000" pitchFamily="2" charset="0"/>
              </a:rPr>
              <a:t> </a:t>
            </a:r>
            <a:r>
              <a:rPr lang="en-US" sz="1600" dirty="0" err="1">
                <a:effectLst/>
                <a:latin typeface="#9Slide03 Arima Madurai Bold" panose="00000800000000000000" pitchFamily="2" charset="0"/>
                <a:cs typeface="#9Slide03 Arima Madurai Bold" panose="00000800000000000000" pitchFamily="2" charset="0"/>
              </a:rPr>
              <a:t>thơ</a:t>
            </a:r>
            <a:r>
              <a:rPr lang="en-US" sz="1600" dirty="0">
                <a:effectLst/>
                <a:latin typeface="#9Slide03 Arima Madurai Bold" panose="00000800000000000000" pitchFamily="2" charset="0"/>
                <a:cs typeface="#9Slide03 Arima Madurai Bold" panose="00000800000000000000" pitchFamily="2" charset="0"/>
              </a:rPr>
              <a:t>.</a:t>
            </a:r>
            <a:endParaRPr lang="en-US" sz="1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47331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7"/>
        <p:cNvGrpSpPr/>
        <p:nvPr/>
      </p:nvGrpSpPr>
      <p:grpSpPr>
        <a:xfrm>
          <a:off x="0" y="0"/>
          <a:ext cx="0" cy="0"/>
          <a:chOff x="0" y="0"/>
          <a:chExt cx="0" cy="0"/>
        </a:xfrm>
      </p:grpSpPr>
      <p:sp>
        <p:nvSpPr>
          <p:cNvPr id="2708" name="Google Shape;2708;p31">
            <a:hlinkClick r:id="rId3" action="ppaction://hlinksldjump"/>
          </p:cNvPr>
          <p:cNvSpPr/>
          <p:nvPr/>
        </p:nvSpPr>
        <p:spPr>
          <a:xfrm>
            <a:off x="8543871" y="419054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1" name="Google Shape;2711;p31"/>
          <p:cNvSpPr/>
          <p:nvPr/>
        </p:nvSpPr>
        <p:spPr>
          <a:xfrm>
            <a:off x="8034748" y="393550"/>
            <a:ext cx="394798" cy="396390"/>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2" name="Google Shape;2712;p31"/>
          <p:cNvSpPr/>
          <p:nvPr/>
        </p:nvSpPr>
        <p:spPr>
          <a:xfrm rot="6417219">
            <a:off x="7940254" y="4200508"/>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3" name="Google Shape;2713;p31"/>
          <p:cNvSpPr/>
          <p:nvPr/>
        </p:nvSpPr>
        <p:spPr>
          <a:xfrm rot="-2185914">
            <a:off x="892563" y="455355"/>
            <a:ext cx="271696" cy="27279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4" name="Google Shape;2714;p31"/>
          <p:cNvSpPr/>
          <p:nvPr/>
        </p:nvSpPr>
        <p:spPr>
          <a:xfrm rot="6417219">
            <a:off x="811579" y="3603920"/>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5" name="Google Shape;2715;p31"/>
          <p:cNvSpPr/>
          <p:nvPr/>
        </p:nvSpPr>
        <p:spPr>
          <a:xfrm rot="9057663">
            <a:off x="8187937" y="927429"/>
            <a:ext cx="283916" cy="28506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16" name="Google Shape;2716;p31"/>
          <p:cNvGrpSpPr/>
          <p:nvPr/>
        </p:nvGrpSpPr>
        <p:grpSpPr>
          <a:xfrm>
            <a:off x="8596125" y="4296724"/>
            <a:ext cx="226285" cy="207651"/>
            <a:chOff x="8596125" y="4296724"/>
            <a:chExt cx="226285" cy="207651"/>
          </a:xfrm>
        </p:grpSpPr>
        <p:sp>
          <p:nvSpPr>
            <p:cNvPr id="2717" name="Google Shape;2717;p31"/>
            <p:cNvSpPr/>
            <p:nvPr/>
          </p:nvSpPr>
          <p:spPr>
            <a:xfrm>
              <a:off x="8631305" y="4326135"/>
              <a:ext cx="29236" cy="40052"/>
            </a:xfrm>
            <a:custGeom>
              <a:avLst/>
              <a:gdLst/>
              <a:ahLst/>
              <a:cxnLst/>
              <a:rect l="l" t="t" r="r" b="b"/>
              <a:pathLst>
                <a:path w="1839" h="2519" extrusionOk="0">
                  <a:moveTo>
                    <a:pt x="0" y="1"/>
                  </a:moveTo>
                  <a:lnTo>
                    <a:pt x="0" y="2519"/>
                  </a:lnTo>
                  <a:lnTo>
                    <a:pt x="1838" y="923"/>
                  </a:lnTo>
                  <a:lnTo>
                    <a:pt x="183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8" name="Google Shape;2718;p31"/>
            <p:cNvSpPr/>
            <p:nvPr/>
          </p:nvSpPr>
          <p:spPr>
            <a:xfrm>
              <a:off x="8645311" y="4326135"/>
              <a:ext cx="15230" cy="27920"/>
            </a:xfrm>
            <a:custGeom>
              <a:avLst/>
              <a:gdLst/>
              <a:ahLst/>
              <a:cxnLst/>
              <a:rect l="l" t="t" r="r" b="b"/>
              <a:pathLst>
                <a:path w="958" h="1756" extrusionOk="0">
                  <a:moveTo>
                    <a:pt x="0" y="1"/>
                  </a:moveTo>
                  <a:lnTo>
                    <a:pt x="0" y="1756"/>
                  </a:lnTo>
                  <a:lnTo>
                    <a:pt x="957" y="923"/>
                  </a:lnTo>
                  <a:lnTo>
                    <a:pt x="957" y="1"/>
                  </a:ln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9" name="Google Shape;2719;p31"/>
            <p:cNvSpPr/>
            <p:nvPr/>
          </p:nvSpPr>
          <p:spPr>
            <a:xfrm>
              <a:off x="8624024" y="4320984"/>
              <a:ext cx="170374" cy="183391"/>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0" name="Google Shape;2720;p31"/>
            <p:cNvSpPr/>
            <p:nvPr/>
          </p:nvSpPr>
          <p:spPr>
            <a:xfrm>
              <a:off x="8701316" y="4320984"/>
              <a:ext cx="93080" cy="183391"/>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1" name="Google Shape;2721;p31"/>
            <p:cNvSpPr/>
            <p:nvPr/>
          </p:nvSpPr>
          <p:spPr>
            <a:xfrm>
              <a:off x="8624136" y="4314895"/>
              <a:ext cx="42462" cy="13356"/>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2" name="Google Shape;2722;p31"/>
            <p:cNvSpPr/>
            <p:nvPr/>
          </p:nvSpPr>
          <p:spPr>
            <a:xfrm>
              <a:off x="8685546" y="4413256"/>
              <a:ext cx="51508" cy="91107"/>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3" name="Google Shape;2723;p31"/>
            <p:cNvSpPr/>
            <p:nvPr/>
          </p:nvSpPr>
          <p:spPr>
            <a:xfrm>
              <a:off x="8716975" y="4413256"/>
              <a:ext cx="20079" cy="91107"/>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4" name="Google Shape;2724;p31"/>
            <p:cNvSpPr/>
            <p:nvPr/>
          </p:nvSpPr>
          <p:spPr>
            <a:xfrm>
              <a:off x="8596125" y="4296724"/>
              <a:ext cx="226285" cy="9991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5" name="Google Shape;2725;p31"/>
            <p:cNvSpPr/>
            <p:nvPr/>
          </p:nvSpPr>
          <p:spPr>
            <a:xfrm>
              <a:off x="8651256" y="4314895"/>
              <a:ext cx="15341" cy="13467"/>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26" name="Google Shape;2726;p31">
            <a:hlinkClick r:id="rId3" action="ppaction://hlinksldjump"/>
          </p:cNvPr>
          <p:cNvSpPr txBox="1"/>
          <p:nvPr/>
        </p:nvSpPr>
        <p:spPr>
          <a:xfrm>
            <a:off x="8562975" y="608075"/>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rId3" action="ppaction://hlinksldjump"/>
              </a:rPr>
              <a:t>1</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7" name="Google Shape;2727;p31">
            <a:hlinkClick r:id="" action="ppaction://noaction"/>
          </p:cNvPr>
          <p:cNvSpPr txBox="1"/>
          <p:nvPr/>
        </p:nvSpPr>
        <p:spPr>
          <a:xfrm>
            <a:off x="8562975" y="1129063"/>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2</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8" name="Google Shape;2728;p31">
            <a:hlinkClick r:id="" action="ppaction://noaction"/>
          </p:cNvPr>
          <p:cNvSpPr txBox="1"/>
          <p:nvPr/>
        </p:nvSpPr>
        <p:spPr>
          <a:xfrm>
            <a:off x="8562975" y="1650050"/>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3</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9" name="Google Shape;2729;p31">
            <a:hlinkClick r:id="" action="ppaction://noaction"/>
          </p:cNvPr>
          <p:cNvSpPr txBox="1"/>
          <p:nvPr/>
        </p:nvSpPr>
        <p:spPr>
          <a:xfrm>
            <a:off x="8562975" y="2171038"/>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4</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30" name="Google Shape;2730;p31">
            <a:hlinkClick r:id="" action="ppaction://noaction"/>
          </p:cNvPr>
          <p:cNvSpPr txBox="1"/>
          <p:nvPr/>
        </p:nvSpPr>
        <p:spPr>
          <a:xfrm>
            <a:off x="8562975" y="2692025"/>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5</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31" name="Google Shape;2731;p31">
            <a:hlinkClick r:id="" action="ppaction://noaction"/>
          </p:cNvPr>
          <p:cNvSpPr txBox="1"/>
          <p:nvPr/>
        </p:nvSpPr>
        <p:spPr>
          <a:xfrm>
            <a:off x="8562975" y="3213013"/>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6</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 name="TextBox 1">
            <a:extLst>
              <a:ext uri="{FF2B5EF4-FFF2-40B4-BE49-F238E27FC236}">
                <a16:creationId xmlns:a16="http://schemas.microsoft.com/office/drawing/2014/main" id="{D06A6751-EEC5-E9BC-9A7D-DD9A22800878}"/>
              </a:ext>
            </a:extLst>
          </p:cNvPr>
          <p:cNvSpPr txBox="1"/>
          <p:nvPr/>
        </p:nvSpPr>
        <p:spPr>
          <a:xfrm>
            <a:off x="1218704" y="382055"/>
            <a:ext cx="4658496" cy="400110"/>
          </a:xfrm>
          <a:prstGeom prst="rect">
            <a:avLst/>
          </a:prstGeom>
          <a:noFill/>
        </p:spPr>
        <p:txBody>
          <a:bodyPr wrap="square">
            <a:spAutoFit/>
          </a:bodyPr>
          <a:lstStyle>
            <a:defPPr marR="0" lvl="0" algn="l" rtl="0">
              <a:lnSpc>
                <a:spcPct val="100000"/>
              </a:lnSpc>
              <a:spcBef>
                <a:spcPts val="0"/>
              </a:spcBef>
              <a:spcAft>
                <a:spcPts val="0"/>
              </a:spcAft>
            </a:defPPr>
            <a:lvl1pPr>
              <a:defRPr sz="2000" b="1">
                <a:effectLst/>
                <a:latin typeface="#9Slide05 SVNLobster" panose="02040603050506020204" pitchFamily="18" charset="0"/>
                <a:ea typeface="Times New Roman" panose="02020603050405020304" pitchFamily="18" charset="0"/>
              </a:defRPr>
            </a:lvl1pPr>
          </a:lstStyle>
          <a:p>
            <a:r>
              <a:rPr lang="en-US" dirty="0" err="1"/>
              <a:t>Bài</a:t>
            </a:r>
            <a:r>
              <a:rPr lang="en-US" dirty="0"/>
              <a:t> </a:t>
            </a:r>
            <a:r>
              <a:rPr lang="en-US" dirty="0" err="1"/>
              <a:t>tập</a:t>
            </a:r>
            <a:r>
              <a:rPr lang="en-US" dirty="0"/>
              <a:t> 1,2</a:t>
            </a:r>
          </a:p>
        </p:txBody>
      </p:sp>
      <p:graphicFrame>
        <p:nvGraphicFramePr>
          <p:cNvPr id="3" name="Table 2">
            <a:extLst>
              <a:ext uri="{FF2B5EF4-FFF2-40B4-BE49-F238E27FC236}">
                <a16:creationId xmlns:a16="http://schemas.microsoft.com/office/drawing/2014/main" id="{62A37C25-B9C7-4F85-C12A-181BEB6EB198}"/>
              </a:ext>
            </a:extLst>
          </p:cNvPr>
          <p:cNvGraphicFramePr>
            <a:graphicFrameLocks noGrp="1"/>
          </p:cNvGraphicFramePr>
          <p:nvPr>
            <p:extLst>
              <p:ext uri="{D42A27DB-BD31-4B8C-83A1-F6EECF244321}">
                <p14:modId xmlns:p14="http://schemas.microsoft.com/office/powerpoint/2010/main" val="85302500"/>
              </p:ext>
            </p:extLst>
          </p:nvPr>
        </p:nvGraphicFramePr>
        <p:xfrm>
          <a:off x="1070793" y="937263"/>
          <a:ext cx="6999089" cy="3475416"/>
        </p:xfrm>
        <a:graphic>
          <a:graphicData uri="http://schemas.openxmlformats.org/drawingml/2006/table">
            <a:tbl>
              <a:tblPr firstRow="1" firstCol="1" bandRow="1">
                <a:tableStyleId>{6E6FB3E4-43C9-4E50-92EB-93D0B37005A6}</a:tableStyleId>
              </a:tblPr>
              <a:tblGrid>
                <a:gridCol w="640198">
                  <a:extLst>
                    <a:ext uri="{9D8B030D-6E8A-4147-A177-3AD203B41FA5}">
                      <a16:colId xmlns:a16="http://schemas.microsoft.com/office/drawing/2014/main" val="4168008012"/>
                    </a:ext>
                  </a:extLst>
                </a:gridCol>
                <a:gridCol w="996043">
                  <a:extLst>
                    <a:ext uri="{9D8B030D-6E8A-4147-A177-3AD203B41FA5}">
                      <a16:colId xmlns:a16="http://schemas.microsoft.com/office/drawing/2014/main" val="2019793192"/>
                    </a:ext>
                  </a:extLst>
                </a:gridCol>
                <a:gridCol w="2326821">
                  <a:extLst>
                    <a:ext uri="{9D8B030D-6E8A-4147-A177-3AD203B41FA5}">
                      <a16:colId xmlns:a16="http://schemas.microsoft.com/office/drawing/2014/main" val="297019369"/>
                    </a:ext>
                  </a:extLst>
                </a:gridCol>
                <a:gridCol w="1159329">
                  <a:extLst>
                    <a:ext uri="{9D8B030D-6E8A-4147-A177-3AD203B41FA5}">
                      <a16:colId xmlns:a16="http://schemas.microsoft.com/office/drawing/2014/main" val="207304527"/>
                    </a:ext>
                  </a:extLst>
                </a:gridCol>
                <a:gridCol w="1876698">
                  <a:extLst>
                    <a:ext uri="{9D8B030D-6E8A-4147-A177-3AD203B41FA5}">
                      <a16:colId xmlns:a16="http://schemas.microsoft.com/office/drawing/2014/main" val="3421847985"/>
                    </a:ext>
                  </a:extLst>
                </a:gridCol>
              </a:tblGrid>
              <a:tr h="363295">
                <a:tc gridSpan="5">
                  <a:txBody>
                    <a:bodyPr/>
                    <a:lstStyle/>
                    <a:p>
                      <a:pPr marL="0" marR="0" algn="ctr">
                        <a:spcBef>
                          <a:spcPts val="300"/>
                        </a:spcBef>
                        <a:spcAft>
                          <a:spcPts val="300"/>
                        </a:spcAft>
                      </a:pPr>
                      <a:r>
                        <a:rPr lang="en-US" sz="1400" dirty="0">
                          <a:effectLst/>
                          <a:latin typeface="#9Slide03 BoosterNextFYBlack" panose="02000A03000000020004" pitchFamily="2" charset="0"/>
                        </a:rPr>
                        <a:t>PHIẾU HỌC TẬP SỐ 1</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18471" marR="18471" marT="0" marB="0" anchor="ctr">
                    <a:solidFill>
                      <a:schemeClr val="bg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85815319"/>
                  </a:ext>
                </a:extLst>
              </a:tr>
              <a:tr h="285750">
                <a:tc gridSpan="5">
                  <a:txBody>
                    <a:bodyPr/>
                    <a:lstStyle/>
                    <a:p>
                      <a:pPr marL="0" marR="0" algn="ctr">
                        <a:spcBef>
                          <a:spcPts val="300"/>
                        </a:spcBef>
                        <a:spcAft>
                          <a:spcPts val="300"/>
                        </a:spcAft>
                      </a:pPr>
                      <a:r>
                        <a:rPr lang="en-US" sz="1400" dirty="0" err="1">
                          <a:effectLst/>
                          <a:latin typeface="#9Slide03 BoosterNextFYBlack" panose="02000A03000000020004" pitchFamily="2" charset="0"/>
                        </a:rPr>
                        <a:t>Bài</a:t>
                      </a:r>
                      <a:r>
                        <a:rPr lang="en-US" sz="1400" dirty="0">
                          <a:effectLst/>
                          <a:latin typeface="#9Slide03 BoosterNextFYBlack" panose="02000A03000000020004" pitchFamily="2" charset="0"/>
                        </a:rPr>
                        <a:t> 2</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18471" marR="18471" marT="0" marB="0" anchor="ctr">
                    <a:solidFill>
                      <a:schemeClr val="bg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6993462"/>
                  </a:ext>
                </a:extLst>
              </a:tr>
              <a:tr h="255516">
                <a:tc rowSpan="2">
                  <a:txBody>
                    <a:bodyPr/>
                    <a:lstStyle/>
                    <a:p>
                      <a:pPr marL="0" marR="0" algn="ctr">
                        <a:spcBef>
                          <a:spcPts val="300"/>
                        </a:spcBef>
                        <a:spcAft>
                          <a:spcPts val="300"/>
                        </a:spcAft>
                      </a:pPr>
                      <a:r>
                        <a:rPr lang="en-US" sz="1400" dirty="0" err="1">
                          <a:effectLst/>
                          <a:latin typeface="#9Slide03 BoosterNextFYBlack" panose="02000A03000000020004" pitchFamily="2" charset="0"/>
                        </a:rPr>
                        <a:t>Câu</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18471" marR="18471" marT="0" marB="0" anchor="ctr">
                    <a:solidFill>
                      <a:schemeClr val="bg2">
                        <a:lumMod val="40000"/>
                        <a:lumOff val="60000"/>
                      </a:schemeClr>
                    </a:solidFill>
                  </a:tcPr>
                </a:tc>
                <a:tc rowSpan="2">
                  <a:txBody>
                    <a:bodyPr/>
                    <a:lstStyle/>
                    <a:p>
                      <a:pPr marL="0" marR="0" algn="ctr">
                        <a:spcBef>
                          <a:spcPts val="300"/>
                        </a:spcBef>
                        <a:spcAft>
                          <a:spcPts val="300"/>
                        </a:spcAft>
                      </a:pPr>
                      <a:r>
                        <a:rPr lang="en-US" sz="1400" dirty="0">
                          <a:effectLst/>
                          <a:latin typeface="#9Slide03 BoosterNextFYBlack" panose="02000A03000000020004" pitchFamily="2" charset="0"/>
                        </a:rPr>
                        <a:t>CN</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18471" marR="18471" marT="0" marB="0" anchor="ctr">
                    <a:solidFill>
                      <a:schemeClr val="bg2">
                        <a:lumMod val="40000"/>
                        <a:lumOff val="60000"/>
                      </a:schemeClr>
                    </a:solidFill>
                  </a:tcPr>
                </a:tc>
                <a:tc rowSpan="2">
                  <a:txBody>
                    <a:bodyPr/>
                    <a:lstStyle/>
                    <a:p>
                      <a:pPr marL="0" marR="0" algn="ctr">
                        <a:spcBef>
                          <a:spcPts val="300"/>
                        </a:spcBef>
                        <a:spcAft>
                          <a:spcPts val="300"/>
                        </a:spcAft>
                      </a:pPr>
                      <a:r>
                        <a:rPr lang="en-US" sz="1400" dirty="0">
                          <a:effectLst/>
                          <a:latin typeface="#9Slide03 BoosterNextFYBlack" panose="02000A03000000020004" pitchFamily="2" charset="0"/>
                        </a:rPr>
                        <a:t>VN</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18471" marR="18471" marT="0" marB="0" anchor="ctr">
                    <a:solidFill>
                      <a:schemeClr val="bg2">
                        <a:lumMod val="40000"/>
                        <a:lumOff val="60000"/>
                      </a:schemeClr>
                    </a:solidFill>
                  </a:tcPr>
                </a:tc>
                <a:tc gridSpan="2">
                  <a:txBody>
                    <a:bodyPr/>
                    <a:lstStyle/>
                    <a:p>
                      <a:pPr marL="0" marR="0" algn="ctr">
                        <a:spcBef>
                          <a:spcPts val="300"/>
                        </a:spcBef>
                        <a:spcAft>
                          <a:spcPts val="300"/>
                        </a:spcAft>
                      </a:pPr>
                      <a:r>
                        <a:rPr lang="en-US" sz="1400" dirty="0" err="1">
                          <a:effectLst/>
                          <a:latin typeface="#9Slide03 BoosterNextFYBlack" panose="02000A03000000020004" pitchFamily="2" charset="0"/>
                        </a:rPr>
                        <a:t>Tìm</a:t>
                      </a:r>
                      <a:r>
                        <a:rPr lang="en-US" sz="1400" dirty="0">
                          <a:effectLst/>
                          <a:latin typeface="#9Slide03 BoosterNextFYBlack" panose="02000A03000000020004" pitchFamily="2" charset="0"/>
                        </a:rPr>
                        <a:t> </a:t>
                      </a:r>
                      <a:r>
                        <a:rPr lang="en-US" sz="1400" dirty="0" err="1">
                          <a:effectLst/>
                          <a:latin typeface="#9Slide03 BoosterNextFYBlack" panose="02000A03000000020004" pitchFamily="2" charset="0"/>
                        </a:rPr>
                        <a:t>cụm</a:t>
                      </a:r>
                      <a:r>
                        <a:rPr lang="en-US" sz="1400" dirty="0">
                          <a:effectLst/>
                          <a:latin typeface="#9Slide03 BoosterNextFYBlack" panose="02000A03000000020004" pitchFamily="2" charset="0"/>
                        </a:rPr>
                        <a:t> CV </a:t>
                      </a:r>
                      <a:r>
                        <a:rPr lang="en-US" sz="1400" dirty="0" err="1">
                          <a:effectLst/>
                          <a:latin typeface="#9Slide03 BoosterNextFYBlack" panose="02000A03000000020004" pitchFamily="2" charset="0"/>
                        </a:rPr>
                        <a:t>làm</a:t>
                      </a:r>
                      <a:r>
                        <a:rPr lang="en-US" sz="1400" dirty="0">
                          <a:effectLst/>
                          <a:latin typeface="#9Slide03 BoosterNextFYBlack" panose="02000A03000000020004" pitchFamily="2" charset="0"/>
                        </a:rPr>
                        <a:t> VN</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18471" marR="18471" marT="0" marB="0" anchor="ctr">
                    <a:solidFill>
                      <a:schemeClr val="bg2">
                        <a:lumMod val="40000"/>
                        <a:lumOff val="60000"/>
                      </a:schemeClr>
                    </a:solidFill>
                  </a:tcPr>
                </a:tc>
                <a:tc hMerge="1">
                  <a:txBody>
                    <a:bodyPr/>
                    <a:lstStyle/>
                    <a:p>
                      <a:endParaRPr lang="en-US"/>
                    </a:p>
                  </a:txBody>
                  <a:tcPr/>
                </a:tc>
                <a:extLst>
                  <a:ext uri="{0D108BD9-81ED-4DB2-BD59-A6C34878D82A}">
                    <a16:rowId xmlns:a16="http://schemas.microsoft.com/office/drawing/2014/main" val="2474387755"/>
                  </a:ext>
                </a:extLst>
              </a:tr>
              <a:tr h="25551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300"/>
                        </a:spcBef>
                        <a:spcAft>
                          <a:spcPts val="300"/>
                        </a:spcAft>
                      </a:pPr>
                      <a:r>
                        <a:rPr lang="vi-VN" sz="1400">
                          <a:effectLst/>
                          <a:latin typeface="#9Slide03 BoosterNextFYBlack" panose="02000A03000000020004" pitchFamily="2" charset="0"/>
                        </a:rPr>
                        <a:t>c</a:t>
                      </a:r>
                      <a:r>
                        <a:rPr lang="en-US" sz="1400">
                          <a:effectLst/>
                          <a:latin typeface="#9Slide03 BoosterNextFYBlack" panose="02000A03000000020004" pitchFamily="2" charset="0"/>
                        </a:rPr>
                        <a:t>hủ</a:t>
                      </a:r>
                      <a:endParaRPr lang="en-US" sz="140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18471" marR="18471" marT="0" marB="0" anchor="ctr">
                    <a:solidFill>
                      <a:schemeClr val="bg2">
                        <a:lumMod val="40000"/>
                        <a:lumOff val="60000"/>
                      </a:schemeClr>
                    </a:solidFill>
                  </a:tcPr>
                </a:tc>
                <a:tc>
                  <a:txBody>
                    <a:bodyPr/>
                    <a:lstStyle/>
                    <a:p>
                      <a:pPr marL="0" marR="0" algn="ctr">
                        <a:spcBef>
                          <a:spcPts val="300"/>
                        </a:spcBef>
                        <a:spcAft>
                          <a:spcPts val="300"/>
                        </a:spcAft>
                      </a:pPr>
                      <a:r>
                        <a:rPr lang="vi-VN" sz="1400" dirty="0">
                          <a:effectLst/>
                          <a:latin typeface="#9Slide03 BoosterNextFYBlack" panose="02000A03000000020004" pitchFamily="2" charset="0"/>
                        </a:rPr>
                        <a:t>v</a:t>
                      </a:r>
                      <a:r>
                        <a:rPr lang="en-US" sz="1400" dirty="0">
                          <a:effectLst/>
                          <a:latin typeface="#9Slide03 BoosterNextFYBlack" panose="02000A03000000020004" pitchFamily="2" charset="0"/>
                        </a:rPr>
                        <a:t>ị</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18471" marR="18471" marT="0" marB="0" anchor="ctr">
                    <a:solidFill>
                      <a:schemeClr val="bg2">
                        <a:lumMod val="40000"/>
                        <a:lumOff val="60000"/>
                      </a:schemeClr>
                    </a:solidFill>
                  </a:tcPr>
                </a:tc>
                <a:extLst>
                  <a:ext uri="{0D108BD9-81ED-4DB2-BD59-A6C34878D82A}">
                    <a16:rowId xmlns:a16="http://schemas.microsoft.com/office/drawing/2014/main" val="2805785387"/>
                  </a:ext>
                </a:extLst>
              </a:tr>
              <a:tr h="550325">
                <a:tc>
                  <a:txBody>
                    <a:bodyPr/>
                    <a:lstStyle/>
                    <a:p>
                      <a:pPr marL="0" marR="0" algn="ctr">
                        <a:spcBef>
                          <a:spcPts val="300"/>
                        </a:spcBef>
                        <a:spcAft>
                          <a:spcPts val="300"/>
                        </a:spcAft>
                      </a:pPr>
                      <a:r>
                        <a:rPr lang="en-US" sz="1400" dirty="0">
                          <a:effectLst/>
                          <a:latin typeface="#9Slide03 Arima Madurai Bold" panose="00000800000000000000" pitchFamily="2" charset="0"/>
                          <a:cs typeface="#9Slide03 Arima Madurai Bold" panose="00000800000000000000" pitchFamily="2" charset="0"/>
                        </a:rPr>
                        <a:t>a</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nchor="ctr">
                    <a:solidFill>
                      <a:schemeClr val="bg2">
                        <a:lumMod val="40000"/>
                        <a:lumOff val="60000"/>
                      </a:schemeClr>
                    </a:solidFill>
                  </a:tcP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nchor="ctr"/>
                </a:tc>
                <a:extLst>
                  <a:ext uri="{0D108BD9-81ED-4DB2-BD59-A6C34878D82A}">
                    <a16:rowId xmlns:a16="http://schemas.microsoft.com/office/drawing/2014/main" val="4199878115"/>
                  </a:ext>
                </a:extLst>
              </a:tr>
              <a:tr h="742950">
                <a:tc>
                  <a:txBody>
                    <a:bodyPr/>
                    <a:lstStyle/>
                    <a:p>
                      <a:pPr marL="0" marR="0" algn="ctr">
                        <a:spcBef>
                          <a:spcPts val="300"/>
                        </a:spcBef>
                        <a:spcAft>
                          <a:spcPts val="300"/>
                        </a:spcAft>
                      </a:pPr>
                      <a:r>
                        <a:rPr lang="en-US" sz="1400" dirty="0">
                          <a:effectLst/>
                          <a:latin typeface="#9Slide03 Arima Madurai Bold" panose="00000800000000000000" pitchFamily="2" charset="0"/>
                          <a:cs typeface="#9Slide03 Arima Madurai Bold" panose="00000800000000000000" pitchFamily="2" charset="0"/>
                        </a:rPr>
                        <a:t>b</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nchor="ctr">
                    <a:solidFill>
                      <a:schemeClr val="bg2">
                        <a:lumMod val="40000"/>
                        <a:lumOff val="60000"/>
                      </a:schemeClr>
                    </a:solidFill>
                  </a:tcP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471" marR="18471" marT="0" marB="0" anchor="ctr"/>
                </a:tc>
                <a:extLst>
                  <a:ext uri="{0D108BD9-81ED-4DB2-BD59-A6C34878D82A}">
                    <a16:rowId xmlns:a16="http://schemas.microsoft.com/office/drawing/2014/main" val="3022387210"/>
                  </a:ext>
                </a:extLst>
              </a:tr>
              <a:tr h="1022064">
                <a:tc gridSpan="5">
                  <a:txBody>
                    <a:bodyPr/>
                    <a:lstStyle/>
                    <a:p>
                      <a:pPr marL="0" marR="0">
                        <a:spcBef>
                          <a:spcPts val="300"/>
                        </a:spcBef>
                        <a:spcAft>
                          <a:spcPts val="300"/>
                        </a:spcAft>
                      </a:pPr>
                      <a:endParaRPr lang="en-US" sz="100" dirty="0">
                        <a:effectLst/>
                        <a:latin typeface="#9Slide03 Arima Madurai Bold" panose="00000800000000000000" pitchFamily="2" charset="0"/>
                        <a:cs typeface="#9Slide03 Arima Madurai Bold" panose="00000800000000000000" pitchFamily="2" charset="0"/>
                      </a:endParaRPr>
                    </a:p>
                    <a:p>
                      <a:pPr marL="0" marR="0">
                        <a:spcBef>
                          <a:spcPts val="300"/>
                        </a:spcBef>
                        <a:spcAft>
                          <a:spcPts val="300"/>
                        </a:spcAft>
                      </a:pPr>
                      <a:r>
                        <a:rPr lang="en-US" sz="1400" dirty="0">
                          <a:effectLst/>
                          <a:latin typeface="#9Slide03 BoosterNextFYBlack" panose="02000A03000000020004" pitchFamily="2" charset="0"/>
                          <a:cs typeface="#9Slide03 Arima Madurai Bold" panose="00000800000000000000" pitchFamily="2" charset="0"/>
                        </a:rPr>
                        <a:t>   </a:t>
                      </a:r>
                      <a:r>
                        <a:rPr lang="vi-VN" sz="1400" dirty="0">
                          <a:effectLst/>
                          <a:latin typeface="#9Slide03 BoosterNextFYBlack" panose="02000A03000000020004" pitchFamily="2" charset="0"/>
                          <a:cs typeface="#9Slide03 Arima Madurai Bold" panose="00000800000000000000" pitchFamily="2" charset="0"/>
                        </a:rPr>
                        <a:t>H</a:t>
                      </a:r>
                      <a:r>
                        <a:rPr lang="en-US" sz="1400" dirty="0">
                          <a:effectLst/>
                          <a:latin typeface="#9Slide03 BoosterNextFYBlack" panose="02000A03000000020004" pitchFamily="2" charset="0"/>
                          <a:cs typeface="#9Slide03 Arima Madurai Bold" panose="00000800000000000000" pitchFamily="2" charset="0"/>
                        </a:rPr>
                        <a:t>ai </a:t>
                      </a:r>
                      <a:r>
                        <a:rPr lang="en-US" sz="1400" dirty="0" err="1">
                          <a:effectLst/>
                          <a:latin typeface="#9Slide03 BoosterNextFYBlack" panose="02000A03000000020004" pitchFamily="2" charset="0"/>
                          <a:cs typeface="#9Slide03 Arima Madurai Bold" panose="00000800000000000000" pitchFamily="2" charset="0"/>
                        </a:rPr>
                        <a:t>cách</a:t>
                      </a:r>
                      <a:r>
                        <a:rPr lang="en-US" sz="1400" dirty="0">
                          <a:effectLst/>
                          <a:latin typeface="#9Slide03 BoosterNextFYBlack" panose="02000A03000000020004" pitchFamily="2" charset="0"/>
                          <a:cs typeface="#9Slide03 Arima Madurai Bold" panose="00000800000000000000" pitchFamily="2" charset="0"/>
                        </a:rPr>
                        <a:t> </a:t>
                      </a:r>
                      <a:r>
                        <a:rPr lang="en-US" sz="1400" kern="100" dirty="0" err="1">
                          <a:effectLst/>
                          <a:latin typeface="#9Slide03 BoosterNextFYBlack" panose="02000A03000000020004" pitchFamily="2" charset="0"/>
                          <a:cs typeface="#9Slide03 Arima Madurai Bold" panose="00000800000000000000" pitchFamily="2" charset="0"/>
                        </a:rPr>
                        <a:t>dùng</a:t>
                      </a:r>
                      <a:r>
                        <a:rPr lang="en-US" sz="1400" kern="100" dirty="0">
                          <a:effectLst/>
                          <a:latin typeface="#9Slide03 BoosterNextFYBlack" panose="02000A03000000020004" pitchFamily="2" charset="0"/>
                          <a:cs typeface="#9Slide03 Arima Madurai Bold" panose="00000800000000000000" pitchFamily="2" charset="0"/>
                        </a:rPr>
                        <a:t> </a:t>
                      </a:r>
                      <a:r>
                        <a:rPr lang="en-US" sz="1400" kern="100" dirty="0" err="1">
                          <a:effectLst/>
                          <a:latin typeface="#9Slide03 BoosterNextFYBlack" panose="02000A03000000020004" pitchFamily="2" charset="0"/>
                          <a:cs typeface="#9Slide03 Arima Madurai Bold" panose="00000800000000000000" pitchFamily="2" charset="0"/>
                        </a:rPr>
                        <a:t>cụm</a:t>
                      </a:r>
                      <a:r>
                        <a:rPr lang="en-US" sz="1400" kern="100" dirty="0">
                          <a:effectLst/>
                          <a:latin typeface="#9Slide03 BoosterNextFYBlack" panose="02000A03000000020004" pitchFamily="2" charset="0"/>
                          <a:cs typeface="#9Slide03 Arima Madurai Bold" panose="00000800000000000000" pitchFamily="2" charset="0"/>
                        </a:rPr>
                        <a:t> </a:t>
                      </a:r>
                      <a:r>
                        <a:rPr lang="en-US" sz="1400" kern="100" dirty="0" err="1">
                          <a:effectLst/>
                          <a:latin typeface="#9Slide03 BoosterNextFYBlack" panose="02000A03000000020004" pitchFamily="2" charset="0"/>
                          <a:cs typeface="#9Slide03 Arima Madurai Bold" panose="00000800000000000000" pitchFamily="2" charset="0"/>
                        </a:rPr>
                        <a:t>chủ</a:t>
                      </a:r>
                      <a:r>
                        <a:rPr lang="en-US" sz="1400" kern="100" dirty="0">
                          <a:effectLst/>
                          <a:latin typeface="#9Slide03 BoosterNextFYBlack" panose="02000A03000000020004" pitchFamily="2" charset="0"/>
                          <a:cs typeface="#9Slide03 Arima Madurai Bold" panose="00000800000000000000" pitchFamily="2" charset="0"/>
                        </a:rPr>
                        <a:t> </a:t>
                      </a:r>
                      <a:r>
                        <a:rPr lang="en-US" sz="1400" kern="100" dirty="0" err="1">
                          <a:effectLst/>
                          <a:latin typeface="#9Slide03 BoosterNextFYBlack" panose="02000A03000000020004" pitchFamily="2" charset="0"/>
                          <a:cs typeface="#9Slide03 Arima Madurai Bold" panose="00000800000000000000" pitchFamily="2" charset="0"/>
                        </a:rPr>
                        <a:t>vị</a:t>
                      </a:r>
                      <a:r>
                        <a:rPr lang="en-US" sz="1400" kern="100" dirty="0">
                          <a:effectLst/>
                          <a:latin typeface="#9Slide03 BoosterNextFYBlack" panose="02000A03000000020004" pitchFamily="2" charset="0"/>
                          <a:cs typeface="#9Slide03 Arima Madurai Bold" panose="00000800000000000000" pitchFamily="2" charset="0"/>
                        </a:rPr>
                        <a:t> </a:t>
                      </a:r>
                      <a:r>
                        <a:rPr lang="vi-VN" sz="1400" kern="100" dirty="0">
                          <a:effectLst/>
                          <a:latin typeface="#9Slide03 BoosterNextFYBlack" panose="02000A03000000020004" pitchFamily="2" charset="0"/>
                          <a:cs typeface="#9Slide03 Arima Madurai Bold" panose="00000800000000000000" pitchFamily="2" charset="0"/>
                        </a:rPr>
                        <a:t>để </a:t>
                      </a:r>
                      <a:r>
                        <a:rPr lang="en-US" sz="1400" dirty="0" err="1">
                          <a:effectLst/>
                          <a:latin typeface="#9Slide03 BoosterNextFYBlack" panose="02000A03000000020004" pitchFamily="2" charset="0"/>
                          <a:cs typeface="#9Slide03 Arima Madurai Bold" panose="00000800000000000000" pitchFamily="2" charset="0"/>
                        </a:rPr>
                        <a:t>mở</a:t>
                      </a:r>
                      <a:r>
                        <a:rPr lang="en-US" sz="1400" dirty="0">
                          <a:effectLst/>
                          <a:latin typeface="#9Slide03 BoosterNextFYBlack" panose="02000A03000000020004" pitchFamily="2" charset="0"/>
                          <a:cs typeface="#9Slide03 Arima Madurai Bold" panose="00000800000000000000" pitchFamily="2" charset="0"/>
                        </a:rPr>
                        <a:t> </a:t>
                      </a:r>
                      <a:r>
                        <a:rPr lang="en-US" sz="1400" dirty="0" err="1">
                          <a:effectLst/>
                          <a:latin typeface="#9Slide03 BoosterNextFYBlack" panose="02000A03000000020004" pitchFamily="2" charset="0"/>
                          <a:cs typeface="#9Slide03 Arima Madurai Bold" panose="00000800000000000000" pitchFamily="2" charset="0"/>
                        </a:rPr>
                        <a:t>rộng</a:t>
                      </a:r>
                      <a:r>
                        <a:rPr lang="en-US" sz="1400" dirty="0">
                          <a:effectLst/>
                          <a:latin typeface="#9Slide03 BoosterNextFYBlack" panose="02000A03000000020004" pitchFamily="2" charset="0"/>
                          <a:cs typeface="#9Slide03 Arima Madurai Bold" panose="00000800000000000000" pitchFamily="2" charset="0"/>
                        </a:rPr>
                        <a:t> </a:t>
                      </a:r>
                      <a:r>
                        <a:rPr lang="en-US" sz="1400" dirty="0" err="1">
                          <a:effectLst/>
                          <a:latin typeface="#9Slide03 BoosterNextFYBlack" panose="02000A03000000020004" pitchFamily="2" charset="0"/>
                          <a:cs typeface="#9Slide03 Arima Madurai Bold" panose="00000800000000000000" pitchFamily="2" charset="0"/>
                        </a:rPr>
                        <a:t>vị</a:t>
                      </a:r>
                      <a:r>
                        <a:rPr lang="en-US" sz="1400" dirty="0">
                          <a:effectLst/>
                          <a:latin typeface="#9Slide03 BoosterNextFYBlack" panose="02000A03000000020004" pitchFamily="2" charset="0"/>
                          <a:cs typeface="#9Slide03 Arima Madurai Bold" panose="00000800000000000000" pitchFamily="2" charset="0"/>
                        </a:rPr>
                        <a:t> </a:t>
                      </a:r>
                      <a:r>
                        <a:rPr lang="en-US" sz="1400" dirty="0" err="1">
                          <a:effectLst/>
                          <a:latin typeface="#9Slide03 BoosterNextFYBlack" panose="02000A03000000020004" pitchFamily="2" charset="0"/>
                          <a:cs typeface="#9Slide03 Arima Madurai Bold" panose="00000800000000000000" pitchFamily="2" charset="0"/>
                        </a:rPr>
                        <a:t>ngữ</a:t>
                      </a:r>
                      <a:r>
                        <a:rPr lang="en-US" sz="1400" dirty="0">
                          <a:effectLst/>
                          <a:latin typeface="#9Slide03 BoosterNextFYBlack" panose="02000A03000000020004" pitchFamily="2" charset="0"/>
                          <a:cs typeface="#9Slide03 Arima Madurai Bold" panose="00000800000000000000" pitchFamily="2" charset="0"/>
                        </a:rPr>
                        <a:t>:</a:t>
                      </a:r>
                    </a:p>
                  </a:txBody>
                  <a:tcPr marL="18471" marR="18471" marT="0" marB="0">
                    <a:solidFill>
                      <a:schemeClr val="bg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9065538"/>
                  </a:ext>
                </a:extLst>
              </a:tr>
            </a:tbl>
          </a:graphicData>
        </a:graphic>
      </p:graphicFrame>
      <p:sp>
        <p:nvSpPr>
          <p:cNvPr id="5" name="TextBox 4">
            <a:extLst>
              <a:ext uri="{FF2B5EF4-FFF2-40B4-BE49-F238E27FC236}">
                <a16:creationId xmlns:a16="http://schemas.microsoft.com/office/drawing/2014/main" id="{258FEDFC-3FFE-EF2A-7C88-D6A293E6C99C}"/>
              </a:ext>
            </a:extLst>
          </p:cNvPr>
          <p:cNvSpPr txBox="1"/>
          <p:nvPr/>
        </p:nvSpPr>
        <p:spPr>
          <a:xfrm>
            <a:off x="1718582" y="2263973"/>
            <a:ext cx="885825" cy="307777"/>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Cậu</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Cơ</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7" name="TextBox 6">
            <a:extLst>
              <a:ext uri="{FF2B5EF4-FFF2-40B4-BE49-F238E27FC236}">
                <a16:creationId xmlns:a16="http://schemas.microsoft.com/office/drawing/2014/main" id="{87A0C585-5DE7-D6F4-0869-91135BAAA5F3}"/>
              </a:ext>
            </a:extLst>
          </p:cNvPr>
          <p:cNvSpPr txBox="1"/>
          <p:nvPr/>
        </p:nvSpPr>
        <p:spPr>
          <a:xfrm>
            <a:off x="1672408" y="2902625"/>
            <a:ext cx="1098096" cy="307777"/>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Tía</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nuôi</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tôi</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9" name="TextBox 8">
            <a:extLst>
              <a:ext uri="{FF2B5EF4-FFF2-40B4-BE49-F238E27FC236}">
                <a16:creationId xmlns:a16="http://schemas.microsoft.com/office/drawing/2014/main" id="{5EEBEB0E-22F5-AA47-17FE-23924226327B}"/>
              </a:ext>
            </a:extLst>
          </p:cNvPr>
          <p:cNvSpPr txBox="1"/>
          <p:nvPr/>
        </p:nvSpPr>
        <p:spPr>
          <a:xfrm>
            <a:off x="2909178" y="2275522"/>
            <a:ext cx="1963510" cy="307777"/>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vẫn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nét</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mặt</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hầm</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hầm</a:t>
            </a:r>
            <a:r>
              <a:rPr lang="en-US" sz="1400" dirty="0">
                <a:effectLst/>
                <a:latin typeface="#9Slide03 Arima Madurai Bold" panose="00000800000000000000" pitchFamily="2" charset="0"/>
                <a:cs typeface="#9Slide03 Arima Madurai Bold" panose="00000800000000000000" pitchFamily="2" charset="0"/>
              </a:rPr>
              <a:t> </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1" name="TextBox 10">
            <a:extLst>
              <a:ext uri="{FF2B5EF4-FFF2-40B4-BE49-F238E27FC236}">
                <a16:creationId xmlns:a16="http://schemas.microsoft.com/office/drawing/2014/main" id="{854A00F7-B92B-77CF-EB42-B18BBCF4589E}"/>
              </a:ext>
            </a:extLst>
          </p:cNvPr>
          <p:cNvSpPr txBox="1"/>
          <p:nvPr/>
        </p:nvSpPr>
        <p:spPr>
          <a:xfrm>
            <a:off x="5041446" y="2273371"/>
            <a:ext cx="1098096" cy="307777"/>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nét</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mặt</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3" name="TextBox 12">
            <a:extLst>
              <a:ext uri="{FF2B5EF4-FFF2-40B4-BE49-F238E27FC236}">
                <a16:creationId xmlns:a16="http://schemas.microsoft.com/office/drawing/2014/main" id="{06C435F1-C11C-CC9D-E68C-961C035FE5D4}"/>
              </a:ext>
            </a:extLst>
          </p:cNvPr>
          <p:cNvSpPr txBox="1"/>
          <p:nvPr/>
        </p:nvSpPr>
        <p:spPr>
          <a:xfrm>
            <a:off x="6587139" y="2254599"/>
            <a:ext cx="1285875" cy="317151"/>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hầm</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hầm</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5" name="TextBox 14">
            <a:extLst>
              <a:ext uri="{FF2B5EF4-FFF2-40B4-BE49-F238E27FC236}">
                <a16:creationId xmlns:a16="http://schemas.microsoft.com/office/drawing/2014/main" id="{9BD37A02-511B-4182-3C8F-269467F70FBD}"/>
              </a:ext>
            </a:extLst>
          </p:cNvPr>
          <p:cNvSpPr txBox="1"/>
          <p:nvPr/>
        </p:nvSpPr>
        <p:spPr>
          <a:xfrm>
            <a:off x="2770504" y="2794903"/>
            <a:ext cx="2235694" cy="523220"/>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tay</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cầm</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một</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chiếc</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nỏ</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lên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ngắm</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nghía</a:t>
            </a:r>
            <a:r>
              <a:rPr lang="en-US" sz="1400" dirty="0">
                <a:effectLst/>
                <a:latin typeface="#9Slide03 Arima Madurai Bold" panose="00000800000000000000" pitchFamily="2" charset="0"/>
                <a:cs typeface="#9Slide03 Arima Madurai Bold" panose="00000800000000000000" pitchFamily="2" charset="0"/>
              </a:rPr>
              <a:t>.</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7" name="TextBox 16">
            <a:extLst>
              <a:ext uri="{FF2B5EF4-FFF2-40B4-BE49-F238E27FC236}">
                <a16:creationId xmlns:a16="http://schemas.microsoft.com/office/drawing/2014/main" id="{D23118F7-B051-D974-2F1D-BBC3081551EB}"/>
              </a:ext>
            </a:extLst>
          </p:cNvPr>
          <p:cNvSpPr txBox="1"/>
          <p:nvPr/>
        </p:nvSpPr>
        <p:spPr>
          <a:xfrm>
            <a:off x="5400674" y="2902624"/>
            <a:ext cx="738868" cy="307777"/>
          </a:xfrm>
          <a:prstGeom prst="rect">
            <a:avLst/>
          </a:prstGeom>
          <a:noFill/>
        </p:spPr>
        <p:txBody>
          <a:bodyPr wrap="square">
            <a:spAutoFit/>
          </a:bodyPr>
          <a:lstStyle/>
          <a:p>
            <a:r>
              <a:rPr lang="en-US" sz="1400" dirty="0" err="1">
                <a:effectLst/>
                <a:latin typeface="#9Slide03 Arima Madurai Bold" panose="00000800000000000000" pitchFamily="2" charset="0"/>
                <a:cs typeface="#9Slide03 Arima Madurai Bold" panose="00000800000000000000" pitchFamily="2" charset="0"/>
              </a:rPr>
              <a:t>tay</a:t>
            </a:r>
            <a:endParaRPr lang="en-US" dirty="0"/>
          </a:p>
        </p:txBody>
      </p:sp>
      <p:sp>
        <p:nvSpPr>
          <p:cNvPr id="19" name="TextBox 18">
            <a:extLst>
              <a:ext uri="{FF2B5EF4-FFF2-40B4-BE49-F238E27FC236}">
                <a16:creationId xmlns:a16="http://schemas.microsoft.com/office/drawing/2014/main" id="{B1CDE72E-4C3E-B7A1-4C95-D48CDF399438}"/>
              </a:ext>
            </a:extLst>
          </p:cNvPr>
          <p:cNvSpPr txBox="1"/>
          <p:nvPr/>
        </p:nvSpPr>
        <p:spPr>
          <a:xfrm>
            <a:off x="6105443" y="2794902"/>
            <a:ext cx="2054857" cy="523220"/>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cầm</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một</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chiếc</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nỏ</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lên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ngắm</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nghía</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21" name="TextBox 20">
            <a:extLst>
              <a:ext uri="{FF2B5EF4-FFF2-40B4-BE49-F238E27FC236}">
                <a16:creationId xmlns:a16="http://schemas.microsoft.com/office/drawing/2014/main" id="{14D0112F-F06B-0847-0015-270F0B8B4C3C}"/>
              </a:ext>
            </a:extLst>
          </p:cNvPr>
          <p:cNvSpPr txBox="1"/>
          <p:nvPr/>
        </p:nvSpPr>
        <p:spPr>
          <a:xfrm>
            <a:off x="1076089" y="3765047"/>
            <a:ext cx="4678134" cy="307777"/>
          </a:xfrm>
          <a:prstGeom prst="rect">
            <a:avLst/>
          </a:prstGeom>
          <a:noFill/>
        </p:spPr>
        <p:txBody>
          <a:bodyPr wrap="square">
            <a:spAutoFit/>
          </a:bodyPr>
          <a:lstStyle/>
          <a:p>
            <a:pPr marL="0" marR="0">
              <a:spcBef>
                <a:spcPts val="300"/>
              </a:spcBef>
              <a:spcAft>
                <a:spcPts val="300"/>
              </a:spcAft>
            </a:pP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Cách</a:t>
            </a:r>
            <a:r>
              <a:rPr lang="en-US" sz="1400" dirty="0">
                <a:effectLst/>
                <a:latin typeface="#9Slide03 Arima Madurai Bold" panose="00000800000000000000" pitchFamily="2" charset="0"/>
                <a:cs typeface="#9Slide03 Arima Madurai Bold" panose="00000800000000000000" pitchFamily="2" charset="0"/>
              </a:rPr>
              <a:t> 1:</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dùng</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cụm</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chủ</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vị</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bổ</a:t>
            </a:r>
            <a:r>
              <a:rPr lang="en-US" sz="1400" kern="100" dirty="0">
                <a:effectLst/>
                <a:latin typeface="#9Slide03 Arima Madurai Bold" panose="00000800000000000000" pitchFamily="2" charset="0"/>
                <a:cs typeface="#9Slide03 Arima Madurai Bold" panose="00000800000000000000" pitchFamily="2" charset="0"/>
              </a:rPr>
              <a:t> sung </a:t>
            </a:r>
            <a:r>
              <a:rPr lang="en-US" sz="1400" kern="100" dirty="0" err="1">
                <a:effectLst/>
                <a:latin typeface="#9Slide03 Arima Madurai Bold" panose="00000800000000000000" pitchFamily="2" charset="0"/>
                <a:cs typeface="#9Slide03 Arima Madurai Bold" panose="00000800000000000000" pitchFamily="2" charset="0"/>
              </a:rPr>
              <a:t>cho</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từ</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làm</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vị</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ngữ</a:t>
            </a:r>
            <a:endParaRPr lang="en-US" sz="1400" dirty="0">
              <a:effectLst/>
              <a:latin typeface="#9Slide03 Arima Madurai Bold" panose="00000800000000000000" pitchFamily="2" charset="0"/>
              <a:cs typeface="#9Slide03 Arima Madurai Bold" panose="00000800000000000000" pitchFamily="2" charset="0"/>
            </a:endParaRPr>
          </a:p>
        </p:txBody>
      </p:sp>
      <p:sp>
        <p:nvSpPr>
          <p:cNvPr id="23" name="TextBox 22">
            <a:extLst>
              <a:ext uri="{FF2B5EF4-FFF2-40B4-BE49-F238E27FC236}">
                <a16:creationId xmlns:a16="http://schemas.microsoft.com/office/drawing/2014/main" id="{56799A51-FF8C-A8E1-5F7F-A301E71D47C8}"/>
              </a:ext>
            </a:extLst>
          </p:cNvPr>
          <p:cNvSpPr txBox="1"/>
          <p:nvPr/>
        </p:nvSpPr>
        <p:spPr>
          <a:xfrm>
            <a:off x="1059110" y="4088863"/>
            <a:ext cx="4678134" cy="307777"/>
          </a:xfrm>
          <a:prstGeom prst="rect">
            <a:avLst/>
          </a:prstGeom>
          <a:noFill/>
        </p:spPr>
        <p:txBody>
          <a:bodyPr wrap="square">
            <a:spAutoFit/>
          </a:bodyPr>
          <a:lstStyle/>
          <a:p>
            <a:pPr marL="0" marR="0">
              <a:spcBef>
                <a:spcPts val="300"/>
              </a:spcBef>
              <a:spcAft>
                <a:spcPts val="300"/>
              </a:spcAft>
            </a:pP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Cách</a:t>
            </a:r>
            <a:r>
              <a:rPr lang="en-US" sz="1400" dirty="0">
                <a:effectLst/>
                <a:latin typeface="#9Slide03 Arima Madurai Bold" panose="00000800000000000000" pitchFamily="2" charset="0"/>
                <a:cs typeface="#9Slide03 Arima Madurai Bold" panose="00000800000000000000" pitchFamily="2" charset="0"/>
              </a:rPr>
              <a:t> 2:</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dùng</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cụm</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chủ</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vị</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trực</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tiếp</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cấu</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tạo</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nên</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vị</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ngữ</a:t>
            </a:r>
            <a:r>
              <a:rPr lang="en-US" sz="1400" kern="100" dirty="0">
                <a:effectLst/>
                <a:latin typeface="#9Slide03 Arima Madurai Bold" panose="00000800000000000000" pitchFamily="2" charset="0"/>
                <a:cs typeface="#9Slide03 Arima Madurai Bold" panose="00000800000000000000" pitchFamily="2" charset="0"/>
              </a:rPr>
              <a:t>.</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8592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7" grpId="0"/>
      <p:bldP spid="19" grpId="0"/>
      <p:bldP spid="21"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7"/>
        <p:cNvGrpSpPr/>
        <p:nvPr/>
      </p:nvGrpSpPr>
      <p:grpSpPr>
        <a:xfrm>
          <a:off x="0" y="0"/>
          <a:ext cx="0" cy="0"/>
          <a:chOff x="0" y="0"/>
          <a:chExt cx="0" cy="0"/>
        </a:xfrm>
      </p:grpSpPr>
      <p:sp>
        <p:nvSpPr>
          <p:cNvPr id="2708" name="Google Shape;2708;p31">
            <a:hlinkClick r:id="rId3" action="ppaction://hlinksldjump"/>
          </p:cNvPr>
          <p:cNvSpPr/>
          <p:nvPr/>
        </p:nvSpPr>
        <p:spPr>
          <a:xfrm>
            <a:off x="8543871" y="419054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1" name="Google Shape;2711;p31"/>
          <p:cNvSpPr/>
          <p:nvPr/>
        </p:nvSpPr>
        <p:spPr>
          <a:xfrm>
            <a:off x="8034748" y="393550"/>
            <a:ext cx="394798" cy="396390"/>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2" name="Google Shape;2712;p31"/>
          <p:cNvSpPr/>
          <p:nvPr/>
        </p:nvSpPr>
        <p:spPr>
          <a:xfrm rot="6417219">
            <a:off x="7940254" y="4200508"/>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3" name="Google Shape;2713;p31"/>
          <p:cNvSpPr/>
          <p:nvPr/>
        </p:nvSpPr>
        <p:spPr>
          <a:xfrm rot="-2185914">
            <a:off x="892563" y="455355"/>
            <a:ext cx="271696" cy="27279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4" name="Google Shape;2714;p31"/>
          <p:cNvSpPr/>
          <p:nvPr/>
        </p:nvSpPr>
        <p:spPr>
          <a:xfrm rot="6417219">
            <a:off x="811579" y="3603920"/>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5" name="Google Shape;2715;p31"/>
          <p:cNvSpPr/>
          <p:nvPr/>
        </p:nvSpPr>
        <p:spPr>
          <a:xfrm rot="9057663">
            <a:off x="8187937" y="927429"/>
            <a:ext cx="283916" cy="28506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16" name="Google Shape;2716;p31"/>
          <p:cNvGrpSpPr/>
          <p:nvPr/>
        </p:nvGrpSpPr>
        <p:grpSpPr>
          <a:xfrm>
            <a:off x="8596125" y="4296724"/>
            <a:ext cx="226285" cy="207651"/>
            <a:chOff x="8596125" y="4296724"/>
            <a:chExt cx="226285" cy="207651"/>
          </a:xfrm>
        </p:grpSpPr>
        <p:sp>
          <p:nvSpPr>
            <p:cNvPr id="2717" name="Google Shape;2717;p31"/>
            <p:cNvSpPr/>
            <p:nvPr/>
          </p:nvSpPr>
          <p:spPr>
            <a:xfrm>
              <a:off x="8631305" y="4326135"/>
              <a:ext cx="29236" cy="40052"/>
            </a:xfrm>
            <a:custGeom>
              <a:avLst/>
              <a:gdLst/>
              <a:ahLst/>
              <a:cxnLst/>
              <a:rect l="l" t="t" r="r" b="b"/>
              <a:pathLst>
                <a:path w="1839" h="2519" extrusionOk="0">
                  <a:moveTo>
                    <a:pt x="0" y="1"/>
                  </a:moveTo>
                  <a:lnTo>
                    <a:pt x="0" y="2519"/>
                  </a:lnTo>
                  <a:lnTo>
                    <a:pt x="1838" y="923"/>
                  </a:lnTo>
                  <a:lnTo>
                    <a:pt x="183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8" name="Google Shape;2718;p31"/>
            <p:cNvSpPr/>
            <p:nvPr/>
          </p:nvSpPr>
          <p:spPr>
            <a:xfrm>
              <a:off x="8645311" y="4326135"/>
              <a:ext cx="15230" cy="27920"/>
            </a:xfrm>
            <a:custGeom>
              <a:avLst/>
              <a:gdLst/>
              <a:ahLst/>
              <a:cxnLst/>
              <a:rect l="l" t="t" r="r" b="b"/>
              <a:pathLst>
                <a:path w="958" h="1756" extrusionOk="0">
                  <a:moveTo>
                    <a:pt x="0" y="1"/>
                  </a:moveTo>
                  <a:lnTo>
                    <a:pt x="0" y="1756"/>
                  </a:lnTo>
                  <a:lnTo>
                    <a:pt x="957" y="923"/>
                  </a:lnTo>
                  <a:lnTo>
                    <a:pt x="957" y="1"/>
                  </a:ln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9" name="Google Shape;2719;p31"/>
            <p:cNvSpPr/>
            <p:nvPr/>
          </p:nvSpPr>
          <p:spPr>
            <a:xfrm>
              <a:off x="8624024" y="4320984"/>
              <a:ext cx="170374" cy="183391"/>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0" name="Google Shape;2720;p31"/>
            <p:cNvSpPr/>
            <p:nvPr/>
          </p:nvSpPr>
          <p:spPr>
            <a:xfrm>
              <a:off x="8701316" y="4320984"/>
              <a:ext cx="93080" cy="183391"/>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1" name="Google Shape;2721;p31"/>
            <p:cNvSpPr/>
            <p:nvPr/>
          </p:nvSpPr>
          <p:spPr>
            <a:xfrm>
              <a:off x="8624136" y="4314895"/>
              <a:ext cx="42462" cy="13356"/>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2" name="Google Shape;2722;p31"/>
            <p:cNvSpPr/>
            <p:nvPr/>
          </p:nvSpPr>
          <p:spPr>
            <a:xfrm>
              <a:off x="8685546" y="4413256"/>
              <a:ext cx="51508" cy="91107"/>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3" name="Google Shape;2723;p31"/>
            <p:cNvSpPr/>
            <p:nvPr/>
          </p:nvSpPr>
          <p:spPr>
            <a:xfrm>
              <a:off x="8716975" y="4413256"/>
              <a:ext cx="20079" cy="91107"/>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4" name="Google Shape;2724;p31"/>
            <p:cNvSpPr/>
            <p:nvPr/>
          </p:nvSpPr>
          <p:spPr>
            <a:xfrm>
              <a:off x="8596125" y="4296724"/>
              <a:ext cx="226285" cy="9991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5" name="Google Shape;2725;p31"/>
            <p:cNvSpPr/>
            <p:nvPr/>
          </p:nvSpPr>
          <p:spPr>
            <a:xfrm>
              <a:off x="8651256" y="4314895"/>
              <a:ext cx="15341" cy="13467"/>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26" name="Google Shape;2726;p31">
            <a:hlinkClick r:id="rId3" action="ppaction://hlinksldjump"/>
          </p:cNvPr>
          <p:cNvSpPr txBox="1"/>
          <p:nvPr/>
        </p:nvSpPr>
        <p:spPr>
          <a:xfrm>
            <a:off x="8562975" y="608075"/>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rId3" action="ppaction://hlinksldjump"/>
              </a:rPr>
              <a:t>1</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7" name="Google Shape;2727;p31">
            <a:hlinkClick r:id="" action="ppaction://noaction"/>
          </p:cNvPr>
          <p:cNvSpPr txBox="1"/>
          <p:nvPr/>
        </p:nvSpPr>
        <p:spPr>
          <a:xfrm>
            <a:off x="8562975" y="1129063"/>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2</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8" name="Google Shape;2728;p31">
            <a:hlinkClick r:id="" action="ppaction://noaction"/>
          </p:cNvPr>
          <p:cNvSpPr txBox="1"/>
          <p:nvPr/>
        </p:nvSpPr>
        <p:spPr>
          <a:xfrm>
            <a:off x="8562975" y="1650050"/>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3</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9" name="Google Shape;2729;p31">
            <a:hlinkClick r:id="" action="ppaction://noaction"/>
          </p:cNvPr>
          <p:cNvSpPr txBox="1"/>
          <p:nvPr/>
        </p:nvSpPr>
        <p:spPr>
          <a:xfrm>
            <a:off x="8562975" y="2171038"/>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4</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30" name="Google Shape;2730;p31">
            <a:hlinkClick r:id="" action="ppaction://noaction"/>
          </p:cNvPr>
          <p:cNvSpPr txBox="1"/>
          <p:nvPr/>
        </p:nvSpPr>
        <p:spPr>
          <a:xfrm>
            <a:off x="8562975" y="2692025"/>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5</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31" name="Google Shape;2731;p31">
            <a:hlinkClick r:id="" action="ppaction://noaction"/>
          </p:cNvPr>
          <p:cNvSpPr txBox="1"/>
          <p:nvPr/>
        </p:nvSpPr>
        <p:spPr>
          <a:xfrm>
            <a:off x="8562975" y="3213013"/>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6</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 name="TextBox 1">
            <a:extLst>
              <a:ext uri="{FF2B5EF4-FFF2-40B4-BE49-F238E27FC236}">
                <a16:creationId xmlns:a16="http://schemas.microsoft.com/office/drawing/2014/main" id="{16EA5553-DFA4-10B4-85A1-7AB15899E7B3}"/>
              </a:ext>
            </a:extLst>
          </p:cNvPr>
          <p:cNvSpPr txBox="1"/>
          <p:nvPr/>
        </p:nvSpPr>
        <p:spPr>
          <a:xfrm>
            <a:off x="1218704" y="408020"/>
            <a:ext cx="4658496" cy="400110"/>
          </a:xfrm>
          <a:prstGeom prst="rect">
            <a:avLst/>
          </a:prstGeom>
          <a:noFill/>
        </p:spPr>
        <p:txBody>
          <a:bodyPr wrap="square">
            <a:spAutoFit/>
          </a:bodyPr>
          <a:lstStyle>
            <a:defPPr marR="0" lvl="0" algn="l" rtl="0">
              <a:lnSpc>
                <a:spcPct val="100000"/>
              </a:lnSpc>
              <a:spcBef>
                <a:spcPts val="0"/>
              </a:spcBef>
              <a:spcAft>
                <a:spcPts val="0"/>
              </a:spcAft>
              <a:defRPr/>
            </a:defPPr>
            <a:lvl1pPr>
              <a:defRPr sz="2000" b="1">
                <a:effectLst/>
                <a:latin typeface="#9Slide05 SVNLobster" panose="02040603050506020204" pitchFamily="18" charset="0"/>
                <a:ea typeface="Times New Roman" panose="02020603050405020304" pitchFamily="18" charset="0"/>
              </a:defRPr>
            </a:lvl1pPr>
          </a:lstStyle>
          <a:p>
            <a:r>
              <a:rPr lang="en-US" dirty="0" err="1"/>
              <a:t>Bài</a:t>
            </a:r>
            <a:r>
              <a:rPr lang="en-US" dirty="0"/>
              <a:t> </a:t>
            </a:r>
            <a:r>
              <a:rPr lang="en-US" dirty="0" err="1"/>
              <a:t>tập</a:t>
            </a:r>
            <a:r>
              <a:rPr lang="en-US" dirty="0"/>
              <a:t> 3,4</a:t>
            </a:r>
          </a:p>
        </p:txBody>
      </p:sp>
      <p:graphicFrame>
        <p:nvGraphicFramePr>
          <p:cNvPr id="3" name="Table 2">
            <a:extLst>
              <a:ext uri="{FF2B5EF4-FFF2-40B4-BE49-F238E27FC236}">
                <a16:creationId xmlns:a16="http://schemas.microsoft.com/office/drawing/2014/main" id="{5C53A128-8743-1241-122B-EEDE8B6D62EC}"/>
              </a:ext>
            </a:extLst>
          </p:cNvPr>
          <p:cNvGraphicFramePr>
            <a:graphicFrameLocks noGrp="1"/>
          </p:cNvGraphicFramePr>
          <p:nvPr>
            <p:extLst>
              <p:ext uri="{D42A27DB-BD31-4B8C-83A1-F6EECF244321}">
                <p14:modId xmlns:p14="http://schemas.microsoft.com/office/powerpoint/2010/main" val="836813951"/>
              </p:ext>
            </p:extLst>
          </p:nvPr>
        </p:nvGraphicFramePr>
        <p:xfrm>
          <a:off x="1028412" y="928940"/>
          <a:ext cx="7108185" cy="3445834"/>
        </p:xfrm>
        <a:graphic>
          <a:graphicData uri="http://schemas.openxmlformats.org/drawingml/2006/table">
            <a:tbl>
              <a:tblPr firstRow="1" firstCol="1" bandRow="1">
                <a:tableStyleId>{6E6FB3E4-43C9-4E50-92EB-93D0B37005A6}</a:tableStyleId>
              </a:tblPr>
              <a:tblGrid>
                <a:gridCol w="612610">
                  <a:extLst>
                    <a:ext uri="{9D8B030D-6E8A-4147-A177-3AD203B41FA5}">
                      <a16:colId xmlns:a16="http://schemas.microsoft.com/office/drawing/2014/main" val="2591876602"/>
                    </a:ext>
                  </a:extLst>
                </a:gridCol>
                <a:gridCol w="1787979">
                  <a:extLst>
                    <a:ext uri="{9D8B030D-6E8A-4147-A177-3AD203B41FA5}">
                      <a16:colId xmlns:a16="http://schemas.microsoft.com/office/drawing/2014/main" val="2721706943"/>
                    </a:ext>
                  </a:extLst>
                </a:gridCol>
                <a:gridCol w="2318657">
                  <a:extLst>
                    <a:ext uri="{9D8B030D-6E8A-4147-A177-3AD203B41FA5}">
                      <a16:colId xmlns:a16="http://schemas.microsoft.com/office/drawing/2014/main" val="793245259"/>
                    </a:ext>
                  </a:extLst>
                </a:gridCol>
                <a:gridCol w="1118507">
                  <a:extLst>
                    <a:ext uri="{9D8B030D-6E8A-4147-A177-3AD203B41FA5}">
                      <a16:colId xmlns:a16="http://schemas.microsoft.com/office/drawing/2014/main" val="3356915579"/>
                    </a:ext>
                  </a:extLst>
                </a:gridCol>
                <a:gridCol w="1270432">
                  <a:extLst>
                    <a:ext uri="{9D8B030D-6E8A-4147-A177-3AD203B41FA5}">
                      <a16:colId xmlns:a16="http://schemas.microsoft.com/office/drawing/2014/main" val="367903093"/>
                    </a:ext>
                  </a:extLst>
                </a:gridCol>
              </a:tblGrid>
              <a:tr h="361017">
                <a:tc gridSpan="5">
                  <a:txBody>
                    <a:bodyPr/>
                    <a:lstStyle/>
                    <a:p>
                      <a:pPr marL="0" marR="0" algn="ctr">
                        <a:spcBef>
                          <a:spcPts val="300"/>
                        </a:spcBef>
                        <a:spcAft>
                          <a:spcPts val="300"/>
                        </a:spcAft>
                      </a:pPr>
                      <a:r>
                        <a:rPr lang="en-US" sz="1400" dirty="0">
                          <a:effectLst/>
                          <a:latin typeface="#9Slide03 BoosterNextFYBlack" panose="02000A03000000020004" pitchFamily="2" charset="0"/>
                        </a:rPr>
                        <a:t>PHIẾU HỌC TẬP SỐ </a:t>
                      </a:r>
                      <a:r>
                        <a:rPr lang="vi-VN" sz="1400" dirty="0">
                          <a:effectLst/>
                          <a:latin typeface="#9Slide03 BoosterNextFYBlack" panose="02000A03000000020004" pitchFamily="2" charset="0"/>
                        </a:rPr>
                        <a:t>2</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7799" marR="7799" marT="0" marB="0" anchor="ctr">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8173945"/>
                  </a:ext>
                </a:extLst>
              </a:tr>
              <a:tr h="318407">
                <a:tc gridSpan="5">
                  <a:txBody>
                    <a:bodyPr/>
                    <a:lstStyle/>
                    <a:p>
                      <a:pPr marL="0" marR="0" algn="ctr">
                        <a:spcBef>
                          <a:spcPts val="300"/>
                        </a:spcBef>
                        <a:spcAft>
                          <a:spcPts val="300"/>
                        </a:spcAft>
                      </a:pPr>
                      <a:r>
                        <a:rPr lang="en-US" sz="1400" dirty="0" err="1">
                          <a:effectLst/>
                          <a:latin typeface="#9Slide03 BoosterNextFYBlack" panose="02000A03000000020004" pitchFamily="2" charset="0"/>
                        </a:rPr>
                        <a:t>Bài</a:t>
                      </a:r>
                      <a:r>
                        <a:rPr lang="en-US" sz="1400" dirty="0">
                          <a:effectLst/>
                          <a:latin typeface="#9Slide03 BoosterNextFYBlack" panose="02000A03000000020004" pitchFamily="2" charset="0"/>
                        </a:rPr>
                        <a:t> 3</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7799" marR="7799" marT="0" marB="0" anchor="ctr">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1446391"/>
                  </a:ext>
                </a:extLst>
              </a:tr>
              <a:tr h="259605">
                <a:tc rowSpan="2">
                  <a:txBody>
                    <a:bodyPr/>
                    <a:lstStyle/>
                    <a:p>
                      <a:pPr marL="0" marR="0" algn="ctr">
                        <a:spcBef>
                          <a:spcPts val="300"/>
                        </a:spcBef>
                        <a:spcAft>
                          <a:spcPts val="300"/>
                        </a:spcAft>
                      </a:pPr>
                      <a:r>
                        <a:rPr lang="en-US" sz="1400">
                          <a:effectLst/>
                          <a:latin typeface="#9Slide03 BoosterNextFYBlack" panose="02000A03000000020004" pitchFamily="2" charset="0"/>
                        </a:rPr>
                        <a:t>Câu</a:t>
                      </a:r>
                      <a:endParaRPr lang="en-US" sz="140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7799" marR="7799" marT="0" marB="0" anchor="ctr">
                    <a:solidFill>
                      <a:schemeClr val="accent6">
                        <a:lumMod val="40000"/>
                        <a:lumOff val="60000"/>
                      </a:schemeClr>
                    </a:solidFill>
                  </a:tcPr>
                </a:tc>
                <a:tc rowSpan="2">
                  <a:txBody>
                    <a:bodyPr/>
                    <a:lstStyle/>
                    <a:p>
                      <a:pPr marL="0" marR="0" algn="ctr">
                        <a:spcBef>
                          <a:spcPts val="300"/>
                        </a:spcBef>
                        <a:spcAft>
                          <a:spcPts val="300"/>
                        </a:spcAft>
                      </a:pPr>
                      <a:r>
                        <a:rPr lang="en-US" sz="1400" dirty="0">
                          <a:effectLst/>
                          <a:latin typeface="#9Slide03 BoosterNextFYBlack" panose="02000A03000000020004" pitchFamily="2" charset="0"/>
                        </a:rPr>
                        <a:t>CN</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7799" marR="7799" marT="0" marB="0" anchor="ctr">
                    <a:solidFill>
                      <a:schemeClr val="accent6">
                        <a:lumMod val="40000"/>
                        <a:lumOff val="60000"/>
                      </a:schemeClr>
                    </a:solidFill>
                  </a:tcPr>
                </a:tc>
                <a:tc rowSpan="2">
                  <a:txBody>
                    <a:bodyPr/>
                    <a:lstStyle/>
                    <a:p>
                      <a:pPr marL="0" marR="0" algn="ctr">
                        <a:spcBef>
                          <a:spcPts val="300"/>
                        </a:spcBef>
                        <a:spcAft>
                          <a:spcPts val="300"/>
                        </a:spcAft>
                      </a:pPr>
                      <a:r>
                        <a:rPr lang="en-US" sz="1400">
                          <a:effectLst/>
                          <a:latin typeface="#9Slide03 BoosterNextFYBlack" panose="02000A03000000020004" pitchFamily="2" charset="0"/>
                        </a:rPr>
                        <a:t>VN</a:t>
                      </a:r>
                      <a:endParaRPr lang="en-US" sz="140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7799" marR="7799" marT="0" marB="0" anchor="ctr">
                    <a:solidFill>
                      <a:schemeClr val="accent6">
                        <a:lumMod val="40000"/>
                        <a:lumOff val="60000"/>
                      </a:schemeClr>
                    </a:solidFill>
                  </a:tcPr>
                </a:tc>
                <a:tc gridSpan="2">
                  <a:txBody>
                    <a:bodyPr/>
                    <a:lstStyle/>
                    <a:p>
                      <a:pPr marL="0" marR="0" algn="ctr">
                        <a:spcBef>
                          <a:spcPts val="300"/>
                        </a:spcBef>
                        <a:spcAft>
                          <a:spcPts val="300"/>
                        </a:spcAft>
                      </a:pPr>
                      <a:r>
                        <a:rPr lang="en-US" sz="1400" dirty="0" err="1">
                          <a:effectLst/>
                          <a:latin typeface="#9Slide03 BoosterNextFYBlack" panose="02000A03000000020004" pitchFamily="2" charset="0"/>
                        </a:rPr>
                        <a:t>Tìm</a:t>
                      </a:r>
                      <a:r>
                        <a:rPr lang="en-US" sz="1400" dirty="0">
                          <a:effectLst/>
                          <a:latin typeface="#9Slide03 BoosterNextFYBlack" panose="02000A03000000020004" pitchFamily="2" charset="0"/>
                        </a:rPr>
                        <a:t> CDT </a:t>
                      </a:r>
                      <a:r>
                        <a:rPr lang="en-US" sz="1400" dirty="0" err="1">
                          <a:effectLst/>
                          <a:latin typeface="#9Slide03 BoosterNextFYBlack" panose="02000A03000000020004" pitchFamily="2" charset="0"/>
                        </a:rPr>
                        <a:t>làm</a:t>
                      </a:r>
                      <a:r>
                        <a:rPr lang="en-US" sz="1400" dirty="0">
                          <a:effectLst/>
                          <a:latin typeface="#9Slide03 BoosterNextFYBlack" panose="02000A03000000020004" pitchFamily="2" charset="0"/>
                        </a:rPr>
                        <a:t> CN</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7799" marR="7799" marT="0" marB="0" anchor="ctr">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val="4200396958"/>
                  </a:ext>
                </a:extLst>
              </a:tr>
              <a:tr h="64901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300"/>
                        </a:spcBef>
                        <a:spcAft>
                          <a:spcPts val="300"/>
                        </a:spcAft>
                      </a:pPr>
                      <a:r>
                        <a:rPr lang="en-US" sz="1400" dirty="0">
                          <a:effectLst/>
                          <a:latin typeface="#9Slide03 BoosterNextFYBlack" panose="02000A03000000020004" pitchFamily="2" charset="0"/>
                        </a:rPr>
                        <a:t>DTTT</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7799" marR="7799" marT="0" marB="0" anchor="ctr">
                    <a:solidFill>
                      <a:schemeClr val="accent6">
                        <a:lumMod val="40000"/>
                        <a:lumOff val="60000"/>
                      </a:schemeClr>
                    </a:solidFill>
                  </a:tcPr>
                </a:tc>
                <a:tc>
                  <a:txBody>
                    <a:bodyPr/>
                    <a:lstStyle/>
                    <a:p>
                      <a:pPr marL="0" marR="0" algn="ctr">
                        <a:spcBef>
                          <a:spcPts val="300"/>
                        </a:spcBef>
                        <a:spcAft>
                          <a:spcPts val="300"/>
                        </a:spcAft>
                      </a:pPr>
                      <a:r>
                        <a:rPr lang="en-US" sz="1400" dirty="0">
                          <a:effectLst/>
                          <a:latin typeface="#9Slide03 BoosterNextFYBlack" panose="02000A03000000020004" pitchFamily="2" charset="0"/>
                        </a:rPr>
                        <a:t>TTP </a:t>
                      </a:r>
                      <a:r>
                        <a:rPr lang="en-US" sz="1400" dirty="0" err="1">
                          <a:effectLst/>
                          <a:latin typeface="#9Slide03 BoosterNextFYBlack" panose="02000A03000000020004" pitchFamily="2" charset="0"/>
                        </a:rPr>
                        <a:t>là</a:t>
                      </a:r>
                      <a:r>
                        <a:rPr lang="en-US" sz="1400" dirty="0">
                          <a:effectLst/>
                          <a:latin typeface="#9Slide03 BoosterNextFYBlack" panose="02000A03000000020004" pitchFamily="2" charset="0"/>
                        </a:rPr>
                        <a:t> </a:t>
                      </a:r>
                      <a:r>
                        <a:rPr lang="en-US" sz="1400" dirty="0" err="1">
                          <a:effectLst/>
                          <a:latin typeface="#9Slide03 BoosterNextFYBlack" panose="02000A03000000020004" pitchFamily="2" charset="0"/>
                        </a:rPr>
                        <a:t>cụm</a:t>
                      </a:r>
                      <a:r>
                        <a:rPr lang="en-US" sz="1400" dirty="0">
                          <a:effectLst/>
                          <a:latin typeface="#9Slide03 BoosterNextFYBlack" panose="02000A03000000020004" pitchFamily="2" charset="0"/>
                        </a:rPr>
                        <a:t> </a:t>
                      </a:r>
                      <a:r>
                        <a:rPr lang="en-US" sz="1400" dirty="0" err="1">
                          <a:effectLst/>
                          <a:latin typeface="#9Slide03 BoosterNextFYBlack" panose="02000A03000000020004" pitchFamily="2" charset="0"/>
                        </a:rPr>
                        <a:t>chủ</a:t>
                      </a:r>
                      <a:r>
                        <a:rPr lang="en-US" sz="1400" dirty="0">
                          <a:effectLst/>
                          <a:latin typeface="#9Slide03 BoosterNextFYBlack" panose="02000A03000000020004" pitchFamily="2" charset="0"/>
                        </a:rPr>
                        <a:t> </a:t>
                      </a:r>
                      <a:r>
                        <a:rPr lang="en-US" sz="1400" dirty="0" err="1">
                          <a:effectLst/>
                          <a:latin typeface="#9Slide03 BoosterNextFYBlack" panose="02000A03000000020004" pitchFamily="2" charset="0"/>
                        </a:rPr>
                        <a:t>vị</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7799" marR="7799" marT="0" marB="0" anchor="ctr">
                    <a:solidFill>
                      <a:schemeClr val="accent6">
                        <a:lumMod val="40000"/>
                        <a:lumOff val="60000"/>
                      </a:schemeClr>
                    </a:solidFill>
                  </a:tcPr>
                </a:tc>
                <a:extLst>
                  <a:ext uri="{0D108BD9-81ED-4DB2-BD59-A6C34878D82A}">
                    <a16:rowId xmlns:a16="http://schemas.microsoft.com/office/drawing/2014/main" val="3155661269"/>
                  </a:ext>
                </a:extLst>
              </a:tr>
              <a:tr h="994781">
                <a:tc>
                  <a:txBody>
                    <a:bodyPr/>
                    <a:lstStyle/>
                    <a:p>
                      <a:pPr marL="0" marR="0" algn="ctr">
                        <a:spcBef>
                          <a:spcPts val="300"/>
                        </a:spcBef>
                        <a:spcAft>
                          <a:spcPts val="300"/>
                        </a:spcAft>
                      </a:pPr>
                      <a:r>
                        <a:rPr lang="en-US" sz="1400" dirty="0">
                          <a:effectLst/>
                          <a:latin typeface="#9Slide03 Arima Madurai Bold" panose="00000800000000000000" pitchFamily="2" charset="0"/>
                          <a:cs typeface="#9Slide03 Arima Madurai Bold" panose="00000800000000000000" pitchFamily="2" charset="0"/>
                        </a:rPr>
                        <a:t>a</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solidFill>
                      <a:schemeClr val="accent6">
                        <a:lumMod val="40000"/>
                        <a:lumOff val="60000"/>
                      </a:schemeClr>
                    </a:solidFill>
                  </a:tcP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tc>
                <a:extLst>
                  <a:ext uri="{0D108BD9-81ED-4DB2-BD59-A6C34878D82A}">
                    <a16:rowId xmlns:a16="http://schemas.microsoft.com/office/drawing/2014/main" val="2079201459"/>
                  </a:ext>
                </a:extLst>
              </a:tr>
              <a:tr h="863011">
                <a:tc>
                  <a:txBody>
                    <a:bodyPr/>
                    <a:lstStyle/>
                    <a:p>
                      <a:pPr marL="0" marR="0" algn="ctr">
                        <a:spcBef>
                          <a:spcPts val="300"/>
                        </a:spcBef>
                        <a:spcAft>
                          <a:spcPts val="300"/>
                        </a:spcAft>
                      </a:pPr>
                      <a:r>
                        <a:rPr lang="en-US" sz="1400" dirty="0">
                          <a:effectLst/>
                          <a:latin typeface="#9Slide03 Arima Madurai Bold" panose="00000800000000000000" pitchFamily="2" charset="0"/>
                          <a:cs typeface="#9Slide03 Arima Madurai Bold" panose="00000800000000000000" pitchFamily="2" charset="0"/>
                        </a:rPr>
                        <a:t>b</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solidFill>
                      <a:schemeClr val="accent6">
                        <a:lumMod val="40000"/>
                        <a:lumOff val="60000"/>
                      </a:schemeClr>
                    </a:solidFill>
                  </a:tcP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tc>
                <a:extLst>
                  <a:ext uri="{0D108BD9-81ED-4DB2-BD59-A6C34878D82A}">
                    <a16:rowId xmlns:a16="http://schemas.microsoft.com/office/drawing/2014/main" val="3454881685"/>
                  </a:ext>
                </a:extLst>
              </a:tr>
            </a:tbl>
          </a:graphicData>
        </a:graphic>
      </p:graphicFrame>
      <p:sp>
        <p:nvSpPr>
          <p:cNvPr id="5" name="TextBox 4">
            <a:extLst>
              <a:ext uri="{FF2B5EF4-FFF2-40B4-BE49-F238E27FC236}">
                <a16:creationId xmlns:a16="http://schemas.microsoft.com/office/drawing/2014/main" id="{96003E03-9D17-94A1-6BD0-C6AE3BDEFC06}"/>
              </a:ext>
            </a:extLst>
          </p:cNvPr>
          <p:cNvSpPr txBox="1"/>
          <p:nvPr/>
        </p:nvSpPr>
        <p:spPr>
          <a:xfrm>
            <a:off x="1596119" y="2674161"/>
            <a:ext cx="1865540" cy="738664"/>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Bộ</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quần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áo</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bà</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ba</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đen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mà</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má</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nuôi</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tôi</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vừa</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khâu</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cho</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tôi</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7" name="TextBox 6">
            <a:extLst>
              <a:ext uri="{FF2B5EF4-FFF2-40B4-BE49-F238E27FC236}">
                <a16:creationId xmlns:a16="http://schemas.microsoft.com/office/drawing/2014/main" id="{10B57A5B-2906-4A7E-EB89-92D8F9395D8F}"/>
              </a:ext>
            </a:extLst>
          </p:cNvPr>
          <p:cNvSpPr txBox="1"/>
          <p:nvPr/>
        </p:nvSpPr>
        <p:spPr>
          <a:xfrm>
            <a:off x="3343574" y="2684949"/>
            <a:ext cx="2477859" cy="738664"/>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lại</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rộng</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quá</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khổ</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cứ</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lùng</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nhà</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lùng</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nhùng</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làm</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tôi</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càng</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thẹn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thùng</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khó</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chịu</a:t>
            </a:r>
            <a:r>
              <a:rPr lang="en-US" sz="1400" dirty="0">
                <a:effectLst/>
                <a:latin typeface="#9Slide03 Arima Madurai Bold" panose="00000800000000000000" pitchFamily="2" charset="0"/>
                <a:cs typeface="#9Slide03 Arima Madurai Bold" panose="00000800000000000000" pitchFamily="2" charset="0"/>
              </a:rPr>
              <a:t>.</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9" name="TextBox 8">
            <a:extLst>
              <a:ext uri="{FF2B5EF4-FFF2-40B4-BE49-F238E27FC236}">
                <a16:creationId xmlns:a16="http://schemas.microsoft.com/office/drawing/2014/main" id="{99FA4544-EF43-7718-2126-9B29DE264BB4}"/>
              </a:ext>
            </a:extLst>
          </p:cNvPr>
          <p:cNvSpPr txBox="1"/>
          <p:nvPr/>
        </p:nvSpPr>
        <p:spPr>
          <a:xfrm>
            <a:off x="5776821" y="2792671"/>
            <a:ext cx="1094313" cy="523220"/>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Bộ</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quần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áo</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bà</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ba</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đen</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1" name="TextBox 10">
            <a:extLst>
              <a:ext uri="{FF2B5EF4-FFF2-40B4-BE49-F238E27FC236}">
                <a16:creationId xmlns:a16="http://schemas.microsoft.com/office/drawing/2014/main" id="{8FF27531-3C23-9519-91D7-268440187EC2}"/>
              </a:ext>
            </a:extLst>
          </p:cNvPr>
          <p:cNvSpPr txBox="1"/>
          <p:nvPr/>
        </p:nvSpPr>
        <p:spPr>
          <a:xfrm>
            <a:off x="6945538" y="2684949"/>
            <a:ext cx="1191057" cy="738664"/>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má</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nuôi</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tôi</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vừa</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khâu</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cho</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tôi</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3" name="TextBox 12">
            <a:extLst>
              <a:ext uri="{FF2B5EF4-FFF2-40B4-BE49-F238E27FC236}">
                <a16:creationId xmlns:a16="http://schemas.microsoft.com/office/drawing/2014/main" id="{C276AA8A-1E9B-4865-A839-93FA6D94F2FF}"/>
              </a:ext>
            </a:extLst>
          </p:cNvPr>
          <p:cNvSpPr txBox="1"/>
          <p:nvPr/>
        </p:nvSpPr>
        <p:spPr>
          <a:xfrm>
            <a:off x="1596119" y="3617832"/>
            <a:ext cx="1865539" cy="738664"/>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Chuyện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bác</a:t>
            </a:r>
            <a:r>
              <a:rPr lang="en-US" sz="1400" dirty="0">
                <a:effectLst/>
                <a:latin typeface="#9Slide03 Arima Madurai Bold" panose="00000800000000000000" pitchFamily="2" charset="0"/>
                <a:cs typeface="#9Slide03 Arima Madurai Bold" panose="00000800000000000000" pitchFamily="2" charset="0"/>
              </a:rPr>
              <a:t> Hai </a:t>
            </a:r>
            <a:r>
              <a:rPr lang="en-US" sz="1400" dirty="0" err="1">
                <a:effectLst/>
                <a:latin typeface="#9Slide03 Arima Madurai Bold" panose="00000800000000000000" pitchFamily="2" charset="0"/>
                <a:cs typeface="#9Slide03 Arima Madurai Bold" panose="00000800000000000000" pitchFamily="2" charset="0"/>
              </a:rPr>
              <a:t>và</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chú</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kết</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bạn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rồi</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cùng</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nhau</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đánh</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giặc</a:t>
            </a:r>
            <a:r>
              <a:rPr lang="en-US" sz="1400" dirty="0">
                <a:effectLst/>
                <a:latin typeface="#9Slide03 Arima Madurai Bold" panose="00000800000000000000" pitchFamily="2" charset="0"/>
                <a:cs typeface="#9Slide03 Arima Madurai Bold" panose="00000800000000000000" pitchFamily="2" charset="0"/>
              </a:rPr>
              <a:t> </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5" name="TextBox 14">
            <a:extLst>
              <a:ext uri="{FF2B5EF4-FFF2-40B4-BE49-F238E27FC236}">
                <a16:creationId xmlns:a16="http://schemas.microsoft.com/office/drawing/2014/main" id="{6795DE55-AD0B-426B-4133-6E15EB9237BF}"/>
              </a:ext>
            </a:extLst>
          </p:cNvPr>
          <p:cNvSpPr txBox="1"/>
          <p:nvPr/>
        </p:nvSpPr>
        <p:spPr>
          <a:xfrm>
            <a:off x="3712709" y="3715893"/>
            <a:ext cx="1718582" cy="523220"/>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phảng</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phất</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màu</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huyền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thoại</a:t>
            </a:r>
            <a:r>
              <a:rPr lang="en-US" sz="1400" dirty="0">
                <a:effectLst/>
                <a:latin typeface="#9Slide03 Arima Madurai Bold" panose="00000800000000000000" pitchFamily="2" charset="0"/>
                <a:cs typeface="#9Slide03 Arima Madurai Bold" panose="00000800000000000000" pitchFamily="2" charset="0"/>
              </a:rPr>
              <a:t>. </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7" name="TextBox 16">
            <a:extLst>
              <a:ext uri="{FF2B5EF4-FFF2-40B4-BE49-F238E27FC236}">
                <a16:creationId xmlns:a16="http://schemas.microsoft.com/office/drawing/2014/main" id="{64B5406E-C661-CDC1-C444-DA60B35744CE}"/>
              </a:ext>
            </a:extLst>
          </p:cNvPr>
          <p:cNvSpPr txBox="1"/>
          <p:nvPr/>
        </p:nvSpPr>
        <p:spPr>
          <a:xfrm>
            <a:off x="5900412" y="3785433"/>
            <a:ext cx="883531" cy="307777"/>
          </a:xfrm>
          <a:prstGeom prst="rect">
            <a:avLst/>
          </a:prstGeom>
          <a:noFill/>
        </p:spPr>
        <p:txBody>
          <a:bodyPr wrap="square">
            <a:spAutoFit/>
          </a:bodyPr>
          <a:lstStyle/>
          <a:p>
            <a:r>
              <a:rPr lang="en-US" sz="1400" dirty="0" err="1">
                <a:effectLst/>
                <a:latin typeface="#9Slide03 Arima Madurai Bold" panose="00000800000000000000" pitchFamily="2" charset="0"/>
                <a:cs typeface="#9Slide03 Arima Madurai Bold" panose="00000800000000000000" pitchFamily="2" charset="0"/>
              </a:rPr>
              <a:t>Chuyện</a:t>
            </a:r>
            <a:endParaRPr lang="en-US" dirty="0"/>
          </a:p>
        </p:txBody>
      </p:sp>
      <p:sp>
        <p:nvSpPr>
          <p:cNvPr id="19" name="TextBox 18">
            <a:extLst>
              <a:ext uri="{FF2B5EF4-FFF2-40B4-BE49-F238E27FC236}">
                <a16:creationId xmlns:a16="http://schemas.microsoft.com/office/drawing/2014/main" id="{69072F5F-2492-12AE-20E0-14C378055E5E}"/>
              </a:ext>
            </a:extLst>
          </p:cNvPr>
          <p:cNvSpPr txBox="1"/>
          <p:nvPr/>
        </p:nvSpPr>
        <p:spPr>
          <a:xfrm>
            <a:off x="6753634" y="3493782"/>
            <a:ext cx="1463448" cy="954107"/>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bác</a:t>
            </a:r>
            <a:r>
              <a:rPr lang="en-US" sz="1400" dirty="0">
                <a:effectLst/>
                <a:latin typeface="#9Slide03 Arima Madurai Bold" panose="00000800000000000000" pitchFamily="2" charset="0"/>
                <a:cs typeface="#9Slide03 Arima Madurai Bold" panose="00000800000000000000" pitchFamily="2" charset="0"/>
              </a:rPr>
              <a:t> Hai </a:t>
            </a:r>
            <a:r>
              <a:rPr lang="en-US" sz="1400" dirty="0" err="1">
                <a:effectLst/>
                <a:latin typeface="#9Slide03 Arima Madurai Bold" panose="00000800000000000000" pitchFamily="2" charset="0"/>
                <a:cs typeface="#9Slide03 Arima Madurai Bold" panose="00000800000000000000" pitchFamily="2" charset="0"/>
              </a:rPr>
              <a:t>và</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chú</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kết</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bạn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rồi</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cùng</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nhau</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đánh</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giặc</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350552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7"/>
        <p:cNvGrpSpPr/>
        <p:nvPr/>
      </p:nvGrpSpPr>
      <p:grpSpPr>
        <a:xfrm>
          <a:off x="0" y="0"/>
          <a:ext cx="0" cy="0"/>
          <a:chOff x="0" y="0"/>
          <a:chExt cx="0" cy="0"/>
        </a:xfrm>
      </p:grpSpPr>
      <p:sp>
        <p:nvSpPr>
          <p:cNvPr id="2708" name="Google Shape;2708;p31">
            <a:hlinkClick r:id="rId3" action="ppaction://hlinksldjump"/>
          </p:cNvPr>
          <p:cNvSpPr/>
          <p:nvPr/>
        </p:nvSpPr>
        <p:spPr>
          <a:xfrm>
            <a:off x="8543871" y="4190544"/>
            <a:ext cx="534617" cy="421323"/>
          </a:xfrm>
          <a:custGeom>
            <a:avLst/>
            <a:gdLst/>
            <a:ahLst/>
            <a:cxnLst/>
            <a:rect l="l" t="t" r="r" b="b"/>
            <a:pathLst>
              <a:path w="16634" h="13109" extrusionOk="0">
                <a:moveTo>
                  <a:pt x="1" y="0"/>
                </a:moveTo>
                <a:lnTo>
                  <a:pt x="1" y="13109"/>
                </a:lnTo>
                <a:lnTo>
                  <a:pt x="16634" y="13109"/>
                </a:lnTo>
                <a:lnTo>
                  <a:pt x="10359" y="6549"/>
                </a:lnTo>
                <a:lnTo>
                  <a:pt x="16634" y="0"/>
                </a:lnTo>
                <a:close/>
              </a:path>
            </a:pathLst>
          </a:custGeom>
          <a:solidFill>
            <a:schemeClr val="dk1"/>
          </a:solidFill>
          <a:ln>
            <a:noFill/>
          </a:ln>
          <a:effectLst>
            <a:outerShdw blurRad="28575" dist="1905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1" name="Google Shape;2711;p31"/>
          <p:cNvSpPr/>
          <p:nvPr/>
        </p:nvSpPr>
        <p:spPr>
          <a:xfrm>
            <a:off x="8034748" y="393550"/>
            <a:ext cx="394798" cy="396390"/>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2" name="Google Shape;2712;p31"/>
          <p:cNvSpPr/>
          <p:nvPr/>
        </p:nvSpPr>
        <p:spPr>
          <a:xfrm rot="6417219">
            <a:off x="7940254" y="4200508"/>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3" name="Google Shape;2713;p31"/>
          <p:cNvSpPr/>
          <p:nvPr/>
        </p:nvSpPr>
        <p:spPr>
          <a:xfrm rot="-2185914">
            <a:off x="892563" y="455355"/>
            <a:ext cx="271696" cy="27279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4" name="Google Shape;2714;p31"/>
          <p:cNvSpPr/>
          <p:nvPr/>
        </p:nvSpPr>
        <p:spPr>
          <a:xfrm rot="6417219">
            <a:off x="811579" y="3603920"/>
            <a:ext cx="361568" cy="363026"/>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5" name="Google Shape;2715;p31"/>
          <p:cNvSpPr/>
          <p:nvPr/>
        </p:nvSpPr>
        <p:spPr>
          <a:xfrm rot="9057663">
            <a:off x="8187937" y="927429"/>
            <a:ext cx="283916" cy="285061"/>
          </a:xfrm>
          <a:custGeom>
            <a:avLst/>
            <a:gdLst/>
            <a:ahLst/>
            <a:cxnLst/>
            <a:rect l="l" t="t" r="r" b="b"/>
            <a:pathLst>
              <a:path w="5706" h="5729" extrusionOk="0">
                <a:moveTo>
                  <a:pt x="3692" y="1"/>
                </a:moveTo>
                <a:cubicBezTo>
                  <a:pt x="3655" y="1"/>
                  <a:pt x="3625" y="16"/>
                  <a:pt x="3594" y="47"/>
                </a:cubicBezTo>
                <a:lnTo>
                  <a:pt x="3374" y="253"/>
                </a:lnTo>
                <a:cubicBezTo>
                  <a:pt x="3237" y="390"/>
                  <a:pt x="3100" y="527"/>
                  <a:pt x="2963" y="651"/>
                </a:cubicBezTo>
                <a:cubicBezTo>
                  <a:pt x="2908" y="692"/>
                  <a:pt x="2867" y="747"/>
                  <a:pt x="2826" y="760"/>
                </a:cubicBezTo>
                <a:cubicBezTo>
                  <a:pt x="2798" y="747"/>
                  <a:pt x="2757" y="692"/>
                  <a:pt x="2702" y="623"/>
                </a:cubicBezTo>
                <a:cubicBezTo>
                  <a:pt x="2688" y="609"/>
                  <a:pt x="2688" y="596"/>
                  <a:pt x="2675" y="596"/>
                </a:cubicBezTo>
                <a:cubicBezTo>
                  <a:pt x="2620" y="527"/>
                  <a:pt x="2551" y="445"/>
                  <a:pt x="2414" y="404"/>
                </a:cubicBezTo>
                <a:cubicBezTo>
                  <a:pt x="2373" y="404"/>
                  <a:pt x="2346" y="404"/>
                  <a:pt x="2304" y="417"/>
                </a:cubicBezTo>
                <a:cubicBezTo>
                  <a:pt x="2277" y="445"/>
                  <a:pt x="2263" y="472"/>
                  <a:pt x="2263" y="513"/>
                </a:cubicBezTo>
                <a:lnTo>
                  <a:pt x="2208" y="856"/>
                </a:lnTo>
                <a:cubicBezTo>
                  <a:pt x="2154" y="1158"/>
                  <a:pt x="2126" y="1487"/>
                  <a:pt x="2071" y="1789"/>
                </a:cubicBezTo>
                <a:lnTo>
                  <a:pt x="2071" y="1899"/>
                </a:lnTo>
                <a:cubicBezTo>
                  <a:pt x="2058" y="1858"/>
                  <a:pt x="2058" y="1830"/>
                  <a:pt x="2044" y="1789"/>
                </a:cubicBezTo>
                <a:cubicBezTo>
                  <a:pt x="1975" y="1638"/>
                  <a:pt x="1907" y="1487"/>
                  <a:pt x="1838" y="1309"/>
                </a:cubicBezTo>
                <a:lnTo>
                  <a:pt x="1742" y="1103"/>
                </a:lnTo>
                <a:cubicBezTo>
                  <a:pt x="1728" y="1076"/>
                  <a:pt x="1701" y="1035"/>
                  <a:pt x="1646" y="1021"/>
                </a:cubicBezTo>
                <a:cubicBezTo>
                  <a:pt x="1636" y="1017"/>
                  <a:pt x="1625" y="1016"/>
                  <a:pt x="1613" y="1016"/>
                </a:cubicBezTo>
                <a:cubicBezTo>
                  <a:pt x="1579" y="1016"/>
                  <a:pt x="1543" y="1031"/>
                  <a:pt x="1523" y="1062"/>
                </a:cubicBezTo>
                <a:lnTo>
                  <a:pt x="1468" y="1103"/>
                </a:lnTo>
                <a:cubicBezTo>
                  <a:pt x="1440" y="1131"/>
                  <a:pt x="1427" y="1158"/>
                  <a:pt x="1399" y="1172"/>
                </a:cubicBezTo>
                <a:cubicBezTo>
                  <a:pt x="1312" y="1267"/>
                  <a:pt x="1271" y="1311"/>
                  <a:pt x="1218" y="1311"/>
                </a:cubicBezTo>
                <a:cubicBezTo>
                  <a:pt x="1172" y="1311"/>
                  <a:pt x="1118" y="1277"/>
                  <a:pt x="1015" y="1213"/>
                </a:cubicBezTo>
                <a:cubicBezTo>
                  <a:pt x="974" y="1199"/>
                  <a:pt x="960" y="1172"/>
                  <a:pt x="919" y="1144"/>
                </a:cubicBezTo>
                <a:cubicBezTo>
                  <a:pt x="837" y="1076"/>
                  <a:pt x="741" y="993"/>
                  <a:pt x="576" y="993"/>
                </a:cubicBezTo>
                <a:cubicBezTo>
                  <a:pt x="549" y="993"/>
                  <a:pt x="508" y="1007"/>
                  <a:pt x="480" y="1021"/>
                </a:cubicBezTo>
                <a:cubicBezTo>
                  <a:pt x="439" y="1035"/>
                  <a:pt x="425" y="1089"/>
                  <a:pt x="425" y="1131"/>
                </a:cubicBezTo>
                <a:lnTo>
                  <a:pt x="425" y="1295"/>
                </a:lnTo>
                <a:lnTo>
                  <a:pt x="425" y="1638"/>
                </a:lnTo>
                <a:cubicBezTo>
                  <a:pt x="412" y="1967"/>
                  <a:pt x="412" y="1967"/>
                  <a:pt x="124" y="2022"/>
                </a:cubicBezTo>
                <a:cubicBezTo>
                  <a:pt x="69" y="2022"/>
                  <a:pt x="28" y="2050"/>
                  <a:pt x="14" y="2091"/>
                </a:cubicBezTo>
                <a:cubicBezTo>
                  <a:pt x="0" y="2118"/>
                  <a:pt x="0" y="2173"/>
                  <a:pt x="14" y="2200"/>
                </a:cubicBezTo>
                <a:lnTo>
                  <a:pt x="220" y="2543"/>
                </a:lnTo>
                <a:cubicBezTo>
                  <a:pt x="398" y="2845"/>
                  <a:pt x="549" y="3133"/>
                  <a:pt x="713" y="3421"/>
                </a:cubicBezTo>
                <a:cubicBezTo>
                  <a:pt x="892" y="3737"/>
                  <a:pt x="892" y="3737"/>
                  <a:pt x="686" y="3997"/>
                </a:cubicBezTo>
                <a:cubicBezTo>
                  <a:pt x="672" y="4038"/>
                  <a:pt x="672" y="4079"/>
                  <a:pt x="672" y="4107"/>
                </a:cubicBezTo>
                <a:cubicBezTo>
                  <a:pt x="672" y="4134"/>
                  <a:pt x="700" y="4175"/>
                  <a:pt x="741" y="4203"/>
                </a:cubicBezTo>
                <a:cubicBezTo>
                  <a:pt x="755" y="4230"/>
                  <a:pt x="782" y="4244"/>
                  <a:pt x="823" y="4258"/>
                </a:cubicBezTo>
                <a:lnTo>
                  <a:pt x="988" y="4299"/>
                </a:lnTo>
                <a:cubicBezTo>
                  <a:pt x="1262" y="4368"/>
                  <a:pt x="1536" y="4409"/>
                  <a:pt x="1811" y="4464"/>
                </a:cubicBezTo>
                <a:cubicBezTo>
                  <a:pt x="1866" y="4477"/>
                  <a:pt x="1934" y="4477"/>
                  <a:pt x="1962" y="4505"/>
                </a:cubicBezTo>
                <a:cubicBezTo>
                  <a:pt x="1948" y="4532"/>
                  <a:pt x="1934" y="4601"/>
                  <a:pt x="1920" y="4656"/>
                </a:cubicBezTo>
                <a:cubicBezTo>
                  <a:pt x="1866" y="4806"/>
                  <a:pt x="1838" y="4916"/>
                  <a:pt x="1811" y="4998"/>
                </a:cubicBezTo>
                <a:cubicBezTo>
                  <a:pt x="1797" y="5081"/>
                  <a:pt x="1770" y="5163"/>
                  <a:pt x="1715" y="5300"/>
                </a:cubicBezTo>
                <a:lnTo>
                  <a:pt x="1687" y="5341"/>
                </a:lnTo>
                <a:cubicBezTo>
                  <a:pt x="1674" y="5396"/>
                  <a:pt x="1646" y="5478"/>
                  <a:pt x="1674" y="5561"/>
                </a:cubicBezTo>
                <a:cubicBezTo>
                  <a:pt x="1687" y="5616"/>
                  <a:pt x="1728" y="5643"/>
                  <a:pt x="1797" y="5684"/>
                </a:cubicBezTo>
                <a:cubicBezTo>
                  <a:pt x="1811" y="5684"/>
                  <a:pt x="1838" y="5698"/>
                  <a:pt x="1852" y="5698"/>
                </a:cubicBezTo>
                <a:cubicBezTo>
                  <a:pt x="1893" y="5718"/>
                  <a:pt x="1931" y="5729"/>
                  <a:pt x="1967" y="5729"/>
                </a:cubicBezTo>
                <a:cubicBezTo>
                  <a:pt x="2003" y="5729"/>
                  <a:pt x="2037" y="5718"/>
                  <a:pt x="2071" y="5698"/>
                </a:cubicBezTo>
                <a:cubicBezTo>
                  <a:pt x="2154" y="5643"/>
                  <a:pt x="2195" y="5561"/>
                  <a:pt x="2208" y="5478"/>
                </a:cubicBezTo>
                <a:cubicBezTo>
                  <a:pt x="2263" y="5286"/>
                  <a:pt x="2277" y="5190"/>
                  <a:pt x="2291" y="5067"/>
                </a:cubicBezTo>
                <a:cubicBezTo>
                  <a:pt x="2304" y="4985"/>
                  <a:pt x="2332" y="4875"/>
                  <a:pt x="2359" y="4738"/>
                </a:cubicBezTo>
                <a:cubicBezTo>
                  <a:pt x="2373" y="4669"/>
                  <a:pt x="2400" y="4656"/>
                  <a:pt x="2400" y="4642"/>
                </a:cubicBezTo>
                <a:cubicBezTo>
                  <a:pt x="2414" y="4642"/>
                  <a:pt x="2428" y="4642"/>
                  <a:pt x="2496" y="4669"/>
                </a:cubicBezTo>
                <a:cubicBezTo>
                  <a:pt x="2757" y="4806"/>
                  <a:pt x="3031" y="4930"/>
                  <a:pt x="3292" y="5053"/>
                </a:cubicBezTo>
                <a:lnTo>
                  <a:pt x="3402" y="5094"/>
                </a:lnTo>
                <a:cubicBezTo>
                  <a:pt x="3438" y="5121"/>
                  <a:pt x="3497" y="5154"/>
                  <a:pt x="3561" y="5154"/>
                </a:cubicBezTo>
                <a:cubicBezTo>
                  <a:pt x="3595" y="5154"/>
                  <a:pt x="3629" y="5145"/>
                  <a:pt x="3662" y="5122"/>
                </a:cubicBezTo>
                <a:cubicBezTo>
                  <a:pt x="3703" y="5081"/>
                  <a:pt x="3745" y="5026"/>
                  <a:pt x="3745" y="4916"/>
                </a:cubicBezTo>
                <a:cubicBezTo>
                  <a:pt x="3731" y="4642"/>
                  <a:pt x="3868" y="4546"/>
                  <a:pt x="4156" y="4450"/>
                </a:cubicBezTo>
                <a:cubicBezTo>
                  <a:pt x="4458" y="4340"/>
                  <a:pt x="4732" y="4244"/>
                  <a:pt x="5020" y="4121"/>
                </a:cubicBezTo>
                <a:cubicBezTo>
                  <a:pt x="5157" y="4066"/>
                  <a:pt x="5281" y="4025"/>
                  <a:pt x="5418" y="3970"/>
                </a:cubicBezTo>
                <a:cubicBezTo>
                  <a:pt x="5418" y="3972"/>
                  <a:pt x="5419" y="3973"/>
                  <a:pt x="5420" y="3973"/>
                </a:cubicBezTo>
                <a:cubicBezTo>
                  <a:pt x="5426" y="3973"/>
                  <a:pt x="5445" y="3947"/>
                  <a:pt x="5445" y="3901"/>
                </a:cubicBezTo>
                <a:cubicBezTo>
                  <a:pt x="5445" y="3846"/>
                  <a:pt x="5432" y="3805"/>
                  <a:pt x="5377" y="3778"/>
                </a:cubicBezTo>
                <a:cubicBezTo>
                  <a:pt x="5336" y="3750"/>
                  <a:pt x="5267" y="3695"/>
                  <a:pt x="5240" y="3641"/>
                </a:cubicBezTo>
                <a:cubicBezTo>
                  <a:pt x="5226" y="3599"/>
                  <a:pt x="5267" y="3545"/>
                  <a:pt x="5308" y="3462"/>
                </a:cubicBezTo>
                <a:cubicBezTo>
                  <a:pt x="5349" y="3407"/>
                  <a:pt x="5404" y="3339"/>
                  <a:pt x="5432" y="3284"/>
                </a:cubicBezTo>
                <a:cubicBezTo>
                  <a:pt x="5486" y="3215"/>
                  <a:pt x="5514" y="3147"/>
                  <a:pt x="5569" y="3078"/>
                </a:cubicBezTo>
                <a:cubicBezTo>
                  <a:pt x="5624" y="3010"/>
                  <a:pt x="5706" y="2886"/>
                  <a:pt x="5651" y="2790"/>
                </a:cubicBezTo>
                <a:cubicBezTo>
                  <a:pt x="5610" y="2667"/>
                  <a:pt x="5445" y="2667"/>
                  <a:pt x="5377" y="2667"/>
                </a:cubicBezTo>
                <a:cubicBezTo>
                  <a:pt x="4952" y="2653"/>
                  <a:pt x="4952" y="2653"/>
                  <a:pt x="4814" y="2228"/>
                </a:cubicBezTo>
                <a:cubicBezTo>
                  <a:pt x="4801" y="2187"/>
                  <a:pt x="4787" y="2159"/>
                  <a:pt x="4732" y="2132"/>
                </a:cubicBezTo>
                <a:cubicBezTo>
                  <a:pt x="4712" y="2125"/>
                  <a:pt x="4691" y="2122"/>
                  <a:pt x="4670" y="2122"/>
                </a:cubicBezTo>
                <a:cubicBezTo>
                  <a:pt x="4650" y="2122"/>
                  <a:pt x="4629" y="2125"/>
                  <a:pt x="4609" y="2132"/>
                </a:cubicBezTo>
                <a:lnTo>
                  <a:pt x="4403" y="2255"/>
                </a:lnTo>
                <a:cubicBezTo>
                  <a:pt x="4239" y="2364"/>
                  <a:pt x="4048" y="2446"/>
                  <a:pt x="3871" y="2542"/>
                </a:cubicBezTo>
                <a:lnTo>
                  <a:pt x="3871" y="2542"/>
                </a:lnTo>
                <a:cubicBezTo>
                  <a:pt x="3895" y="2528"/>
                  <a:pt x="3896" y="2501"/>
                  <a:pt x="3909" y="2475"/>
                </a:cubicBezTo>
                <a:lnTo>
                  <a:pt x="4595" y="1295"/>
                </a:lnTo>
                <a:cubicBezTo>
                  <a:pt x="4609" y="1254"/>
                  <a:pt x="4609" y="1213"/>
                  <a:pt x="4595" y="1172"/>
                </a:cubicBezTo>
                <a:cubicBezTo>
                  <a:pt x="4581" y="1144"/>
                  <a:pt x="4540" y="1103"/>
                  <a:pt x="4513" y="1089"/>
                </a:cubicBezTo>
                <a:cubicBezTo>
                  <a:pt x="4474" y="1076"/>
                  <a:pt x="4436" y="1072"/>
                  <a:pt x="4400" y="1072"/>
                </a:cubicBezTo>
                <a:cubicBezTo>
                  <a:pt x="4324" y="1072"/>
                  <a:pt x="4258" y="1094"/>
                  <a:pt x="4211" y="1103"/>
                </a:cubicBezTo>
                <a:cubicBezTo>
                  <a:pt x="4197" y="1103"/>
                  <a:pt x="4183" y="1117"/>
                  <a:pt x="4170" y="1117"/>
                </a:cubicBezTo>
                <a:cubicBezTo>
                  <a:pt x="4101" y="1144"/>
                  <a:pt x="4033" y="1144"/>
                  <a:pt x="3978" y="1158"/>
                </a:cubicBezTo>
                <a:cubicBezTo>
                  <a:pt x="3950" y="1117"/>
                  <a:pt x="3950" y="1048"/>
                  <a:pt x="3937" y="966"/>
                </a:cubicBezTo>
                <a:cubicBezTo>
                  <a:pt x="3923" y="788"/>
                  <a:pt x="3895" y="596"/>
                  <a:pt x="3854" y="390"/>
                </a:cubicBezTo>
                <a:lnTo>
                  <a:pt x="3813" y="116"/>
                </a:lnTo>
                <a:cubicBezTo>
                  <a:pt x="3813" y="61"/>
                  <a:pt x="3786" y="20"/>
                  <a:pt x="3731" y="6"/>
                </a:cubicBezTo>
                <a:cubicBezTo>
                  <a:pt x="3717" y="3"/>
                  <a:pt x="3704" y="1"/>
                  <a:pt x="3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16" name="Google Shape;2716;p31"/>
          <p:cNvGrpSpPr/>
          <p:nvPr/>
        </p:nvGrpSpPr>
        <p:grpSpPr>
          <a:xfrm>
            <a:off x="8596125" y="4296724"/>
            <a:ext cx="226285" cy="207651"/>
            <a:chOff x="8596125" y="4296724"/>
            <a:chExt cx="226285" cy="207651"/>
          </a:xfrm>
        </p:grpSpPr>
        <p:sp>
          <p:nvSpPr>
            <p:cNvPr id="2717" name="Google Shape;2717;p31"/>
            <p:cNvSpPr/>
            <p:nvPr/>
          </p:nvSpPr>
          <p:spPr>
            <a:xfrm>
              <a:off x="8631305" y="4326135"/>
              <a:ext cx="29236" cy="40052"/>
            </a:xfrm>
            <a:custGeom>
              <a:avLst/>
              <a:gdLst/>
              <a:ahLst/>
              <a:cxnLst/>
              <a:rect l="l" t="t" r="r" b="b"/>
              <a:pathLst>
                <a:path w="1839" h="2519" extrusionOk="0">
                  <a:moveTo>
                    <a:pt x="0" y="1"/>
                  </a:moveTo>
                  <a:lnTo>
                    <a:pt x="0" y="2519"/>
                  </a:lnTo>
                  <a:lnTo>
                    <a:pt x="1838" y="923"/>
                  </a:lnTo>
                  <a:lnTo>
                    <a:pt x="183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8" name="Google Shape;2718;p31"/>
            <p:cNvSpPr/>
            <p:nvPr/>
          </p:nvSpPr>
          <p:spPr>
            <a:xfrm>
              <a:off x="8645311" y="4326135"/>
              <a:ext cx="15230" cy="27920"/>
            </a:xfrm>
            <a:custGeom>
              <a:avLst/>
              <a:gdLst/>
              <a:ahLst/>
              <a:cxnLst/>
              <a:rect l="l" t="t" r="r" b="b"/>
              <a:pathLst>
                <a:path w="958" h="1756" extrusionOk="0">
                  <a:moveTo>
                    <a:pt x="0" y="1"/>
                  </a:moveTo>
                  <a:lnTo>
                    <a:pt x="0" y="1756"/>
                  </a:lnTo>
                  <a:lnTo>
                    <a:pt x="957" y="923"/>
                  </a:lnTo>
                  <a:lnTo>
                    <a:pt x="957" y="1"/>
                  </a:ln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9" name="Google Shape;2719;p31"/>
            <p:cNvSpPr/>
            <p:nvPr/>
          </p:nvSpPr>
          <p:spPr>
            <a:xfrm>
              <a:off x="8624024" y="4320984"/>
              <a:ext cx="170374" cy="183391"/>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0" name="Google Shape;2720;p31"/>
            <p:cNvSpPr/>
            <p:nvPr/>
          </p:nvSpPr>
          <p:spPr>
            <a:xfrm>
              <a:off x="8701316" y="4320984"/>
              <a:ext cx="93080" cy="183391"/>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1" name="Google Shape;2721;p31"/>
            <p:cNvSpPr/>
            <p:nvPr/>
          </p:nvSpPr>
          <p:spPr>
            <a:xfrm>
              <a:off x="8624136" y="4314895"/>
              <a:ext cx="42462" cy="13356"/>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2" name="Google Shape;2722;p31"/>
            <p:cNvSpPr/>
            <p:nvPr/>
          </p:nvSpPr>
          <p:spPr>
            <a:xfrm>
              <a:off x="8685546" y="4413256"/>
              <a:ext cx="51508" cy="91107"/>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3" name="Google Shape;2723;p31"/>
            <p:cNvSpPr/>
            <p:nvPr/>
          </p:nvSpPr>
          <p:spPr>
            <a:xfrm>
              <a:off x="8716975" y="4413256"/>
              <a:ext cx="20079" cy="91107"/>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4" name="Google Shape;2724;p31"/>
            <p:cNvSpPr/>
            <p:nvPr/>
          </p:nvSpPr>
          <p:spPr>
            <a:xfrm>
              <a:off x="8596125" y="4296724"/>
              <a:ext cx="226285" cy="9991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5" name="Google Shape;2725;p31"/>
            <p:cNvSpPr/>
            <p:nvPr/>
          </p:nvSpPr>
          <p:spPr>
            <a:xfrm>
              <a:off x="8651256" y="4314895"/>
              <a:ext cx="15341" cy="13467"/>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rgbClr val="000000">
                <a:alpha val="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26" name="Google Shape;2726;p31">
            <a:hlinkClick r:id="rId3" action="ppaction://hlinksldjump"/>
          </p:cNvPr>
          <p:cNvSpPr txBox="1"/>
          <p:nvPr/>
        </p:nvSpPr>
        <p:spPr>
          <a:xfrm>
            <a:off x="8562975" y="608075"/>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rId3" action="ppaction://hlinksldjump"/>
              </a:rPr>
              <a:t>1</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7" name="Google Shape;2727;p31">
            <a:hlinkClick r:id="" action="ppaction://noaction"/>
          </p:cNvPr>
          <p:cNvSpPr txBox="1"/>
          <p:nvPr/>
        </p:nvSpPr>
        <p:spPr>
          <a:xfrm>
            <a:off x="8562975" y="1129063"/>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2</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8" name="Google Shape;2728;p31">
            <a:hlinkClick r:id="" action="ppaction://noaction"/>
          </p:cNvPr>
          <p:cNvSpPr txBox="1"/>
          <p:nvPr/>
        </p:nvSpPr>
        <p:spPr>
          <a:xfrm>
            <a:off x="8562975" y="1650050"/>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3</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29" name="Google Shape;2729;p31">
            <a:hlinkClick r:id="" action="ppaction://noaction"/>
          </p:cNvPr>
          <p:cNvSpPr txBox="1"/>
          <p:nvPr/>
        </p:nvSpPr>
        <p:spPr>
          <a:xfrm>
            <a:off x="8562975" y="2171038"/>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4</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30" name="Google Shape;2730;p31">
            <a:hlinkClick r:id="" action="ppaction://noaction"/>
          </p:cNvPr>
          <p:cNvSpPr txBox="1"/>
          <p:nvPr/>
        </p:nvSpPr>
        <p:spPr>
          <a:xfrm>
            <a:off x="8562975" y="2692025"/>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5</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731" name="Google Shape;2731;p31">
            <a:hlinkClick r:id="" action="ppaction://noaction"/>
          </p:cNvPr>
          <p:cNvSpPr txBox="1"/>
          <p:nvPr/>
        </p:nvSpPr>
        <p:spPr>
          <a:xfrm>
            <a:off x="8562975" y="3213013"/>
            <a:ext cx="394800" cy="421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BF4"/>
                </a:solidFill>
                <a:effectLst/>
                <a:uLnTx/>
                <a:uFill>
                  <a:noFill/>
                </a:uFill>
                <a:latin typeface="Londrina Solid"/>
                <a:ea typeface="Londrina Solid"/>
                <a:cs typeface="Londrina Solid"/>
                <a:sym typeface="Londrina Solid"/>
                <a:hlinkClick r:id="" action="ppaction://noaction"/>
              </a:rPr>
              <a:t>6</a:t>
            </a:r>
            <a:endParaRPr kumimoji="0" sz="2000" b="0" i="0" u="none" strike="noStrike" kern="0" cap="none" spc="0" normalizeH="0" baseline="0" noProof="0">
              <a:ln>
                <a:noFill/>
              </a:ln>
              <a:solidFill>
                <a:srgbClr val="FFFBF4"/>
              </a:solidFill>
              <a:effectLst/>
              <a:uLnTx/>
              <a:uFillTx/>
              <a:latin typeface="Londrina Solid"/>
              <a:ea typeface="Londrina Solid"/>
              <a:cs typeface="Londrina Solid"/>
              <a:sym typeface="Londrina Solid"/>
            </a:endParaRPr>
          </a:p>
        </p:txBody>
      </p:sp>
      <p:sp>
        <p:nvSpPr>
          <p:cNvPr id="2" name="TextBox 1">
            <a:extLst>
              <a:ext uri="{FF2B5EF4-FFF2-40B4-BE49-F238E27FC236}">
                <a16:creationId xmlns:a16="http://schemas.microsoft.com/office/drawing/2014/main" id="{16EA5553-DFA4-10B4-85A1-7AB15899E7B3}"/>
              </a:ext>
            </a:extLst>
          </p:cNvPr>
          <p:cNvSpPr txBox="1"/>
          <p:nvPr/>
        </p:nvSpPr>
        <p:spPr>
          <a:xfrm>
            <a:off x="1217141" y="445414"/>
            <a:ext cx="4658496" cy="307777"/>
          </a:xfrm>
          <a:prstGeom prst="rect">
            <a:avLst/>
          </a:prstGeom>
          <a:noFill/>
        </p:spPr>
        <p:txBody>
          <a:bodyPr wrap="square">
            <a:spAutoFit/>
          </a:bodyPr>
          <a:lstStyle>
            <a:defPPr marR="0" lvl="0" algn="l" rtl="0">
              <a:lnSpc>
                <a:spcPct val="100000"/>
              </a:lnSpc>
              <a:spcBef>
                <a:spcPts val="0"/>
              </a:spcBef>
              <a:spcAft>
                <a:spcPts val="0"/>
              </a:spcAft>
              <a:defRPr/>
            </a:defPPr>
            <a:lvl1pPr>
              <a:defRPr sz="2000" b="1">
                <a:effectLst/>
                <a:latin typeface="#9Slide05 SVNLobster" panose="02040603050506020204" pitchFamily="18" charset="0"/>
                <a:ea typeface="Times New Roman" panose="02020603050405020304" pitchFamily="18" charset="0"/>
              </a:defRPr>
            </a:lvl1pPr>
          </a:lstStyle>
          <a:p>
            <a:r>
              <a:rPr lang="en-US" dirty="0" err="1"/>
              <a:t>Bài</a:t>
            </a:r>
            <a:r>
              <a:rPr lang="en-US" dirty="0"/>
              <a:t> </a:t>
            </a:r>
            <a:r>
              <a:rPr lang="en-US" dirty="0" err="1"/>
              <a:t>tập</a:t>
            </a:r>
            <a:r>
              <a:rPr lang="en-US" dirty="0"/>
              <a:t> 3,4</a:t>
            </a:r>
          </a:p>
        </p:txBody>
      </p:sp>
      <p:graphicFrame>
        <p:nvGraphicFramePr>
          <p:cNvPr id="3" name="Table 2">
            <a:extLst>
              <a:ext uri="{FF2B5EF4-FFF2-40B4-BE49-F238E27FC236}">
                <a16:creationId xmlns:a16="http://schemas.microsoft.com/office/drawing/2014/main" id="{5C53A128-8743-1241-122B-EEDE8B6D62EC}"/>
              </a:ext>
            </a:extLst>
          </p:cNvPr>
          <p:cNvGraphicFramePr>
            <a:graphicFrameLocks noGrp="1"/>
          </p:cNvGraphicFramePr>
          <p:nvPr>
            <p:extLst>
              <p:ext uri="{D42A27DB-BD31-4B8C-83A1-F6EECF244321}">
                <p14:modId xmlns:p14="http://schemas.microsoft.com/office/powerpoint/2010/main" val="4071031883"/>
              </p:ext>
            </p:extLst>
          </p:nvPr>
        </p:nvGraphicFramePr>
        <p:xfrm>
          <a:off x="897896" y="973419"/>
          <a:ext cx="7348208" cy="3496894"/>
        </p:xfrm>
        <a:graphic>
          <a:graphicData uri="http://schemas.openxmlformats.org/drawingml/2006/table">
            <a:tbl>
              <a:tblPr firstRow="1" firstCol="1" bandRow="1">
                <a:tableStyleId>{6E6FB3E4-43C9-4E50-92EB-93D0B37005A6}</a:tableStyleId>
              </a:tblPr>
              <a:tblGrid>
                <a:gridCol w="628825">
                  <a:extLst>
                    <a:ext uri="{9D8B030D-6E8A-4147-A177-3AD203B41FA5}">
                      <a16:colId xmlns:a16="http://schemas.microsoft.com/office/drawing/2014/main" val="2591876602"/>
                    </a:ext>
                  </a:extLst>
                </a:gridCol>
                <a:gridCol w="1894115">
                  <a:extLst>
                    <a:ext uri="{9D8B030D-6E8A-4147-A177-3AD203B41FA5}">
                      <a16:colId xmlns:a16="http://schemas.microsoft.com/office/drawing/2014/main" val="2450615089"/>
                    </a:ext>
                  </a:extLst>
                </a:gridCol>
                <a:gridCol w="2227714">
                  <a:extLst>
                    <a:ext uri="{9D8B030D-6E8A-4147-A177-3AD203B41FA5}">
                      <a16:colId xmlns:a16="http://schemas.microsoft.com/office/drawing/2014/main" val="3356089795"/>
                    </a:ext>
                  </a:extLst>
                </a:gridCol>
                <a:gridCol w="1298777">
                  <a:extLst>
                    <a:ext uri="{9D8B030D-6E8A-4147-A177-3AD203B41FA5}">
                      <a16:colId xmlns:a16="http://schemas.microsoft.com/office/drawing/2014/main" val="3356915579"/>
                    </a:ext>
                  </a:extLst>
                </a:gridCol>
                <a:gridCol w="1298777">
                  <a:extLst>
                    <a:ext uri="{9D8B030D-6E8A-4147-A177-3AD203B41FA5}">
                      <a16:colId xmlns:a16="http://schemas.microsoft.com/office/drawing/2014/main" val="367903093"/>
                    </a:ext>
                  </a:extLst>
                </a:gridCol>
              </a:tblGrid>
              <a:tr h="341076">
                <a:tc gridSpan="5">
                  <a:txBody>
                    <a:bodyPr/>
                    <a:lstStyle/>
                    <a:p>
                      <a:pPr marL="0" marR="0" algn="ctr">
                        <a:spcBef>
                          <a:spcPts val="300"/>
                        </a:spcBef>
                        <a:spcAft>
                          <a:spcPts val="300"/>
                        </a:spcAft>
                      </a:pPr>
                      <a:r>
                        <a:rPr lang="en-US" sz="1400" dirty="0">
                          <a:effectLst/>
                          <a:latin typeface="#9Slide03 BoosterNextFYBlack" panose="02000A03000000020004" pitchFamily="2" charset="0"/>
                        </a:rPr>
                        <a:t>PHIẾU HỌC TẬP SỐ </a:t>
                      </a:r>
                      <a:r>
                        <a:rPr lang="vi-VN" sz="1400" dirty="0">
                          <a:effectLst/>
                          <a:latin typeface="#9Slide03 BoosterNextFYBlack" panose="02000A03000000020004" pitchFamily="2" charset="0"/>
                        </a:rPr>
                        <a:t>2</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7799" marR="7799" marT="0" marB="0" anchor="ctr">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8173945"/>
                  </a:ext>
                </a:extLst>
              </a:tr>
              <a:tr h="277226">
                <a:tc gridSpan="5">
                  <a:txBody>
                    <a:bodyPr/>
                    <a:lstStyle/>
                    <a:p>
                      <a:pPr marL="0" marR="0" algn="ctr">
                        <a:spcBef>
                          <a:spcPts val="300"/>
                        </a:spcBef>
                        <a:spcAft>
                          <a:spcPts val="300"/>
                        </a:spcAft>
                      </a:pPr>
                      <a:r>
                        <a:rPr lang="en-US" sz="1400" dirty="0" err="1">
                          <a:effectLst/>
                          <a:latin typeface="#9Slide03 BoosterNextFYBlack" panose="02000A03000000020004" pitchFamily="2" charset="0"/>
                        </a:rPr>
                        <a:t>Bài</a:t>
                      </a:r>
                      <a:r>
                        <a:rPr lang="en-US" sz="1400" dirty="0">
                          <a:effectLst/>
                          <a:latin typeface="#9Slide03 BoosterNextFYBlack" panose="02000A03000000020004" pitchFamily="2" charset="0"/>
                        </a:rPr>
                        <a:t> 4</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7799" marR="7799" marT="0" marB="0" anchor="ctr">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93097830"/>
                  </a:ext>
                </a:extLst>
              </a:tr>
              <a:tr h="277227">
                <a:tc rowSpan="2">
                  <a:txBody>
                    <a:bodyPr/>
                    <a:lstStyle/>
                    <a:p>
                      <a:pPr marL="0" marR="0" algn="ctr">
                        <a:spcBef>
                          <a:spcPts val="300"/>
                        </a:spcBef>
                        <a:spcAft>
                          <a:spcPts val="300"/>
                        </a:spcAft>
                      </a:pPr>
                      <a:r>
                        <a:rPr lang="en-US" sz="1400">
                          <a:effectLst/>
                          <a:latin typeface="#9Slide03 BoosterNextFYBlack" panose="02000A03000000020004" pitchFamily="2" charset="0"/>
                        </a:rPr>
                        <a:t>Câu</a:t>
                      </a:r>
                      <a:endParaRPr lang="en-US" sz="140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7799" marR="7799" marT="0" marB="0" anchor="ctr">
                    <a:solidFill>
                      <a:schemeClr val="accent6">
                        <a:lumMod val="40000"/>
                        <a:lumOff val="60000"/>
                      </a:schemeClr>
                    </a:solidFill>
                  </a:tcPr>
                </a:tc>
                <a:tc rowSpan="2">
                  <a:txBody>
                    <a:bodyPr/>
                    <a:lstStyle/>
                    <a:p>
                      <a:pPr marL="0" marR="0" algn="ctr">
                        <a:spcBef>
                          <a:spcPts val="300"/>
                        </a:spcBef>
                        <a:spcAft>
                          <a:spcPts val="300"/>
                        </a:spcAft>
                      </a:pPr>
                      <a:r>
                        <a:rPr lang="en-US" sz="1400">
                          <a:effectLst/>
                          <a:latin typeface="#9Slide03 BoosterNextFYBlack" panose="02000A03000000020004" pitchFamily="2" charset="0"/>
                        </a:rPr>
                        <a:t>CN</a:t>
                      </a:r>
                      <a:endParaRPr lang="en-US" sz="140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7799" marR="7799" marT="0" marB="0" anchor="ctr">
                    <a:solidFill>
                      <a:schemeClr val="accent6">
                        <a:lumMod val="40000"/>
                        <a:lumOff val="60000"/>
                      </a:schemeClr>
                    </a:solidFill>
                  </a:tcPr>
                </a:tc>
                <a:tc rowSpan="2">
                  <a:txBody>
                    <a:bodyPr/>
                    <a:lstStyle/>
                    <a:p>
                      <a:pPr marL="0" marR="0" algn="ctr">
                        <a:spcBef>
                          <a:spcPts val="300"/>
                        </a:spcBef>
                        <a:spcAft>
                          <a:spcPts val="300"/>
                        </a:spcAft>
                      </a:pPr>
                      <a:r>
                        <a:rPr lang="en-US" sz="1400">
                          <a:effectLst/>
                          <a:latin typeface="#9Slide03 BoosterNextFYBlack" panose="02000A03000000020004" pitchFamily="2" charset="0"/>
                        </a:rPr>
                        <a:t>VN</a:t>
                      </a:r>
                      <a:endParaRPr lang="en-US" sz="140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7799" marR="7799" marT="0" marB="0" anchor="ctr">
                    <a:solidFill>
                      <a:schemeClr val="accent6">
                        <a:lumMod val="40000"/>
                        <a:lumOff val="60000"/>
                      </a:schemeClr>
                    </a:solidFill>
                  </a:tcPr>
                </a:tc>
                <a:tc gridSpan="2">
                  <a:txBody>
                    <a:bodyPr/>
                    <a:lstStyle/>
                    <a:p>
                      <a:pPr marL="0" marR="0" algn="ctr">
                        <a:spcBef>
                          <a:spcPts val="300"/>
                        </a:spcBef>
                        <a:spcAft>
                          <a:spcPts val="300"/>
                        </a:spcAft>
                      </a:pPr>
                      <a:r>
                        <a:rPr lang="en-US" sz="1400" dirty="0" err="1">
                          <a:effectLst/>
                          <a:latin typeface="#9Slide03 BoosterNextFYBlack" panose="02000A03000000020004" pitchFamily="2" charset="0"/>
                        </a:rPr>
                        <a:t>Tìm</a:t>
                      </a:r>
                      <a:r>
                        <a:rPr lang="en-US" sz="1400" dirty="0">
                          <a:effectLst/>
                          <a:latin typeface="#9Slide03 BoosterNextFYBlack" panose="02000A03000000020004" pitchFamily="2" charset="0"/>
                        </a:rPr>
                        <a:t> </a:t>
                      </a:r>
                      <a:r>
                        <a:rPr lang="en-US" sz="1400" dirty="0" err="1">
                          <a:effectLst/>
                          <a:latin typeface="#9Slide03 BoosterNextFYBlack" panose="02000A03000000020004" pitchFamily="2" charset="0"/>
                        </a:rPr>
                        <a:t>cụm</a:t>
                      </a:r>
                      <a:r>
                        <a:rPr lang="en-US" sz="1400" dirty="0">
                          <a:effectLst/>
                          <a:latin typeface="#9Slide03 BoosterNextFYBlack" panose="02000A03000000020004" pitchFamily="2" charset="0"/>
                        </a:rPr>
                        <a:t> CV </a:t>
                      </a:r>
                      <a:r>
                        <a:rPr lang="en-US" sz="1400" dirty="0" err="1">
                          <a:effectLst/>
                          <a:latin typeface="#9Slide03 BoosterNextFYBlack" panose="02000A03000000020004" pitchFamily="2" charset="0"/>
                        </a:rPr>
                        <a:t>làm</a:t>
                      </a:r>
                      <a:r>
                        <a:rPr lang="en-US" sz="1400" dirty="0">
                          <a:effectLst/>
                          <a:latin typeface="#9Slide03 BoosterNextFYBlack" panose="02000A03000000020004" pitchFamily="2" charset="0"/>
                        </a:rPr>
                        <a:t> CN</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7799" marR="7799" marT="0" marB="0" anchor="ctr">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val="4208260068"/>
                  </a:ext>
                </a:extLst>
              </a:tr>
              <a:tr h="27722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300"/>
                        </a:spcBef>
                        <a:spcAft>
                          <a:spcPts val="300"/>
                        </a:spcAft>
                      </a:pPr>
                      <a:r>
                        <a:rPr lang="en-US" sz="1400">
                          <a:effectLst/>
                          <a:latin typeface="#9Slide03 BoosterNextFYBlack" panose="02000A03000000020004" pitchFamily="2" charset="0"/>
                        </a:rPr>
                        <a:t>Chủ</a:t>
                      </a:r>
                      <a:endParaRPr lang="en-US" sz="140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7799" marR="7799" marT="0" marB="0" anchor="ctr">
                    <a:solidFill>
                      <a:schemeClr val="accent6">
                        <a:lumMod val="40000"/>
                        <a:lumOff val="60000"/>
                      </a:schemeClr>
                    </a:solidFill>
                  </a:tcPr>
                </a:tc>
                <a:tc>
                  <a:txBody>
                    <a:bodyPr/>
                    <a:lstStyle/>
                    <a:p>
                      <a:pPr marL="0" marR="0" algn="ctr">
                        <a:spcBef>
                          <a:spcPts val="300"/>
                        </a:spcBef>
                        <a:spcAft>
                          <a:spcPts val="300"/>
                        </a:spcAft>
                      </a:pPr>
                      <a:r>
                        <a:rPr lang="en-US" sz="1400" dirty="0" err="1">
                          <a:effectLst/>
                          <a:latin typeface="#9Slide03 BoosterNextFYBlack" panose="02000A03000000020004" pitchFamily="2" charset="0"/>
                        </a:rPr>
                        <a:t>Vị</a:t>
                      </a:r>
                      <a:endParaRPr lang="en-US" sz="1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7799" marR="7799" marT="0" marB="0" anchor="ctr">
                    <a:solidFill>
                      <a:schemeClr val="accent6">
                        <a:lumMod val="40000"/>
                        <a:lumOff val="60000"/>
                      </a:schemeClr>
                    </a:solidFill>
                  </a:tcPr>
                </a:tc>
                <a:extLst>
                  <a:ext uri="{0D108BD9-81ED-4DB2-BD59-A6C34878D82A}">
                    <a16:rowId xmlns:a16="http://schemas.microsoft.com/office/drawing/2014/main" val="2628950389"/>
                  </a:ext>
                </a:extLst>
              </a:tr>
              <a:tr h="587254">
                <a:tc>
                  <a:txBody>
                    <a:bodyPr/>
                    <a:lstStyle/>
                    <a:p>
                      <a:pPr marL="0" marR="0" algn="ctr">
                        <a:spcBef>
                          <a:spcPts val="300"/>
                        </a:spcBef>
                        <a:spcAft>
                          <a:spcPts val="300"/>
                        </a:spcAft>
                      </a:pPr>
                      <a:r>
                        <a:rPr lang="en-US" sz="1400" dirty="0">
                          <a:effectLst/>
                          <a:latin typeface="#9Slide03 Arima Madurai Bold" panose="00000800000000000000" pitchFamily="2" charset="0"/>
                          <a:cs typeface="#9Slide03 Arima Madurai Bold" panose="00000800000000000000" pitchFamily="2" charset="0"/>
                        </a:rPr>
                        <a:t>a</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solidFill>
                      <a:schemeClr val="accent6">
                        <a:lumMod val="40000"/>
                        <a:lumOff val="60000"/>
                      </a:schemeClr>
                    </a:solidFill>
                  </a:tcP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tc>
                <a:extLst>
                  <a:ext uri="{0D108BD9-81ED-4DB2-BD59-A6C34878D82A}">
                    <a16:rowId xmlns:a16="http://schemas.microsoft.com/office/drawing/2014/main" val="2004475308"/>
                  </a:ext>
                </a:extLst>
              </a:tr>
              <a:tr h="832156">
                <a:tc>
                  <a:txBody>
                    <a:bodyPr/>
                    <a:lstStyle/>
                    <a:p>
                      <a:pPr marL="0" marR="0" algn="ctr">
                        <a:spcBef>
                          <a:spcPts val="300"/>
                        </a:spcBef>
                        <a:spcAft>
                          <a:spcPts val="300"/>
                        </a:spcAft>
                      </a:pPr>
                      <a:r>
                        <a:rPr lang="en-US" sz="1400" dirty="0">
                          <a:effectLst/>
                          <a:latin typeface="#9Slide03 Arima Madurai Bold" panose="00000800000000000000" pitchFamily="2" charset="0"/>
                          <a:cs typeface="#9Slide03 Arima Madurai Bold" panose="00000800000000000000" pitchFamily="2" charset="0"/>
                        </a:rPr>
                        <a:t>b</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solidFill>
                      <a:schemeClr val="accent6">
                        <a:lumMod val="40000"/>
                        <a:lumOff val="60000"/>
                      </a:schemeClr>
                    </a:solidFill>
                  </a:tcP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tc>
                <a:tc>
                  <a:txBody>
                    <a:bodyPr/>
                    <a:lstStyle/>
                    <a:p>
                      <a:pPr marL="0" marR="0" algn="ctr">
                        <a:spcBef>
                          <a:spcPts val="300"/>
                        </a:spcBef>
                        <a:spcAft>
                          <a:spcPts val="300"/>
                        </a:spcAft>
                      </a:pP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799" marR="7799" marT="0" marB="0" anchor="ctr"/>
                </a:tc>
                <a:extLst>
                  <a:ext uri="{0D108BD9-81ED-4DB2-BD59-A6C34878D82A}">
                    <a16:rowId xmlns:a16="http://schemas.microsoft.com/office/drawing/2014/main" val="819968099"/>
                  </a:ext>
                </a:extLst>
              </a:tr>
              <a:tr h="904729">
                <a:tc gridSpan="5">
                  <a:txBody>
                    <a:bodyPr/>
                    <a:lstStyle/>
                    <a:p>
                      <a:pPr marL="0" marR="0" algn="just">
                        <a:spcBef>
                          <a:spcPts val="300"/>
                        </a:spcBef>
                        <a:spcAft>
                          <a:spcPts val="300"/>
                        </a:spcAft>
                      </a:pPr>
                      <a:r>
                        <a:rPr lang="en-US" sz="1400" dirty="0">
                          <a:effectLst/>
                          <a:latin typeface="#9Slide03 BoosterNextFYBlack" panose="02000A03000000020004" pitchFamily="2" charset="0"/>
                          <a:cs typeface="#9Slide03 Arima Madurai Bold" panose="00000800000000000000" pitchFamily="2" charset="0"/>
                        </a:rPr>
                        <a:t>   </a:t>
                      </a:r>
                      <a:r>
                        <a:rPr lang="vi-VN" sz="1400" dirty="0">
                          <a:effectLst/>
                          <a:latin typeface="#9Slide03 BoosterNextFYBlack" panose="02000A03000000020004" pitchFamily="2" charset="0"/>
                          <a:cs typeface="#9Slide03 Arima Madurai Bold" panose="00000800000000000000" pitchFamily="2" charset="0"/>
                        </a:rPr>
                        <a:t>H</a:t>
                      </a:r>
                      <a:r>
                        <a:rPr lang="en-US" sz="1400" dirty="0">
                          <a:effectLst/>
                          <a:latin typeface="#9Slide03 BoosterNextFYBlack" panose="02000A03000000020004" pitchFamily="2" charset="0"/>
                          <a:cs typeface="#9Slide03 Arima Madurai Bold" panose="00000800000000000000" pitchFamily="2" charset="0"/>
                        </a:rPr>
                        <a:t>ai </a:t>
                      </a:r>
                      <a:r>
                        <a:rPr lang="en-US" sz="1400" dirty="0" err="1">
                          <a:effectLst/>
                          <a:latin typeface="#9Slide03 BoosterNextFYBlack" panose="02000A03000000020004" pitchFamily="2" charset="0"/>
                          <a:cs typeface="#9Slide03 Arima Madurai Bold" panose="00000800000000000000" pitchFamily="2" charset="0"/>
                        </a:rPr>
                        <a:t>cách</a:t>
                      </a:r>
                      <a:r>
                        <a:rPr lang="en-US" sz="1400" dirty="0">
                          <a:effectLst/>
                          <a:latin typeface="#9Slide03 BoosterNextFYBlack" panose="02000A03000000020004" pitchFamily="2" charset="0"/>
                          <a:cs typeface="#9Slide03 Arima Madurai Bold" panose="00000800000000000000" pitchFamily="2" charset="0"/>
                        </a:rPr>
                        <a:t> </a:t>
                      </a:r>
                      <a:r>
                        <a:rPr lang="en-US" sz="1400" kern="100" dirty="0" err="1">
                          <a:effectLst/>
                          <a:latin typeface="#9Slide03 BoosterNextFYBlack" panose="02000A03000000020004" pitchFamily="2" charset="0"/>
                          <a:cs typeface="#9Slide03 Arima Madurai Bold" panose="00000800000000000000" pitchFamily="2" charset="0"/>
                        </a:rPr>
                        <a:t>dùng</a:t>
                      </a:r>
                      <a:r>
                        <a:rPr lang="en-US" sz="1400" kern="100" dirty="0">
                          <a:effectLst/>
                          <a:latin typeface="#9Slide03 BoosterNextFYBlack" panose="02000A03000000020004" pitchFamily="2" charset="0"/>
                          <a:cs typeface="#9Slide03 Arima Madurai Bold" panose="00000800000000000000" pitchFamily="2" charset="0"/>
                        </a:rPr>
                        <a:t> </a:t>
                      </a:r>
                      <a:r>
                        <a:rPr lang="en-US" sz="1400" kern="100" dirty="0" err="1">
                          <a:effectLst/>
                          <a:latin typeface="#9Slide03 BoosterNextFYBlack" panose="02000A03000000020004" pitchFamily="2" charset="0"/>
                          <a:cs typeface="#9Slide03 Arima Madurai Bold" panose="00000800000000000000" pitchFamily="2" charset="0"/>
                        </a:rPr>
                        <a:t>cụm</a:t>
                      </a:r>
                      <a:r>
                        <a:rPr lang="en-US" sz="1400" kern="100" dirty="0">
                          <a:effectLst/>
                          <a:latin typeface="#9Slide03 BoosterNextFYBlack" panose="02000A03000000020004" pitchFamily="2" charset="0"/>
                          <a:cs typeface="#9Slide03 Arima Madurai Bold" panose="00000800000000000000" pitchFamily="2" charset="0"/>
                        </a:rPr>
                        <a:t> </a:t>
                      </a:r>
                      <a:r>
                        <a:rPr lang="en-US" sz="1400" kern="100" dirty="0" err="1">
                          <a:effectLst/>
                          <a:latin typeface="#9Slide03 BoosterNextFYBlack" panose="02000A03000000020004" pitchFamily="2" charset="0"/>
                          <a:cs typeface="#9Slide03 Arima Madurai Bold" panose="00000800000000000000" pitchFamily="2" charset="0"/>
                        </a:rPr>
                        <a:t>chủ</a:t>
                      </a:r>
                      <a:r>
                        <a:rPr lang="en-US" sz="1400" kern="100" dirty="0">
                          <a:effectLst/>
                          <a:latin typeface="#9Slide03 BoosterNextFYBlack" panose="02000A03000000020004" pitchFamily="2" charset="0"/>
                          <a:cs typeface="#9Slide03 Arima Madurai Bold" panose="00000800000000000000" pitchFamily="2" charset="0"/>
                        </a:rPr>
                        <a:t> </a:t>
                      </a:r>
                      <a:r>
                        <a:rPr lang="en-US" sz="1400" kern="100" dirty="0" err="1">
                          <a:effectLst/>
                          <a:latin typeface="#9Slide03 BoosterNextFYBlack" panose="02000A03000000020004" pitchFamily="2" charset="0"/>
                          <a:cs typeface="#9Slide03 Arima Madurai Bold" panose="00000800000000000000" pitchFamily="2" charset="0"/>
                        </a:rPr>
                        <a:t>vị</a:t>
                      </a:r>
                      <a:r>
                        <a:rPr lang="en-US" sz="1400" kern="100" dirty="0">
                          <a:effectLst/>
                          <a:latin typeface="#9Slide03 BoosterNextFYBlack" panose="02000A03000000020004" pitchFamily="2" charset="0"/>
                          <a:cs typeface="#9Slide03 Arima Madurai Bold" panose="00000800000000000000" pitchFamily="2" charset="0"/>
                        </a:rPr>
                        <a:t> </a:t>
                      </a:r>
                      <a:r>
                        <a:rPr lang="vi-VN" sz="1400" kern="100" dirty="0">
                          <a:effectLst/>
                          <a:latin typeface="#9Slide03 BoosterNextFYBlack" panose="02000A03000000020004" pitchFamily="2" charset="0"/>
                          <a:cs typeface="#9Slide03 Arima Madurai Bold" panose="00000800000000000000" pitchFamily="2" charset="0"/>
                        </a:rPr>
                        <a:t>để </a:t>
                      </a:r>
                      <a:r>
                        <a:rPr lang="en-US" sz="1400" dirty="0" err="1">
                          <a:effectLst/>
                          <a:latin typeface="#9Slide03 BoosterNextFYBlack" panose="02000A03000000020004" pitchFamily="2" charset="0"/>
                          <a:cs typeface="#9Slide03 Arima Madurai Bold" panose="00000800000000000000" pitchFamily="2" charset="0"/>
                        </a:rPr>
                        <a:t>mở</a:t>
                      </a:r>
                      <a:r>
                        <a:rPr lang="en-US" sz="1400" dirty="0">
                          <a:effectLst/>
                          <a:latin typeface="#9Slide03 BoosterNextFYBlack" panose="02000A03000000020004" pitchFamily="2" charset="0"/>
                          <a:cs typeface="#9Slide03 Arima Madurai Bold" panose="00000800000000000000" pitchFamily="2" charset="0"/>
                        </a:rPr>
                        <a:t> </a:t>
                      </a:r>
                      <a:r>
                        <a:rPr lang="en-US" sz="1400" dirty="0" err="1">
                          <a:effectLst/>
                          <a:latin typeface="#9Slide03 BoosterNextFYBlack" panose="02000A03000000020004" pitchFamily="2" charset="0"/>
                          <a:cs typeface="#9Slide03 Arima Madurai Bold" panose="00000800000000000000" pitchFamily="2" charset="0"/>
                        </a:rPr>
                        <a:t>rộng</a:t>
                      </a:r>
                      <a:r>
                        <a:rPr lang="en-US" sz="1400" dirty="0">
                          <a:effectLst/>
                          <a:latin typeface="#9Slide03 BoosterNextFYBlack" panose="02000A03000000020004" pitchFamily="2" charset="0"/>
                          <a:cs typeface="#9Slide03 Arima Madurai Bold" panose="00000800000000000000" pitchFamily="2" charset="0"/>
                        </a:rPr>
                        <a:t> </a:t>
                      </a:r>
                      <a:r>
                        <a:rPr lang="en-US" sz="1400" dirty="0" err="1">
                          <a:effectLst/>
                          <a:latin typeface="#9Slide03 BoosterNextFYBlack" panose="02000A03000000020004" pitchFamily="2" charset="0"/>
                          <a:cs typeface="#9Slide03 Arima Madurai Bold" panose="00000800000000000000" pitchFamily="2" charset="0"/>
                        </a:rPr>
                        <a:t>chủ</a:t>
                      </a:r>
                      <a:r>
                        <a:rPr lang="en-US" sz="1400" dirty="0">
                          <a:effectLst/>
                          <a:latin typeface="#9Slide03 BoosterNextFYBlack" panose="02000A03000000020004" pitchFamily="2" charset="0"/>
                          <a:cs typeface="#9Slide03 Arima Madurai Bold" panose="00000800000000000000" pitchFamily="2" charset="0"/>
                        </a:rPr>
                        <a:t> </a:t>
                      </a:r>
                      <a:r>
                        <a:rPr lang="en-US" sz="1400" dirty="0" err="1">
                          <a:effectLst/>
                          <a:latin typeface="#9Slide03 BoosterNextFYBlack" panose="02000A03000000020004" pitchFamily="2" charset="0"/>
                          <a:cs typeface="#9Slide03 Arima Madurai Bold" panose="00000800000000000000" pitchFamily="2" charset="0"/>
                        </a:rPr>
                        <a:t>ngữ</a:t>
                      </a:r>
                      <a:r>
                        <a:rPr lang="en-US" sz="1400" dirty="0">
                          <a:effectLst/>
                          <a:latin typeface="#9Slide03 BoosterNextFYBlack" panose="02000A03000000020004" pitchFamily="2" charset="0"/>
                          <a:cs typeface="#9Slide03 Arima Madurai Bold" panose="00000800000000000000" pitchFamily="2" charset="0"/>
                        </a:rPr>
                        <a:t>:</a:t>
                      </a:r>
                    </a:p>
                  </a:txBody>
                  <a:tcPr marL="7799" marR="7799" marT="0" marB="0">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34561732"/>
                  </a:ext>
                </a:extLst>
              </a:tr>
            </a:tbl>
          </a:graphicData>
        </a:graphic>
      </p:graphicFrame>
      <p:sp>
        <p:nvSpPr>
          <p:cNvPr id="5" name="TextBox 4">
            <a:extLst>
              <a:ext uri="{FF2B5EF4-FFF2-40B4-BE49-F238E27FC236}">
                <a16:creationId xmlns:a16="http://schemas.microsoft.com/office/drawing/2014/main" id="{611794F0-31CF-DA01-8AE3-2B115FC3E7E9}"/>
              </a:ext>
            </a:extLst>
          </p:cNvPr>
          <p:cNvSpPr txBox="1"/>
          <p:nvPr/>
        </p:nvSpPr>
        <p:spPr>
          <a:xfrm>
            <a:off x="1841047" y="2263973"/>
            <a:ext cx="1245053" cy="307777"/>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trời</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mưa</a:t>
            </a:r>
            <a:r>
              <a:rPr lang="en-US" sz="1400" dirty="0">
                <a:effectLst/>
                <a:latin typeface="#9Slide03 Arima Madurai Bold" panose="00000800000000000000" pitchFamily="2" charset="0"/>
                <a:cs typeface="#9Slide03 Arima Madurai Bold" panose="00000800000000000000" pitchFamily="2" charset="0"/>
              </a:rPr>
              <a:t> to</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7" name="TextBox 6">
            <a:extLst>
              <a:ext uri="{FF2B5EF4-FFF2-40B4-BE49-F238E27FC236}">
                <a16:creationId xmlns:a16="http://schemas.microsoft.com/office/drawing/2014/main" id="{3E2CE7CA-18EC-5725-10DA-DFD28F3D4760}"/>
              </a:ext>
            </a:extLst>
          </p:cNvPr>
          <p:cNvSpPr txBox="1"/>
          <p:nvPr/>
        </p:nvSpPr>
        <p:spPr>
          <a:xfrm>
            <a:off x="3546389" y="2198646"/>
            <a:ext cx="1865539" cy="523220"/>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làm</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nước</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trong</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giếng</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dềnh</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lên</a:t>
            </a:r>
            <a:r>
              <a:rPr lang="en-US" sz="1400" dirty="0">
                <a:effectLst/>
                <a:latin typeface="#9Slide03 Arima Madurai Bold" panose="00000800000000000000" pitchFamily="2" charset="0"/>
                <a:cs typeface="#9Slide03 Arima Madurai Bold" panose="00000800000000000000" pitchFamily="2" charset="0"/>
              </a:rPr>
              <a:t>.</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9" name="TextBox 8">
            <a:extLst>
              <a:ext uri="{FF2B5EF4-FFF2-40B4-BE49-F238E27FC236}">
                <a16:creationId xmlns:a16="http://schemas.microsoft.com/office/drawing/2014/main" id="{1313DFA8-A322-0FBA-B4DF-572C3CB714DD}"/>
              </a:ext>
            </a:extLst>
          </p:cNvPr>
          <p:cNvSpPr txBox="1"/>
          <p:nvPr/>
        </p:nvSpPr>
        <p:spPr>
          <a:xfrm>
            <a:off x="6081984" y="2306367"/>
            <a:ext cx="747032" cy="307777"/>
          </a:xfrm>
          <a:prstGeom prst="rect">
            <a:avLst/>
          </a:prstGeom>
          <a:noFill/>
        </p:spPr>
        <p:txBody>
          <a:bodyPr wrap="square">
            <a:spAutoFit/>
          </a:bodyPr>
          <a:lstStyle/>
          <a:p>
            <a:r>
              <a:rPr lang="en-US" sz="1400" dirty="0" err="1">
                <a:effectLst/>
                <a:latin typeface="#9Slide03 Arima Madurai Bold" panose="00000800000000000000" pitchFamily="2" charset="0"/>
                <a:cs typeface="#9Slide03 Arima Madurai Bold" panose="00000800000000000000" pitchFamily="2" charset="0"/>
              </a:rPr>
              <a:t>trời</a:t>
            </a:r>
            <a:endParaRPr lang="en-US" dirty="0"/>
          </a:p>
        </p:txBody>
      </p:sp>
      <p:sp>
        <p:nvSpPr>
          <p:cNvPr id="11" name="TextBox 10">
            <a:extLst>
              <a:ext uri="{FF2B5EF4-FFF2-40B4-BE49-F238E27FC236}">
                <a16:creationId xmlns:a16="http://schemas.microsoft.com/office/drawing/2014/main" id="{3AE0457B-04C0-E448-E312-E2A4FD2782A3}"/>
              </a:ext>
            </a:extLst>
          </p:cNvPr>
          <p:cNvSpPr txBox="1"/>
          <p:nvPr/>
        </p:nvSpPr>
        <p:spPr>
          <a:xfrm>
            <a:off x="6962135" y="2306366"/>
            <a:ext cx="1195853" cy="307777"/>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mưa</a:t>
            </a:r>
            <a:r>
              <a:rPr lang="en-US" sz="1400" dirty="0">
                <a:effectLst/>
                <a:latin typeface="#9Slide03 Arima Madurai Bold" panose="00000800000000000000" pitchFamily="2" charset="0"/>
                <a:cs typeface="#9Slide03 Arima Madurai Bold" panose="00000800000000000000" pitchFamily="2" charset="0"/>
              </a:rPr>
              <a:t> to</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3" name="TextBox 12">
            <a:extLst>
              <a:ext uri="{FF2B5EF4-FFF2-40B4-BE49-F238E27FC236}">
                <a16:creationId xmlns:a16="http://schemas.microsoft.com/office/drawing/2014/main" id="{3A823468-A53D-9600-8CD0-C4F639FBAFEF}"/>
              </a:ext>
            </a:extLst>
          </p:cNvPr>
          <p:cNvSpPr txBox="1"/>
          <p:nvPr/>
        </p:nvSpPr>
        <p:spPr>
          <a:xfrm>
            <a:off x="1430294" y="2782367"/>
            <a:ext cx="2083438" cy="738664"/>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Câu</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nói</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nghĩa</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lí</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của</a:t>
            </a:r>
            <a:r>
              <a:rPr lang="en-US" sz="1400" dirty="0">
                <a:effectLst/>
                <a:latin typeface="#9Slide03 Arima Madurai Bold" panose="00000800000000000000" pitchFamily="2" charset="0"/>
                <a:cs typeface="#9Slide03 Arima Madurai Bold" panose="00000800000000000000" pitchFamily="2" charset="0"/>
              </a:rPr>
              <a:t> con </a:t>
            </a:r>
            <a:r>
              <a:rPr lang="en-US" sz="1400" dirty="0" err="1">
                <a:effectLst/>
                <a:latin typeface="#9Slide03 Arima Madurai Bold" panose="00000800000000000000" pitchFamily="2" charset="0"/>
                <a:cs typeface="#9Slide03 Arima Madurai Bold" panose="00000800000000000000" pitchFamily="2" charset="0"/>
              </a:rPr>
              <a:t>bé</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bảy</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tuổi</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hình</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như</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có</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một</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sức</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mạnh</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thần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bí</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5" name="TextBox 14">
            <a:extLst>
              <a:ext uri="{FF2B5EF4-FFF2-40B4-BE49-F238E27FC236}">
                <a16:creationId xmlns:a16="http://schemas.microsoft.com/office/drawing/2014/main" id="{70E80B9F-C1AD-F270-78D3-790EC424FB48}"/>
              </a:ext>
            </a:extLst>
          </p:cNvPr>
          <p:cNvSpPr txBox="1"/>
          <p:nvPr/>
        </p:nvSpPr>
        <p:spPr>
          <a:xfrm>
            <a:off x="3331526" y="2892665"/>
            <a:ext cx="2415635" cy="523220"/>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khiến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cho</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chị</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Dậu</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hai</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hàng</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nước</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mắt</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chạy</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quanh</a:t>
            </a:r>
            <a:r>
              <a:rPr lang="en-US" sz="1400" dirty="0">
                <a:effectLst/>
                <a:latin typeface="#9Slide03 Arima Madurai Bold" panose="00000800000000000000" pitchFamily="2" charset="0"/>
                <a:cs typeface="#9Slide03 Arima Madurai Bold" panose="00000800000000000000" pitchFamily="2" charset="0"/>
              </a:rPr>
              <a:t>.</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7" name="TextBox 16">
            <a:extLst>
              <a:ext uri="{FF2B5EF4-FFF2-40B4-BE49-F238E27FC236}">
                <a16:creationId xmlns:a16="http://schemas.microsoft.com/office/drawing/2014/main" id="{AC800177-1B35-534E-BCC1-B4A44198FE05}"/>
              </a:ext>
            </a:extLst>
          </p:cNvPr>
          <p:cNvSpPr txBox="1"/>
          <p:nvPr/>
        </p:nvSpPr>
        <p:spPr>
          <a:xfrm>
            <a:off x="5630270" y="2782367"/>
            <a:ext cx="1331865" cy="738664"/>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Câu</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nói</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nghĩa</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lí</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của</a:t>
            </a:r>
            <a:r>
              <a:rPr lang="en-US" sz="1400" dirty="0">
                <a:effectLst/>
                <a:latin typeface="#9Slide03 Arima Madurai Bold" panose="00000800000000000000" pitchFamily="2" charset="0"/>
                <a:cs typeface="#9Slide03 Arima Madurai Bold" panose="00000800000000000000" pitchFamily="2" charset="0"/>
              </a:rPr>
              <a:t> con </a:t>
            </a:r>
            <a:r>
              <a:rPr lang="en-US" sz="1400" dirty="0" err="1">
                <a:effectLst/>
                <a:latin typeface="#9Slide03 Arima Madurai Bold" panose="00000800000000000000" pitchFamily="2" charset="0"/>
                <a:cs typeface="#9Slide03 Arima Madurai Bold" panose="00000800000000000000" pitchFamily="2" charset="0"/>
              </a:rPr>
              <a:t>bé</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bảy</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tuổi</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9" name="TextBox 18">
            <a:extLst>
              <a:ext uri="{FF2B5EF4-FFF2-40B4-BE49-F238E27FC236}">
                <a16:creationId xmlns:a16="http://schemas.microsoft.com/office/drawing/2014/main" id="{AE163105-5930-B332-ADDE-B2A9451CD61B}"/>
              </a:ext>
            </a:extLst>
          </p:cNvPr>
          <p:cNvSpPr txBox="1"/>
          <p:nvPr/>
        </p:nvSpPr>
        <p:spPr>
          <a:xfrm>
            <a:off x="6868729" y="2772548"/>
            <a:ext cx="1382663" cy="738664"/>
          </a:xfrm>
          <a:prstGeom prst="rect">
            <a:avLst/>
          </a:prstGeom>
          <a:noFill/>
        </p:spPr>
        <p:txBody>
          <a:bodyPr wrap="square">
            <a:spAutoFit/>
          </a:bodyPr>
          <a:lstStyle/>
          <a:p>
            <a:pPr marL="0" marR="0" algn="ctr">
              <a:spcBef>
                <a:spcPts val="300"/>
              </a:spcBef>
              <a:spcAft>
                <a:spcPts val="300"/>
              </a:spcAft>
            </a:pPr>
            <a:r>
              <a:rPr lang="en-US" sz="1400" dirty="0" err="1">
                <a:effectLst/>
                <a:latin typeface="#9Slide03 Arima Madurai Bold" panose="00000800000000000000" pitchFamily="2" charset="0"/>
                <a:cs typeface="#9Slide03 Arima Madurai Bold" panose="00000800000000000000" pitchFamily="2" charset="0"/>
              </a:rPr>
              <a:t>hình</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như</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có</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một</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sức</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mạnh</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thần</a:t>
            </a: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bí</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21" name="TextBox 20">
            <a:extLst>
              <a:ext uri="{FF2B5EF4-FFF2-40B4-BE49-F238E27FC236}">
                <a16:creationId xmlns:a16="http://schemas.microsoft.com/office/drawing/2014/main" id="{EB741BB8-C377-4828-277C-25A9FF23A0CA}"/>
              </a:ext>
            </a:extLst>
          </p:cNvPr>
          <p:cNvSpPr txBox="1"/>
          <p:nvPr/>
        </p:nvSpPr>
        <p:spPr>
          <a:xfrm>
            <a:off x="887030" y="3800493"/>
            <a:ext cx="4678134" cy="307777"/>
          </a:xfrm>
          <a:prstGeom prst="rect">
            <a:avLst/>
          </a:prstGeom>
          <a:noFill/>
        </p:spPr>
        <p:txBody>
          <a:bodyPr wrap="square">
            <a:spAutoFit/>
          </a:bodyPr>
          <a:lstStyle/>
          <a:p>
            <a:pPr marL="0" marR="0" algn="just">
              <a:spcBef>
                <a:spcPts val="300"/>
              </a:spcBef>
              <a:spcAft>
                <a:spcPts val="300"/>
              </a:spcAft>
            </a:pP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Cách</a:t>
            </a:r>
            <a:r>
              <a:rPr lang="en-US" sz="1400" dirty="0">
                <a:effectLst/>
                <a:latin typeface="#9Slide03 Arima Madurai Bold" panose="00000800000000000000" pitchFamily="2" charset="0"/>
                <a:cs typeface="#9Slide03 Arima Madurai Bold" panose="00000800000000000000" pitchFamily="2" charset="0"/>
              </a:rPr>
              <a:t> 1: </a:t>
            </a:r>
            <a:r>
              <a:rPr lang="en-US" sz="1400" kern="100" dirty="0" err="1">
                <a:effectLst/>
                <a:latin typeface="#9Slide03 Arima Madurai Bold" panose="00000800000000000000" pitchFamily="2" charset="0"/>
                <a:cs typeface="#9Slide03 Arima Madurai Bold" panose="00000800000000000000" pitchFamily="2" charset="0"/>
              </a:rPr>
              <a:t>dùng</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cụm</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chủ</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vị</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bổ</a:t>
            </a:r>
            <a:r>
              <a:rPr lang="en-US" sz="1400" kern="100" dirty="0">
                <a:effectLst/>
                <a:latin typeface="#9Slide03 Arima Madurai Bold" panose="00000800000000000000" pitchFamily="2" charset="0"/>
                <a:cs typeface="#9Slide03 Arima Madurai Bold" panose="00000800000000000000" pitchFamily="2" charset="0"/>
              </a:rPr>
              <a:t> sung </a:t>
            </a:r>
            <a:r>
              <a:rPr lang="en-US" sz="1400" kern="100" dirty="0" err="1">
                <a:effectLst/>
                <a:latin typeface="#9Slide03 Arima Madurai Bold" panose="00000800000000000000" pitchFamily="2" charset="0"/>
                <a:cs typeface="#9Slide03 Arima Madurai Bold" panose="00000800000000000000" pitchFamily="2" charset="0"/>
              </a:rPr>
              <a:t>cho</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từ</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làm</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chủ</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ngữ</a:t>
            </a:r>
            <a:endParaRPr lang="en-US" sz="1400" dirty="0">
              <a:effectLst/>
              <a:latin typeface="#9Slide03 Arima Madurai Bold" panose="00000800000000000000" pitchFamily="2" charset="0"/>
              <a:cs typeface="#9Slide03 Arima Madurai Bold" panose="00000800000000000000" pitchFamily="2" charset="0"/>
            </a:endParaRPr>
          </a:p>
        </p:txBody>
      </p:sp>
      <p:sp>
        <p:nvSpPr>
          <p:cNvPr id="23" name="TextBox 22">
            <a:extLst>
              <a:ext uri="{FF2B5EF4-FFF2-40B4-BE49-F238E27FC236}">
                <a16:creationId xmlns:a16="http://schemas.microsoft.com/office/drawing/2014/main" id="{09A8CF62-A9A1-91C2-4454-37B057859495}"/>
              </a:ext>
            </a:extLst>
          </p:cNvPr>
          <p:cNvSpPr txBox="1"/>
          <p:nvPr/>
        </p:nvSpPr>
        <p:spPr>
          <a:xfrm>
            <a:off x="897894" y="4113956"/>
            <a:ext cx="4678134" cy="307777"/>
          </a:xfrm>
          <a:prstGeom prst="rect">
            <a:avLst/>
          </a:prstGeom>
          <a:noFill/>
        </p:spPr>
        <p:txBody>
          <a:bodyPr wrap="square">
            <a:spAutoFit/>
          </a:bodyPr>
          <a:lstStyle/>
          <a:p>
            <a:pPr marL="0" marR="0" algn="just">
              <a:spcBef>
                <a:spcPts val="300"/>
              </a:spcBef>
              <a:spcAft>
                <a:spcPts val="300"/>
              </a:spcAft>
            </a:pPr>
            <a:r>
              <a:rPr lang="en-US" sz="1400" dirty="0">
                <a:effectLst/>
                <a:latin typeface="#9Slide03 Arima Madurai Bold" panose="00000800000000000000" pitchFamily="2" charset="0"/>
                <a:cs typeface="#9Slide03 Arima Madurai Bold" panose="00000800000000000000" pitchFamily="2" charset="0"/>
              </a:rPr>
              <a:t>- </a:t>
            </a:r>
            <a:r>
              <a:rPr lang="en-US" sz="1400" dirty="0" err="1">
                <a:effectLst/>
                <a:latin typeface="#9Slide03 Arima Madurai Bold" panose="00000800000000000000" pitchFamily="2" charset="0"/>
                <a:cs typeface="#9Slide03 Arima Madurai Bold" panose="00000800000000000000" pitchFamily="2" charset="0"/>
              </a:rPr>
              <a:t>Cách</a:t>
            </a:r>
            <a:r>
              <a:rPr lang="en-US" sz="1400" dirty="0">
                <a:effectLst/>
                <a:latin typeface="#9Slide03 Arima Madurai Bold" panose="00000800000000000000" pitchFamily="2" charset="0"/>
                <a:cs typeface="#9Slide03 Arima Madurai Bold" panose="00000800000000000000" pitchFamily="2" charset="0"/>
              </a:rPr>
              <a:t> 2: </a:t>
            </a:r>
            <a:r>
              <a:rPr lang="en-US" sz="1400" kern="100" dirty="0" err="1">
                <a:effectLst/>
                <a:latin typeface="#9Slide03 Arima Madurai Bold" panose="00000800000000000000" pitchFamily="2" charset="0"/>
                <a:cs typeface="#9Slide03 Arima Madurai Bold" panose="00000800000000000000" pitchFamily="2" charset="0"/>
              </a:rPr>
              <a:t>dùng</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cụm</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chủ</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vị</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trực</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tiếp</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cấu</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tạo</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nên</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chủ</a:t>
            </a:r>
            <a:r>
              <a:rPr lang="en-US" sz="1400" kern="100" dirty="0">
                <a:effectLst/>
                <a:latin typeface="#9Slide03 Arima Madurai Bold" panose="00000800000000000000" pitchFamily="2" charset="0"/>
                <a:cs typeface="#9Slide03 Arima Madurai Bold" panose="00000800000000000000" pitchFamily="2" charset="0"/>
              </a:rPr>
              <a:t> </a:t>
            </a:r>
            <a:r>
              <a:rPr lang="en-US" sz="1400" kern="100" dirty="0" err="1">
                <a:effectLst/>
                <a:latin typeface="#9Slide03 Arima Madurai Bold" panose="00000800000000000000" pitchFamily="2" charset="0"/>
                <a:cs typeface="#9Slide03 Arima Madurai Bold" panose="00000800000000000000" pitchFamily="2" charset="0"/>
              </a:rPr>
              <a:t>ngữ</a:t>
            </a:r>
            <a:r>
              <a:rPr lang="en-US" sz="1400" kern="100" dirty="0">
                <a:effectLst/>
                <a:latin typeface="#9Slide03 Arima Madurai Bold" panose="00000800000000000000" pitchFamily="2" charset="0"/>
                <a:cs typeface="#9Slide03 Arima Madurai Bold" panose="00000800000000000000" pitchFamily="2" charset="0"/>
              </a:rPr>
              <a:t>.</a:t>
            </a:r>
            <a:endParaRPr lang="en-US" sz="1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89290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7" grpId="0"/>
      <p:bldP spid="19" grpId="0"/>
      <p:bldP spid="21" grpId="0"/>
      <p:bldP spid="23" grpId="0"/>
    </p:bldLst>
  </p:timing>
</p:sld>
</file>

<file path=ppt/theme/theme1.xml><?xml version="1.0" encoding="utf-8"?>
<a:theme xmlns:a="http://schemas.openxmlformats.org/drawingml/2006/main" name="Canada Activities Binder by Slidesgo">
  <a:themeElements>
    <a:clrScheme name="Simple Light">
      <a:dk1>
        <a:srgbClr val="193245"/>
      </a:dk1>
      <a:lt1>
        <a:srgbClr val="FFFBF4"/>
      </a:lt1>
      <a:dk2>
        <a:srgbClr val="C4493E"/>
      </a:dk2>
      <a:lt2>
        <a:srgbClr val="ECD3CD"/>
      </a:lt2>
      <a:accent1>
        <a:srgbClr val="A72439"/>
      </a:accent1>
      <a:accent2>
        <a:srgbClr val="DF9EA1"/>
      </a:accent2>
      <a:accent3>
        <a:srgbClr val="B45F06"/>
      </a:accent3>
      <a:accent4>
        <a:srgbClr val="AAA61E"/>
      </a:accent4>
      <a:accent5>
        <a:srgbClr val="7B4931"/>
      </a:accent5>
      <a:accent6>
        <a:srgbClr val="F1C232"/>
      </a:accent6>
      <a:hlink>
        <a:srgbClr val="FFFB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TotalTime>
  <Words>817</Words>
  <Application>Microsoft Office PowerPoint</Application>
  <PresentationFormat>On-screen Show (16:9)</PresentationFormat>
  <Paragraphs>174</Paragraphs>
  <Slides>12</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#9Slide03 Arima Madurai Bold</vt:lpstr>
      <vt:lpstr>#9Slide03 BoosterNextFYBlack</vt:lpstr>
      <vt:lpstr>Londrina Solid</vt:lpstr>
      <vt:lpstr>Times New Roman</vt:lpstr>
      <vt:lpstr>#9Slide05 SVNLobster</vt:lpstr>
      <vt:lpstr>Montserrat</vt:lpstr>
      <vt:lpstr>Open Sans</vt:lpstr>
      <vt:lpstr>SimSun</vt:lpstr>
      <vt:lpstr>#9Slide03 Arima Madurai Black</vt:lpstr>
      <vt:lpstr>Canada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8</cp:revision>
  <dcterms:modified xsi:type="dcterms:W3CDTF">2024-12-11T17:18:31Z</dcterms:modified>
</cp:coreProperties>
</file>