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5" r:id="rId1"/>
  </p:sldMasterIdLst>
  <p:notesMasterIdLst>
    <p:notesMasterId r:id="rId16"/>
  </p:notesMasterIdLst>
  <p:sldIdLst>
    <p:sldId id="258" r:id="rId2"/>
    <p:sldId id="256" r:id="rId3"/>
    <p:sldId id="259" r:id="rId4"/>
    <p:sldId id="261" r:id="rId5"/>
    <p:sldId id="263" r:id="rId6"/>
    <p:sldId id="300" r:id="rId7"/>
    <p:sldId id="301" r:id="rId8"/>
    <p:sldId id="304" r:id="rId9"/>
    <p:sldId id="266" r:id="rId10"/>
    <p:sldId id="265" r:id="rId11"/>
    <p:sldId id="267" r:id="rId12"/>
    <p:sldId id="274" r:id="rId13"/>
    <p:sldId id="270" r:id="rId14"/>
    <p:sldId id="277" r:id="rId15"/>
  </p:sldIdLst>
  <p:sldSz cx="9144000" cy="5143500" type="screen16x9"/>
  <p:notesSz cx="6858000" cy="9144000"/>
  <p:embeddedFontLst>
    <p:embeddedFont>
      <p:font typeface="#9Slide07 SVNNexa Rust Slab Bla" panose="020B0606040200020203" charset="0"/>
      <p:bold r:id="rId17"/>
    </p:embeddedFont>
    <p:embeddedFont>
      <p:font typeface="#9Slide05 SVNReklame Script" panose="020B0604020202020204" charset="0"/>
      <p:regular r:id="rId18"/>
    </p:embeddedFont>
    <p:embeddedFont>
      <p:font typeface="#9Slide03 BoosterNextFYBlack" panose="020B0604020202020204" charset="0"/>
      <p:regular r:id="rId19"/>
    </p:embeddedFont>
    <p:embeddedFont>
      <p:font typeface="#9Slide05 SVNVanilla Daisy Pro" panose="020B0604020202020204" charset="0"/>
      <p:regular r:id="rId20"/>
    </p:embeddedFont>
    <p:embeddedFont>
      <p:font typeface="Erica One" panose="020B0604020202020204" charset="0"/>
      <p:regular r:id="rId21"/>
    </p:embeddedFont>
    <p:embeddedFont>
      <p:font typeface="#9Slide03 SVN-Avo Bold" panose="020B0604020202020204" charset="0"/>
      <p:bold r:id="rId22"/>
    </p:embeddedFont>
    <p:embeddedFont>
      <p:font typeface="Catamaran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#9Slide05 Wolfsbane" panose="020B0604020202020204" charset="0"/>
      <p:regular r:id="rId29"/>
    </p:embeddedFont>
    <p:embeddedFont>
      <p:font typeface="#9Slide03 Arima Madurai Bold" panose="020B0604020202020204" charset="0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C9C"/>
    <a:srgbClr val="508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F04C60-0B9F-41E5-BDBD-4DE8210ACF09}">
  <a:tblStyle styleId="{69F04C60-0B9F-41E5-BDBD-4DE8210ACF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17e303d72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17e303d72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17f992eced_1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17f992eced_1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17f992eced_1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17f992eced_1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117e303d72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117e303d72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17f992eced_1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17f992eced_1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17f992eced_1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117f992eced_1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17bdb68ef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17bdb68ef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17e303d72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17e303d72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17c29cf94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17c29cf94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17e303d72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17e303d726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17e303d72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17e303d726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64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17e303d72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17e303d726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761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17e303d72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17e303d726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633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17c29cf94c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117c29cf94c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58850" y="1107450"/>
            <a:ext cx="5226300" cy="23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4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18200" y="3524250"/>
            <a:ext cx="41076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665147">
            <a:off x="8031733" y="-31798"/>
            <a:ext cx="1522006" cy="1253654"/>
          </a:xfrm>
          <a:custGeom>
            <a:avLst/>
            <a:gdLst/>
            <a:ahLst/>
            <a:cxnLst/>
            <a:rect l="l" t="t" r="r" b="b"/>
            <a:pathLst>
              <a:path w="38800" h="31959" extrusionOk="0">
                <a:moveTo>
                  <a:pt x="583" y="1"/>
                </a:moveTo>
                <a:cubicBezTo>
                  <a:pt x="314" y="1"/>
                  <a:pt x="0" y="272"/>
                  <a:pt x="241" y="487"/>
                </a:cubicBezTo>
                <a:cubicBezTo>
                  <a:pt x="4652" y="4336"/>
                  <a:pt x="7510" y="9499"/>
                  <a:pt x="10591" y="14389"/>
                </a:cubicBezTo>
                <a:cubicBezTo>
                  <a:pt x="11186" y="15338"/>
                  <a:pt x="11789" y="16272"/>
                  <a:pt x="12425" y="17197"/>
                </a:cubicBezTo>
                <a:lnTo>
                  <a:pt x="12706" y="17808"/>
                </a:lnTo>
                <a:cubicBezTo>
                  <a:pt x="12706" y="17808"/>
                  <a:pt x="14597" y="22037"/>
                  <a:pt x="16885" y="23772"/>
                </a:cubicBezTo>
                <a:cubicBezTo>
                  <a:pt x="19173" y="25515"/>
                  <a:pt x="21899" y="26580"/>
                  <a:pt x="24592" y="27572"/>
                </a:cubicBezTo>
                <a:cubicBezTo>
                  <a:pt x="25682" y="27976"/>
                  <a:pt x="26797" y="28381"/>
                  <a:pt x="27689" y="29125"/>
                </a:cubicBezTo>
                <a:cubicBezTo>
                  <a:pt x="28955" y="30178"/>
                  <a:pt x="29939" y="31958"/>
                  <a:pt x="31565" y="31958"/>
                </a:cubicBezTo>
                <a:cubicBezTo>
                  <a:pt x="31584" y="31958"/>
                  <a:pt x="31603" y="31958"/>
                  <a:pt x="31621" y="31958"/>
                </a:cubicBezTo>
                <a:cubicBezTo>
                  <a:pt x="30110" y="30653"/>
                  <a:pt x="29085" y="28860"/>
                  <a:pt x="28730" y="26894"/>
                </a:cubicBezTo>
                <a:cubicBezTo>
                  <a:pt x="28573" y="25969"/>
                  <a:pt x="28557" y="25019"/>
                  <a:pt x="28317" y="24119"/>
                </a:cubicBezTo>
                <a:cubicBezTo>
                  <a:pt x="27442" y="20848"/>
                  <a:pt x="23915" y="19097"/>
                  <a:pt x="20644" y="18246"/>
                </a:cubicBezTo>
                <a:cubicBezTo>
                  <a:pt x="17670" y="17461"/>
                  <a:pt x="14449" y="17007"/>
                  <a:pt x="11987" y="15256"/>
                </a:cubicBezTo>
                <a:cubicBezTo>
                  <a:pt x="10434" y="12852"/>
                  <a:pt x="8989" y="10382"/>
                  <a:pt x="7419" y="8004"/>
                </a:cubicBezTo>
                <a:lnTo>
                  <a:pt x="7419" y="8004"/>
                </a:lnTo>
                <a:cubicBezTo>
                  <a:pt x="7502" y="8070"/>
                  <a:pt x="7576" y="8136"/>
                  <a:pt x="7659" y="8210"/>
                </a:cubicBezTo>
                <a:cubicBezTo>
                  <a:pt x="8972" y="9449"/>
                  <a:pt x="10360" y="10688"/>
                  <a:pt x="12078" y="11332"/>
                </a:cubicBezTo>
                <a:cubicBezTo>
                  <a:pt x="12763" y="11588"/>
                  <a:pt x="13490" y="11737"/>
                  <a:pt x="14234" y="11762"/>
                </a:cubicBezTo>
                <a:lnTo>
                  <a:pt x="17521" y="12464"/>
                </a:lnTo>
                <a:cubicBezTo>
                  <a:pt x="19078" y="12939"/>
                  <a:pt x="20692" y="13180"/>
                  <a:pt x="22310" y="13180"/>
                </a:cubicBezTo>
                <a:cubicBezTo>
                  <a:pt x="23310" y="13180"/>
                  <a:pt x="24312" y="13088"/>
                  <a:pt x="25302" y="12902"/>
                </a:cubicBezTo>
                <a:cubicBezTo>
                  <a:pt x="26123" y="12746"/>
                  <a:pt x="26953" y="12535"/>
                  <a:pt x="27775" y="12535"/>
                </a:cubicBezTo>
                <a:cubicBezTo>
                  <a:pt x="28045" y="12535"/>
                  <a:pt x="28314" y="12558"/>
                  <a:pt x="28582" y="12613"/>
                </a:cubicBezTo>
                <a:cubicBezTo>
                  <a:pt x="30101" y="12927"/>
                  <a:pt x="31332" y="14265"/>
                  <a:pt x="32885" y="14273"/>
                </a:cubicBezTo>
                <a:cubicBezTo>
                  <a:pt x="34273" y="14273"/>
                  <a:pt x="35421" y="13207"/>
                  <a:pt x="36313" y="12142"/>
                </a:cubicBezTo>
                <a:cubicBezTo>
                  <a:pt x="37238" y="11027"/>
                  <a:pt x="38072" y="9846"/>
                  <a:pt x="38799" y="8598"/>
                </a:cubicBezTo>
                <a:lnTo>
                  <a:pt x="38799" y="8598"/>
                </a:lnTo>
                <a:cubicBezTo>
                  <a:pt x="38478" y="8633"/>
                  <a:pt x="38157" y="8650"/>
                  <a:pt x="37837" y="8650"/>
                </a:cubicBezTo>
                <a:cubicBezTo>
                  <a:pt x="35470" y="8650"/>
                  <a:pt x="33184" y="7720"/>
                  <a:pt x="31481" y="6046"/>
                </a:cubicBezTo>
                <a:cubicBezTo>
                  <a:pt x="30803" y="5369"/>
                  <a:pt x="30209" y="4567"/>
                  <a:pt x="29358" y="4130"/>
                </a:cubicBezTo>
                <a:cubicBezTo>
                  <a:pt x="28770" y="3829"/>
                  <a:pt x="28123" y="3732"/>
                  <a:pt x="27462" y="3732"/>
                </a:cubicBezTo>
                <a:cubicBezTo>
                  <a:pt x="26888" y="3732"/>
                  <a:pt x="26304" y="3805"/>
                  <a:pt x="25740" y="3882"/>
                </a:cubicBezTo>
                <a:cubicBezTo>
                  <a:pt x="23601" y="4163"/>
                  <a:pt x="21337" y="4501"/>
                  <a:pt x="19661" y="5864"/>
                </a:cubicBezTo>
                <a:cubicBezTo>
                  <a:pt x="18479" y="6831"/>
                  <a:pt x="17711" y="8210"/>
                  <a:pt x="16737" y="9383"/>
                </a:cubicBezTo>
                <a:cubicBezTo>
                  <a:pt x="15968" y="10316"/>
                  <a:pt x="14936" y="11159"/>
                  <a:pt x="13788" y="11407"/>
                </a:cubicBezTo>
                <a:cubicBezTo>
                  <a:pt x="12103" y="11085"/>
                  <a:pt x="10591" y="10011"/>
                  <a:pt x="9311" y="8896"/>
                </a:cubicBezTo>
                <a:cubicBezTo>
                  <a:pt x="8675" y="8334"/>
                  <a:pt x="8063" y="7731"/>
                  <a:pt x="7394" y="7202"/>
                </a:cubicBezTo>
                <a:cubicBezTo>
                  <a:pt x="7023" y="6905"/>
                  <a:pt x="6560" y="6583"/>
                  <a:pt x="6197" y="6211"/>
                </a:cubicBezTo>
                <a:cubicBezTo>
                  <a:pt x="5569" y="5319"/>
                  <a:pt x="4908" y="4443"/>
                  <a:pt x="4206" y="3601"/>
                </a:cubicBezTo>
                <a:cubicBezTo>
                  <a:pt x="3157" y="2337"/>
                  <a:pt x="2017" y="1156"/>
                  <a:pt x="778" y="66"/>
                </a:cubicBezTo>
                <a:cubicBezTo>
                  <a:pt x="724" y="20"/>
                  <a:pt x="655" y="1"/>
                  <a:pt x="583" y="1"/>
                </a:cubicBezTo>
                <a:close/>
              </a:path>
            </a:pathLst>
          </a:custGeom>
          <a:solidFill>
            <a:srgbClr val="89A9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5400000">
            <a:off x="-252677" y="565239"/>
            <a:ext cx="1025466" cy="994199"/>
            <a:chOff x="1472075" y="2842300"/>
            <a:chExt cx="804350" cy="779825"/>
          </a:xfrm>
        </p:grpSpPr>
        <p:sp>
          <p:nvSpPr>
            <p:cNvPr id="13" name="Google Shape;13;p2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rgbClr val="89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 rot="-291271">
            <a:off x="8564723" y="1913175"/>
            <a:ext cx="1163043" cy="839227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rgbClr val="F9A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_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subTitle" idx="1"/>
          </p:nvPr>
        </p:nvSpPr>
        <p:spPr>
          <a:xfrm>
            <a:off x="1927679" y="1849194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title" idx="2"/>
          </p:nvPr>
        </p:nvSpPr>
        <p:spPr>
          <a:xfrm>
            <a:off x="1927679" y="1381194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3"/>
          </p:nvPr>
        </p:nvSpPr>
        <p:spPr>
          <a:xfrm>
            <a:off x="1920799" y="350751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title" idx="4"/>
          </p:nvPr>
        </p:nvSpPr>
        <p:spPr>
          <a:xfrm>
            <a:off x="1920799" y="303951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5"/>
          </p:nvPr>
        </p:nvSpPr>
        <p:spPr>
          <a:xfrm>
            <a:off x="5795999" y="350751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title" idx="6"/>
          </p:nvPr>
        </p:nvSpPr>
        <p:spPr>
          <a:xfrm>
            <a:off x="5795999" y="303951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7"/>
          </p:nvPr>
        </p:nvSpPr>
        <p:spPr>
          <a:xfrm>
            <a:off x="5795999" y="1852438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 idx="8"/>
          </p:nvPr>
        </p:nvSpPr>
        <p:spPr>
          <a:xfrm>
            <a:off x="5795999" y="1384438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63" name="Google Shape;163;p17"/>
          <p:cNvSpPr/>
          <p:nvPr/>
        </p:nvSpPr>
        <p:spPr>
          <a:xfrm rot="-9129552">
            <a:off x="6154297" y="-206500"/>
            <a:ext cx="1620496" cy="976705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7"/>
          <p:cNvSpPr/>
          <p:nvPr/>
        </p:nvSpPr>
        <p:spPr>
          <a:xfrm rot="6695017">
            <a:off x="7579777" y="-1160435"/>
            <a:ext cx="1185887" cy="2487389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7"/>
          <p:cNvSpPr/>
          <p:nvPr/>
        </p:nvSpPr>
        <p:spPr>
          <a:xfrm rot="9820761">
            <a:off x="8204621" y="361003"/>
            <a:ext cx="1774041" cy="1869694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/>
          <p:nvPr/>
        </p:nvSpPr>
        <p:spPr>
          <a:xfrm rot="3462675">
            <a:off x="-582497" y="2293645"/>
            <a:ext cx="1163020" cy="839211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"/>
          <p:cNvSpPr/>
          <p:nvPr/>
        </p:nvSpPr>
        <p:spPr>
          <a:xfrm rot="-4755931">
            <a:off x="-151606" y="4293297"/>
            <a:ext cx="1400635" cy="1374103"/>
          </a:xfrm>
          <a:custGeom>
            <a:avLst/>
            <a:gdLst/>
            <a:ahLst/>
            <a:cxnLst/>
            <a:rect l="l" t="t" r="r" b="b"/>
            <a:pathLst>
              <a:path w="34947" h="34285" extrusionOk="0">
                <a:moveTo>
                  <a:pt x="19649" y="17636"/>
                </a:moveTo>
                <a:lnTo>
                  <a:pt x="19649" y="17636"/>
                </a:lnTo>
                <a:cubicBezTo>
                  <a:pt x="19633" y="17743"/>
                  <a:pt x="19608" y="17842"/>
                  <a:pt x="19591" y="17942"/>
                </a:cubicBezTo>
                <a:lnTo>
                  <a:pt x="19575" y="17950"/>
                </a:lnTo>
                <a:lnTo>
                  <a:pt x="19542" y="17867"/>
                </a:lnTo>
                <a:cubicBezTo>
                  <a:pt x="19583" y="17785"/>
                  <a:pt x="19616" y="17710"/>
                  <a:pt x="19649" y="17636"/>
                </a:cubicBezTo>
                <a:close/>
                <a:moveTo>
                  <a:pt x="15734" y="1"/>
                </a:moveTo>
                <a:cubicBezTo>
                  <a:pt x="15717" y="1248"/>
                  <a:pt x="16395" y="2487"/>
                  <a:pt x="16072" y="3693"/>
                </a:cubicBezTo>
                <a:cubicBezTo>
                  <a:pt x="15783" y="4783"/>
                  <a:pt x="14734" y="5551"/>
                  <a:pt x="14454" y="6642"/>
                </a:cubicBezTo>
                <a:cubicBezTo>
                  <a:pt x="14041" y="8269"/>
                  <a:pt x="15470" y="9855"/>
                  <a:pt x="15370" y="11523"/>
                </a:cubicBezTo>
                <a:cubicBezTo>
                  <a:pt x="15337" y="12019"/>
                  <a:pt x="15172" y="12515"/>
                  <a:pt x="15263" y="13002"/>
                </a:cubicBezTo>
                <a:cubicBezTo>
                  <a:pt x="15379" y="13555"/>
                  <a:pt x="15808" y="13993"/>
                  <a:pt x="16221" y="14381"/>
                </a:cubicBezTo>
                <a:cubicBezTo>
                  <a:pt x="17039" y="15150"/>
                  <a:pt x="17386" y="15943"/>
                  <a:pt x="17890" y="16719"/>
                </a:cubicBezTo>
                <a:cubicBezTo>
                  <a:pt x="17675" y="16661"/>
                  <a:pt x="17452" y="16620"/>
                  <a:pt x="17229" y="16595"/>
                </a:cubicBezTo>
                <a:cubicBezTo>
                  <a:pt x="16727" y="16534"/>
                  <a:pt x="16225" y="16508"/>
                  <a:pt x="15725" y="16508"/>
                </a:cubicBezTo>
                <a:cubicBezTo>
                  <a:pt x="14867" y="16508"/>
                  <a:pt x="14012" y="16585"/>
                  <a:pt x="13157" y="16694"/>
                </a:cubicBezTo>
                <a:cubicBezTo>
                  <a:pt x="12531" y="16769"/>
                  <a:pt x="11905" y="16848"/>
                  <a:pt x="11273" y="16848"/>
                </a:cubicBezTo>
                <a:cubicBezTo>
                  <a:pt x="11062" y="16848"/>
                  <a:pt x="10850" y="16839"/>
                  <a:pt x="10637" y="16818"/>
                </a:cubicBezTo>
                <a:cubicBezTo>
                  <a:pt x="9820" y="16727"/>
                  <a:pt x="9010" y="16562"/>
                  <a:pt x="8217" y="16323"/>
                </a:cubicBezTo>
                <a:cubicBezTo>
                  <a:pt x="6846" y="15943"/>
                  <a:pt x="5483" y="15513"/>
                  <a:pt x="4046" y="15497"/>
                </a:cubicBezTo>
                <a:cubicBezTo>
                  <a:pt x="4016" y="15496"/>
                  <a:pt x="3986" y="15496"/>
                  <a:pt x="3956" y="15496"/>
                </a:cubicBezTo>
                <a:cubicBezTo>
                  <a:pt x="2563" y="15496"/>
                  <a:pt x="1133" y="15873"/>
                  <a:pt x="114" y="16859"/>
                </a:cubicBezTo>
                <a:cubicBezTo>
                  <a:pt x="0" y="16973"/>
                  <a:pt x="193" y="17017"/>
                  <a:pt x="277" y="17017"/>
                </a:cubicBezTo>
                <a:cubicBezTo>
                  <a:pt x="284" y="17017"/>
                  <a:pt x="290" y="17017"/>
                  <a:pt x="296" y="17016"/>
                </a:cubicBezTo>
                <a:cubicBezTo>
                  <a:pt x="1328" y="17016"/>
                  <a:pt x="1931" y="18404"/>
                  <a:pt x="2476" y="19081"/>
                </a:cubicBezTo>
                <a:cubicBezTo>
                  <a:pt x="3245" y="20064"/>
                  <a:pt x="4451" y="20560"/>
                  <a:pt x="5657" y="20709"/>
                </a:cubicBezTo>
                <a:cubicBezTo>
                  <a:pt x="5956" y="20747"/>
                  <a:pt x="6256" y="20763"/>
                  <a:pt x="6555" y="20763"/>
                </a:cubicBezTo>
                <a:cubicBezTo>
                  <a:pt x="7760" y="20763"/>
                  <a:pt x="8961" y="20491"/>
                  <a:pt x="10125" y="20213"/>
                </a:cubicBezTo>
                <a:cubicBezTo>
                  <a:pt x="11571" y="19874"/>
                  <a:pt x="13016" y="19536"/>
                  <a:pt x="14396" y="19007"/>
                </a:cubicBezTo>
                <a:cubicBezTo>
                  <a:pt x="15131" y="18718"/>
                  <a:pt x="15816" y="18338"/>
                  <a:pt x="16543" y="18041"/>
                </a:cubicBezTo>
                <a:cubicBezTo>
                  <a:pt x="16922" y="17884"/>
                  <a:pt x="17313" y="17758"/>
                  <a:pt x="17698" y="17758"/>
                </a:cubicBezTo>
                <a:cubicBezTo>
                  <a:pt x="18003" y="17758"/>
                  <a:pt x="18304" y="17837"/>
                  <a:pt x="18592" y="18041"/>
                </a:cubicBezTo>
                <a:lnTo>
                  <a:pt x="18617" y="18065"/>
                </a:lnTo>
                <a:cubicBezTo>
                  <a:pt x="14850" y="20841"/>
                  <a:pt x="11562" y="24219"/>
                  <a:pt x="8878" y="28052"/>
                </a:cubicBezTo>
                <a:cubicBezTo>
                  <a:pt x="8110" y="29159"/>
                  <a:pt x="7391" y="30299"/>
                  <a:pt x="6730" y="31472"/>
                </a:cubicBezTo>
                <a:cubicBezTo>
                  <a:pt x="6652" y="31612"/>
                  <a:pt x="6771" y="31669"/>
                  <a:pt x="6931" y="31669"/>
                </a:cubicBezTo>
                <a:cubicBezTo>
                  <a:pt x="7111" y="31669"/>
                  <a:pt x="7342" y="31597"/>
                  <a:pt x="7408" y="31488"/>
                </a:cubicBezTo>
                <a:cubicBezTo>
                  <a:pt x="9720" y="27391"/>
                  <a:pt x="12702" y="23699"/>
                  <a:pt x="16221" y="20577"/>
                </a:cubicBezTo>
                <a:cubicBezTo>
                  <a:pt x="17031" y="19866"/>
                  <a:pt x="17873" y="19181"/>
                  <a:pt x="18732" y="18528"/>
                </a:cubicBezTo>
                <a:lnTo>
                  <a:pt x="18732" y="18528"/>
                </a:lnTo>
                <a:cubicBezTo>
                  <a:pt x="18278" y="19519"/>
                  <a:pt x="17047" y="19891"/>
                  <a:pt x="16254" y="20560"/>
                </a:cubicBezTo>
                <a:cubicBezTo>
                  <a:pt x="15370" y="21312"/>
                  <a:pt x="14809" y="22385"/>
                  <a:pt x="14693" y="23542"/>
                </a:cubicBezTo>
                <a:cubicBezTo>
                  <a:pt x="14635" y="24104"/>
                  <a:pt x="14718" y="24674"/>
                  <a:pt x="14924" y="25202"/>
                </a:cubicBezTo>
                <a:cubicBezTo>
                  <a:pt x="15180" y="25822"/>
                  <a:pt x="15635" y="26309"/>
                  <a:pt x="16106" y="26772"/>
                </a:cubicBezTo>
                <a:cubicBezTo>
                  <a:pt x="17122" y="27763"/>
                  <a:pt x="18129" y="28779"/>
                  <a:pt x="18947" y="29952"/>
                </a:cubicBezTo>
                <a:cubicBezTo>
                  <a:pt x="19831" y="31216"/>
                  <a:pt x="20475" y="32653"/>
                  <a:pt x="20558" y="34214"/>
                </a:cubicBezTo>
                <a:cubicBezTo>
                  <a:pt x="20560" y="34266"/>
                  <a:pt x="20612" y="34284"/>
                  <a:pt x="20682" y="34284"/>
                </a:cubicBezTo>
                <a:cubicBezTo>
                  <a:pt x="20838" y="34284"/>
                  <a:pt x="21088" y="34195"/>
                  <a:pt x="21128" y="34173"/>
                </a:cubicBezTo>
                <a:cubicBezTo>
                  <a:pt x="22953" y="33256"/>
                  <a:pt x="23961" y="31265"/>
                  <a:pt x="23730" y="29250"/>
                </a:cubicBezTo>
                <a:cubicBezTo>
                  <a:pt x="23597" y="28176"/>
                  <a:pt x="23176" y="27160"/>
                  <a:pt x="22507" y="26301"/>
                </a:cubicBezTo>
                <a:cubicBezTo>
                  <a:pt x="21855" y="25450"/>
                  <a:pt x="20979" y="24789"/>
                  <a:pt x="20376" y="23889"/>
                </a:cubicBezTo>
                <a:cubicBezTo>
                  <a:pt x="19641" y="22782"/>
                  <a:pt x="19608" y="21444"/>
                  <a:pt x="19608" y="20155"/>
                </a:cubicBezTo>
                <a:cubicBezTo>
                  <a:pt x="19591" y="19536"/>
                  <a:pt x="19567" y="18916"/>
                  <a:pt x="19542" y="18297"/>
                </a:cubicBezTo>
                <a:lnTo>
                  <a:pt x="19558" y="18280"/>
                </a:lnTo>
                <a:cubicBezTo>
                  <a:pt x="19971" y="19024"/>
                  <a:pt x="21276" y="21130"/>
                  <a:pt x="23383" y="22072"/>
                </a:cubicBezTo>
                <a:cubicBezTo>
                  <a:pt x="24128" y="22402"/>
                  <a:pt x="24958" y="22604"/>
                  <a:pt x="25772" y="22604"/>
                </a:cubicBezTo>
                <a:cubicBezTo>
                  <a:pt x="26481" y="22604"/>
                  <a:pt x="27178" y="22450"/>
                  <a:pt x="27794" y="22096"/>
                </a:cubicBezTo>
                <a:cubicBezTo>
                  <a:pt x="28669" y="21584"/>
                  <a:pt x="29305" y="20733"/>
                  <a:pt x="30205" y="20271"/>
                </a:cubicBezTo>
                <a:cubicBezTo>
                  <a:pt x="30779" y="19976"/>
                  <a:pt x="31398" y="19864"/>
                  <a:pt x="32034" y="19864"/>
                </a:cubicBezTo>
                <a:cubicBezTo>
                  <a:pt x="33000" y="19864"/>
                  <a:pt x="34005" y="20122"/>
                  <a:pt x="34947" y="20387"/>
                </a:cubicBezTo>
                <a:cubicBezTo>
                  <a:pt x="34154" y="19321"/>
                  <a:pt x="33237" y="18355"/>
                  <a:pt x="32213" y="17504"/>
                </a:cubicBezTo>
                <a:cubicBezTo>
                  <a:pt x="31129" y="16613"/>
                  <a:pt x="29758" y="15841"/>
                  <a:pt x="28410" y="15841"/>
                </a:cubicBezTo>
                <a:cubicBezTo>
                  <a:pt x="28021" y="15841"/>
                  <a:pt x="27634" y="15906"/>
                  <a:pt x="27257" y="16050"/>
                </a:cubicBezTo>
                <a:cubicBezTo>
                  <a:pt x="26753" y="16240"/>
                  <a:pt x="26315" y="16554"/>
                  <a:pt x="25828" y="16777"/>
                </a:cubicBezTo>
                <a:cubicBezTo>
                  <a:pt x="24176" y="17529"/>
                  <a:pt x="22185" y="17149"/>
                  <a:pt x="20459" y="17603"/>
                </a:cubicBezTo>
                <a:cubicBezTo>
                  <a:pt x="20918" y="16749"/>
                  <a:pt x="21798" y="16245"/>
                  <a:pt x="22725" y="16245"/>
                </a:cubicBezTo>
                <a:cubicBezTo>
                  <a:pt x="22982" y="16245"/>
                  <a:pt x="23242" y="16283"/>
                  <a:pt x="23498" y="16364"/>
                </a:cubicBezTo>
                <a:cubicBezTo>
                  <a:pt x="23855" y="16473"/>
                  <a:pt x="24197" y="16588"/>
                  <a:pt x="24566" y="16588"/>
                </a:cubicBezTo>
                <a:cubicBezTo>
                  <a:pt x="24590" y="16588"/>
                  <a:pt x="24614" y="16588"/>
                  <a:pt x="24638" y="16587"/>
                </a:cubicBezTo>
                <a:cubicBezTo>
                  <a:pt x="25026" y="16562"/>
                  <a:pt x="25406" y="16438"/>
                  <a:pt x="25745" y="16232"/>
                </a:cubicBezTo>
                <a:cubicBezTo>
                  <a:pt x="26398" y="15844"/>
                  <a:pt x="26860" y="15216"/>
                  <a:pt x="27248" y="14571"/>
                </a:cubicBezTo>
                <a:cubicBezTo>
                  <a:pt x="28025" y="13275"/>
                  <a:pt x="28562" y="11763"/>
                  <a:pt x="29768" y="10780"/>
                </a:cubicBezTo>
                <a:cubicBezTo>
                  <a:pt x="30329" y="10334"/>
                  <a:pt x="30949" y="9946"/>
                  <a:pt x="31436" y="9409"/>
                </a:cubicBezTo>
                <a:cubicBezTo>
                  <a:pt x="31948" y="8831"/>
                  <a:pt x="32155" y="8137"/>
                  <a:pt x="32213" y="7377"/>
                </a:cubicBezTo>
                <a:cubicBezTo>
                  <a:pt x="32287" y="6477"/>
                  <a:pt x="32271" y="5609"/>
                  <a:pt x="32650" y="4775"/>
                </a:cubicBezTo>
                <a:cubicBezTo>
                  <a:pt x="33006" y="3990"/>
                  <a:pt x="33592" y="3329"/>
                  <a:pt x="34336" y="2883"/>
                </a:cubicBezTo>
                <a:cubicBezTo>
                  <a:pt x="34567" y="2735"/>
                  <a:pt x="34443" y="2528"/>
                  <a:pt x="34236" y="2487"/>
                </a:cubicBezTo>
                <a:cubicBezTo>
                  <a:pt x="34095" y="2459"/>
                  <a:pt x="33959" y="2446"/>
                  <a:pt x="33827" y="2446"/>
                </a:cubicBezTo>
                <a:cubicBezTo>
                  <a:pt x="32390" y="2446"/>
                  <a:pt x="31499" y="3989"/>
                  <a:pt x="30379" y="4692"/>
                </a:cubicBezTo>
                <a:cubicBezTo>
                  <a:pt x="29660" y="5147"/>
                  <a:pt x="28776" y="5312"/>
                  <a:pt x="27984" y="5609"/>
                </a:cubicBezTo>
                <a:cubicBezTo>
                  <a:pt x="27182" y="5907"/>
                  <a:pt x="26472" y="6353"/>
                  <a:pt x="25976" y="7063"/>
                </a:cubicBezTo>
                <a:cubicBezTo>
                  <a:pt x="25506" y="7749"/>
                  <a:pt x="25274" y="8558"/>
                  <a:pt x="24985" y="9326"/>
                </a:cubicBezTo>
                <a:cubicBezTo>
                  <a:pt x="24663" y="10152"/>
                  <a:pt x="24242" y="10846"/>
                  <a:pt x="23581" y="11449"/>
                </a:cubicBezTo>
                <a:cubicBezTo>
                  <a:pt x="22920" y="12044"/>
                  <a:pt x="22152" y="12531"/>
                  <a:pt x="21499" y="13159"/>
                </a:cubicBezTo>
                <a:cubicBezTo>
                  <a:pt x="21037" y="13622"/>
                  <a:pt x="20682" y="14183"/>
                  <a:pt x="20450" y="14794"/>
                </a:cubicBezTo>
                <a:cubicBezTo>
                  <a:pt x="20236" y="15340"/>
                  <a:pt x="20054" y="15901"/>
                  <a:pt x="19905" y="16480"/>
                </a:cubicBezTo>
                <a:cubicBezTo>
                  <a:pt x="20004" y="15315"/>
                  <a:pt x="19781" y="14026"/>
                  <a:pt x="20128" y="12895"/>
                </a:cubicBezTo>
                <a:cubicBezTo>
                  <a:pt x="20508" y="11656"/>
                  <a:pt x="21541" y="10755"/>
                  <a:pt x="22226" y="9657"/>
                </a:cubicBezTo>
                <a:cubicBezTo>
                  <a:pt x="22912" y="8566"/>
                  <a:pt x="23143" y="6906"/>
                  <a:pt x="22102" y="6138"/>
                </a:cubicBezTo>
                <a:cubicBezTo>
                  <a:pt x="21714" y="5849"/>
                  <a:pt x="21227" y="5750"/>
                  <a:pt x="20806" y="5510"/>
                </a:cubicBezTo>
                <a:cubicBezTo>
                  <a:pt x="19690" y="4858"/>
                  <a:pt x="19393" y="3404"/>
                  <a:pt x="18740" y="2289"/>
                </a:cubicBezTo>
                <a:cubicBezTo>
                  <a:pt x="18071" y="1165"/>
                  <a:pt x="16998" y="348"/>
                  <a:pt x="15734" y="1"/>
                </a:cubicBezTo>
                <a:close/>
              </a:path>
            </a:pathLst>
          </a:custGeom>
          <a:solidFill>
            <a:srgbClr val="89A9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subTitle" idx="1"/>
          </p:nvPr>
        </p:nvSpPr>
        <p:spPr>
          <a:xfrm>
            <a:off x="981175" y="2593175"/>
            <a:ext cx="2428200" cy="9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981175" y="1468600"/>
            <a:ext cx="2428200" cy="9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9"/>
          <p:cNvSpPr/>
          <p:nvPr/>
        </p:nvSpPr>
        <p:spPr>
          <a:xfrm rot="5400000">
            <a:off x="642369" y="3366860"/>
            <a:ext cx="1507016" cy="3161309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9"/>
          <p:cNvSpPr/>
          <p:nvPr/>
        </p:nvSpPr>
        <p:spPr>
          <a:xfrm rot="-6754599">
            <a:off x="7244661" y="-281601"/>
            <a:ext cx="3516774" cy="2119630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9"/>
          <p:cNvSpPr/>
          <p:nvPr/>
        </p:nvSpPr>
        <p:spPr>
          <a:xfrm rot="-1268312">
            <a:off x="5188935" y="-471051"/>
            <a:ext cx="1162978" cy="839180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19"/>
          <p:cNvGrpSpPr/>
          <p:nvPr/>
        </p:nvGrpSpPr>
        <p:grpSpPr>
          <a:xfrm rot="-7234747">
            <a:off x="-305543" y="-865473"/>
            <a:ext cx="2039686" cy="1999844"/>
            <a:chOff x="1592875" y="1636000"/>
            <a:chExt cx="1066000" cy="1045075"/>
          </a:xfrm>
        </p:grpSpPr>
        <p:sp>
          <p:nvSpPr>
            <p:cNvPr id="190" name="Google Shape;190;p19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19"/>
          <p:cNvGrpSpPr/>
          <p:nvPr/>
        </p:nvGrpSpPr>
        <p:grpSpPr>
          <a:xfrm rot="-6122560">
            <a:off x="7824049" y="4360326"/>
            <a:ext cx="1211304" cy="1174371"/>
            <a:chOff x="1472075" y="2842300"/>
            <a:chExt cx="804350" cy="779825"/>
          </a:xfrm>
        </p:grpSpPr>
        <p:sp>
          <p:nvSpPr>
            <p:cNvPr id="195" name="Google Shape;195;p19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rgbClr val="89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9"/>
          <p:cNvSpPr/>
          <p:nvPr/>
        </p:nvSpPr>
        <p:spPr>
          <a:xfrm rot="-302623">
            <a:off x="-516741" y="3660551"/>
            <a:ext cx="1660355" cy="1887795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/>
          <p:nvPr/>
        </p:nvSpPr>
        <p:spPr>
          <a:xfrm rot="-4748970" flipH="1">
            <a:off x="7698081" y="3483079"/>
            <a:ext cx="2453666" cy="1478874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6"/>
          <p:cNvSpPr/>
          <p:nvPr/>
        </p:nvSpPr>
        <p:spPr>
          <a:xfrm rot="-8557664" flipH="1">
            <a:off x="-312725" y="-994153"/>
            <a:ext cx="2603896" cy="2744453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6"/>
          <p:cNvSpPr/>
          <p:nvPr/>
        </p:nvSpPr>
        <p:spPr>
          <a:xfrm rot="3106338" flipH="1">
            <a:off x="-513436" y="1130926"/>
            <a:ext cx="1237168" cy="1001406"/>
          </a:xfrm>
          <a:custGeom>
            <a:avLst/>
            <a:gdLst/>
            <a:ahLst/>
            <a:cxnLst/>
            <a:rect l="l" t="t" r="r" b="b"/>
            <a:pathLst>
              <a:path w="25863" h="20932" extrusionOk="0">
                <a:moveTo>
                  <a:pt x="1330" y="6271"/>
                </a:moveTo>
                <a:cubicBezTo>
                  <a:pt x="1330" y="6275"/>
                  <a:pt x="1333" y="6315"/>
                  <a:pt x="1336" y="6350"/>
                </a:cubicBezTo>
                <a:lnTo>
                  <a:pt x="1336" y="6350"/>
                </a:lnTo>
                <a:cubicBezTo>
                  <a:pt x="1333" y="6324"/>
                  <a:pt x="1330" y="6297"/>
                  <a:pt x="1330" y="6271"/>
                </a:cubicBezTo>
                <a:close/>
                <a:moveTo>
                  <a:pt x="7216" y="1"/>
                </a:moveTo>
                <a:cubicBezTo>
                  <a:pt x="5780" y="1"/>
                  <a:pt x="4324" y="231"/>
                  <a:pt x="3057" y="927"/>
                </a:cubicBezTo>
                <a:cubicBezTo>
                  <a:pt x="2355" y="1298"/>
                  <a:pt x="1743" y="1827"/>
                  <a:pt x="1264" y="2471"/>
                </a:cubicBezTo>
                <a:cubicBezTo>
                  <a:pt x="620" y="3380"/>
                  <a:pt x="306" y="4446"/>
                  <a:pt x="199" y="5552"/>
                </a:cubicBezTo>
                <a:cubicBezTo>
                  <a:pt x="1" y="7510"/>
                  <a:pt x="579" y="9484"/>
                  <a:pt x="1430" y="11235"/>
                </a:cubicBezTo>
                <a:cubicBezTo>
                  <a:pt x="2817" y="14102"/>
                  <a:pt x="5229" y="16472"/>
                  <a:pt x="8038" y="17942"/>
                </a:cubicBezTo>
                <a:cubicBezTo>
                  <a:pt x="9582" y="18735"/>
                  <a:pt x="11251" y="19281"/>
                  <a:pt x="12969" y="19561"/>
                </a:cubicBezTo>
                <a:cubicBezTo>
                  <a:pt x="14860" y="19884"/>
                  <a:pt x="16785" y="20016"/>
                  <a:pt x="18652" y="20495"/>
                </a:cubicBezTo>
                <a:cubicBezTo>
                  <a:pt x="19114" y="20610"/>
                  <a:pt x="19569" y="20759"/>
                  <a:pt x="20015" y="20924"/>
                </a:cubicBezTo>
                <a:cubicBezTo>
                  <a:pt x="20028" y="20929"/>
                  <a:pt x="20042" y="20931"/>
                  <a:pt x="20056" y="20931"/>
                </a:cubicBezTo>
                <a:cubicBezTo>
                  <a:pt x="20214" y="20931"/>
                  <a:pt x="20399" y="20652"/>
                  <a:pt x="20444" y="20561"/>
                </a:cubicBezTo>
                <a:cubicBezTo>
                  <a:pt x="20585" y="20280"/>
                  <a:pt x="20659" y="19966"/>
                  <a:pt x="20676" y="19652"/>
                </a:cubicBezTo>
                <a:cubicBezTo>
                  <a:pt x="20700" y="19198"/>
                  <a:pt x="20692" y="18488"/>
                  <a:pt x="20188" y="18298"/>
                </a:cubicBezTo>
                <a:cubicBezTo>
                  <a:pt x="16851" y="17059"/>
                  <a:pt x="13151" y="17389"/>
                  <a:pt x="9838" y="16051"/>
                </a:cubicBezTo>
                <a:cubicBezTo>
                  <a:pt x="8409" y="15473"/>
                  <a:pt x="7079" y="14680"/>
                  <a:pt x="5882" y="13705"/>
                </a:cubicBezTo>
                <a:cubicBezTo>
                  <a:pt x="4734" y="12772"/>
                  <a:pt x="3742" y="11665"/>
                  <a:pt x="2941" y="10418"/>
                </a:cubicBezTo>
                <a:cubicBezTo>
                  <a:pt x="2735" y="10095"/>
                  <a:pt x="2545" y="9765"/>
                  <a:pt x="2363" y="9418"/>
                </a:cubicBezTo>
                <a:cubicBezTo>
                  <a:pt x="2322" y="9352"/>
                  <a:pt x="2289" y="9278"/>
                  <a:pt x="2247" y="9203"/>
                </a:cubicBezTo>
                <a:cubicBezTo>
                  <a:pt x="2235" y="9167"/>
                  <a:pt x="2189" y="9067"/>
                  <a:pt x="2186" y="9067"/>
                </a:cubicBezTo>
                <a:lnTo>
                  <a:pt x="2186" y="9067"/>
                </a:lnTo>
                <a:cubicBezTo>
                  <a:pt x="2185" y="9067"/>
                  <a:pt x="2190" y="9082"/>
                  <a:pt x="2206" y="9121"/>
                </a:cubicBezTo>
                <a:cubicBezTo>
                  <a:pt x="2132" y="8947"/>
                  <a:pt x="2049" y="8774"/>
                  <a:pt x="1975" y="8600"/>
                </a:cubicBezTo>
                <a:cubicBezTo>
                  <a:pt x="1826" y="8237"/>
                  <a:pt x="1694" y="7873"/>
                  <a:pt x="1578" y="7502"/>
                </a:cubicBezTo>
                <a:cubicBezTo>
                  <a:pt x="1553" y="7411"/>
                  <a:pt x="1529" y="7320"/>
                  <a:pt x="1504" y="7229"/>
                </a:cubicBezTo>
                <a:lnTo>
                  <a:pt x="1504" y="7229"/>
                </a:lnTo>
                <a:cubicBezTo>
                  <a:pt x="1518" y="7277"/>
                  <a:pt x="1523" y="7295"/>
                  <a:pt x="1524" y="7295"/>
                </a:cubicBezTo>
                <a:cubicBezTo>
                  <a:pt x="1525" y="7295"/>
                  <a:pt x="1491" y="7170"/>
                  <a:pt x="1479" y="7122"/>
                </a:cubicBezTo>
                <a:cubicBezTo>
                  <a:pt x="1421" y="6890"/>
                  <a:pt x="1372" y="6651"/>
                  <a:pt x="1347" y="6420"/>
                </a:cubicBezTo>
                <a:cubicBezTo>
                  <a:pt x="1345" y="6405"/>
                  <a:pt x="1342" y="6391"/>
                  <a:pt x="1340" y="6377"/>
                </a:cubicBezTo>
                <a:lnTo>
                  <a:pt x="1340" y="6377"/>
                </a:lnTo>
                <a:cubicBezTo>
                  <a:pt x="1340" y="6371"/>
                  <a:pt x="1339" y="6363"/>
                  <a:pt x="1339" y="6354"/>
                </a:cubicBezTo>
                <a:cubicBezTo>
                  <a:pt x="1339" y="6246"/>
                  <a:pt x="1322" y="6139"/>
                  <a:pt x="1322" y="6023"/>
                </a:cubicBezTo>
                <a:lnTo>
                  <a:pt x="1322" y="5998"/>
                </a:lnTo>
                <a:cubicBezTo>
                  <a:pt x="1347" y="5883"/>
                  <a:pt x="1355" y="5751"/>
                  <a:pt x="1347" y="5627"/>
                </a:cubicBezTo>
                <a:lnTo>
                  <a:pt x="1347" y="5627"/>
                </a:lnTo>
                <a:cubicBezTo>
                  <a:pt x="1347" y="5627"/>
                  <a:pt x="1344" y="5643"/>
                  <a:pt x="1340" y="5665"/>
                </a:cubicBezTo>
                <a:lnTo>
                  <a:pt x="1340" y="5665"/>
                </a:lnTo>
                <a:cubicBezTo>
                  <a:pt x="1342" y="5647"/>
                  <a:pt x="1344" y="5629"/>
                  <a:pt x="1347" y="5610"/>
                </a:cubicBezTo>
                <a:cubicBezTo>
                  <a:pt x="1354" y="5577"/>
                  <a:pt x="1387" y="5358"/>
                  <a:pt x="1391" y="5358"/>
                </a:cubicBezTo>
                <a:lnTo>
                  <a:pt x="1391" y="5358"/>
                </a:lnTo>
                <a:cubicBezTo>
                  <a:pt x="1392" y="5358"/>
                  <a:pt x="1392" y="5371"/>
                  <a:pt x="1388" y="5404"/>
                </a:cubicBezTo>
                <a:cubicBezTo>
                  <a:pt x="1384" y="5442"/>
                  <a:pt x="1385" y="5457"/>
                  <a:pt x="1387" y="5457"/>
                </a:cubicBezTo>
                <a:cubicBezTo>
                  <a:pt x="1396" y="5457"/>
                  <a:pt x="1433" y="5293"/>
                  <a:pt x="1446" y="5255"/>
                </a:cubicBezTo>
                <a:cubicBezTo>
                  <a:pt x="1456" y="5226"/>
                  <a:pt x="1465" y="5201"/>
                  <a:pt x="1475" y="5176"/>
                </a:cubicBezTo>
                <a:lnTo>
                  <a:pt x="1475" y="5176"/>
                </a:lnTo>
                <a:cubicBezTo>
                  <a:pt x="1468" y="5193"/>
                  <a:pt x="1465" y="5199"/>
                  <a:pt x="1465" y="5199"/>
                </a:cubicBezTo>
                <a:cubicBezTo>
                  <a:pt x="1464" y="5199"/>
                  <a:pt x="1475" y="5172"/>
                  <a:pt x="1490" y="5138"/>
                </a:cubicBezTo>
                <a:lnTo>
                  <a:pt x="1490" y="5138"/>
                </a:lnTo>
                <a:cubicBezTo>
                  <a:pt x="1485" y="5150"/>
                  <a:pt x="1480" y="5163"/>
                  <a:pt x="1475" y="5176"/>
                </a:cubicBezTo>
                <a:lnTo>
                  <a:pt x="1475" y="5176"/>
                </a:lnTo>
                <a:cubicBezTo>
                  <a:pt x="1479" y="5166"/>
                  <a:pt x="1484" y="5153"/>
                  <a:pt x="1491" y="5135"/>
                </a:cubicBezTo>
                <a:lnTo>
                  <a:pt x="1491" y="5135"/>
                </a:lnTo>
                <a:cubicBezTo>
                  <a:pt x="1490" y="5136"/>
                  <a:pt x="1490" y="5137"/>
                  <a:pt x="1490" y="5138"/>
                </a:cubicBezTo>
                <a:lnTo>
                  <a:pt x="1490" y="5138"/>
                </a:lnTo>
                <a:cubicBezTo>
                  <a:pt x="1492" y="5133"/>
                  <a:pt x="1494" y="5128"/>
                  <a:pt x="1496" y="5123"/>
                </a:cubicBezTo>
                <a:lnTo>
                  <a:pt x="1496" y="5123"/>
                </a:lnTo>
                <a:cubicBezTo>
                  <a:pt x="1494" y="5127"/>
                  <a:pt x="1492" y="5131"/>
                  <a:pt x="1491" y="5135"/>
                </a:cubicBezTo>
                <a:lnTo>
                  <a:pt x="1491" y="5135"/>
                </a:lnTo>
                <a:cubicBezTo>
                  <a:pt x="1497" y="5121"/>
                  <a:pt x="1505" y="5105"/>
                  <a:pt x="1512" y="5090"/>
                </a:cubicBezTo>
                <a:cubicBezTo>
                  <a:pt x="1562" y="4999"/>
                  <a:pt x="1587" y="4941"/>
                  <a:pt x="1628" y="4875"/>
                </a:cubicBezTo>
                <a:cubicBezTo>
                  <a:pt x="1646" y="4838"/>
                  <a:pt x="1734" y="4718"/>
                  <a:pt x="1729" y="4718"/>
                </a:cubicBezTo>
                <a:lnTo>
                  <a:pt x="1729" y="4718"/>
                </a:lnTo>
                <a:cubicBezTo>
                  <a:pt x="1727" y="4718"/>
                  <a:pt x="1715" y="4732"/>
                  <a:pt x="1686" y="4768"/>
                </a:cubicBezTo>
                <a:cubicBezTo>
                  <a:pt x="1801" y="4627"/>
                  <a:pt x="1909" y="4479"/>
                  <a:pt x="2033" y="4346"/>
                </a:cubicBezTo>
                <a:cubicBezTo>
                  <a:pt x="2247" y="4107"/>
                  <a:pt x="2495" y="3892"/>
                  <a:pt x="2768" y="3727"/>
                </a:cubicBezTo>
                <a:cubicBezTo>
                  <a:pt x="4024" y="2892"/>
                  <a:pt x="5509" y="2617"/>
                  <a:pt x="6985" y="2617"/>
                </a:cubicBezTo>
                <a:cubicBezTo>
                  <a:pt x="7072" y="2617"/>
                  <a:pt x="7158" y="2618"/>
                  <a:pt x="7245" y="2620"/>
                </a:cubicBezTo>
                <a:cubicBezTo>
                  <a:pt x="9070" y="2653"/>
                  <a:pt x="10887" y="3000"/>
                  <a:pt x="12680" y="3306"/>
                </a:cubicBezTo>
                <a:cubicBezTo>
                  <a:pt x="14588" y="3636"/>
                  <a:pt x="16471" y="4115"/>
                  <a:pt x="18305" y="4751"/>
                </a:cubicBezTo>
                <a:cubicBezTo>
                  <a:pt x="20139" y="5371"/>
                  <a:pt x="21972" y="6015"/>
                  <a:pt x="23806" y="6651"/>
                </a:cubicBezTo>
                <a:lnTo>
                  <a:pt x="25177" y="7130"/>
                </a:lnTo>
                <a:cubicBezTo>
                  <a:pt x="25191" y="7135"/>
                  <a:pt x="25206" y="7137"/>
                  <a:pt x="25220" y="7137"/>
                </a:cubicBezTo>
                <a:cubicBezTo>
                  <a:pt x="25383" y="7137"/>
                  <a:pt x="25561" y="6858"/>
                  <a:pt x="25607" y="6775"/>
                </a:cubicBezTo>
                <a:cubicBezTo>
                  <a:pt x="25747" y="6486"/>
                  <a:pt x="25830" y="6180"/>
                  <a:pt x="25838" y="5858"/>
                </a:cubicBezTo>
                <a:cubicBezTo>
                  <a:pt x="25863" y="5420"/>
                  <a:pt x="25863" y="4685"/>
                  <a:pt x="25359" y="4512"/>
                </a:cubicBezTo>
                <a:lnTo>
                  <a:pt x="19610" y="2513"/>
                </a:lnTo>
                <a:cubicBezTo>
                  <a:pt x="17685" y="1844"/>
                  <a:pt x="15761" y="1224"/>
                  <a:pt x="13754" y="844"/>
                </a:cubicBezTo>
                <a:cubicBezTo>
                  <a:pt x="11887" y="489"/>
                  <a:pt x="9971" y="142"/>
                  <a:pt x="8071" y="26"/>
                </a:cubicBezTo>
                <a:cubicBezTo>
                  <a:pt x="7788" y="10"/>
                  <a:pt x="7502" y="1"/>
                  <a:pt x="72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26"/>
          <p:cNvGrpSpPr/>
          <p:nvPr/>
        </p:nvGrpSpPr>
        <p:grpSpPr>
          <a:xfrm rot="-6852863" flipH="1">
            <a:off x="7413101" y="-372915"/>
            <a:ext cx="1211177" cy="1174247"/>
            <a:chOff x="1472075" y="2842300"/>
            <a:chExt cx="804350" cy="779825"/>
          </a:xfrm>
        </p:grpSpPr>
        <p:sp>
          <p:nvSpPr>
            <p:cNvPr id="239" name="Google Shape;239;p26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26"/>
          <p:cNvGrpSpPr/>
          <p:nvPr/>
        </p:nvGrpSpPr>
        <p:grpSpPr>
          <a:xfrm rot="-5853173" flipH="1">
            <a:off x="6998852" y="3964085"/>
            <a:ext cx="2039685" cy="1999841"/>
            <a:chOff x="1592875" y="1636000"/>
            <a:chExt cx="1066000" cy="1045075"/>
          </a:xfrm>
        </p:grpSpPr>
        <p:sp>
          <p:nvSpPr>
            <p:cNvPr id="242" name="Google Shape;242;p26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26"/>
          <p:cNvSpPr/>
          <p:nvPr/>
        </p:nvSpPr>
        <p:spPr>
          <a:xfrm rot="-3039253" flipH="1">
            <a:off x="-452222" y="3533832"/>
            <a:ext cx="1660385" cy="1887830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606050" y="2150850"/>
            <a:ext cx="59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677500" y="3145050"/>
            <a:ext cx="37890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552750" y="1106125"/>
            <a:ext cx="2038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5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/>
          <p:nvPr/>
        </p:nvSpPr>
        <p:spPr>
          <a:xfrm rot="-4037463">
            <a:off x="8010328" y="3822152"/>
            <a:ext cx="1594815" cy="1564604"/>
          </a:xfrm>
          <a:custGeom>
            <a:avLst/>
            <a:gdLst/>
            <a:ahLst/>
            <a:cxnLst/>
            <a:rect l="l" t="t" r="r" b="b"/>
            <a:pathLst>
              <a:path w="34947" h="34285" extrusionOk="0">
                <a:moveTo>
                  <a:pt x="19649" y="17636"/>
                </a:moveTo>
                <a:lnTo>
                  <a:pt x="19649" y="17636"/>
                </a:lnTo>
                <a:cubicBezTo>
                  <a:pt x="19633" y="17743"/>
                  <a:pt x="19608" y="17842"/>
                  <a:pt x="19591" y="17942"/>
                </a:cubicBezTo>
                <a:lnTo>
                  <a:pt x="19575" y="17950"/>
                </a:lnTo>
                <a:lnTo>
                  <a:pt x="19542" y="17867"/>
                </a:lnTo>
                <a:cubicBezTo>
                  <a:pt x="19583" y="17785"/>
                  <a:pt x="19616" y="17710"/>
                  <a:pt x="19649" y="17636"/>
                </a:cubicBezTo>
                <a:close/>
                <a:moveTo>
                  <a:pt x="15734" y="1"/>
                </a:moveTo>
                <a:cubicBezTo>
                  <a:pt x="15717" y="1248"/>
                  <a:pt x="16395" y="2487"/>
                  <a:pt x="16072" y="3693"/>
                </a:cubicBezTo>
                <a:cubicBezTo>
                  <a:pt x="15783" y="4783"/>
                  <a:pt x="14734" y="5551"/>
                  <a:pt x="14454" y="6642"/>
                </a:cubicBezTo>
                <a:cubicBezTo>
                  <a:pt x="14041" y="8269"/>
                  <a:pt x="15470" y="9855"/>
                  <a:pt x="15370" y="11523"/>
                </a:cubicBezTo>
                <a:cubicBezTo>
                  <a:pt x="15337" y="12019"/>
                  <a:pt x="15172" y="12515"/>
                  <a:pt x="15263" y="13002"/>
                </a:cubicBezTo>
                <a:cubicBezTo>
                  <a:pt x="15379" y="13555"/>
                  <a:pt x="15808" y="13993"/>
                  <a:pt x="16221" y="14381"/>
                </a:cubicBezTo>
                <a:cubicBezTo>
                  <a:pt x="17039" y="15150"/>
                  <a:pt x="17386" y="15943"/>
                  <a:pt x="17890" y="16719"/>
                </a:cubicBezTo>
                <a:cubicBezTo>
                  <a:pt x="17675" y="16661"/>
                  <a:pt x="17452" y="16620"/>
                  <a:pt x="17229" y="16595"/>
                </a:cubicBezTo>
                <a:cubicBezTo>
                  <a:pt x="16727" y="16534"/>
                  <a:pt x="16225" y="16508"/>
                  <a:pt x="15725" y="16508"/>
                </a:cubicBezTo>
                <a:cubicBezTo>
                  <a:pt x="14867" y="16508"/>
                  <a:pt x="14012" y="16585"/>
                  <a:pt x="13157" y="16694"/>
                </a:cubicBezTo>
                <a:cubicBezTo>
                  <a:pt x="12531" y="16769"/>
                  <a:pt x="11905" y="16848"/>
                  <a:pt x="11273" y="16848"/>
                </a:cubicBezTo>
                <a:cubicBezTo>
                  <a:pt x="11062" y="16848"/>
                  <a:pt x="10850" y="16839"/>
                  <a:pt x="10637" y="16818"/>
                </a:cubicBezTo>
                <a:cubicBezTo>
                  <a:pt x="9820" y="16727"/>
                  <a:pt x="9010" y="16562"/>
                  <a:pt x="8217" y="16323"/>
                </a:cubicBezTo>
                <a:cubicBezTo>
                  <a:pt x="6846" y="15943"/>
                  <a:pt x="5483" y="15513"/>
                  <a:pt x="4046" y="15497"/>
                </a:cubicBezTo>
                <a:cubicBezTo>
                  <a:pt x="4016" y="15496"/>
                  <a:pt x="3986" y="15496"/>
                  <a:pt x="3956" y="15496"/>
                </a:cubicBezTo>
                <a:cubicBezTo>
                  <a:pt x="2563" y="15496"/>
                  <a:pt x="1133" y="15873"/>
                  <a:pt x="114" y="16859"/>
                </a:cubicBezTo>
                <a:cubicBezTo>
                  <a:pt x="0" y="16973"/>
                  <a:pt x="193" y="17017"/>
                  <a:pt x="277" y="17017"/>
                </a:cubicBezTo>
                <a:cubicBezTo>
                  <a:pt x="284" y="17017"/>
                  <a:pt x="290" y="17017"/>
                  <a:pt x="296" y="17016"/>
                </a:cubicBezTo>
                <a:cubicBezTo>
                  <a:pt x="1328" y="17016"/>
                  <a:pt x="1931" y="18404"/>
                  <a:pt x="2476" y="19081"/>
                </a:cubicBezTo>
                <a:cubicBezTo>
                  <a:pt x="3245" y="20064"/>
                  <a:pt x="4451" y="20560"/>
                  <a:pt x="5657" y="20709"/>
                </a:cubicBezTo>
                <a:cubicBezTo>
                  <a:pt x="5956" y="20747"/>
                  <a:pt x="6256" y="20763"/>
                  <a:pt x="6555" y="20763"/>
                </a:cubicBezTo>
                <a:cubicBezTo>
                  <a:pt x="7760" y="20763"/>
                  <a:pt x="8961" y="20491"/>
                  <a:pt x="10125" y="20213"/>
                </a:cubicBezTo>
                <a:cubicBezTo>
                  <a:pt x="11571" y="19874"/>
                  <a:pt x="13016" y="19536"/>
                  <a:pt x="14396" y="19007"/>
                </a:cubicBezTo>
                <a:cubicBezTo>
                  <a:pt x="15131" y="18718"/>
                  <a:pt x="15816" y="18338"/>
                  <a:pt x="16543" y="18041"/>
                </a:cubicBezTo>
                <a:cubicBezTo>
                  <a:pt x="16922" y="17884"/>
                  <a:pt x="17313" y="17758"/>
                  <a:pt x="17698" y="17758"/>
                </a:cubicBezTo>
                <a:cubicBezTo>
                  <a:pt x="18003" y="17758"/>
                  <a:pt x="18304" y="17837"/>
                  <a:pt x="18592" y="18041"/>
                </a:cubicBezTo>
                <a:lnTo>
                  <a:pt x="18617" y="18065"/>
                </a:lnTo>
                <a:cubicBezTo>
                  <a:pt x="14850" y="20841"/>
                  <a:pt x="11562" y="24219"/>
                  <a:pt x="8878" y="28052"/>
                </a:cubicBezTo>
                <a:cubicBezTo>
                  <a:pt x="8110" y="29159"/>
                  <a:pt x="7391" y="30299"/>
                  <a:pt x="6730" y="31472"/>
                </a:cubicBezTo>
                <a:cubicBezTo>
                  <a:pt x="6652" y="31612"/>
                  <a:pt x="6771" y="31669"/>
                  <a:pt x="6931" y="31669"/>
                </a:cubicBezTo>
                <a:cubicBezTo>
                  <a:pt x="7111" y="31669"/>
                  <a:pt x="7342" y="31597"/>
                  <a:pt x="7408" y="31488"/>
                </a:cubicBezTo>
                <a:cubicBezTo>
                  <a:pt x="9720" y="27391"/>
                  <a:pt x="12702" y="23699"/>
                  <a:pt x="16221" y="20577"/>
                </a:cubicBezTo>
                <a:cubicBezTo>
                  <a:pt x="17031" y="19866"/>
                  <a:pt x="17873" y="19181"/>
                  <a:pt x="18732" y="18528"/>
                </a:cubicBezTo>
                <a:lnTo>
                  <a:pt x="18732" y="18528"/>
                </a:lnTo>
                <a:cubicBezTo>
                  <a:pt x="18278" y="19519"/>
                  <a:pt x="17047" y="19891"/>
                  <a:pt x="16254" y="20560"/>
                </a:cubicBezTo>
                <a:cubicBezTo>
                  <a:pt x="15370" y="21312"/>
                  <a:pt x="14809" y="22385"/>
                  <a:pt x="14693" y="23542"/>
                </a:cubicBezTo>
                <a:cubicBezTo>
                  <a:pt x="14635" y="24104"/>
                  <a:pt x="14718" y="24674"/>
                  <a:pt x="14924" y="25202"/>
                </a:cubicBezTo>
                <a:cubicBezTo>
                  <a:pt x="15180" y="25822"/>
                  <a:pt x="15635" y="26309"/>
                  <a:pt x="16106" y="26772"/>
                </a:cubicBezTo>
                <a:cubicBezTo>
                  <a:pt x="17122" y="27763"/>
                  <a:pt x="18129" y="28779"/>
                  <a:pt x="18947" y="29952"/>
                </a:cubicBezTo>
                <a:cubicBezTo>
                  <a:pt x="19831" y="31216"/>
                  <a:pt x="20475" y="32653"/>
                  <a:pt x="20558" y="34214"/>
                </a:cubicBezTo>
                <a:cubicBezTo>
                  <a:pt x="20560" y="34266"/>
                  <a:pt x="20612" y="34284"/>
                  <a:pt x="20682" y="34284"/>
                </a:cubicBezTo>
                <a:cubicBezTo>
                  <a:pt x="20838" y="34284"/>
                  <a:pt x="21088" y="34195"/>
                  <a:pt x="21128" y="34173"/>
                </a:cubicBezTo>
                <a:cubicBezTo>
                  <a:pt x="22953" y="33256"/>
                  <a:pt x="23961" y="31265"/>
                  <a:pt x="23730" y="29250"/>
                </a:cubicBezTo>
                <a:cubicBezTo>
                  <a:pt x="23597" y="28176"/>
                  <a:pt x="23176" y="27160"/>
                  <a:pt x="22507" y="26301"/>
                </a:cubicBezTo>
                <a:cubicBezTo>
                  <a:pt x="21855" y="25450"/>
                  <a:pt x="20979" y="24789"/>
                  <a:pt x="20376" y="23889"/>
                </a:cubicBezTo>
                <a:cubicBezTo>
                  <a:pt x="19641" y="22782"/>
                  <a:pt x="19608" y="21444"/>
                  <a:pt x="19608" y="20155"/>
                </a:cubicBezTo>
                <a:cubicBezTo>
                  <a:pt x="19591" y="19536"/>
                  <a:pt x="19567" y="18916"/>
                  <a:pt x="19542" y="18297"/>
                </a:cubicBezTo>
                <a:lnTo>
                  <a:pt x="19558" y="18280"/>
                </a:lnTo>
                <a:cubicBezTo>
                  <a:pt x="19971" y="19024"/>
                  <a:pt x="21276" y="21130"/>
                  <a:pt x="23383" y="22072"/>
                </a:cubicBezTo>
                <a:cubicBezTo>
                  <a:pt x="24128" y="22402"/>
                  <a:pt x="24958" y="22604"/>
                  <a:pt x="25772" y="22604"/>
                </a:cubicBezTo>
                <a:cubicBezTo>
                  <a:pt x="26481" y="22604"/>
                  <a:pt x="27178" y="22450"/>
                  <a:pt x="27794" y="22096"/>
                </a:cubicBezTo>
                <a:cubicBezTo>
                  <a:pt x="28669" y="21584"/>
                  <a:pt x="29305" y="20733"/>
                  <a:pt x="30205" y="20271"/>
                </a:cubicBezTo>
                <a:cubicBezTo>
                  <a:pt x="30779" y="19976"/>
                  <a:pt x="31398" y="19864"/>
                  <a:pt x="32034" y="19864"/>
                </a:cubicBezTo>
                <a:cubicBezTo>
                  <a:pt x="33000" y="19864"/>
                  <a:pt x="34005" y="20122"/>
                  <a:pt x="34947" y="20387"/>
                </a:cubicBezTo>
                <a:cubicBezTo>
                  <a:pt x="34154" y="19321"/>
                  <a:pt x="33237" y="18355"/>
                  <a:pt x="32213" y="17504"/>
                </a:cubicBezTo>
                <a:cubicBezTo>
                  <a:pt x="31129" y="16613"/>
                  <a:pt x="29758" y="15841"/>
                  <a:pt x="28410" y="15841"/>
                </a:cubicBezTo>
                <a:cubicBezTo>
                  <a:pt x="28021" y="15841"/>
                  <a:pt x="27634" y="15906"/>
                  <a:pt x="27257" y="16050"/>
                </a:cubicBezTo>
                <a:cubicBezTo>
                  <a:pt x="26753" y="16240"/>
                  <a:pt x="26315" y="16554"/>
                  <a:pt x="25828" y="16777"/>
                </a:cubicBezTo>
                <a:cubicBezTo>
                  <a:pt x="24176" y="17529"/>
                  <a:pt x="22185" y="17149"/>
                  <a:pt x="20459" y="17603"/>
                </a:cubicBezTo>
                <a:cubicBezTo>
                  <a:pt x="20918" y="16749"/>
                  <a:pt x="21798" y="16245"/>
                  <a:pt x="22725" y="16245"/>
                </a:cubicBezTo>
                <a:cubicBezTo>
                  <a:pt x="22982" y="16245"/>
                  <a:pt x="23242" y="16283"/>
                  <a:pt x="23498" y="16364"/>
                </a:cubicBezTo>
                <a:cubicBezTo>
                  <a:pt x="23855" y="16473"/>
                  <a:pt x="24197" y="16588"/>
                  <a:pt x="24566" y="16588"/>
                </a:cubicBezTo>
                <a:cubicBezTo>
                  <a:pt x="24590" y="16588"/>
                  <a:pt x="24614" y="16588"/>
                  <a:pt x="24638" y="16587"/>
                </a:cubicBezTo>
                <a:cubicBezTo>
                  <a:pt x="25026" y="16562"/>
                  <a:pt x="25406" y="16438"/>
                  <a:pt x="25745" y="16232"/>
                </a:cubicBezTo>
                <a:cubicBezTo>
                  <a:pt x="26398" y="15844"/>
                  <a:pt x="26860" y="15216"/>
                  <a:pt x="27248" y="14571"/>
                </a:cubicBezTo>
                <a:cubicBezTo>
                  <a:pt x="28025" y="13275"/>
                  <a:pt x="28562" y="11763"/>
                  <a:pt x="29768" y="10780"/>
                </a:cubicBezTo>
                <a:cubicBezTo>
                  <a:pt x="30329" y="10334"/>
                  <a:pt x="30949" y="9946"/>
                  <a:pt x="31436" y="9409"/>
                </a:cubicBezTo>
                <a:cubicBezTo>
                  <a:pt x="31948" y="8831"/>
                  <a:pt x="32155" y="8137"/>
                  <a:pt x="32213" y="7377"/>
                </a:cubicBezTo>
                <a:cubicBezTo>
                  <a:pt x="32287" y="6477"/>
                  <a:pt x="32271" y="5609"/>
                  <a:pt x="32650" y="4775"/>
                </a:cubicBezTo>
                <a:cubicBezTo>
                  <a:pt x="33006" y="3990"/>
                  <a:pt x="33592" y="3329"/>
                  <a:pt x="34336" y="2883"/>
                </a:cubicBezTo>
                <a:cubicBezTo>
                  <a:pt x="34567" y="2735"/>
                  <a:pt x="34443" y="2528"/>
                  <a:pt x="34236" y="2487"/>
                </a:cubicBezTo>
                <a:cubicBezTo>
                  <a:pt x="34095" y="2459"/>
                  <a:pt x="33959" y="2446"/>
                  <a:pt x="33827" y="2446"/>
                </a:cubicBezTo>
                <a:cubicBezTo>
                  <a:pt x="32390" y="2446"/>
                  <a:pt x="31499" y="3989"/>
                  <a:pt x="30379" y="4692"/>
                </a:cubicBezTo>
                <a:cubicBezTo>
                  <a:pt x="29660" y="5147"/>
                  <a:pt x="28776" y="5312"/>
                  <a:pt x="27984" y="5609"/>
                </a:cubicBezTo>
                <a:cubicBezTo>
                  <a:pt x="27182" y="5907"/>
                  <a:pt x="26472" y="6353"/>
                  <a:pt x="25976" y="7063"/>
                </a:cubicBezTo>
                <a:cubicBezTo>
                  <a:pt x="25506" y="7749"/>
                  <a:pt x="25274" y="8558"/>
                  <a:pt x="24985" y="9326"/>
                </a:cubicBezTo>
                <a:cubicBezTo>
                  <a:pt x="24663" y="10152"/>
                  <a:pt x="24242" y="10846"/>
                  <a:pt x="23581" y="11449"/>
                </a:cubicBezTo>
                <a:cubicBezTo>
                  <a:pt x="22920" y="12044"/>
                  <a:pt x="22152" y="12531"/>
                  <a:pt x="21499" y="13159"/>
                </a:cubicBezTo>
                <a:cubicBezTo>
                  <a:pt x="21037" y="13622"/>
                  <a:pt x="20682" y="14183"/>
                  <a:pt x="20450" y="14794"/>
                </a:cubicBezTo>
                <a:cubicBezTo>
                  <a:pt x="20236" y="15340"/>
                  <a:pt x="20054" y="15901"/>
                  <a:pt x="19905" y="16480"/>
                </a:cubicBezTo>
                <a:cubicBezTo>
                  <a:pt x="20004" y="15315"/>
                  <a:pt x="19781" y="14026"/>
                  <a:pt x="20128" y="12895"/>
                </a:cubicBezTo>
                <a:cubicBezTo>
                  <a:pt x="20508" y="11656"/>
                  <a:pt x="21541" y="10755"/>
                  <a:pt x="22226" y="9657"/>
                </a:cubicBezTo>
                <a:cubicBezTo>
                  <a:pt x="22912" y="8566"/>
                  <a:pt x="23143" y="6906"/>
                  <a:pt x="22102" y="6138"/>
                </a:cubicBezTo>
                <a:cubicBezTo>
                  <a:pt x="21714" y="5849"/>
                  <a:pt x="21227" y="5750"/>
                  <a:pt x="20806" y="5510"/>
                </a:cubicBezTo>
                <a:cubicBezTo>
                  <a:pt x="19690" y="4858"/>
                  <a:pt x="19393" y="3404"/>
                  <a:pt x="18740" y="2289"/>
                </a:cubicBezTo>
                <a:cubicBezTo>
                  <a:pt x="18071" y="1165"/>
                  <a:pt x="16998" y="348"/>
                  <a:pt x="15734" y="1"/>
                </a:cubicBezTo>
                <a:close/>
              </a:path>
            </a:pathLst>
          </a:custGeom>
          <a:solidFill>
            <a:srgbClr val="89A9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 rot="-10239087">
            <a:off x="8503635" y="1182824"/>
            <a:ext cx="1025492" cy="994225"/>
            <a:chOff x="1472075" y="2842300"/>
            <a:chExt cx="804350" cy="779825"/>
          </a:xfrm>
        </p:grpSpPr>
        <p:sp>
          <p:nvSpPr>
            <p:cNvPr id="22" name="Google Shape;22;p3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 rot="-291271">
            <a:off x="-405677" y="3614550"/>
            <a:ext cx="1163043" cy="839227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rgbClr val="F9A2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521525" y="295366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2"/>
          </p:nvPr>
        </p:nvSpPr>
        <p:spPr>
          <a:xfrm>
            <a:off x="1521525" y="248566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5155275" y="295366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4"/>
          </p:nvPr>
        </p:nvSpPr>
        <p:spPr>
          <a:xfrm>
            <a:off x="5155275" y="248566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 rot="-3730523">
            <a:off x="4254218" y="4400351"/>
            <a:ext cx="1400637" cy="1374105"/>
          </a:xfrm>
          <a:custGeom>
            <a:avLst/>
            <a:gdLst/>
            <a:ahLst/>
            <a:cxnLst/>
            <a:rect l="l" t="t" r="r" b="b"/>
            <a:pathLst>
              <a:path w="34947" h="34285" extrusionOk="0">
                <a:moveTo>
                  <a:pt x="19649" y="17636"/>
                </a:moveTo>
                <a:lnTo>
                  <a:pt x="19649" y="17636"/>
                </a:lnTo>
                <a:cubicBezTo>
                  <a:pt x="19633" y="17743"/>
                  <a:pt x="19608" y="17842"/>
                  <a:pt x="19591" y="17942"/>
                </a:cubicBezTo>
                <a:lnTo>
                  <a:pt x="19575" y="17950"/>
                </a:lnTo>
                <a:lnTo>
                  <a:pt x="19542" y="17867"/>
                </a:lnTo>
                <a:cubicBezTo>
                  <a:pt x="19583" y="17785"/>
                  <a:pt x="19616" y="17710"/>
                  <a:pt x="19649" y="17636"/>
                </a:cubicBezTo>
                <a:close/>
                <a:moveTo>
                  <a:pt x="15734" y="1"/>
                </a:moveTo>
                <a:cubicBezTo>
                  <a:pt x="15717" y="1248"/>
                  <a:pt x="16395" y="2487"/>
                  <a:pt x="16072" y="3693"/>
                </a:cubicBezTo>
                <a:cubicBezTo>
                  <a:pt x="15783" y="4783"/>
                  <a:pt x="14734" y="5551"/>
                  <a:pt x="14454" y="6642"/>
                </a:cubicBezTo>
                <a:cubicBezTo>
                  <a:pt x="14041" y="8269"/>
                  <a:pt x="15470" y="9855"/>
                  <a:pt x="15370" y="11523"/>
                </a:cubicBezTo>
                <a:cubicBezTo>
                  <a:pt x="15337" y="12019"/>
                  <a:pt x="15172" y="12515"/>
                  <a:pt x="15263" y="13002"/>
                </a:cubicBezTo>
                <a:cubicBezTo>
                  <a:pt x="15379" y="13555"/>
                  <a:pt x="15808" y="13993"/>
                  <a:pt x="16221" y="14381"/>
                </a:cubicBezTo>
                <a:cubicBezTo>
                  <a:pt x="17039" y="15150"/>
                  <a:pt x="17386" y="15943"/>
                  <a:pt x="17890" y="16719"/>
                </a:cubicBezTo>
                <a:cubicBezTo>
                  <a:pt x="17675" y="16661"/>
                  <a:pt x="17452" y="16620"/>
                  <a:pt x="17229" y="16595"/>
                </a:cubicBezTo>
                <a:cubicBezTo>
                  <a:pt x="16727" y="16534"/>
                  <a:pt x="16225" y="16508"/>
                  <a:pt x="15725" y="16508"/>
                </a:cubicBezTo>
                <a:cubicBezTo>
                  <a:pt x="14867" y="16508"/>
                  <a:pt x="14012" y="16585"/>
                  <a:pt x="13157" y="16694"/>
                </a:cubicBezTo>
                <a:cubicBezTo>
                  <a:pt x="12531" y="16769"/>
                  <a:pt x="11905" y="16848"/>
                  <a:pt x="11273" y="16848"/>
                </a:cubicBezTo>
                <a:cubicBezTo>
                  <a:pt x="11062" y="16848"/>
                  <a:pt x="10850" y="16839"/>
                  <a:pt x="10637" y="16818"/>
                </a:cubicBezTo>
                <a:cubicBezTo>
                  <a:pt x="9820" y="16727"/>
                  <a:pt x="9010" y="16562"/>
                  <a:pt x="8217" y="16323"/>
                </a:cubicBezTo>
                <a:cubicBezTo>
                  <a:pt x="6846" y="15943"/>
                  <a:pt x="5483" y="15513"/>
                  <a:pt x="4046" y="15497"/>
                </a:cubicBezTo>
                <a:cubicBezTo>
                  <a:pt x="4016" y="15496"/>
                  <a:pt x="3986" y="15496"/>
                  <a:pt x="3956" y="15496"/>
                </a:cubicBezTo>
                <a:cubicBezTo>
                  <a:pt x="2563" y="15496"/>
                  <a:pt x="1133" y="15873"/>
                  <a:pt x="114" y="16859"/>
                </a:cubicBezTo>
                <a:cubicBezTo>
                  <a:pt x="0" y="16973"/>
                  <a:pt x="193" y="17017"/>
                  <a:pt x="277" y="17017"/>
                </a:cubicBezTo>
                <a:cubicBezTo>
                  <a:pt x="284" y="17017"/>
                  <a:pt x="290" y="17017"/>
                  <a:pt x="296" y="17016"/>
                </a:cubicBezTo>
                <a:cubicBezTo>
                  <a:pt x="1328" y="17016"/>
                  <a:pt x="1931" y="18404"/>
                  <a:pt x="2476" y="19081"/>
                </a:cubicBezTo>
                <a:cubicBezTo>
                  <a:pt x="3245" y="20064"/>
                  <a:pt x="4451" y="20560"/>
                  <a:pt x="5657" y="20709"/>
                </a:cubicBezTo>
                <a:cubicBezTo>
                  <a:pt x="5956" y="20747"/>
                  <a:pt x="6256" y="20763"/>
                  <a:pt x="6555" y="20763"/>
                </a:cubicBezTo>
                <a:cubicBezTo>
                  <a:pt x="7760" y="20763"/>
                  <a:pt x="8961" y="20491"/>
                  <a:pt x="10125" y="20213"/>
                </a:cubicBezTo>
                <a:cubicBezTo>
                  <a:pt x="11571" y="19874"/>
                  <a:pt x="13016" y="19536"/>
                  <a:pt x="14396" y="19007"/>
                </a:cubicBezTo>
                <a:cubicBezTo>
                  <a:pt x="15131" y="18718"/>
                  <a:pt x="15816" y="18338"/>
                  <a:pt x="16543" y="18041"/>
                </a:cubicBezTo>
                <a:cubicBezTo>
                  <a:pt x="16922" y="17884"/>
                  <a:pt x="17313" y="17758"/>
                  <a:pt x="17698" y="17758"/>
                </a:cubicBezTo>
                <a:cubicBezTo>
                  <a:pt x="18003" y="17758"/>
                  <a:pt x="18304" y="17837"/>
                  <a:pt x="18592" y="18041"/>
                </a:cubicBezTo>
                <a:lnTo>
                  <a:pt x="18617" y="18065"/>
                </a:lnTo>
                <a:cubicBezTo>
                  <a:pt x="14850" y="20841"/>
                  <a:pt x="11562" y="24219"/>
                  <a:pt x="8878" y="28052"/>
                </a:cubicBezTo>
                <a:cubicBezTo>
                  <a:pt x="8110" y="29159"/>
                  <a:pt x="7391" y="30299"/>
                  <a:pt x="6730" y="31472"/>
                </a:cubicBezTo>
                <a:cubicBezTo>
                  <a:pt x="6652" y="31612"/>
                  <a:pt x="6771" y="31669"/>
                  <a:pt x="6931" y="31669"/>
                </a:cubicBezTo>
                <a:cubicBezTo>
                  <a:pt x="7111" y="31669"/>
                  <a:pt x="7342" y="31597"/>
                  <a:pt x="7408" y="31488"/>
                </a:cubicBezTo>
                <a:cubicBezTo>
                  <a:pt x="9720" y="27391"/>
                  <a:pt x="12702" y="23699"/>
                  <a:pt x="16221" y="20577"/>
                </a:cubicBezTo>
                <a:cubicBezTo>
                  <a:pt x="17031" y="19866"/>
                  <a:pt x="17873" y="19181"/>
                  <a:pt x="18732" y="18528"/>
                </a:cubicBezTo>
                <a:lnTo>
                  <a:pt x="18732" y="18528"/>
                </a:lnTo>
                <a:cubicBezTo>
                  <a:pt x="18278" y="19519"/>
                  <a:pt x="17047" y="19891"/>
                  <a:pt x="16254" y="20560"/>
                </a:cubicBezTo>
                <a:cubicBezTo>
                  <a:pt x="15370" y="21312"/>
                  <a:pt x="14809" y="22385"/>
                  <a:pt x="14693" y="23542"/>
                </a:cubicBezTo>
                <a:cubicBezTo>
                  <a:pt x="14635" y="24104"/>
                  <a:pt x="14718" y="24674"/>
                  <a:pt x="14924" y="25202"/>
                </a:cubicBezTo>
                <a:cubicBezTo>
                  <a:pt x="15180" y="25822"/>
                  <a:pt x="15635" y="26309"/>
                  <a:pt x="16106" y="26772"/>
                </a:cubicBezTo>
                <a:cubicBezTo>
                  <a:pt x="17122" y="27763"/>
                  <a:pt x="18129" y="28779"/>
                  <a:pt x="18947" y="29952"/>
                </a:cubicBezTo>
                <a:cubicBezTo>
                  <a:pt x="19831" y="31216"/>
                  <a:pt x="20475" y="32653"/>
                  <a:pt x="20558" y="34214"/>
                </a:cubicBezTo>
                <a:cubicBezTo>
                  <a:pt x="20560" y="34266"/>
                  <a:pt x="20612" y="34284"/>
                  <a:pt x="20682" y="34284"/>
                </a:cubicBezTo>
                <a:cubicBezTo>
                  <a:pt x="20838" y="34284"/>
                  <a:pt x="21088" y="34195"/>
                  <a:pt x="21128" y="34173"/>
                </a:cubicBezTo>
                <a:cubicBezTo>
                  <a:pt x="22953" y="33256"/>
                  <a:pt x="23961" y="31265"/>
                  <a:pt x="23730" y="29250"/>
                </a:cubicBezTo>
                <a:cubicBezTo>
                  <a:pt x="23597" y="28176"/>
                  <a:pt x="23176" y="27160"/>
                  <a:pt x="22507" y="26301"/>
                </a:cubicBezTo>
                <a:cubicBezTo>
                  <a:pt x="21855" y="25450"/>
                  <a:pt x="20979" y="24789"/>
                  <a:pt x="20376" y="23889"/>
                </a:cubicBezTo>
                <a:cubicBezTo>
                  <a:pt x="19641" y="22782"/>
                  <a:pt x="19608" y="21444"/>
                  <a:pt x="19608" y="20155"/>
                </a:cubicBezTo>
                <a:cubicBezTo>
                  <a:pt x="19591" y="19536"/>
                  <a:pt x="19567" y="18916"/>
                  <a:pt x="19542" y="18297"/>
                </a:cubicBezTo>
                <a:lnTo>
                  <a:pt x="19558" y="18280"/>
                </a:lnTo>
                <a:cubicBezTo>
                  <a:pt x="19971" y="19024"/>
                  <a:pt x="21276" y="21130"/>
                  <a:pt x="23383" y="22072"/>
                </a:cubicBezTo>
                <a:cubicBezTo>
                  <a:pt x="24128" y="22402"/>
                  <a:pt x="24958" y="22604"/>
                  <a:pt x="25772" y="22604"/>
                </a:cubicBezTo>
                <a:cubicBezTo>
                  <a:pt x="26481" y="22604"/>
                  <a:pt x="27178" y="22450"/>
                  <a:pt x="27794" y="22096"/>
                </a:cubicBezTo>
                <a:cubicBezTo>
                  <a:pt x="28669" y="21584"/>
                  <a:pt x="29305" y="20733"/>
                  <a:pt x="30205" y="20271"/>
                </a:cubicBezTo>
                <a:cubicBezTo>
                  <a:pt x="30779" y="19976"/>
                  <a:pt x="31398" y="19864"/>
                  <a:pt x="32034" y="19864"/>
                </a:cubicBezTo>
                <a:cubicBezTo>
                  <a:pt x="33000" y="19864"/>
                  <a:pt x="34005" y="20122"/>
                  <a:pt x="34947" y="20387"/>
                </a:cubicBezTo>
                <a:cubicBezTo>
                  <a:pt x="34154" y="19321"/>
                  <a:pt x="33237" y="18355"/>
                  <a:pt x="32213" y="17504"/>
                </a:cubicBezTo>
                <a:cubicBezTo>
                  <a:pt x="31129" y="16613"/>
                  <a:pt x="29758" y="15841"/>
                  <a:pt x="28410" y="15841"/>
                </a:cubicBezTo>
                <a:cubicBezTo>
                  <a:pt x="28021" y="15841"/>
                  <a:pt x="27634" y="15906"/>
                  <a:pt x="27257" y="16050"/>
                </a:cubicBezTo>
                <a:cubicBezTo>
                  <a:pt x="26753" y="16240"/>
                  <a:pt x="26315" y="16554"/>
                  <a:pt x="25828" y="16777"/>
                </a:cubicBezTo>
                <a:cubicBezTo>
                  <a:pt x="24176" y="17529"/>
                  <a:pt x="22185" y="17149"/>
                  <a:pt x="20459" y="17603"/>
                </a:cubicBezTo>
                <a:cubicBezTo>
                  <a:pt x="20918" y="16749"/>
                  <a:pt x="21798" y="16245"/>
                  <a:pt x="22725" y="16245"/>
                </a:cubicBezTo>
                <a:cubicBezTo>
                  <a:pt x="22982" y="16245"/>
                  <a:pt x="23242" y="16283"/>
                  <a:pt x="23498" y="16364"/>
                </a:cubicBezTo>
                <a:cubicBezTo>
                  <a:pt x="23855" y="16473"/>
                  <a:pt x="24197" y="16588"/>
                  <a:pt x="24566" y="16588"/>
                </a:cubicBezTo>
                <a:cubicBezTo>
                  <a:pt x="24590" y="16588"/>
                  <a:pt x="24614" y="16588"/>
                  <a:pt x="24638" y="16587"/>
                </a:cubicBezTo>
                <a:cubicBezTo>
                  <a:pt x="25026" y="16562"/>
                  <a:pt x="25406" y="16438"/>
                  <a:pt x="25745" y="16232"/>
                </a:cubicBezTo>
                <a:cubicBezTo>
                  <a:pt x="26398" y="15844"/>
                  <a:pt x="26860" y="15216"/>
                  <a:pt x="27248" y="14571"/>
                </a:cubicBezTo>
                <a:cubicBezTo>
                  <a:pt x="28025" y="13275"/>
                  <a:pt x="28562" y="11763"/>
                  <a:pt x="29768" y="10780"/>
                </a:cubicBezTo>
                <a:cubicBezTo>
                  <a:pt x="30329" y="10334"/>
                  <a:pt x="30949" y="9946"/>
                  <a:pt x="31436" y="9409"/>
                </a:cubicBezTo>
                <a:cubicBezTo>
                  <a:pt x="31948" y="8831"/>
                  <a:pt x="32155" y="8137"/>
                  <a:pt x="32213" y="7377"/>
                </a:cubicBezTo>
                <a:cubicBezTo>
                  <a:pt x="32287" y="6477"/>
                  <a:pt x="32271" y="5609"/>
                  <a:pt x="32650" y="4775"/>
                </a:cubicBezTo>
                <a:cubicBezTo>
                  <a:pt x="33006" y="3990"/>
                  <a:pt x="33592" y="3329"/>
                  <a:pt x="34336" y="2883"/>
                </a:cubicBezTo>
                <a:cubicBezTo>
                  <a:pt x="34567" y="2735"/>
                  <a:pt x="34443" y="2528"/>
                  <a:pt x="34236" y="2487"/>
                </a:cubicBezTo>
                <a:cubicBezTo>
                  <a:pt x="34095" y="2459"/>
                  <a:pt x="33959" y="2446"/>
                  <a:pt x="33827" y="2446"/>
                </a:cubicBezTo>
                <a:cubicBezTo>
                  <a:pt x="32390" y="2446"/>
                  <a:pt x="31499" y="3989"/>
                  <a:pt x="30379" y="4692"/>
                </a:cubicBezTo>
                <a:cubicBezTo>
                  <a:pt x="29660" y="5147"/>
                  <a:pt x="28776" y="5312"/>
                  <a:pt x="27984" y="5609"/>
                </a:cubicBezTo>
                <a:cubicBezTo>
                  <a:pt x="27182" y="5907"/>
                  <a:pt x="26472" y="6353"/>
                  <a:pt x="25976" y="7063"/>
                </a:cubicBezTo>
                <a:cubicBezTo>
                  <a:pt x="25506" y="7749"/>
                  <a:pt x="25274" y="8558"/>
                  <a:pt x="24985" y="9326"/>
                </a:cubicBezTo>
                <a:cubicBezTo>
                  <a:pt x="24663" y="10152"/>
                  <a:pt x="24242" y="10846"/>
                  <a:pt x="23581" y="11449"/>
                </a:cubicBezTo>
                <a:cubicBezTo>
                  <a:pt x="22920" y="12044"/>
                  <a:pt x="22152" y="12531"/>
                  <a:pt x="21499" y="13159"/>
                </a:cubicBezTo>
                <a:cubicBezTo>
                  <a:pt x="21037" y="13622"/>
                  <a:pt x="20682" y="14183"/>
                  <a:pt x="20450" y="14794"/>
                </a:cubicBezTo>
                <a:cubicBezTo>
                  <a:pt x="20236" y="15340"/>
                  <a:pt x="20054" y="15901"/>
                  <a:pt x="19905" y="16480"/>
                </a:cubicBezTo>
                <a:cubicBezTo>
                  <a:pt x="20004" y="15315"/>
                  <a:pt x="19781" y="14026"/>
                  <a:pt x="20128" y="12895"/>
                </a:cubicBezTo>
                <a:cubicBezTo>
                  <a:pt x="20508" y="11656"/>
                  <a:pt x="21541" y="10755"/>
                  <a:pt x="22226" y="9657"/>
                </a:cubicBezTo>
                <a:cubicBezTo>
                  <a:pt x="22912" y="8566"/>
                  <a:pt x="23143" y="6906"/>
                  <a:pt x="22102" y="6138"/>
                </a:cubicBezTo>
                <a:cubicBezTo>
                  <a:pt x="21714" y="5849"/>
                  <a:pt x="21227" y="5750"/>
                  <a:pt x="20806" y="5510"/>
                </a:cubicBezTo>
                <a:cubicBezTo>
                  <a:pt x="19690" y="4858"/>
                  <a:pt x="19393" y="3404"/>
                  <a:pt x="18740" y="2289"/>
                </a:cubicBezTo>
                <a:cubicBezTo>
                  <a:pt x="18071" y="1165"/>
                  <a:pt x="16998" y="348"/>
                  <a:pt x="157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 rot="-125229" flipH="1">
            <a:off x="8473790" y="-84233"/>
            <a:ext cx="1164349" cy="2442701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4262362">
            <a:off x="-452984" y="1165363"/>
            <a:ext cx="1163004" cy="839199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5"/>
          <p:cNvGrpSpPr/>
          <p:nvPr/>
        </p:nvGrpSpPr>
        <p:grpSpPr>
          <a:xfrm rot="-5400000">
            <a:off x="8450366" y="3512027"/>
            <a:ext cx="1211190" cy="1174260"/>
            <a:chOff x="1472075" y="2842300"/>
            <a:chExt cx="804350" cy="779825"/>
          </a:xfrm>
        </p:grpSpPr>
        <p:sp>
          <p:nvSpPr>
            <p:cNvPr id="43" name="Google Shape;43;p5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5"/>
          <p:cNvSpPr/>
          <p:nvPr/>
        </p:nvSpPr>
        <p:spPr>
          <a:xfrm rot="10646811">
            <a:off x="6612657" y="-390312"/>
            <a:ext cx="2453826" cy="1478970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 rot="572897">
            <a:off x="390918" y="4684972"/>
            <a:ext cx="1831998" cy="1104182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rot="-9478368">
            <a:off x="-357489" y="3977567"/>
            <a:ext cx="1522064" cy="1253702"/>
          </a:xfrm>
          <a:custGeom>
            <a:avLst/>
            <a:gdLst/>
            <a:ahLst/>
            <a:cxnLst/>
            <a:rect l="l" t="t" r="r" b="b"/>
            <a:pathLst>
              <a:path w="38800" h="31959" extrusionOk="0">
                <a:moveTo>
                  <a:pt x="583" y="1"/>
                </a:moveTo>
                <a:cubicBezTo>
                  <a:pt x="314" y="1"/>
                  <a:pt x="0" y="272"/>
                  <a:pt x="241" y="487"/>
                </a:cubicBezTo>
                <a:cubicBezTo>
                  <a:pt x="4652" y="4336"/>
                  <a:pt x="7510" y="9499"/>
                  <a:pt x="10591" y="14389"/>
                </a:cubicBezTo>
                <a:cubicBezTo>
                  <a:pt x="11186" y="15338"/>
                  <a:pt x="11789" y="16272"/>
                  <a:pt x="12425" y="17197"/>
                </a:cubicBezTo>
                <a:lnTo>
                  <a:pt x="12706" y="17808"/>
                </a:lnTo>
                <a:cubicBezTo>
                  <a:pt x="12706" y="17808"/>
                  <a:pt x="14597" y="22037"/>
                  <a:pt x="16885" y="23772"/>
                </a:cubicBezTo>
                <a:cubicBezTo>
                  <a:pt x="19173" y="25515"/>
                  <a:pt x="21899" y="26580"/>
                  <a:pt x="24592" y="27572"/>
                </a:cubicBezTo>
                <a:cubicBezTo>
                  <a:pt x="25682" y="27976"/>
                  <a:pt x="26797" y="28381"/>
                  <a:pt x="27689" y="29125"/>
                </a:cubicBezTo>
                <a:cubicBezTo>
                  <a:pt x="28955" y="30178"/>
                  <a:pt x="29939" y="31958"/>
                  <a:pt x="31565" y="31958"/>
                </a:cubicBezTo>
                <a:cubicBezTo>
                  <a:pt x="31584" y="31958"/>
                  <a:pt x="31603" y="31958"/>
                  <a:pt x="31621" y="31958"/>
                </a:cubicBezTo>
                <a:cubicBezTo>
                  <a:pt x="30110" y="30653"/>
                  <a:pt x="29085" y="28860"/>
                  <a:pt x="28730" y="26894"/>
                </a:cubicBezTo>
                <a:cubicBezTo>
                  <a:pt x="28573" y="25969"/>
                  <a:pt x="28557" y="25019"/>
                  <a:pt x="28317" y="24119"/>
                </a:cubicBezTo>
                <a:cubicBezTo>
                  <a:pt x="27442" y="20848"/>
                  <a:pt x="23915" y="19097"/>
                  <a:pt x="20644" y="18246"/>
                </a:cubicBezTo>
                <a:cubicBezTo>
                  <a:pt x="17670" y="17461"/>
                  <a:pt x="14449" y="17007"/>
                  <a:pt x="11987" y="15256"/>
                </a:cubicBezTo>
                <a:cubicBezTo>
                  <a:pt x="10434" y="12852"/>
                  <a:pt x="8989" y="10382"/>
                  <a:pt x="7419" y="8004"/>
                </a:cubicBezTo>
                <a:lnTo>
                  <a:pt x="7419" y="8004"/>
                </a:lnTo>
                <a:cubicBezTo>
                  <a:pt x="7502" y="8070"/>
                  <a:pt x="7576" y="8136"/>
                  <a:pt x="7659" y="8210"/>
                </a:cubicBezTo>
                <a:cubicBezTo>
                  <a:pt x="8972" y="9449"/>
                  <a:pt x="10360" y="10688"/>
                  <a:pt x="12078" y="11332"/>
                </a:cubicBezTo>
                <a:cubicBezTo>
                  <a:pt x="12763" y="11588"/>
                  <a:pt x="13490" y="11737"/>
                  <a:pt x="14234" y="11762"/>
                </a:cubicBezTo>
                <a:lnTo>
                  <a:pt x="17521" y="12464"/>
                </a:lnTo>
                <a:cubicBezTo>
                  <a:pt x="19078" y="12939"/>
                  <a:pt x="20692" y="13180"/>
                  <a:pt x="22310" y="13180"/>
                </a:cubicBezTo>
                <a:cubicBezTo>
                  <a:pt x="23310" y="13180"/>
                  <a:pt x="24312" y="13088"/>
                  <a:pt x="25302" y="12902"/>
                </a:cubicBezTo>
                <a:cubicBezTo>
                  <a:pt x="26123" y="12746"/>
                  <a:pt x="26953" y="12535"/>
                  <a:pt x="27775" y="12535"/>
                </a:cubicBezTo>
                <a:cubicBezTo>
                  <a:pt x="28045" y="12535"/>
                  <a:pt x="28314" y="12558"/>
                  <a:pt x="28582" y="12613"/>
                </a:cubicBezTo>
                <a:cubicBezTo>
                  <a:pt x="30101" y="12927"/>
                  <a:pt x="31332" y="14265"/>
                  <a:pt x="32885" y="14273"/>
                </a:cubicBezTo>
                <a:cubicBezTo>
                  <a:pt x="34273" y="14273"/>
                  <a:pt x="35421" y="13207"/>
                  <a:pt x="36313" y="12142"/>
                </a:cubicBezTo>
                <a:cubicBezTo>
                  <a:pt x="37238" y="11027"/>
                  <a:pt x="38072" y="9846"/>
                  <a:pt x="38799" y="8598"/>
                </a:cubicBezTo>
                <a:lnTo>
                  <a:pt x="38799" y="8598"/>
                </a:lnTo>
                <a:cubicBezTo>
                  <a:pt x="38478" y="8633"/>
                  <a:pt x="38157" y="8650"/>
                  <a:pt x="37837" y="8650"/>
                </a:cubicBezTo>
                <a:cubicBezTo>
                  <a:pt x="35470" y="8650"/>
                  <a:pt x="33184" y="7720"/>
                  <a:pt x="31481" y="6046"/>
                </a:cubicBezTo>
                <a:cubicBezTo>
                  <a:pt x="30803" y="5369"/>
                  <a:pt x="30209" y="4567"/>
                  <a:pt x="29358" y="4130"/>
                </a:cubicBezTo>
                <a:cubicBezTo>
                  <a:pt x="28770" y="3829"/>
                  <a:pt x="28123" y="3732"/>
                  <a:pt x="27462" y="3732"/>
                </a:cubicBezTo>
                <a:cubicBezTo>
                  <a:pt x="26888" y="3732"/>
                  <a:pt x="26304" y="3805"/>
                  <a:pt x="25740" y="3882"/>
                </a:cubicBezTo>
                <a:cubicBezTo>
                  <a:pt x="23601" y="4163"/>
                  <a:pt x="21337" y="4501"/>
                  <a:pt x="19661" y="5864"/>
                </a:cubicBezTo>
                <a:cubicBezTo>
                  <a:pt x="18479" y="6831"/>
                  <a:pt x="17711" y="8210"/>
                  <a:pt x="16737" y="9383"/>
                </a:cubicBezTo>
                <a:cubicBezTo>
                  <a:pt x="15968" y="10316"/>
                  <a:pt x="14936" y="11159"/>
                  <a:pt x="13788" y="11407"/>
                </a:cubicBezTo>
                <a:cubicBezTo>
                  <a:pt x="12103" y="11085"/>
                  <a:pt x="10591" y="10011"/>
                  <a:pt x="9311" y="8896"/>
                </a:cubicBezTo>
                <a:cubicBezTo>
                  <a:pt x="8675" y="8334"/>
                  <a:pt x="8063" y="7731"/>
                  <a:pt x="7394" y="7202"/>
                </a:cubicBezTo>
                <a:cubicBezTo>
                  <a:pt x="7023" y="6905"/>
                  <a:pt x="6560" y="6583"/>
                  <a:pt x="6197" y="6211"/>
                </a:cubicBezTo>
                <a:cubicBezTo>
                  <a:pt x="5569" y="5319"/>
                  <a:pt x="4908" y="4443"/>
                  <a:pt x="4206" y="3601"/>
                </a:cubicBezTo>
                <a:cubicBezTo>
                  <a:pt x="3157" y="2337"/>
                  <a:pt x="2017" y="1156"/>
                  <a:pt x="778" y="66"/>
                </a:cubicBezTo>
                <a:cubicBezTo>
                  <a:pt x="724" y="20"/>
                  <a:pt x="655" y="1"/>
                  <a:pt x="5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 rot="-9622259">
            <a:off x="8011626" y="-327542"/>
            <a:ext cx="1522011" cy="1253658"/>
          </a:xfrm>
          <a:custGeom>
            <a:avLst/>
            <a:gdLst/>
            <a:ahLst/>
            <a:cxnLst/>
            <a:rect l="l" t="t" r="r" b="b"/>
            <a:pathLst>
              <a:path w="38800" h="31959" extrusionOk="0">
                <a:moveTo>
                  <a:pt x="583" y="1"/>
                </a:moveTo>
                <a:cubicBezTo>
                  <a:pt x="314" y="1"/>
                  <a:pt x="0" y="272"/>
                  <a:pt x="241" y="487"/>
                </a:cubicBezTo>
                <a:cubicBezTo>
                  <a:pt x="4652" y="4336"/>
                  <a:pt x="7510" y="9499"/>
                  <a:pt x="10591" y="14389"/>
                </a:cubicBezTo>
                <a:cubicBezTo>
                  <a:pt x="11186" y="15338"/>
                  <a:pt x="11789" y="16272"/>
                  <a:pt x="12425" y="17197"/>
                </a:cubicBezTo>
                <a:lnTo>
                  <a:pt x="12706" y="17808"/>
                </a:lnTo>
                <a:cubicBezTo>
                  <a:pt x="12706" y="17808"/>
                  <a:pt x="14597" y="22037"/>
                  <a:pt x="16885" y="23772"/>
                </a:cubicBezTo>
                <a:cubicBezTo>
                  <a:pt x="19173" y="25515"/>
                  <a:pt x="21899" y="26580"/>
                  <a:pt x="24592" y="27572"/>
                </a:cubicBezTo>
                <a:cubicBezTo>
                  <a:pt x="25682" y="27976"/>
                  <a:pt x="26797" y="28381"/>
                  <a:pt x="27689" y="29125"/>
                </a:cubicBezTo>
                <a:cubicBezTo>
                  <a:pt x="28955" y="30178"/>
                  <a:pt x="29939" y="31958"/>
                  <a:pt x="31565" y="31958"/>
                </a:cubicBezTo>
                <a:cubicBezTo>
                  <a:pt x="31584" y="31958"/>
                  <a:pt x="31603" y="31958"/>
                  <a:pt x="31621" y="31958"/>
                </a:cubicBezTo>
                <a:cubicBezTo>
                  <a:pt x="30110" y="30653"/>
                  <a:pt x="29085" y="28860"/>
                  <a:pt x="28730" y="26894"/>
                </a:cubicBezTo>
                <a:cubicBezTo>
                  <a:pt x="28573" y="25969"/>
                  <a:pt x="28557" y="25019"/>
                  <a:pt x="28317" y="24119"/>
                </a:cubicBezTo>
                <a:cubicBezTo>
                  <a:pt x="27442" y="20848"/>
                  <a:pt x="23915" y="19097"/>
                  <a:pt x="20644" y="18246"/>
                </a:cubicBezTo>
                <a:cubicBezTo>
                  <a:pt x="17670" y="17461"/>
                  <a:pt x="14449" y="17007"/>
                  <a:pt x="11987" y="15256"/>
                </a:cubicBezTo>
                <a:cubicBezTo>
                  <a:pt x="10434" y="12852"/>
                  <a:pt x="8989" y="10382"/>
                  <a:pt x="7419" y="8004"/>
                </a:cubicBezTo>
                <a:lnTo>
                  <a:pt x="7419" y="8004"/>
                </a:lnTo>
                <a:cubicBezTo>
                  <a:pt x="7502" y="8070"/>
                  <a:pt x="7576" y="8136"/>
                  <a:pt x="7659" y="8210"/>
                </a:cubicBezTo>
                <a:cubicBezTo>
                  <a:pt x="8972" y="9449"/>
                  <a:pt x="10360" y="10688"/>
                  <a:pt x="12078" y="11332"/>
                </a:cubicBezTo>
                <a:cubicBezTo>
                  <a:pt x="12763" y="11588"/>
                  <a:pt x="13490" y="11737"/>
                  <a:pt x="14234" y="11762"/>
                </a:cubicBezTo>
                <a:lnTo>
                  <a:pt x="17521" y="12464"/>
                </a:lnTo>
                <a:cubicBezTo>
                  <a:pt x="19078" y="12939"/>
                  <a:pt x="20692" y="13180"/>
                  <a:pt x="22310" y="13180"/>
                </a:cubicBezTo>
                <a:cubicBezTo>
                  <a:pt x="23310" y="13180"/>
                  <a:pt x="24312" y="13088"/>
                  <a:pt x="25302" y="12902"/>
                </a:cubicBezTo>
                <a:cubicBezTo>
                  <a:pt x="26123" y="12746"/>
                  <a:pt x="26953" y="12535"/>
                  <a:pt x="27775" y="12535"/>
                </a:cubicBezTo>
                <a:cubicBezTo>
                  <a:pt x="28045" y="12535"/>
                  <a:pt x="28314" y="12558"/>
                  <a:pt x="28582" y="12613"/>
                </a:cubicBezTo>
                <a:cubicBezTo>
                  <a:pt x="30101" y="12927"/>
                  <a:pt x="31332" y="14265"/>
                  <a:pt x="32885" y="14273"/>
                </a:cubicBezTo>
                <a:cubicBezTo>
                  <a:pt x="34273" y="14273"/>
                  <a:pt x="35421" y="13207"/>
                  <a:pt x="36313" y="12142"/>
                </a:cubicBezTo>
                <a:cubicBezTo>
                  <a:pt x="37238" y="11027"/>
                  <a:pt x="38072" y="9846"/>
                  <a:pt x="38799" y="8598"/>
                </a:cubicBezTo>
                <a:lnTo>
                  <a:pt x="38799" y="8598"/>
                </a:lnTo>
                <a:cubicBezTo>
                  <a:pt x="38478" y="8633"/>
                  <a:pt x="38157" y="8650"/>
                  <a:pt x="37837" y="8650"/>
                </a:cubicBezTo>
                <a:cubicBezTo>
                  <a:pt x="35470" y="8650"/>
                  <a:pt x="33184" y="7720"/>
                  <a:pt x="31481" y="6046"/>
                </a:cubicBezTo>
                <a:cubicBezTo>
                  <a:pt x="30803" y="5369"/>
                  <a:pt x="30209" y="4567"/>
                  <a:pt x="29358" y="4130"/>
                </a:cubicBezTo>
                <a:cubicBezTo>
                  <a:pt x="28770" y="3829"/>
                  <a:pt x="28123" y="3732"/>
                  <a:pt x="27462" y="3732"/>
                </a:cubicBezTo>
                <a:cubicBezTo>
                  <a:pt x="26888" y="3732"/>
                  <a:pt x="26304" y="3805"/>
                  <a:pt x="25740" y="3882"/>
                </a:cubicBezTo>
                <a:cubicBezTo>
                  <a:pt x="23601" y="4163"/>
                  <a:pt x="21337" y="4501"/>
                  <a:pt x="19661" y="5864"/>
                </a:cubicBezTo>
                <a:cubicBezTo>
                  <a:pt x="18479" y="6831"/>
                  <a:pt x="17711" y="8210"/>
                  <a:pt x="16737" y="9383"/>
                </a:cubicBezTo>
                <a:cubicBezTo>
                  <a:pt x="15968" y="10316"/>
                  <a:pt x="14936" y="11159"/>
                  <a:pt x="13788" y="11407"/>
                </a:cubicBezTo>
                <a:cubicBezTo>
                  <a:pt x="12103" y="11085"/>
                  <a:pt x="10591" y="10011"/>
                  <a:pt x="9311" y="8896"/>
                </a:cubicBezTo>
                <a:cubicBezTo>
                  <a:pt x="8675" y="8334"/>
                  <a:pt x="8063" y="7731"/>
                  <a:pt x="7394" y="7202"/>
                </a:cubicBezTo>
                <a:cubicBezTo>
                  <a:pt x="7023" y="6905"/>
                  <a:pt x="6560" y="6583"/>
                  <a:pt x="6197" y="6211"/>
                </a:cubicBezTo>
                <a:cubicBezTo>
                  <a:pt x="5569" y="5319"/>
                  <a:pt x="4908" y="4443"/>
                  <a:pt x="4206" y="3601"/>
                </a:cubicBezTo>
                <a:cubicBezTo>
                  <a:pt x="3157" y="2337"/>
                  <a:pt x="2017" y="1156"/>
                  <a:pt x="778" y="66"/>
                </a:cubicBezTo>
                <a:cubicBezTo>
                  <a:pt x="724" y="20"/>
                  <a:pt x="655" y="1"/>
                  <a:pt x="583" y="1"/>
                </a:cubicBezTo>
                <a:close/>
              </a:path>
            </a:pathLst>
          </a:custGeom>
          <a:solidFill>
            <a:srgbClr val="89A9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-448244" flipH="1">
            <a:off x="-520733" y="2886005"/>
            <a:ext cx="1164344" cy="2442690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4262362">
            <a:off x="5924041" y="-407837"/>
            <a:ext cx="1163004" cy="839199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572897">
            <a:off x="290243" y="4640035"/>
            <a:ext cx="1831998" cy="1104182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6"/>
          <p:cNvGrpSpPr/>
          <p:nvPr/>
        </p:nvGrpSpPr>
        <p:grpSpPr>
          <a:xfrm rot="-643673">
            <a:off x="-227945" y="4164910"/>
            <a:ext cx="1211205" cy="1174275"/>
            <a:chOff x="1472075" y="2842300"/>
            <a:chExt cx="804350" cy="779825"/>
          </a:xfrm>
        </p:grpSpPr>
        <p:sp>
          <p:nvSpPr>
            <p:cNvPr id="55" name="Google Shape;55;p6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714300" y="2172625"/>
            <a:ext cx="25812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2"/>
          </p:nvPr>
        </p:nvSpPr>
        <p:spPr>
          <a:xfrm>
            <a:off x="714300" y="1704625"/>
            <a:ext cx="2581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3" hasCustomPrompt="1"/>
          </p:nvPr>
        </p:nvSpPr>
        <p:spPr>
          <a:xfrm>
            <a:off x="3450901" y="2071846"/>
            <a:ext cx="7674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4"/>
          </p:nvPr>
        </p:nvSpPr>
        <p:spPr>
          <a:xfrm>
            <a:off x="714300" y="3429927"/>
            <a:ext cx="25812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5"/>
          </p:nvPr>
        </p:nvSpPr>
        <p:spPr>
          <a:xfrm>
            <a:off x="714300" y="2961920"/>
            <a:ext cx="2581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6" hasCustomPrompt="1"/>
          </p:nvPr>
        </p:nvSpPr>
        <p:spPr>
          <a:xfrm>
            <a:off x="3450888" y="3333488"/>
            <a:ext cx="7674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5848575" y="2172632"/>
            <a:ext cx="25812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8"/>
          </p:nvPr>
        </p:nvSpPr>
        <p:spPr>
          <a:xfrm>
            <a:off x="5848575" y="1704625"/>
            <a:ext cx="2581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9"/>
          </p:nvPr>
        </p:nvSpPr>
        <p:spPr>
          <a:xfrm>
            <a:off x="5848575" y="3429927"/>
            <a:ext cx="25812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3"/>
          </p:nvPr>
        </p:nvSpPr>
        <p:spPr>
          <a:xfrm>
            <a:off x="5848575" y="2961920"/>
            <a:ext cx="2581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4" hasCustomPrompt="1"/>
          </p:nvPr>
        </p:nvSpPr>
        <p:spPr>
          <a:xfrm>
            <a:off x="4908175" y="2072263"/>
            <a:ext cx="7674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 hasCustomPrompt="1"/>
          </p:nvPr>
        </p:nvSpPr>
        <p:spPr>
          <a:xfrm>
            <a:off x="4908163" y="3333488"/>
            <a:ext cx="7674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/>
          <p:nvPr/>
        </p:nvSpPr>
        <p:spPr>
          <a:xfrm rot="8557664">
            <a:off x="7353446" y="-994153"/>
            <a:ext cx="2603896" cy="2744453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 rot="-5879828">
            <a:off x="6520591" y="-374015"/>
            <a:ext cx="1237162" cy="1001397"/>
          </a:xfrm>
          <a:custGeom>
            <a:avLst/>
            <a:gdLst/>
            <a:ahLst/>
            <a:cxnLst/>
            <a:rect l="l" t="t" r="r" b="b"/>
            <a:pathLst>
              <a:path w="25863" h="20932" extrusionOk="0">
                <a:moveTo>
                  <a:pt x="1330" y="6271"/>
                </a:moveTo>
                <a:cubicBezTo>
                  <a:pt x="1330" y="6275"/>
                  <a:pt x="1333" y="6315"/>
                  <a:pt x="1336" y="6350"/>
                </a:cubicBezTo>
                <a:lnTo>
                  <a:pt x="1336" y="6350"/>
                </a:lnTo>
                <a:cubicBezTo>
                  <a:pt x="1333" y="6324"/>
                  <a:pt x="1330" y="6297"/>
                  <a:pt x="1330" y="6271"/>
                </a:cubicBezTo>
                <a:close/>
                <a:moveTo>
                  <a:pt x="7216" y="1"/>
                </a:moveTo>
                <a:cubicBezTo>
                  <a:pt x="5780" y="1"/>
                  <a:pt x="4324" y="231"/>
                  <a:pt x="3057" y="927"/>
                </a:cubicBezTo>
                <a:cubicBezTo>
                  <a:pt x="2355" y="1298"/>
                  <a:pt x="1743" y="1827"/>
                  <a:pt x="1264" y="2471"/>
                </a:cubicBezTo>
                <a:cubicBezTo>
                  <a:pt x="620" y="3380"/>
                  <a:pt x="306" y="4446"/>
                  <a:pt x="199" y="5552"/>
                </a:cubicBezTo>
                <a:cubicBezTo>
                  <a:pt x="1" y="7510"/>
                  <a:pt x="579" y="9484"/>
                  <a:pt x="1430" y="11235"/>
                </a:cubicBezTo>
                <a:cubicBezTo>
                  <a:pt x="2817" y="14102"/>
                  <a:pt x="5229" y="16472"/>
                  <a:pt x="8038" y="17942"/>
                </a:cubicBezTo>
                <a:cubicBezTo>
                  <a:pt x="9582" y="18735"/>
                  <a:pt x="11251" y="19281"/>
                  <a:pt x="12969" y="19561"/>
                </a:cubicBezTo>
                <a:cubicBezTo>
                  <a:pt x="14860" y="19884"/>
                  <a:pt x="16785" y="20016"/>
                  <a:pt x="18652" y="20495"/>
                </a:cubicBezTo>
                <a:cubicBezTo>
                  <a:pt x="19114" y="20610"/>
                  <a:pt x="19569" y="20759"/>
                  <a:pt x="20015" y="20924"/>
                </a:cubicBezTo>
                <a:cubicBezTo>
                  <a:pt x="20028" y="20929"/>
                  <a:pt x="20042" y="20931"/>
                  <a:pt x="20056" y="20931"/>
                </a:cubicBezTo>
                <a:cubicBezTo>
                  <a:pt x="20214" y="20931"/>
                  <a:pt x="20399" y="20652"/>
                  <a:pt x="20444" y="20561"/>
                </a:cubicBezTo>
                <a:cubicBezTo>
                  <a:pt x="20585" y="20280"/>
                  <a:pt x="20659" y="19966"/>
                  <a:pt x="20676" y="19652"/>
                </a:cubicBezTo>
                <a:cubicBezTo>
                  <a:pt x="20700" y="19198"/>
                  <a:pt x="20692" y="18488"/>
                  <a:pt x="20188" y="18298"/>
                </a:cubicBezTo>
                <a:cubicBezTo>
                  <a:pt x="16851" y="17059"/>
                  <a:pt x="13151" y="17389"/>
                  <a:pt x="9838" y="16051"/>
                </a:cubicBezTo>
                <a:cubicBezTo>
                  <a:pt x="8409" y="15473"/>
                  <a:pt x="7079" y="14680"/>
                  <a:pt x="5882" y="13705"/>
                </a:cubicBezTo>
                <a:cubicBezTo>
                  <a:pt x="4734" y="12772"/>
                  <a:pt x="3742" y="11665"/>
                  <a:pt x="2941" y="10418"/>
                </a:cubicBezTo>
                <a:cubicBezTo>
                  <a:pt x="2735" y="10095"/>
                  <a:pt x="2545" y="9765"/>
                  <a:pt x="2363" y="9418"/>
                </a:cubicBezTo>
                <a:cubicBezTo>
                  <a:pt x="2322" y="9352"/>
                  <a:pt x="2289" y="9278"/>
                  <a:pt x="2247" y="9203"/>
                </a:cubicBezTo>
                <a:cubicBezTo>
                  <a:pt x="2235" y="9167"/>
                  <a:pt x="2189" y="9067"/>
                  <a:pt x="2186" y="9067"/>
                </a:cubicBezTo>
                <a:lnTo>
                  <a:pt x="2186" y="9067"/>
                </a:lnTo>
                <a:cubicBezTo>
                  <a:pt x="2185" y="9067"/>
                  <a:pt x="2190" y="9082"/>
                  <a:pt x="2206" y="9121"/>
                </a:cubicBezTo>
                <a:cubicBezTo>
                  <a:pt x="2132" y="8947"/>
                  <a:pt x="2049" y="8774"/>
                  <a:pt x="1975" y="8600"/>
                </a:cubicBezTo>
                <a:cubicBezTo>
                  <a:pt x="1826" y="8237"/>
                  <a:pt x="1694" y="7873"/>
                  <a:pt x="1578" y="7502"/>
                </a:cubicBezTo>
                <a:cubicBezTo>
                  <a:pt x="1553" y="7411"/>
                  <a:pt x="1529" y="7320"/>
                  <a:pt x="1504" y="7229"/>
                </a:cubicBezTo>
                <a:lnTo>
                  <a:pt x="1504" y="7229"/>
                </a:lnTo>
                <a:cubicBezTo>
                  <a:pt x="1518" y="7277"/>
                  <a:pt x="1523" y="7295"/>
                  <a:pt x="1524" y="7295"/>
                </a:cubicBezTo>
                <a:cubicBezTo>
                  <a:pt x="1525" y="7295"/>
                  <a:pt x="1491" y="7170"/>
                  <a:pt x="1479" y="7122"/>
                </a:cubicBezTo>
                <a:cubicBezTo>
                  <a:pt x="1421" y="6890"/>
                  <a:pt x="1372" y="6651"/>
                  <a:pt x="1347" y="6420"/>
                </a:cubicBezTo>
                <a:cubicBezTo>
                  <a:pt x="1345" y="6405"/>
                  <a:pt x="1342" y="6391"/>
                  <a:pt x="1340" y="6377"/>
                </a:cubicBezTo>
                <a:lnTo>
                  <a:pt x="1340" y="6377"/>
                </a:lnTo>
                <a:cubicBezTo>
                  <a:pt x="1340" y="6371"/>
                  <a:pt x="1339" y="6363"/>
                  <a:pt x="1339" y="6354"/>
                </a:cubicBezTo>
                <a:cubicBezTo>
                  <a:pt x="1339" y="6246"/>
                  <a:pt x="1322" y="6139"/>
                  <a:pt x="1322" y="6023"/>
                </a:cubicBezTo>
                <a:lnTo>
                  <a:pt x="1322" y="5998"/>
                </a:lnTo>
                <a:cubicBezTo>
                  <a:pt x="1347" y="5883"/>
                  <a:pt x="1355" y="5751"/>
                  <a:pt x="1347" y="5627"/>
                </a:cubicBezTo>
                <a:lnTo>
                  <a:pt x="1347" y="5627"/>
                </a:lnTo>
                <a:cubicBezTo>
                  <a:pt x="1347" y="5627"/>
                  <a:pt x="1344" y="5643"/>
                  <a:pt x="1340" y="5665"/>
                </a:cubicBezTo>
                <a:lnTo>
                  <a:pt x="1340" y="5665"/>
                </a:lnTo>
                <a:cubicBezTo>
                  <a:pt x="1342" y="5647"/>
                  <a:pt x="1344" y="5629"/>
                  <a:pt x="1347" y="5610"/>
                </a:cubicBezTo>
                <a:cubicBezTo>
                  <a:pt x="1354" y="5577"/>
                  <a:pt x="1387" y="5358"/>
                  <a:pt x="1391" y="5358"/>
                </a:cubicBezTo>
                <a:lnTo>
                  <a:pt x="1391" y="5358"/>
                </a:lnTo>
                <a:cubicBezTo>
                  <a:pt x="1392" y="5358"/>
                  <a:pt x="1392" y="5371"/>
                  <a:pt x="1388" y="5404"/>
                </a:cubicBezTo>
                <a:cubicBezTo>
                  <a:pt x="1384" y="5442"/>
                  <a:pt x="1385" y="5457"/>
                  <a:pt x="1387" y="5457"/>
                </a:cubicBezTo>
                <a:cubicBezTo>
                  <a:pt x="1396" y="5457"/>
                  <a:pt x="1433" y="5293"/>
                  <a:pt x="1446" y="5255"/>
                </a:cubicBezTo>
                <a:cubicBezTo>
                  <a:pt x="1456" y="5226"/>
                  <a:pt x="1465" y="5201"/>
                  <a:pt x="1475" y="5176"/>
                </a:cubicBezTo>
                <a:lnTo>
                  <a:pt x="1475" y="5176"/>
                </a:lnTo>
                <a:cubicBezTo>
                  <a:pt x="1468" y="5193"/>
                  <a:pt x="1465" y="5199"/>
                  <a:pt x="1465" y="5199"/>
                </a:cubicBezTo>
                <a:cubicBezTo>
                  <a:pt x="1464" y="5199"/>
                  <a:pt x="1475" y="5172"/>
                  <a:pt x="1490" y="5138"/>
                </a:cubicBezTo>
                <a:lnTo>
                  <a:pt x="1490" y="5138"/>
                </a:lnTo>
                <a:cubicBezTo>
                  <a:pt x="1485" y="5150"/>
                  <a:pt x="1480" y="5163"/>
                  <a:pt x="1475" y="5176"/>
                </a:cubicBezTo>
                <a:lnTo>
                  <a:pt x="1475" y="5176"/>
                </a:lnTo>
                <a:cubicBezTo>
                  <a:pt x="1479" y="5166"/>
                  <a:pt x="1484" y="5153"/>
                  <a:pt x="1491" y="5135"/>
                </a:cubicBezTo>
                <a:lnTo>
                  <a:pt x="1491" y="5135"/>
                </a:lnTo>
                <a:cubicBezTo>
                  <a:pt x="1490" y="5136"/>
                  <a:pt x="1490" y="5137"/>
                  <a:pt x="1490" y="5138"/>
                </a:cubicBezTo>
                <a:lnTo>
                  <a:pt x="1490" y="5138"/>
                </a:lnTo>
                <a:cubicBezTo>
                  <a:pt x="1492" y="5133"/>
                  <a:pt x="1494" y="5128"/>
                  <a:pt x="1496" y="5123"/>
                </a:cubicBezTo>
                <a:lnTo>
                  <a:pt x="1496" y="5123"/>
                </a:lnTo>
                <a:cubicBezTo>
                  <a:pt x="1494" y="5127"/>
                  <a:pt x="1492" y="5131"/>
                  <a:pt x="1491" y="5135"/>
                </a:cubicBezTo>
                <a:lnTo>
                  <a:pt x="1491" y="5135"/>
                </a:lnTo>
                <a:cubicBezTo>
                  <a:pt x="1497" y="5121"/>
                  <a:pt x="1505" y="5105"/>
                  <a:pt x="1512" y="5090"/>
                </a:cubicBezTo>
                <a:cubicBezTo>
                  <a:pt x="1562" y="4999"/>
                  <a:pt x="1587" y="4941"/>
                  <a:pt x="1628" y="4875"/>
                </a:cubicBezTo>
                <a:cubicBezTo>
                  <a:pt x="1646" y="4838"/>
                  <a:pt x="1734" y="4718"/>
                  <a:pt x="1729" y="4718"/>
                </a:cubicBezTo>
                <a:lnTo>
                  <a:pt x="1729" y="4718"/>
                </a:lnTo>
                <a:cubicBezTo>
                  <a:pt x="1727" y="4718"/>
                  <a:pt x="1715" y="4732"/>
                  <a:pt x="1686" y="4768"/>
                </a:cubicBezTo>
                <a:cubicBezTo>
                  <a:pt x="1801" y="4627"/>
                  <a:pt x="1909" y="4479"/>
                  <a:pt x="2033" y="4346"/>
                </a:cubicBezTo>
                <a:cubicBezTo>
                  <a:pt x="2247" y="4107"/>
                  <a:pt x="2495" y="3892"/>
                  <a:pt x="2768" y="3727"/>
                </a:cubicBezTo>
                <a:cubicBezTo>
                  <a:pt x="4024" y="2892"/>
                  <a:pt x="5509" y="2617"/>
                  <a:pt x="6985" y="2617"/>
                </a:cubicBezTo>
                <a:cubicBezTo>
                  <a:pt x="7072" y="2617"/>
                  <a:pt x="7158" y="2618"/>
                  <a:pt x="7245" y="2620"/>
                </a:cubicBezTo>
                <a:cubicBezTo>
                  <a:pt x="9070" y="2653"/>
                  <a:pt x="10887" y="3000"/>
                  <a:pt x="12680" y="3306"/>
                </a:cubicBezTo>
                <a:cubicBezTo>
                  <a:pt x="14588" y="3636"/>
                  <a:pt x="16471" y="4115"/>
                  <a:pt x="18305" y="4751"/>
                </a:cubicBezTo>
                <a:cubicBezTo>
                  <a:pt x="20139" y="5371"/>
                  <a:pt x="21972" y="6015"/>
                  <a:pt x="23806" y="6651"/>
                </a:cubicBezTo>
                <a:lnTo>
                  <a:pt x="25177" y="7130"/>
                </a:lnTo>
                <a:cubicBezTo>
                  <a:pt x="25191" y="7135"/>
                  <a:pt x="25206" y="7137"/>
                  <a:pt x="25220" y="7137"/>
                </a:cubicBezTo>
                <a:cubicBezTo>
                  <a:pt x="25383" y="7137"/>
                  <a:pt x="25561" y="6858"/>
                  <a:pt x="25607" y="6775"/>
                </a:cubicBezTo>
                <a:cubicBezTo>
                  <a:pt x="25747" y="6486"/>
                  <a:pt x="25830" y="6180"/>
                  <a:pt x="25838" y="5858"/>
                </a:cubicBezTo>
                <a:cubicBezTo>
                  <a:pt x="25863" y="5420"/>
                  <a:pt x="25863" y="4685"/>
                  <a:pt x="25359" y="4512"/>
                </a:cubicBezTo>
                <a:lnTo>
                  <a:pt x="19610" y="2513"/>
                </a:lnTo>
                <a:cubicBezTo>
                  <a:pt x="17685" y="1844"/>
                  <a:pt x="15761" y="1224"/>
                  <a:pt x="13754" y="844"/>
                </a:cubicBezTo>
                <a:cubicBezTo>
                  <a:pt x="11887" y="489"/>
                  <a:pt x="9971" y="142"/>
                  <a:pt x="8071" y="26"/>
                </a:cubicBezTo>
                <a:cubicBezTo>
                  <a:pt x="7788" y="10"/>
                  <a:pt x="7502" y="1"/>
                  <a:pt x="72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3"/>
          <p:cNvGrpSpPr/>
          <p:nvPr/>
        </p:nvGrpSpPr>
        <p:grpSpPr>
          <a:xfrm rot="-5550494">
            <a:off x="7574198" y="4480242"/>
            <a:ext cx="1211225" cy="1174294"/>
            <a:chOff x="1472075" y="2842300"/>
            <a:chExt cx="804350" cy="779825"/>
          </a:xfrm>
        </p:grpSpPr>
        <p:sp>
          <p:nvSpPr>
            <p:cNvPr id="102" name="Google Shape;102;p13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rgbClr val="89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3"/>
          <p:cNvSpPr/>
          <p:nvPr/>
        </p:nvSpPr>
        <p:spPr>
          <a:xfrm rot="4510771">
            <a:off x="-600648" y="799497"/>
            <a:ext cx="1163027" cy="839216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13"/>
          <p:cNvGrpSpPr/>
          <p:nvPr/>
        </p:nvGrpSpPr>
        <p:grpSpPr>
          <a:xfrm rot="5013438">
            <a:off x="985067" y="4344940"/>
            <a:ext cx="2039667" cy="1999849"/>
            <a:chOff x="1592875" y="1636000"/>
            <a:chExt cx="1066000" cy="1045075"/>
          </a:xfrm>
        </p:grpSpPr>
        <p:sp>
          <p:nvSpPr>
            <p:cNvPr id="106" name="Google Shape;106;p13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13"/>
          <p:cNvSpPr/>
          <p:nvPr/>
        </p:nvSpPr>
        <p:spPr>
          <a:xfrm>
            <a:off x="-878313" y="4219233"/>
            <a:ext cx="2453689" cy="1478888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714300" y="295366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 idx="2"/>
          </p:nvPr>
        </p:nvSpPr>
        <p:spPr>
          <a:xfrm>
            <a:off x="714300" y="248566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ubTitle" idx="3"/>
          </p:nvPr>
        </p:nvSpPr>
        <p:spPr>
          <a:xfrm>
            <a:off x="3338400" y="295366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title" idx="4"/>
          </p:nvPr>
        </p:nvSpPr>
        <p:spPr>
          <a:xfrm>
            <a:off x="3338400" y="248566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5"/>
          </p:nvPr>
        </p:nvSpPr>
        <p:spPr>
          <a:xfrm>
            <a:off x="5962500" y="295366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 idx="6"/>
          </p:nvPr>
        </p:nvSpPr>
        <p:spPr>
          <a:xfrm>
            <a:off x="5962500" y="248566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grpSp>
        <p:nvGrpSpPr>
          <p:cNvPr id="119" name="Google Shape;119;p14"/>
          <p:cNvGrpSpPr/>
          <p:nvPr/>
        </p:nvGrpSpPr>
        <p:grpSpPr>
          <a:xfrm rot="7691866">
            <a:off x="-556193" y="3874757"/>
            <a:ext cx="2039678" cy="1999804"/>
            <a:chOff x="1592875" y="1636000"/>
            <a:chExt cx="1066000" cy="1045075"/>
          </a:xfrm>
        </p:grpSpPr>
        <p:sp>
          <p:nvSpPr>
            <p:cNvPr id="120" name="Google Shape;120;p14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4"/>
          <p:cNvSpPr/>
          <p:nvPr/>
        </p:nvSpPr>
        <p:spPr>
          <a:xfrm rot="-10639350">
            <a:off x="1832379" y="4206209"/>
            <a:ext cx="1522040" cy="1253682"/>
          </a:xfrm>
          <a:custGeom>
            <a:avLst/>
            <a:gdLst/>
            <a:ahLst/>
            <a:cxnLst/>
            <a:rect l="l" t="t" r="r" b="b"/>
            <a:pathLst>
              <a:path w="38800" h="31959" extrusionOk="0">
                <a:moveTo>
                  <a:pt x="583" y="1"/>
                </a:moveTo>
                <a:cubicBezTo>
                  <a:pt x="314" y="1"/>
                  <a:pt x="0" y="272"/>
                  <a:pt x="241" y="487"/>
                </a:cubicBezTo>
                <a:cubicBezTo>
                  <a:pt x="4652" y="4336"/>
                  <a:pt x="7510" y="9499"/>
                  <a:pt x="10591" y="14389"/>
                </a:cubicBezTo>
                <a:cubicBezTo>
                  <a:pt x="11186" y="15338"/>
                  <a:pt x="11789" y="16272"/>
                  <a:pt x="12425" y="17197"/>
                </a:cubicBezTo>
                <a:lnTo>
                  <a:pt x="12706" y="17808"/>
                </a:lnTo>
                <a:cubicBezTo>
                  <a:pt x="12706" y="17808"/>
                  <a:pt x="14597" y="22037"/>
                  <a:pt x="16885" y="23772"/>
                </a:cubicBezTo>
                <a:cubicBezTo>
                  <a:pt x="19173" y="25515"/>
                  <a:pt x="21899" y="26580"/>
                  <a:pt x="24592" y="27572"/>
                </a:cubicBezTo>
                <a:cubicBezTo>
                  <a:pt x="25682" y="27976"/>
                  <a:pt x="26797" y="28381"/>
                  <a:pt x="27689" y="29125"/>
                </a:cubicBezTo>
                <a:cubicBezTo>
                  <a:pt x="28955" y="30178"/>
                  <a:pt x="29939" y="31958"/>
                  <a:pt x="31565" y="31958"/>
                </a:cubicBezTo>
                <a:cubicBezTo>
                  <a:pt x="31584" y="31958"/>
                  <a:pt x="31603" y="31958"/>
                  <a:pt x="31621" y="31958"/>
                </a:cubicBezTo>
                <a:cubicBezTo>
                  <a:pt x="30110" y="30653"/>
                  <a:pt x="29085" y="28860"/>
                  <a:pt x="28730" y="26894"/>
                </a:cubicBezTo>
                <a:cubicBezTo>
                  <a:pt x="28573" y="25969"/>
                  <a:pt x="28557" y="25019"/>
                  <a:pt x="28317" y="24119"/>
                </a:cubicBezTo>
                <a:cubicBezTo>
                  <a:pt x="27442" y="20848"/>
                  <a:pt x="23915" y="19097"/>
                  <a:pt x="20644" y="18246"/>
                </a:cubicBezTo>
                <a:cubicBezTo>
                  <a:pt x="17670" y="17461"/>
                  <a:pt x="14449" y="17007"/>
                  <a:pt x="11987" y="15256"/>
                </a:cubicBezTo>
                <a:cubicBezTo>
                  <a:pt x="10434" y="12852"/>
                  <a:pt x="8989" y="10382"/>
                  <a:pt x="7419" y="8004"/>
                </a:cubicBezTo>
                <a:lnTo>
                  <a:pt x="7419" y="8004"/>
                </a:lnTo>
                <a:cubicBezTo>
                  <a:pt x="7502" y="8070"/>
                  <a:pt x="7576" y="8136"/>
                  <a:pt x="7659" y="8210"/>
                </a:cubicBezTo>
                <a:cubicBezTo>
                  <a:pt x="8972" y="9449"/>
                  <a:pt x="10360" y="10688"/>
                  <a:pt x="12078" y="11332"/>
                </a:cubicBezTo>
                <a:cubicBezTo>
                  <a:pt x="12763" y="11588"/>
                  <a:pt x="13490" y="11737"/>
                  <a:pt x="14234" y="11762"/>
                </a:cubicBezTo>
                <a:lnTo>
                  <a:pt x="17521" y="12464"/>
                </a:lnTo>
                <a:cubicBezTo>
                  <a:pt x="19078" y="12939"/>
                  <a:pt x="20692" y="13180"/>
                  <a:pt x="22310" y="13180"/>
                </a:cubicBezTo>
                <a:cubicBezTo>
                  <a:pt x="23310" y="13180"/>
                  <a:pt x="24312" y="13088"/>
                  <a:pt x="25302" y="12902"/>
                </a:cubicBezTo>
                <a:cubicBezTo>
                  <a:pt x="26123" y="12746"/>
                  <a:pt x="26953" y="12535"/>
                  <a:pt x="27775" y="12535"/>
                </a:cubicBezTo>
                <a:cubicBezTo>
                  <a:pt x="28045" y="12535"/>
                  <a:pt x="28314" y="12558"/>
                  <a:pt x="28582" y="12613"/>
                </a:cubicBezTo>
                <a:cubicBezTo>
                  <a:pt x="30101" y="12927"/>
                  <a:pt x="31332" y="14265"/>
                  <a:pt x="32885" y="14273"/>
                </a:cubicBezTo>
                <a:cubicBezTo>
                  <a:pt x="34273" y="14273"/>
                  <a:pt x="35421" y="13207"/>
                  <a:pt x="36313" y="12142"/>
                </a:cubicBezTo>
                <a:cubicBezTo>
                  <a:pt x="37238" y="11027"/>
                  <a:pt x="38072" y="9846"/>
                  <a:pt x="38799" y="8598"/>
                </a:cubicBezTo>
                <a:lnTo>
                  <a:pt x="38799" y="8598"/>
                </a:lnTo>
                <a:cubicBezTo>
                  <a:pt x="38478" y="8633"/>
                  <a:pt x="38157" y="8650"/>
                  <a:pt x="37837" y="8650"/>
                </a:cubicBezTo>
                <a:cubicBezTo>
                  <a:pt x="35470" y="8650"/>
                  <a:pt x="33184" y="7720"/>
                  <a:pt x="31481" y="6046"/>
                </a:cubicBezTo>
                <a:cubicBezTo>
                  <a:pt x="30803" y="5369"/>
                  <a:pt x="30209" y="4567"/>
                  <a:pt x="29358" y="4130"/>
                </a:cubicBezTo>
                <a:cubicBezTo>
                  <a:pt x="28770" y="3829"/>
                  <a:pt x="28123" y="3732"/>
                  <a:pt x="27462" y="3732"/>
                </a:cubicBezTo>
                <a:cubicBezTo>
                  <a:pt x="26888" y="3732"/>
                  <a:pt x="26304" y="3805"/>
                  <a:pt x="25740" y="3882"/>
                </a:cubicBezTo>
                <a:cubicBezTo>
                  <a:pt x="23601" y="4163"/>
                  <a:pt x="21337" y="4501"/>
                  <a:pt x="19661" y="5864"/>
                </a:cubicBezTo>
                <a:cubicBezTo>
                  <a:pt x="18479" y="6831"/>
                  <a:pt x="17711" y="8210"/>
                  <a:pt x="16737" y="9383"/>
                </a:cubicBezTo>
                <a:cubicBezTo>
                  <a:pt x="15968" y="10316"/>
                  <a:pt x="14936" y="11159"/>
                  <a:pt x="13788" y="11407"/>
                </a:cubicBezTo>
                <a:cubicBezTo>
                  <a:pt x="12103" y="11085"/>
                  <a:pt x="10591" y="10011"/>
                  <a:pt x="9311" y="8896"/>
                </a:cubicBezTo>
                <a:cubicBezTo>
                  <a:pt x="8675" y="8334"/>
                  <a:pt x="8063" y="7731"/>
                  <a:pt x="7394" y="7202"/>
                </a:cubicBezTo>
                <a:cubicBezTo>
                  <a:pt x="7023" y="6905"/>
                  <a:pt x="6560" y="6583"/>
                  <a:pt x="6197" y="6211"/>
                </a:cubicBezTo>
                <a:cubicBezTo>
                  <a:pt x="5569" y="5319"/>
                  <a:pt x="4908" y="4443"/>
                  <a:pt x="4206" y="3601"/>
                </a:cubicBezTo>
                <a:cubicBezTo>
                  <a:pt x="3157" y="2337"/>
                  <a:pt x="2017" y="1156"/>
                  <a:pt x="778" y="66"/>
                </a:cubicBezTo>
                <a:cubicBezTo>
                  <a:pt x="724" y="20"/>
                  <a:pt x="655" y="1"/>
                  <a:pt x="583" y="1"/>
                </a:cubicBezTo>
                <a:close/>
              </a:path>
            </a:pathLst>
          </a:custGeom>
          <a:solidFill>
            <a:srgbClr val="89A9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4"/>
          <p:cNvSpPr/>
          <p:nvPr/>
        </p:nvSpPr>
        <p:spPr>
          <a:xfrm rot="5713659">
            <a:off x="7732837" y="4064068"/>
            <a:ext cx="1660441" cy="1887893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rgbClr val="89A9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subTitle" idx="1"/>
          </p:nvPr>
        </p:nvSpPr>
        <p:spPr>
          <a:xfrm>
            <a:off x="2173663" y="1595675"/>
            <a:ext cx="47967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2173638" y="3130525"/>
            <a:ext cx="47967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5"/>
          <p:cNvSpPr/>
          <p:nvPr/>
        </p:nvSpPr>
        <p:spPr>
          <a:xfrm rot="4835082">
            <a:off x="-282109" y="-257506"/>
            <a:ext cx="1660343" cy="1887782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rgbClr val="89A9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 rot="3462675">
            <a:off x="-546047" y="2369495"/>
            <a:ext cx="1163020" cy="839211"/>
          </a:xfrm>
          <a:custGeom>
            <a:avLst/>
            <a:gdLst/>
            <a:ahLst/>
            <a:cxnLst/>
            <a:rect l="l" t="t" r="r" b="b"/>
            <a:pathLst>
              <a:path w="21155" h="15265" extrusionOk="0">
                <a:moveTo>
                  <a:pt x="14379" y="3711"/>
                </a:moveTo>
                <a:cubicBezTo>
                  <a:pt x="14697" y="3711"/>
                  <a:pt x="14999" y="3774"/>
                  <a:pt x="15208" y="3960"/>
                </a:cubicBezTo>
                <a:cubicBezTo>
                  <a:pt x="15348" y="4101"/>
                  <a:pt x="15455" y="4274"/>
                  <a:pt x="15530" y="4464"/>
                </a:cubicBezTo>
                <a:lnTo>
                  <a:pt x="16108" y="5670"/>
                </a:lnTo>
                <a:cubicBezTo>
                  <a:pt x="16199" y="5835"/>
                  <a:pt x="16248" y="6017"/>
                  <a:pt x="16265" y="6207"/>
                </a:cubicBezTo>
                <a:cubicBezTo>
                  <a:pt x="16257" y="6463"/>
                  <a:pt x="16091" y="6719"/>
                  <a:pt x="15901" y="6942"/>
                </a:cubicBezTo>
                <a:cubicBezTo>
                  <a:pt x="15117" y="7900"/>
                  <a:pt x="13960" y="8553"/>
                  <a:pt x="12804" y="9081"/>
                </a:cubicBezTo>
                <a:cubicBezTo>
                  <a:pt x="11565" y="9643"/>
                  <a:pt x="8575" y="11122"/>
                  <a:pt x="8575" y="11122"/>
                </a:cubicBezTo>
                <a:cubicBezTo>
                  <a:pt x="8090" y="11431"/>
                  <a:pt x="7511" y="11586"/>
                  <a:pt x="6952" y="11586"/>
                </a:cubicBezTo>
                <a:cubicBezTo>
                  <a:pt x="6435" y="11586"/>
                  <a:pt x="5936" y="11453"/>
                  <a:pt x="5543" y="11188"/>
                </a:cubicBezTo>
                <a:cubicBezTo>
                  <a:pt x="4734" y="10634"/>
                  <a:pt x="4461" y="9536"/>
                  <a:pt x="4891" y="8594"/>
                </a:cubicBezTo>
                <a:cubicBezTo>
                  <a:pt x="5436" y="7396"/>
                  <a:pt x="6848" y="6686"/>
                  <a:pt x="8145" y="6100"/>
                </a:cubicBezTo>
                <a:lnTo>
                  <a:pt x="11301" y="4662"/>
                </a:lnTo>
                <a:cubicBezTo>
                  <a:pt x="12151" y="4274"/>
                  <a:pt x="13027" y="3878"/>
                  <a:pt x="13936" y="3745"/>
                </a:cubicBezTo>
                <a:cubicBezTo>
                  <a:pt x="14082" y="3724"/>
                  <a:pt x="14232" y="3711"/>
                  <a:pt x="14379" y="3711"/>
                </a:cubicBezTo>
                <a:close/>
                <a:moveTo>
                  <a:pt x="16244" y="0"/>
                </a:moveTo>
                <a:cubicBezTo>
                  <a:pt x="13242" y="0"/>
                  <a:pt x="10313" y="1220"/>
                  <a:pt x="7592" y="2572"/>
                </a:cubicBezTo>
                <a:cubicBezTo>
                  <a:pt x="5386" y="3679"/>
                  <a:pt x="3148" y="4960"/>
                  <a:pt x="1744" y="6959"/>
                </a:cubicBezTo>
                <a:cubicBezTo>
                  <a:pt x="331" y="8958"/>
                  <a:pt x="1" y="11857"/>
                  <a:pt x="1611" y="13608"/>
                </a:cubicBezTo>
                <a:cubicBezTo>
                  <a:pt x="2511" y="14596"/>
                  <a:pt x="3912" y="15264"/>
                  <a:pt x="5291" y="15264"/>
                </a:cubicBezTo>
                <a:cubicBezTo>
                  <a:pt x="5710" y="15264"/>
                  <a:pt x="6126" y="15203"/>
                  <a:pt x="6526" y="15070"/>
                </a:cubicBezTo>
                <a:cubicBezTo>
                  <a:pt x="12077" y="13228"/>
                  <a:pt x="18156" y="9420"/>
                  <a:pt x="19362" y="7942"/>
                </a:cubicBezTo>
                <a:cubicBezTo>
                  <a:pt x="20188" y="6942"/>
                  <a:pt x="20808" y="5753"/>
                  <a:pt x="20981" y="4489"/>
                </a:cubicBezTo>
                <a:cubicBezTo>
                  <a:pt x="21155" y="3233"/>
                  <a:pt x="20800" y="1879"/>
                  <a:pt x="19850" y="1044"/>
                </a:cubicBezTo>
                <a:cubicBezTo>
                  <a:pt x="19024" y="326"/>
                  <a:pt x="17867" y="61"/>
                  <a:pt x="16752" y="12"/>
                </a:cubicBezTo>
                <a:cubicBezTo>
                  <a:pt x="16583" y="4"/>
                  <a:pt x="16413" y="0"/>
                  <a:pt x="162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 rot="-9741847">
            <a:off x="8042000" y="-480107"/>
            <a:ext cx="1522074" cy="1253710"/>
          </a:xfrm>
          <a:custGeom>
            <a:avLst/>
            <a:gdLst/>
            <a:ahLst/>
            <a:cxnLst/>
            <a:rect l="l" t="t" r="r" b="b"/>
            <a:pathLst>
              <a:path w="38800" h="31959" extrusionOk="0">
                <a:moveTo>
                  <a:pt x="583" y="1"/>
                </a:moveTo>
                <a:cubicBezTo>
                  <a:pt x="314" y="1"/>
                  <a:pt x="0" y="272"/>
                  <a:pt x="241" y="487"/>
                </a:cubicBezTo>
                <a:cubicBezTo>
                  <a:pt x="4652" y="4336"/>
                  <a:pt x="7510" y="9499"/>
                  <a:pt x="10591" y="14389"/>
                </a:cubicBezTo>
                <a:cubicBezTo>
                  <a:pt x="11186" y="15338"/>
                  <a:pt x="11789" y="16272"/>
                  <a:pt x="12425" y="17197"/>
                </a:cubicBezTo>
                <a:lnTo>
                  <a:pt x="12706" y="17808"/>
                </a:lnTo>
                <a:cubicBezTo>
                  <a:pt x="12706" y="17808"/>
                  <a:pt x="14597" y="22037"/>
                  <a:pt x="16885" y="23772"/>
                </a:cubicBezTo>
                <a:cubicBezTo>
                  <a:pt x="19173" y="25515"/>
                  <a:pt x="21899" y="26580"/>
                  <a:pt x="24592" y="27572"/>
                </a:cubicBezTo>
                <a:cubicBezTo>
                  <a:pt x="25682" y="27976"/>
                  <a:pt x="26797" y="28381"/>
                  <a:pt x="27689" y="29125"/>
                </a:cubicBezTo>
                <a:cubicBezTo>
                  <a:pt x="28955" y="30178"/>
                  <a:pt x="29939" y="31958"/>
                  <a:pt x="31565" y="31958"/>
                </a:cubicBezTo>
                <a:cubicBezTo>
                  <a:pt x="31584" y="31958"/>
                  <a:pt x="31603" y="31958"/>
                  <a:pt x="31621" y="31958"/>
                </a:cubicBezTo>
                <a:cubicBezTo>
                  <a:pt x="30110" y="30653"/>
                  <a:pt x="29085" y="28860"/>
                  <a:pt x="28730" y="26894"/>
                </a:cubicBezTo>
                <a:cubicBezTo>
                  <a:pt x="28573" y="25969"/>
                  <a:pt x="28557" y="25019"/>
                  <a:pt x="28317" y="24119"/>
                </a:cubicBezTo>
                <a:cubicBezTo>
                  <a:pt x="27442" y="20848"/>
                  <a:pt x="23915" y="19097"/>
                  <a:pt x="20644" y="18246"/>
                </a:cubicBezTo>
                <a:cubicBezTo>
                  <a:pt x="17670" y="17461"/>
                  <a:pt x="14449" y="17007"/>
                  <a:pt x="11987" y="15256"/>
                </a:cubicBezTo>
                <a:cubicBezTo>
                  <a:pt x="10434" y="12852"/>
                  <a:pt x="8989" y="10382"/>
                  <a:pt x="7419" y="8004"/>
                </a:cubicBezTo>
                <a:lnTo>
                  <a:pt x="7419" y="8004"/>
                </a:lnTo>
                <a:cubicBezTo>
                  <a:pt x="7502" y="8070"/>
                  <a:pt x="7576" y="8136"/>
                  <a:pt x="7659" y="8210"/>
                </a:cubicBezTo>
                <a:cubicBezTo>
                  <a:pt x="8972" y="9449"/>
                  <a:pt x="10360" y="10688"/>
                  <a:pt x="12078" y="11332"/>
                </a:cubicBezTo>
                <a:cubicBezTo>
                  <a:pt x="12763" y="11588"/>
                  <a:pt x="13490" y="11737"/>
                  <a:pt x="14234" y="11762"/>
                </a:cubicBezTo>
                <a:lnTo>
                  <a:pt x="17521" y="12464"/>
                </a:lnTo>
                <a:cubicBezTo>
                  <a:pt x="19078" y="12939"/>
                  <a:pt x="20692" y="13180"/>
                  <a:pt x="22310" y="13180"/>
                </a:cubicBezTo>
                <a:cubicBezTo>
                  <a:pt x="23310" y="13180"/>
                  <a:pt x="24312" y="13088"/>
                  <a:pt x="25302" y="12902"/>
                </a:cubicBezTo>
                <a:cubicBezTo>
                  <a:pt x="26123" y="12746"/>
                  <a:pt x="26953" y="12535"/>
                  <a:pt x="27775" y="12535"/>
                </a:cubicBezTo>
                <a:cubicBezTo>
                  <a:pt x="28045" y="12535"/>
                  <a:pt x="28314" y="12558"/>
                  <a:pt x="28582" y="12613"/>
                </a:cubicBezTo>
                <a:cubicBezTo>
                  <a:pt x="30101" y="12927"/>
                  <a:pt x="31332" y="14265"/>
                  <a:pt x="32885" y="14273"/>
                </a:cubicBezTo>
                <a:cubicBezTo>
                  <a:pt x="34273" y="14273"/>
                  <a:pt x="35421" y="13207"/>
                  <a:pt x="36313" y="12142"/>
                </a:cubicBezTo>
                <a:cubicBezTo>
                  <a:pt x="37238" y="11027"/>
                  <a:pt x="38072" y="9846"/>
                  <a:pt x="38799" y="8598"/>
                </a:cubicBezTo>
                <a:lnTo>
                  <a:pt x="38799" y="8598"/>
                </a:lnTo>
                <a:cubicBezTo>
                  <a:pt x="38478" y="8633"/>
                  <a:pt x="38157" y="8650"/>
                  <a:pt x="37837" y="8650"/>
                </a:cubicBezTo>
                <a:cubicBezTo>
                  <a:pt x="35470" y="8650"/>
                  <a:pt x="33184" y="7720"/>
                  <a:pt x="31481" y="6046"/>
                </a:cubicBezTo>
                <a:cubicBezTo>
                  <a:pt x="30803" y="5369"/>
                  <a:pt x="30209" y="4567"/>
                  <a:pt x="29358" y="4130"/>
                </a:cubicBezTo>
                <a:cubicBezTo>
                  <a:pt x="28770" y="3829"/>
                  <a:pt x="28123" y="3732"/>
                  <a:pt x="27462" y="3732"/>
                </a:cubicBezTo>
                <a:cubicBezTo>
                  <a:pt x="26888" y="3732"/>
                  <a:pt x="26304" y="3805"/>
                  <a:pt x="25740" y="3882"/>
                </a:cubicBezTo>
                <a:cubicBezTo>
                  <a:pt x="23601" y="4163"/>
                  <a:pt x="21337" y="4501"/>
                  <a:pt x="19661" y="5864"/>
                </a:cubicBezTo>
                <a:cubicBezTo>
                  <a:pt x="18479" y="6831"/>
                  <a:pt x="17711" y="8210"/>
                  <a:pt x="16737" y="9383"/>
                </a:cubicBezTo>
                <a:cubicBezTo>
                  <a:pt x="15968" y="10316"/>
                  <a:pt x="14936" y="11159"/>
                  <a:pt x="13788" y="11407"/>
                </a:cubicBezTo>
                <a:cubicBezTo>
                  <a:pt x="12103" y="11085"/>
                  <a:pt x="10591" y="10011"/>
                  <a:pt x="9311" y="8896"/>
                </a:cubicBezTo>
                <a:cubicBezTo>
                  <a:pt x="8675" y="8334"/>
                  <a:pt x="8063" y="7731"/>
                  <a:pt x="7394" y="7202"/>
                </a:cubicBezTo>
                <a:cubicBezTo>
                  <a:pt x="7023" y="6905"/>
                  <a:pt x="6560" y="6583"/>
                  <a:pt x="6197" y="6211"/>
                </a:cubicBezTo>
                <a:cubicBezTo>
                  <a:pt x="5569" y="5319"/>
                  <a:pt x="4908" y="4443"/>
                  <a:pt x="4206" y="3601"/>
                </a:cubicBezTo>
                <a:cubicBezTo>
                  <a:pt x="3157" y="2337"/>
                  <a:pt x="2017" y="1156"/>
                  <a:pt x="778" y="66"/>
                </a:cubicBezTo>
                <a:cubicBezTo>
                  <a:pt x="724" y="20"/>
                  <a:pt x="655" y="1"/>
                  <a:pt x="583" y="1"/>
                </a:cubicBezTo>
                <a:close/>
              </a:path>
            </a:pathLst>
          </a:custGeom>
          <a:solidFill>
            <a:srgbClr val="89A9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1035937" y="2842026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title" idx="2"/>
          </p:nvPr>
        </p:nvSpPr>
        <p:spPr>
          <a:xfrm>
            <a:off x="1035937" y="2454280"/>
            <a:ext cx="23712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ubTitle" idx="3"/>
          </p:nvPr>
        </p:nvSpPr>
        <p:spPr>
          <a:xfrm>
            <a:off x="5736863" y="2842026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 idx="4"/>
          </p:nvPr>
        </p:nvSpPr>
        <p:spPr>
          <a:xfrm>
            <a:off x="5736863" y="2454280"/>
            <a:ext cx="23712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5"/>
          </p:nvPr>
        </p:nvSpPr>
        <p:spPr>
          <a:xfrm>
            <a:off x="5736863" y="4045151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 idx="6"/>
          </p:nvPr>
        </p:nvSpPr>
        <p:spPr>
          <a:xfrm>
            <a:off x="5736863" y="3657405"/>
            <a:ext cx="23712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ubTitle" idx="7"/>
          </p:nvPr>
        </p:nvSpPr>
        <p:spPr>
          <a:xfrm>
            <a:off x="1035937" y="1638901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 idx="8"/>
          </p:nvPr>
        </p:nvSpPr>
        <p:spPr>
          <a:xfrm>
            <a:off x="1035937" y="1251155"/>
            <a:ext cx="23712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9"/>
          </p:nvPr>
        </p:nvSpPr>
        <p:spPr>
          <a:xfrm>
            <a:off x="5736863" y="1638901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title" idx="13"/>
          </p:nvPr>
        </p:nvSpPr>
        <p:spPr>
          <a:xfrm>
            <a:off x="5736863" y="1251155"/>
            <a:ext cx="23712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14"/>
          </p:nvPr>
        </p:nvSpPr>
        <p:spPr>
          <a:xfrm>
            <a:off x="1035937" y="4045151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 idx="15"/>
          </p:nvPr>
        </p:nvSpPr>
        <p:spPr>
          <a:xfrm>
            <a:off x="1035937" y="3657405"/>
            <a:ext cx="23712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46" name="Google Shape;146;p16"/>
          <p:cNvSpPr/>
          <p:nvPr/>
        </p:nvSpPr>
        <p:spPr>
          <a:xfrm rot="-9129552">
            <a:off x="-322703" y="4556825"/>
            <a:ext cx="1620496" cy="976705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/>
          <p:nvPr/>
        </p:nvSpPr>
        <p:spPr>
          <a:xfrm rot="983519">
            <a:off x="-799881" y="3108751"/>
            <a:ext cx="1660350" cy="1887790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rgbClr val="89A9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/>
          <p:nvPr/>
        </p:nvSpPr>
        <p:spPr>
          <a:xfrm>
            <a:off x="8303669" y="-241100"/>
            <a:ext cx="1185906" cy="2487492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/>
          <p:nvPr/>
        </p:nvSpPr>
        <p:spPr>
          <a:xfrm rot="7091218">
            <a:off x="7013981" y="-800980"/>
            <a:ext cx="1774087" cy="1869666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16"/>
          <p:cNvGrpSpPr/>
          <p:nvPr/>
        </p:nvGrpSpPr>
        <p:grpSpPr>
          <a:xfrm rot="-5558699">
            <a:off x="5999695" y="-417408"/>
            <a:ext cx="1237181" cy="1001359"/>
            <a:chOff x="1853275" y="1898775"/>
            <a:chExt cx="646575" cy="523300"/>
          </a:xfrm>
        </p:grpSpPr>
        <p:sp>
          <p:nvSpPr>
            <p:cNvPr id="151" name="Google Shape;151;p16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tamaran"/>
              <a:buChar char="●"/>
              <a:defRPr sz="18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○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■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●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○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■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●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○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tamaran"/>
              <a:buChar char="■"/>
              <a:defRPr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5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>
            <a:spLocks noGrp="1"/>
          </p:cNvSpPr>
          <p:nvPr>
            <p:ph type="title" idx="3"/>
          </p:nvPr>
        </p:nvSpPr>
        <p:spPr>
          <a:xfrm>
            <a:off x="3450901" y="2071846"/>
            <a:ext cx="7674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03" name="Google Shape;303;p32"/>
          <p:cNvSpPr txBox="1">
            <a:spLocks noGrp="1"/>
          </p:cNvSpPr>
          <p:nvPr>
            <p:ph type="title" idx="6"/>
          </p:nvPr>
        </p:nvSpPr>
        <p:spPr>
          <a:xfrm>
            <a:off x="3450888" y="3333488"/>
            <a:ext cx="7674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08" name="Google Shape;308;p32"/>
          <p:cNvSpPr txBox="1">
            <a:spLocks noGrp="1"/>
          </p:cNvSpPr>
          <p:nvPr>
            <p:ph type="title" idx="14"/>
          </p:nvPr>
        </p:nvSpPr>
        <p:spPr>
          <a:xfrm>
            <a:off x="4908175" y="2072263"/>
            <a:ext cx="7674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09" name="Google Shape;309;p32"/>
          <p:cNvSpPr txBox="1">
            <a:spLocks noGrp="1"/>
          </p:cNvSpPr>
          <p:nvPr>
            <p:ph type="title" idx="15"/>
          </p:nvPr>
        </p:nvSpPr>
        <p:spPr>
          <a:xfrm>
            <a:off x="4908163" y="3333488"/>
            <a:ext cx="7674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7270C0-32F5-C8C0-C023-0C2A41140452}"/>
              </a:ext>
            </a:extLst>
          </p:cNvPr>
          <p:cNvSpPr txBox="1"/>
          <p:nvPr/>
        </p:nvSpPr>
        <p:spPr>
          <a:xfrm>
            <a:off x="674546" y="1214419"/>
            <a:ext cx="7794908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Cô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tấm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thẻ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hình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ảnh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hoặc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ghi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tên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vật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phẩm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truyện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đã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học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indent="4572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Ở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mỗi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lượt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chơi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đội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sẽ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cử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1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lên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chọn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1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tấm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thẻ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dùng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ngôn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ngữ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đặc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điểm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ngoại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hình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tính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hành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động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,...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vật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hợp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cử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chỉ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cơ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bên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dưới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đoán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tên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vật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viết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vào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bảng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indent="4572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Mỗi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đội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sẽ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30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giây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cho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mỗi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lượt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chơi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đội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nào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đoán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đúng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tên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vật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không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phạm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quy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gợi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tên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vật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sử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dụng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từ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đồng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nghĩa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ngôn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ngữ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khác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sẽ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giành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chiến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thắng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D0E9F-15FE-EE0A-BEDB-F8095D557023}"/>
              </a:ext>
            </a:extLst>
          </p:cNvPr>
          <p:cNvSpPr txBox="1"/>
          <p:nvPr/>
        </p:nvSpPr>
        <p:spPr>
          <a:xfrm>
            <a:off x="2285640" y="497250"/>
            <a:ext cx="4572720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#9Slide07 SVNNexa Rust Slab Bla" panose="020B0606040200020203" pitchFamily="34" charset="0"/>
                <a:ea typeface="Times New Roman" panose="02020603050405020304" pitchFamily="18" charset="0"/>
              </a:rPr>
              <a:t>Đoán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effectLst/>
                <a:latin typeface="#9Slide07 SVNNexa Rust Slab Bla" panose="020B0606040200020203" pitchFamily="34" charset="0"/>
                <a:ea typeface="Times New Roman" panose="02020603050405020304" pitchFamily="18" charset="0"/>
              </a:rPr>
              <a:t> ý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#9Slide07 SVNNexa Rust Slab Bla" panose="020B0606040200020203" pitchFamily="34" charset="0"/>
                <a:ea typeface="Times New Roman" panose="02020603050405020304" pitchFamily="18" charset="0"/>
              </a:rPr>
              <a:t>đồng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effectLst/>
                <a:latin typeface="#9Slide07 SVNNexa Rust Slab Bla" panose="020B0606040200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#9Slide07 SVNNexa Rust Slab Bla" panose="020B0606040200020203" pitchFamily="34" charset="0"/>
                <a:ea typeface="Times New Roman" panose="02020603050405020304" pitchFamily="18" charset="0"/>
              </a:rPr>
              <a:t>đội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#9Slide07 SVNNexa Rust Slab Bla" panose="020B0606040200020203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B69203-C2CF-4078-3FFC-A9998F812BD9}"/>
              </a:ext>
            </a:extLst>
          </p:cNvPr>
          <p:cNvSpPr txBox="1"/>
          <p:nvPr/>
        </p:nvSpPr>
        <p:spPr>
          <a:xfrm>
            <a:off x="852506" y="1588740"/>
            <a:ext cx="776556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effectLst/>
                <a:latin typeface="#9Slide03 SVN-Avo Bold" panose="02040603050506020204" pitchFamily="18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Bước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effectLst/>
                <a:latin typeface="#9Slide03 SVN-Avo Bold" panose="02040603050506020204" pitchFamily="18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1: 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effectLst/>
                <a:latin typeface="#9Slide03 SVN-Avo Bold" panose="02040603050506020204" pitchFamily="18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Chuẩn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effectLst/>
                <a:latin typeface="#9Slide03 SVN-Avo Bold" panose="02040603050506020204" pitchFamily="18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effectLst/>
                <a:latin typeface="#9Slide03 SVN-Avo Bold" panose="02040603050506020204" pitchFamily="18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bị</a:t>
            </a: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#9Slide03 SVN-Avo Bold" panose="02040603050506020204" pitchFamily="18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GV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giao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nhiệm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vụ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cho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HS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thực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ở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nhà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Lựa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chọn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vật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phẩm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truyện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đã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học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(ở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1,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3)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mà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em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thích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nhất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hoặc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lại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cho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em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nhiều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ấn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tượng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sâu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sắc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nhất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Đọc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kĩ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lại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hoặc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toàn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bộ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phẩm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),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ghi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chép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lại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thông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tin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lai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lịch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xuất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thân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),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ngoại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hình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hành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động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cử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chỉ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lời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suy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nghĩ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cảm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xúc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,…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vật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nhận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xét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đánh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giá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em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vật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đó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HS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thực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nhiệm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vụ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ở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nhà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theo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yêu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cầu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GV.</a:t>
            </a:r>
          </a:p>
        </p:txBody>
      </p:sp>
      <p:sp>
        <p:nvSpPr>
          <p:cNvPr id="2" name="Google Shape;826;p48">
            <a:extLst>
              <a:ext uri="{FF2B5EF4-FFF2-40B4-BE49-F238E27FC236}">
                <a16:creationId xmlns:a16="http://schemas.microsoft.com/office/drawing/2014/main" id="{C7B7AC29-EE5D-79FC-F92C-B147774F2D0E}"/>
              </a:ext>
            </a:extLst>
          </p:cNvPr>
          <p:cNvSpPr/>
          <p:nvPr/>
        </p:nvSpPr>
        <p:spPr>
          <a:xfrm>
            <a:off x="391885" y="464260"/>
            <a:ext cx="7560129" cy="887922"/>
          </a:xfrm>
          <a:custGeom>
            <a:avLst/>
            <a:gdLst/>
            <a:ahLst/>
            <a:cxnLst/>
            <a:rect l="l" t="t" r="r" b="b"/>
            <a:pathLst>
              <a:path w="232294" h="79380" extrusionOk="0">
                <a:moveTo>
                  <a:pt x="43713" y="627"/>
                </a:moveTo>
                <a:cubicBezTo>
                  <a:pt x="26822" y="1303"/>
                  <a:pt x="13140" y="-2357"/>
                  <a:pt x="6214" y="4681"/>
                </a:cubicBezTo>
                <a:cubicBezTo>
                  <a:pt x="-711" y="11719"/>
                  <a:pt x="2780" y="31370"/>
                  <a:pt x="2160" y="42856"/>
                </a:cubicBezTo>
                <a:cubicBezTo>
                  <a:pt x="1541" y="54342"/>
                  <a:pt x="-2570" y="67630"/>
                  <a:pt x="2497" y="73598"/>
                </a:cubicBezTo>
                <a:cubicBezTo>
                  <a:pt x="7565" y="79566"/>
                  <a:pt x="13984" y="77709"/>
                  <a:pt x="32565" y="78666"/>
                </a:cubicBezTo>
                <a:cubicBezTo>
                  <a:pt x="51146" y="79623"/>
                  <a:pt x="87688" y="79342"/>
                  <a:pt x="113982" y="79342"/>
                </a:cubicBezTo>
                <a:cubicBezTo>
                  <a:pt x="140277" y="79342"/>
                  <a:pt x="171301" y="79567"/>
                  <a:pt x="190332" y="78666"/>
                </a:cubicBezTo>
                <a:cubicBezTo>
                  <a:pt x="209363" y="77765"/>
                  <a:pt x="221413" y="80749"/>
                  <a:pt x="228170" y="73936"/>
                </a:cubicBezTo>
                <a:cubicBezTo>
                  <a:pt x="234927" y="67123"/>
                  <a:pt x="231492" y="49218"/>
                  <a:pt x="230872" y="37788"/>
                </a:cubicBezTo>
                <a:cubicBezTo>
                  <a:pt x="230253" y="26358"/>
                  <a:pt x="236108" y="11606"/>
                  <a:pt x="224453" y="5356"/>
                </a:cubicBezTo>
                <a:cubicBezTo>
                  <a:pt x="212798" y="-894"/>
                  <a:pt x="180423" y="1077"/>
                  <a:pt x="160941" y="289"/>
                </a:cubicBezTo>
                <a:cubicBezTo>
                  <a:pt x="141459" y="-499"/>
                  <a:pt x="127101" y="571"/>
                  <a:pt x="107563" y="627"/>
                </a:cubicBezTo>
                <a:cubicBezTo>
                  <a:pt x="88025" y="683"/>
                  <a:pt x="60605" y="-49"/>
                  <a:pt x="43713" y="627"/>
                </a:cubicBezTo>
                <a:close/>
              </a:path>
            </a:pathLst>
          </a:custGeom>
          <a:solidFill>
            <a:srgbClr val="D99C9C"/>
          </a:solidFill>
          <a:ln>
            <a:solidFill>
              <a:srgbClr val="D99C9C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694F2-EE14-9717-89F2-0E1BE661B07C}"/>
              </a:ext>
            </a:extLst>
          </p:cNvPr>
          <p:cNvSpPr txBox="1"/>
          <p:nvPr/>
        </p:nvSpPr>
        <p:spPr>
          <a:xfrm>
            <a:off x="714153" y="555590"/>
            <a:ext cx="6915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899C46-4AB0-DAE8-08F4-97D71A258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73" y="68423"/>
            <a:ext cx="7715400" cy="250171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 dirty="0" err="1">
                <a:latin typeface="#9Slide03 SVN-Avo Bold" panose="02040603050506020204" pitchFamily="18" charset="0"/>
                <a:sym typeface="Arial"/>
              </a:rPr>
              <a:t>Bước</a:t>
            </a:r>
            <a:r>
              <a:rPr lang="en-US" sz="1200" dirty="0">
                <a:latin typeface="#9Slide03 SVN-Avo Bold" panose="02040603050506020204" pitchFamily="18" charset="0"/>
                <a:sym typeface="Arial"/>
              </a:rPr>
              <a:t> 2: </a:t>
            </a:r>
            <a:r>
              <a:rPr lang="en-US" sz="1200" dirty="0" err="1">
                <a:latin typeface="#9Slide03 SVN-Avo Bold" panose="02040603050506020204" pitchFamily="18" charset="0"/>
                <a:sym typeface="Arial"/>
              </a:rPr>
              <a:t>Tìm</a:t>
            </a:r>
            <a:r>
              <a:rPr lang="en-US" sz="1200" dirty="0">
                <a:latin typeface="#9Slide03 SVN-Avo Bold" panose="02040603050506020204" pitchFamily="18" charset="0"/>
                <a:sym typeface="Arial"/>
              </a:rPr>
              <a:t> ý </a:t>
            </a:r>
            <a:r>
              <a:rPr lang="en-US" sz="1200" dirty="0" err="1">
                <a:latin typeface="#9Slide03 SVN-Avo Bold" panose="02040603050506020204" pitchFamily="18" charset="0"/>
                <a:sym typeface="Arial"/>
              </a:rPr>
              <a:t>và</a:t>
            </a:r>
            <a:r>
              <a:rPr lang="en-US" sz="1200" dirty="0">
                <a:latin typeface="#9Slide03 SVN-Avo Bold" panose="02040603050506020204" pitchFamily="18" charset="0"/>
                <a:sym typeface="Arial"/>
              </a:rPr>
              <a:t> </a:t>
            </a:r>
            <a:r>
              <a:rPr lang="en-US" sz="1200" dirty="0" err="1">
                <a:latin typeface="#9Slide03 SVN-Avo Bold" panose="02040603050506020204" pitchFamily="18" charset="0"/>
                <a:sym typeface="Arial"/>
              </a:rPr>
              <a:t>lập</a:t>
            </a:r>
            <a:r>
              <a:rPr lang="en-US" sz="1200" dirty="0">
                <a:latin typeface="#9Slide03 SVN-Avo Bold" panose="02040603050506020204" pitchFamily="18" charset="0"/>
                <a:sym typeface="Arial"/>
              </a:rPr>
              <a:t> </a:t>
            </a:r>
            <a:r>
              <a:rPr lang="en-US" sz="1200" dirty="0" err="1">
                <a:latin typeface="#9Slide03 SVN-Avo Bold" panose="02040603050506020204" pitchFamily="18" charset="0"/>
                <a:sym typeface="Arial"/>
              </a:rPr>
              <a:t>dàn</a:t>
            </a:r>
            <a:r>
              <a:rPr lang="en-US" sz="1200" dirty="0">
                <a:latin typeface="#9Slide03 SVN-Avo Bold" panose="02040603050506020204" pitchFamily="18" charset="0"/>
                <a:sym typeface="Arial"/>
              </a:rPr>
              <a:t> ý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925F1C34-F4A2-9E42-D3FE-B4E482D2A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06446"/>
              </p:ext>
            </p:extLst>
          </p:nvPr>
        </p:nvGraphicFramePr>
        <p:xfrm>
          <a:off x="306160" y="621090"/>
          <a:ext cx="8303079" cy="4242163"/>
        </p:xfrm>
        <a:graphic>
          <a:graphicData uri="http://schemas.openxmlformats.org/drawingml/2006/table">
            <a:tbl>
              <a:tblPr firstRow="1" firstCol="1" bandRow="1">
                <a:tableStyleId>{69F04C60-0B9F-41E5-BDBD-4DE8210ACF09}</a:tableStyleId>
              </a:tblPr>
              <a:tblGrid>
                <a:gridCol w="4133994">
                  <a:extLst>
                    <a:ext uri="{9D8B030D-6E8A-4147-A177-3AD203B41FA5}">
                      <a16:colId xmlns:a16="http://schemas.microsoft.com/office/drawing/2014/main" val="552499906"/>
                    </a:ext>
                  </a:extLst>
                </a:gridCol>
                <a:gridCol w="4169085">
                  <a:extLst>
                    <a:ext uri="{9D8B030D-6E8A-4147-A177-3AD203B41FA5}">
                      <a16:colId xmlns:a16="http://schemas.microsoft.com/office/drawing/2014/main" val="329006501"/>
                    </a:ext>
                  </a:extLst>
                </a:gridCol>
              </a:tblGrid>
              <a:tr h="48232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PHIẾU HỌC TẬP SỐ 2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3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900" spc="-3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900" spc="-3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cho</a:t>
                      </a:r>
                      <a:r>
                        <a:rPr lang="en-US" sz="900" spc="-3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spc="-3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900" spc="-3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spc="-3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900" spc="-3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spc="-3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phân</a:t>
                      </a:r>
                      <a:r>
                        <a:rPr lang="en-US" sz="900" spc="-3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spc="-3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tích</a:t>
                      </a:r>
                      <a:r>
                        <a:rPr lang="en-US" sz="900" spc="-3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spc="-3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đặc</a:t>
                      </a:r>
                      <a:r>
                        <a:rPr lang="en-US" sz="900" spc="-3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spc="-3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điểm</a:t>
                      </a:r>
                      <a:r>
                        <a:rPr lang="en-US" sz="900" spc="-3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spc="-3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900" spc="-3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spc="-3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endParaRPr lang="en-US" sz="9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3453" marR="2345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405722"/>
                  </a:ext>
                </a:extLst>
              </a:tr>
              <a:tr h="340165">
                <a:tc gridSpan="2"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Đọc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chi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tiết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theo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mô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sau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</a:p>
                    <a:p>
                      <a:pPr marL="228600" marR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sz="9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228600" marR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sz="9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9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3453" marR="2345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73966"/>
                  </a:ext>
                </a:extLst>
              </a:tr>
              <a:tr h="19241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Từ phiếu tìm ý, lập dàn ý cho bài văn theo mẫu sau:</a:t>
                      </a:r>
                      <a:endParaRPr lang="en-US" sz="9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3453" marR="2345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875053"/>
                  </a:ext>
                </a:extLst>
              </a:tr>
              <a:tr h="4984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Mở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Giới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thiệu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phẩm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endParaRPr lang="en-US" sz="9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Đánh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giá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ấn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tượng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chung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9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3453" marR="234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9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3453" marR="23453" marT="0" marB="0" anchor="ctr"/>
                </a:tc>
                <a:extLst>
                  <a:ext uri="{0D108BD9-81ED-4DB2-BD59-A6C34878D82A}">
                    <a16:rowId xmlns:a16="http://schemas.microsoft.com/office/drawing/2014/main" val="559405585"/>
                  </a:ext>
                </a:extLst>
              </a:tr>
              <a:tr h="34016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Thân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Lần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lượt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giới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thiệu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đặc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điểm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đưa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ra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xét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endParaRPr lang="en-US" sz="9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3453" marR="2345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378401"/>
                  </a:ext>
                </a:extLst>
              </a:tr>
              <a:tr h="449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Đặc</a:t>
                      </a: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điểm</a:t>
                      </a: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endParaRPr lang="en-US" sz="900" dirty="0">
                        <a:effectLst/>
                        <a:latin typeface="#9Slide03 BoosterNextFYBlack" panose="02000A03000000020004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(</a:t>
                      </a: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chi </a:t>
                      </a: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tiết</a:t>
                      </a: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lai</a:t>
                      </a: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lịch</a:t>
                      </a: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ngoại</a:t>
                      </a: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suy</a:t>
                      </a: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nghĩ</a:t>
                      </a: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hành</a:t>
                      </a: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động</a:t>
                      </a: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lời</a:t>
                      </a: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, …)</a:t>
                      </a:r>
                      <a:endParaRPr lang="en-US" sz="9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3453" marR="234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Nhận</a:t>
                      </a:r>
                      <a:r>
                        <a:rPr lang="en-US" sz="9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xét</a:t>
                      </a:r>
                      <a:endParaRPr lang="en-US" sz="9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3453" marR="23453" marT="0" marB="0" anchor="ctr"/>
                </a:tc>
                <a:extLst>
                  <a:ext uri="{0D108BD9-81ED-4DB2-BD59-A6C34878D82A}">
                    <a16:rowId xmlns:a16="http://schemas.microsoft.com/office/drawing/2014/main" val="4298572"/>
                  </a:ext>
                </a:extLst>
              </a:tr>
              <a:tr h="1022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9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3453" marR="234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9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3453" marR="23453" marT="0" marB="0" anchor="ctr"/>
                </a:tc>
                <a:extLst>
                  <a:ext uri="{0D108BD9-81ED-4DB2-BD59-A6C34878D82A}">
                    <a16:rowId xmlns:a16="http://schemas.microsoft.com/office/drawing/2014/main" val="3735625809"/>
                  </a:ext>
                </a:extLst>
              </a:tr>
              <a:tr h="1022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9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3453" marR="234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9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3453" marR="23453" marT="0" marB="0" anchor="ctr"/>
                </a:tc>
                <a:extLst>
                  <a:ext uri="{0D108BD9-81ED-4DB2-BD59-A6C34878D82A}">
                    <a16:rowId xmlns:a16="http://schemas.microsoft.com/office/drawing/2014/main" val="1614374770"/>
                  </a:ext>
                </a:extLst>
              </a:tr>
              <a:tr h="1022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9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3453" marR="234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9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3453" marR="23453" marT="0" marB="0" anchor="ctr"/>
                </a:tc>
                <a:extLst>
                  <a:ext uri="{0D108BD9-81ED-4DB2-BD59-A6C34878D82A}">
                    <a16:rowId xmlns:a16="http://schemas.microsoft.com/office/drawing/2014/main" val="2973736034"/>
                  </a:ext>
                </a:extLst>
              </a:tr>
              <a:tr h="20927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Nhận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xét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nghệ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thuật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xây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dựng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endParaRPr lang="en-US" sz="9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23453" marR="2345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90250"/>
                  </a:ext>
                </a:extLst>
              </a:tr>
              <a:tr h="5151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Suy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nghĩ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cảm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xúc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endParaRPr lang="en-US" sz="9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nối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với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khác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với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thân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cuộc</a:t>
                      </a: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sống</a:t>
                      </a:r>
                      <a:endParaRPr lang="en-US" sz="9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3453" marR="234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9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3453" marR="23453" marT="0" marB="0" anchor="ctr"/>
                </a:tc>
                <a:extLst>
                  <a:ext uri="{0D108BD9-81ED-4DB2-BD59-A6C34878D82A}">
                    <a16:rowId xmlns:a16="http://schemas.microsoft.com/office/drawing/2014/main" val="51374699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8A4FB8B2-ED3B-9E0E-5035-B2337E712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31" y="1337243"/>
            <a:ext cx="1057102" cy="756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8"/>
          <p:cNvSpPr/>
          <p:nvPr/>
        </p:nvSpPr>
        <p:spPr>
          <a:xfrm rot="-6288827">
            <a:off x="1579639" y="1064339"/>
            <a:ext cx="1400664" cy="1374132"/>
          </a:xfrm>
          <a:custGeom>
            <a:avLst/>
            <a:gdLst/>
            <a:ahLst/>
            <a:cxnLst/>
            <a:rect l="l" t="t" r="r" b="b"/>
            <a:pathLst>
              <a:path w="34947" h="34285" extrusionOk="0">
                <a:moveTo>
                  <a:pt x="19649" y="17636"/>
                </a:moveTo>
                <a:lnTo>
                  <a:pt x="19649" y="17636"/>
                </a:lnTo>
                <a:cubicBezTo>
                  <a:pt x="19633" y="17743"/>
                  <a:pt x="19608" y="17842"/>
                  <a:pt x="19591" y="17942"/>
                </a:cubicBezTo>
                <a:lnTo>
                  <a:pt x="19575" y="17950"/>
                </a:lnTo>
                <a:lnTo>
                  <a:pt x="19542" y="17867"/>
                </a:lnTo>
                <a:cubicBezTo>
                  <a:pt x="19583" y="17785"/>
                  <a:pt x="19616" y="17710"/>
                  <a:pt x="19649" y="17636"/>
                </a:cubicBezTo>
                <a:close/>
                <a:moveTo>
                  <a:pt x="15734" y="1"/>
                </a:moveTo>
                <a:cubicBezTo>
                  <a:pt x="15717" y="1248"/>
                  <a:pt x="16395" y="2487"/>
                  <a:pt x="16072" y="3693"/>
                </a:cubicBezTo>
                <a:cubicBezTo>
                  <a:pt x="15783" y="4783"/>
                  <a:pt x="14734" y="5551"/>
                  <a:pt x="14454" y="6642"/>
                </a:cubicBezTo>
                <a:cubicBezTo>
                  <a:pt x="14041" y="8269"/>
                  <a:pt x="15470" y="9855"/>
                  <a:pt x="15370" y="11523"/>
                </a:cubicBezTo>
                <a:cubicBezTo>
                  <a:pt x="15337" y="12019"/>
                  <a:pt x="15172" y="12515"/>
                  <a:pt x="15263" y="13002"/>
                </a:cubicBezTo>
                <a:cubicBezTo>
                  <a:pt x="15379" y="13555"/>
                  <a:pt x="15808" y="13993"/>
                  <a:pt x="16221" y="14381"/>
                </a:cubicBezTo>
                <a:cubicBezTo>
                  <a:pt x="17039" y="15150"/>
                  <a:pt x="17386" y="15943"/>
                  <a:pt x="17890" y="16719"/>
                </a:cubicBezTo>
                <a:cubicBezTo>
                  <a:pt x="17675" y="16661"/>
                  <a:pt x="17452" y="16620"/>
                  <a:pt x="17229" y="16595"/>
                </a:cubicBezTo>
                <a:cubicBezTo>
                  <a:pt x="16727" y="16534"/>
                  <a:pt x="16225" y="16508"/>
                  <a:pt x="15725" y="16508"/>
                </a:cubicBezTo>
                <a:cubicBezTo>
                  <a:pt x="14867" y="16508"/>
                  <a:pt x="14012" y="16585"/>
                  <a:pt x="13157" y="16694"/>
                </a:cubicBezTo>
                <a:cubicBezTo>
                  <a:pt x="12531" y="16769"/>
                  <a:pt x="11905" y="16848"/>
                  <a:pt x="11273" y="16848"/>
                </a:cubicBezTo>
                <a:cubicBezTo>
                  <a:pt x="11062" y="16848"/>
                  <a:pt x="10850" y="16839"/>
                  <a:pt x="10637" y="16818"/>
                </a:cubicBezTo>
                <a:cubicBezTo>
                  <a:pt x="9820" y="16727"/>
                  <a:pt x="9010" y="16562"/>
                  <a:pt x="8217" y="16323"/>
                </a:cubicBezTo>
                <a:cubicBezTo>
                  <a:pt x="6846" y="15943"/>
                  <a:pt x="5483" y="15513"/>
                  <a:pt x="4046" y="15497"/>
                </a:cubicBezTo>
                <a:cubicBezTo>
                  <a:pt x="4016" y="15496"/>
                  <a:pt x="3986" y="15496"/>
                  <a:pt x="3956" y="15496"/>
                </a:cubicBezTo>
                <a:cubicBezTo>
                  <a:pt x="2563" y="15496"/>
                  <a:pt x="1133" y="15873"/>
                  <a:pt x="114" y="16859"/>
                </a:cubicBezTo>
                <a:cubicBezTo>
                  <a:pt x="0" y="16973"/>
                  <a:pt x="193" y="17017"/>
                  <a:pt x="277" y="17017"/>
                </a:cubicBezTo>
                <a:cubicBezTo>
                  <a:pt x="284" y="17017"/>
                  <a:pt x="290" y="17017"/>
                  <a:pt x="296" y="17016"/>
                </a:cubicBezTo>
                <a:cubicBezTo>
                  <a:pt x="1328" y="17016"/>
                  <a:pt x="1931" y="18404"/>
                  <a:pt x="2476" y="19081"/>
                </a:cubicBezTo>
                <a:cubicBezTo>
                  <a:pt x="3245" y="20064"/>
                  <a:pt x="4451" y="20560"/>
                  <a:pt x="5657" y="20709"/>
                </a:cubicBezTo>
                <a:cubicBezTo>
                  <a:pt x="5956" y="20747"/>
                  <a:pt x="6256" y="20763"/>
                  <a:pt x="6555" y="20763"/>
                </a:cubicBezTo>
                <a:cubicBezTo>
                  <a:pt x="7760" y="20763"/>
                  <a:pt x="8961" y="20491"/>
                  <a:pt x="10125" y="20213"/>
                </a:cubicBezTo>
                <a:cubicBezTo>
                  <a:pt x="11571" y="19874"/>
                  <a:pt x="13016" y="19536"/>
                  <a:pt x="14396" y="19007"/>
                </a:cubicBezTo>
                <a:cubicBezTo>
                  <a:pt x="15131" y="18718"/>
                  <a:pt x="15816" y="18338"/>
                  <a:pt x="16543" y="18041"/>
                </a:cubicBezTo>
                <a:cubicBezTo>
                  <a:pt x="16922" y="17884"/>
                  <a:pt x="17313" y="17758"/>
                  <a:pt x="17698" y="17758"/>
                </a:cubicBezTo>
                <a:cubicBezTo>
                  <a:pt x="18003" y="17758"/>
                  <a:pt x="18304" y="17837"/>
                  <a:pt x="18592" y="18041"/>
                </a:cubicBezTo>
                <a:lnTo>
                  <a:pt x="18617" y="18065"/>
                </a:lnTo>
                <a:cubicBezTo>
                  <a:pt x="14850" y="20841"/>
                  <a:pt x="11562" y="24219"/>
                  <a:pt x="8878" y="28052"/>
                </a:cubicBezTo>
                <a:cubicBezTo>
                  <a:pt x="8110" y="29159"/>
                  <a:pt x="7391" y="30299"/>
                  <a:pt x="6730" y="31472"/>
                </a:cubicBezTo>
                <a:cubicBezTo>
                  <a:pt x="6652" y="31612"/>
                  <a:pt x="6771" y="31669"/>
                  <a:pt x="6931" y="31669"/>
                </a:cubicBezTo>
                <a:cubicBezTo>
                  <a:pt x="7111" y="31669"/>
                  <a:pt x="7342" y="31597"/>
                  <a:pt x="7408" y="31488"/>
                </a:cubicBezTo>
                <a:cubicBezTo>
                  <a:pt x="9720" y="27391"/>
                  <a:pt x="12702" y="23699"/>
                  <a:pt x="16221" y="20577"/>
                </a:cubicBezTo>
                <a:cubicBezTo>
                  <a:pt x="17031" y="19866"/>
                  <a:pt x="17873" y="19181"/>
                  <a:pt x="18732" y="18528"/>
                </a:cubicBezTo>
                <a:lnTo>
                  <a:pt x="18732" y="18528"/>
                </a:lnTo>
                <a:cubicBezTo>
                  <a:pt x="18278" y="19519"/>
                  <a:pt x="17047" y="19891"/>
                  <a:pt x="16254" y="20560"/>
                </a:cubicBezTo>
                <a:cubicBezTo>
                  <a:pt x="15370" y="21312"/>
                  <a:pt x="14809" y="22385"/>
                  <a:pt x="14693" y="23542"/>
                </a:cubicBezTo>
                <a:cubicBezTo>
                  <a:pt x="14635" y="24104"/>
                  <a:pt x="14718" y="24674"/>
                  <a:pt x="14924" y="25202"/>
                </a:cubicBezTo>
                <a:cubicBezTo>
                  <a:pt x="15180" y="25822"/>
                  <a:pt x="15635" y="26309"/>
                  <a:pt x="16106" y="26772"/>
                </a:cubicBezTo>
                <a:cubicBezTo>
                  <a:pt x="17122" y="27763"/>
                  <a:pt x="18129" y="28779"/>
                  <a:pt x="18947" y="29952"/>
                </a:cubicBezTo>
                <a:cubicBezTo>
                  <a:pt x="19831" y="31216"/>
                  <a:pt x="20475" y="32653"/>
                  <a:pt x="20558" y="34214"/>
                </a:cubicBezTo>
                <a:cubicBezTo>
                  <a:pt x="20560" y="34266"/>
                  <a:pt x="20612" y="34284"/>
                  <a:pt x="20682" y="34284"/>
                </a:cubicBezTo>
                <a:cubicBezTo>
                  <a:pt x="20838" y="34284"/>
                  <a:pt x="21088" y="34195"/>
                  <a:pt x="21128" y="34173"/>
                </a:cubicBezTo>
                <a:cubicBezTo>
                  <a:pt x="22953" y="33256"/>
                  <a:pt x="23961" y="31265"/>
                  <a:pt x="23730" y="29250"/>
                </a:cubicBezTo>
                <a:cubicBezTo>
                  <a:pt x="23597" y="28176"/>
                  <a:pt x="23176" y="27160"/>
                  <a:pt x="22507" y="26301"/>
                </a:cubicBezTo>
                <a:cubicBezTo>
                  <a:pt x="21855" y="25450"/>
                  <a:pt x="20979" y="24789"/>
                  <a:pt x="20376" y="23889"/>
                </a:cubicBezTo>
                <a:cubicBezTo>
                  <a:pt x="19641" y="22782"/>
                  <a:pt x="19608" y="21444"/>
                  <a:pt x="19608" y="20155"/>
                </a:cubicBezTo>
                <a:cubicBezTo>
                  <a:pt x="19591" y="19536"/>
                  <a:pt x="19567" y="18916"/>
                  <a:pt x="19542" y="18297"/>
                </a:cubicBezTo>
                <a:lnTo>
                  <a:pt x="19558" y="18280"/>
                </a:lnTo>
                <a:cubicBezTo>
                  <a:pt x="19971" y="19024"/>
                  <a:pt x="21276" y="21130"/>
                  <a:pt x="23383" y="22072"/>
                </a:cubicBezTo>
                <a:cubicBezTo>
                  <a:pt x="24128" y="22402"/>
                  <a:pt x="24958" y="22604"/>
                  <a:pt x="25772" y="22604"/>
                </a:cubicBezTo>
                <a:cubicBezTo>
                  <a:pt x="26481" y="22604"/>
                  <a:pt x="27178" y="22450"/>
                  <a:pt x="27794" y="22096"/>
                </a:cubicBezTo>
                <a:cubicBezTo>
                  <a:pt x="28669" y="21584"/>
                  <a:pt x="29305" y="20733"/>
                  <a:pt x="30205" y="20271"/>
                </a:cubicBezTo>
                <a:cubicBezTo>
                  <a:pt x="30779" y="19976"/>
                  <a:pt x="31398" y="19864"/>
                  <a:pt x="32034" y="19864"/>
                </a:cubicBezTo>
                <a:cubicBezTo>
                  <a:pt x="33000" y="19864"/>
                  <a:pt x="34005" y="20122"/>
                  <a:pt x="34947" y="20387"/>
                </a:cubicBezTo>
                <a:cubicBezTo>
                  <a:pt x="34154" y="19321"/>
                  <a:pt x="33237" y="18355"/>
                  <a:pt x="32213" y="17504"/>
                </a:cubicBezTo>
                <a:cubicBezTo>
                  <a:pt x="31129" y="16613"/>
                  <a:pt x="29758" y="15841"/>
                  <a:pt x="28410" y="15841"/>
                </a:cubicBezTo>
                <a:cubicBezTo>
                  <a:pt x="28021" y="15841"/>
                  <a:pt x="27634" y="15906"/>
                  <a:pt x="27257" y="16050"/>
                </a:cubicBezTo>
                <a:cubicBezTo>
                  <a:pt x="26753" y="16240"/>
                  <a:pt x="26315" y="16554"/>
                  <a:pt x="25828" y="16777"/>
                </a:cubicBezTo>
                <a:cubicBezTo>
                  <a:pt x="24176" y="17529"/>
                  <a:pt x="22185" y="17149"/>
                  <a:pt x="20459" y="17603"/>
                </a:cubicBezTo>
                <a:cubicBezTo>
                  <a:pt x="20918" y="16749"/>
                  <a:pt x="21798" y="16245"/>
                  <a:pt x="22725" y="16245"/>
                </a:cubicBezTo>
                <a:cubicBezTo>
                  <a:pt x="22982" y="16245"/>
                  <a:pt x="23242" y="16283"/>
                  <a:pt x="23498" y="16364"/>
                </a:cubicBezTo>
                <a:cubicBezTo>
                  <a:pt x="23855" y="16473"/>
                  <a:pt x="24197" y="16588"/>
                  <a:pt x="24566" y="16588"/>
                </a:cubicBezTo>
                <a:cubicBezTo>
                  <a:pt x="24590" y="16588"/>
                  <a:pt x="24614" y="16588"/>
                  <a:pt x="24638" y="16587"/>
                </a:cubicBezTo>
                <a:cubicBezTo>
                  <a:pt x="25026" y="16562"/>
                  <a:pt x="25406" y="16438"/>
                  <a:pt x="25745" y="16232"/>
                </a:cubicBezTo>
                <a:cubicBezTo>
                  <a:pt x="26398" y="15844"/>
                  <a:pt x="26860" y="15216"/>
                  <a:pt x="27248" y="14571"/>
                </a:cubicBezTo>
                <a:cubicBezTo>
                  <a:pt x="28025" y="13275"/>
                  <a:pt x="28562" y="11763"/>
                  <a:pt x="29768" y="10780"/>
                </a:cubicBezTo>
                <a:cubicBezTo>
                  <a:pt x="30329" y="10334"/>
                  <a:pt x="30949" y="9946"/>
                  <a:pt x="31436" y="9409"/>
                </a:cubicBezTo>
                <a:cubicBezTo>
                  <a:pt x="31948" y="8831"/>
                  <a:pt x="32155" y="8137"/>
                  <a:pt x="32213" y="7377"/>
                </a:cubicBezTo>
                <a:cubicBezTo>
                  <a:pt x="32287" y="6477"/>
                  <a:pt x="32271" y="5609"/>
                  <a:pt x="32650" y="4775"/>
                </a:cubicBezTo>
                <a:cubicBezTo>
                  <a:pt x="33006" y="3990"/>
                  <a:pt x="33592" y="3329"/>
                  <a:pt x="34336" y="2883"/>
                </a:cubicBezTo>
                <a:cubicBezTo>
                  <a:pt x="34567" y="2735"/>
                  <a:pt x="34443" y="2528"/>
                  <a:pt x="34236" y="2487"/>
                </a:cubicBezTo>
                <a:cubicBezTo>
                  <a:pt x="34095" y="2459"/>
                  <a:pt x="33959" y="2446"/>
                  <a:pt x="33827" y="2446"/>
                </a:cubicBezTo>
                <a:cubicBezTo>
                  <a:pt x="32390" y="2446"/>
                  <a:pt x="31499" y="3989"/>
                  <a:pt x="30379" y="4692"/>
                </a:cubicBezTo>
                <a:cubicBezTo>
                  <a:pt x="29660" y="5147"/>
                  <a:pt x="28776" y="5312"/>
                  <a:pt x="27984" y="5609"/>
                </a:cubicBezTo>
                <a:cubicBezTo>
                  <a:pt x="27182" y="5907"/>
                  <a:pt x="26472" y="6353"/>
                  <a:pt x="25976" y="7063"/>
                </a:cubicBezTo>
                <a:cubicBezTo>
                  <a:pt x="25506" y="7749"/>
                  <a:pt x="25274" y="8558"/>
                  <a:pt x="24985" y="9326"/>
                </a:cubicBezTo>
                <a:cubicBezTo>
                  <a:pt x="24663" y="10152"/>
                  <a:pt x="24242" y="10846"/>
                  <a:pt x="23581" y="11449"/>
                </a:cubicBezTo>
                <a:cubicBezTo>
                  <a:pt x="22920" y="12044"/>
                  <a:pt x="22152" y="12531"/>
                  <a:pt x="21499" y="13159"/>
                </a:cubicBezTo>
                <a:cubicBezTo>
                  <a:pt x="21037" y="13622"/>
                  <a:pt x="20682" y="14183"/>
                  <a:pt x="20450" y="14794"/>
                </a:cubicBezTo>
                <a:cubicBezTo>
                  <a:pt x="20236" y="15340"/>
                  <a:pt x="20054" y="15901"/>
                  <a:pt x="19905" y="16480"/>
                </a:cubicBezTo>
                <a:cubicBezTo>
                  <a:pt x="20004" y="15315"/>
                  <a:pt x="19781" y="14026"/>
                  <a:pt x="20128" y="12895"/>
                </a:cubicBezTo>
                <a:cubicBezTo>
                  <a:pt x="20508" y="11656"/>
                  <a:pt x="21541" y="10755"/>
                  <a:pt x="22226" y="9657"/>
                </a:cubicBezTo>
                <a:cubicBezTo>
                  <a:pt x="22912" y="8566"/>
                  <a:pt x="23143" y="6906"/>
                  <a:pt x="22102" y="6138"/>
                </a:cubicBezTo>
                <a:cubicBezTo>
                  <a:pt x="21714" y="5849"/>
                  <a:pt x="21227" y="5750"/>
                  <a:pt x="20806" y="5510"/>
                </a:cubicBezTo>
                <a:cubicBezTo>
                  <a:pt x="19690" y="4858"/>
                  <a:pt x="19393" y="3404"/>
                  <a:pt x="18740" y="2289"/>
                </a:cubicBezTo>
                <a:cubicBezTo>
                  <a:pt x="18071" y="1165"/>
                  <a:pt x="16998" y="348"/>
                  <a:pt x="15734" y="1"/>
                </a:cubicBezTo>
                <a:close/>
              </a:path>
            </a:pathLst>
          </a:custGeom>
          <a:solidFill>
            <a:srgbClr val="89A9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8" name="Google Shape;818;p48"/>
          <p:cNvGrpSpPr/>
          <p:nvPr/>
        </p:nvGrpSpPr>
        <p:grpSpPr>
          <a:xfrm rot="9774978">
            <a:off x="5417996" y="3477105"/>
            <a:ext cx="1211309" cy="1174376"/>
            <a:chOff x="1472075" y="2842300"/>
            <a:chExt cx="804350" cy="779825"/>
          </a:xfrm>
        </p:grpSpPr>
        <p:sp>
          <p:nvSpPr>
            <p:cNvPr id="819" name="Google Shape;819;p48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rgbClr val="89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48"/>
          <p:cNvGrpSpPr/>
          <p:nvPr/>
        </p:nvGrpSpPr>
        <p:grpSpPr>
          <a:xfrm rot="-8552808">
            <a:off x="6706529" y="2729545"/>
            <a:ext cx="2039747" cy="1999811"/>
            <a:chOff x="1592875" y="1636000"/>
            <a:chExt cx="1066000" cy="1045075"/>
          </a:xfrm>
        </p:grpSpPr>
        <p:sp>
          <p:nvSpPr>
            <p:cNvPr id="822" name="Google Shape;822;p48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6" name="Google Shape;826;p48"/>
          <p:cNvSpPr/>
          <p:nvPr/>
        </p:nvSpPr>
        <p:spPr>
          <a:xfrm>
            <a:off x="2243925" y="1893325"/>
            <a:ext cx="6102944" cy="2071421"/>
          </a:xfrm>
          <a:custGeom>
            <a:avLst/>
            <a:gdLst/>
            <a:ahLst/>
            <a:cxnLst/>
            <a:rect l="l" t="t" r="r" b="b"/>
            <a:pathLst>
              <a:path w="232294" h="79380" extrusionOk="0">
                <a:moveTo>
                  <a:pt x="43713" y="627"/>
                </a:moveTo>
                <a:cubicBezTo>
                  <a:pt x="26822" y="1303"/>
                  <a:pt x="13140" y="-2357"/>
                  <a:pt x="6214" y="4681"/>
                </a:cubicBezTo>
                <a:cubicBezTo>
                  <a:pt x="-711" y="11719"/>
                  <a:pt x="2780" y="31370"/>
                  <a:pt x="2160" y="42856"/>
                </a:cubicBezTo>
                <a:cubicBezTo>
                  <a:pt x="1541" y="54342"/>
                  <a:pt x="-2570" y="67630"/>
                  <a:pt x="2497" y="73598"/>
                </a:cubicBezTo>
                <a:cubicBezTo>
                  <a:pt x="7565" y="79566"/>
                  <a:pt x="13984" y="77709"/>
                  <a:pt x="32565" y="78666"/>
                </a:cubicBezTo>
                <a:cubicBezTo>
                  <a:pt x="51146" y="79623"/>
                  <a:pt x="87688" y="79342"/>
                  <a:pt x="113982" y="79342"/>
                </a:cubicBezTo>
                <a:cubicBezTo>
                  <a:pt x="140277" y="79342"/>
                  <a:pt x="171301" y="79567"/>
                  <a:pt x="190332" y="78666"/>
                </a:cubicBezTo>
                <a:cubicBezTo>
                  <a:pt x="209363" y="77765"/>
                  <a:pt x="221413" y="80749"/>
                  <a:pt x="228170" y="73936"/>
                </a:cubicBezTo>
                <a:cubicBezTo>
                  <a:pt x="234927" y="67123"/>
                  <a:pt x="231492" y="49218"/>
                  <a:pt x="230872" y="37788"/>
                </a:cubicBezTo>
                <a:cubicBezTo>
                  <a:pt x="230253" y="26358"/>
                  <a:pt x="236108" y="11606"/>
                  <a:pt x="224453" y="5356"/>
                </a:cubicBezTo>
                <a:cubicBezTo>
                  <a:pt x="212798" y="-894"/>
                  <a:pt x="180423" y="1077"/>
                  <a:pt x="160941" y="289"/>
                </a:cubicBezTo>
                <a:cubicBezTo>
                  <a:pt x="141459" y="-499"/>
                  <a:pt x="127101" y="571"/>
                  <a:pt x="107563" y="627"/>
                </a:cubicBezTo>
                <a:cubicBezTo>
                  <a:pt x="88025" y="683"/>
                  <a:pt x="60605" y="-49"/>
                  <a:pt x="43713" y="6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827" name="Google Shape;827;p48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 dirty="0">
                <a:latin typeface="#9Slide03 SVN-Avo Bold" panose="02040603050506020204" pitchFamily="18" charset="0"/>
              </a:rPr>
              <a:t>Bước 3: Viết</a:t>
            </a:r>
            <a:endParaRPr sz="1800" dirty="0">
              <a:latin typeface="#9Slide03 SVN-Avo Bold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BC387-F211-056C-552B-D4C3EF549A1E}"/>
              </a:ext>
            </a:extLst>
          </p:cNvPr>
          <p:cNvSpPr txBox="1"/>
          <p:nvPr/>
        </p:nvSpPr>
        <p:spPr>
          <a:xfrm>
            <a:off x="2759759" y="2189464"/>
            <a:ext cx="52751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iết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phân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tích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một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đặc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điểm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tính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cách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nhân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vật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trong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thời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gian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30 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phút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latin typeface="#9Slide05 SVNVanilla Daisy Pro" panose="00000500000000000000" pitchFamily="2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0CAF857-D399-1527-551A-EE495381A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71130"/>
              </p:ext>
            </p:extLst>
          </p:nvPr>
        </p:nvGraphicFramePr>
        <p:xfrm>
          <a:off x="699873" y="507470"/>
          <a:ext cx="7744254" cy="4128560"/>
        </p:xfrm>
        <a:graphic>
          <a:graphicData uri="http://schemas.openxmlformats.org/drawingml/2006/table">
            <a:tbl>
              <a:tblPr firstRow="1" firstCol="1" bandRow="1">
                <a:tableStyleId>{69F04C60-0B9F-41E5-BDBD-4DE8210ACF09}</a:tableStyleId>
              </a:tblPr>
              <a:tblGrid>
                <a:gridCol w="4444926">
                  <a:extLst>
                    <a:ext uri="{9D8B030D-6E8A-4147-A177-3AD203B41FA5}">
                      <a16:colId xmlns:a16="http://schemas.microsoft.com/office/drawing/2014/main" val="1521231831"/>
                    </a:ext>
                  </a:extLst>
                </a:gridCol>
                <a:gridCol w="1413999">
                  <a:extLst>
                    <a:ext uri="{9D8B030D-6E8A-4147-A177-3AD203B41FA5}">
                      <a16:colId xmlns:a16="http://schemas.microsoft.com/office/drawing/2014/main" val="2316443495"/>
                    </a:ext>
                  </a:extLst>
                </a:gridCol>
                <a:gridCol w="1885329">
                  <a:extLst>
                    <a:ext uri="{9D8B030D-6E8A-4147-A177-3AD203B41FA5}">
                      <a16:colId xmlns:a16="http://schemas.microsoft.com/office/drawing/2014/main" val="1220091775"/>
                    </a:ext>
                  </a:extLst>
                </a:gridCol>
              </a:tblGrid>
              <a:tr h="703028">
                <a:tc gridSpan="3">
                  <a:txBody>
                    <a:bodyPr/>
                    <a:lstStyle/>
                    <a:p>
                      <a:pPr marL="0" marR="444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BẢNG KIỂM</a:t>
                      </a:r>
                    </a:p>
                    <a:p>
                      <a:pPr marL="0" marR="444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phân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tích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đặc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9591" marR="49591" marT="0" marB="0" anchor="ctr">
                    <a:solidFill>
                      <a:srgbClr val="D99C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471742"/>
                  </a:ext>
                </a:extLst>
              </a:tr>
              <a:tr h="7030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9591" marR="49591" marT="0" marB="0" anchor="ctr">
                    <a:solidFill>
                      <a:srgbClr val="D99C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Chưa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9591" marR="49591" marT="0" marB="0" anchor="ctr"/>
                </a:tc>
                <a:tc>
                  <a:txBody>
                    <a:bodyPr/>
                    <a:lstStyle/>
                    <a:p>
                      <a:pPr marL="0" marR="444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Nhận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xét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góp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ý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9591" marR="49591" marT="0" marB="0" anchor="ctr"/>
                </a:tc>
                <a:extLst>
                  <a:ext uri="{0D108BD9-81ED-4DB2-BD59-A6C34878D82A}">
                    <a16:rowId xmlns:a16="http://schemas.microsoft.com/office/drawing/2014/main" val="625884803"/>
                  </a:ext>
                </a:extLst>
              </a:tr>
              <a:tr h="4463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Đảm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bảo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thức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cấu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trúc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9591" marR="49591" marT="0" marB="0" anchor="ctr">
                    <a:solidFill>
                      <a:srgbClr val="D99C9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9591" marR="49591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9591" marR="49591" marT="0" marB="0" anchor="ctr"/>
                </a:tc>
                <a:extLst>
                  <a:ext uri="{0D108BD9-81ED-4DB2-BD59-A6C34878D82A}">
                    <a16:rowId xmlns:a16="http://schemas.microsoft.com/office/drawing/2014/main" val="1348538302"/>
                  </a:ext>
                </a:extLst>
              </a:tr>
              <a:tr h="9259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giới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thiệu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chi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tiết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truyện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nổi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bật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nét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đặc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9591" marR="49591" marT="0" marB="0" anchor="ctr">
                    <a:solidFill>
                      <a:srgbClr val="D99C9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9591" marR="49591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9591" marR="49591" marT="0" marB="0" anchor="ctr"/>
                </a:tc>
                <a:extLst>
                  <a:ext uri="{0D108BD9-81ED-4DB2-BD59-A6C34878D82A}">
                    <a16:rowId xmlns:a16="http://schemas.microsoft.com/office/drawing/2014/main" val="930516324"/>
                  </a:ext>
                </a:extLst>
              </a:tr>
              <a:tr h="10415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viết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đưa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nhận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xét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đánh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giá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suy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nghĩ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cảm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xúc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mình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dựa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chi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tiết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đã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9591" marR="49591" marT="0" marB="0" anchor="ctr">
                    <a:solidFill>
                      <a:srgbClr val="D99C9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9591" marR="49591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9591" marR="49591" marT="0" marB="0" anchor="ctr"/>
                </a:tc>
                <a:extLst>
                  <a:ext uri="{0D108BD9-81ED-4DB2-BD59-A6C34878D82A}">
                    <a16:rowId xmlns:a16="http://schemas.microsoft.com/office/drawing/2014/main" val="3563453255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4.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Đảm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bảo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tả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ngữ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pháp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9591" marR="49591" marT="0" marB="0" anchor="ctr">
                    <a:solidFill>
                      <a:srgbClr val="D99C9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9591" marR="49591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9591" marR="49591" marT="0" marB="0" anchor="ctr"/>
                </a:tc>
                <a:extLst>
                  <a:ext uri="{0D108BD9-81ED-4DB2-BD59-A6C34878D82A}">
                    <a16:rowId xmlns:a16="http://schemas.microsoft.com/office/drawing/2014/main" val="2356097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1"/>
          <p:cNvSpPr txBox="1">
            <a:spLocks noGrp="1"/>
          </p:cNvSpPr>
          <p:nvPr>
            <p:ph type="title"/>
          </p:nvPr>
        </p:nvSpPr>
        <p:spPr>
          <a:xfrm>
            <a:off x="1539975" y="679700"/>
            <a:ext cx="2428200" cy="9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7 SVNNexa Rust Slab Bla" panose="020B0606040200020203" pitchFamily="34" charset="0"/>
              </a:rPr>
              <a:t>Dặn dò</a:t>
            </a:r>
            <a:endParaRPr dirty="0">
              <a:latin typeface="#9Slide07 SVNNexa Rust Slab Bla" panose="020B0606040200020203" pitchFamily="34" charset="0"/>
            </a:endParaRPr>
          </a:p>
        </p:txBody>
      </p:sp>
      <p:sp>
        <p:nvSpPr>
          <p:cNvPr id="860" name="Google Shape;860;p51"/>
          <p:cNvSpPr/>
          <p:nvPr/>
        </p:nvSpPr>
        <p:spPr>
          <a:xfrm>
            <a:off x="1898611" y="1803249"/>
            <a:ext cx="6093922" cy="1786617"/>
          </a:xfrm>
          <a:prstGeom prst="roundRect">
            <a:avLst>
              <a:gd name="adj" fmla="val 72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 err="1">
                <a:solidFill>
                  <a:schemeClr val="accent3"/>
                </a:solidFill>
                <a:latin typeface="#9Slide05 SVNVanilla Daisy Pro" panose="00000500000000000000" pitchFamily="2" charset="0"/>
                <a:ea typeface="Calibri" panose="020F0502020204030204" pitchFamily="34" charset="0"/>
              </a:rPr>
              <a:t>H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oàn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thiện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của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cá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nhân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theo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ý (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yêu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cầu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của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ý)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nộp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cho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giáo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viên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vào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tuần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học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tiếp</a:t>
            </a:r>
            <a:r>
              <a:rPr lang="en-US" sz="2800" i="1" dirty="0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3"/>
                </a:solidFill>
                <a:effectLst/>
                <a:latin typeface="#9Slide05 SVNVanilla Daisy Pro" panose="00000500000000000000" pitchFamily="2" charset="0"/>
                <a:ea typeface="Calibri" panose="020F0502020204030204" pitchFamily="34" charset="0"/>
              </a:rPr>
              <a:t>theo</a:t>
            </a:r>
            <a:endParaRPr sz="2000" i="1" dirty="0">
              <a:solidFill>
                <a:schemeClr val="accent3"/>
              </a:solidFill>
              <a:latin typeface="#9Slide05 SVNVanilla Daisy Pro" panose="000005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0E2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/>
          <p:nvPr/>
        </p:nvSpPr>
        <p:spPr>
          <a:xfrm rot="301090">
            <a:off x="5556820" y="871222"/>
            <a:ext cx="2173340" cy="4559076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0"/>
          <p:cNvSpPr/>
          <p:nvPr/>
        </p:nvSpPr>
        <p:spPr>
          <a:xfrm rot="327625">
            <a:off x="5202715" y="-426023"/>
            <a:ext cx="1594792" cy="1564582"/>
          </a:xfrm>
          <a:custGeom>
            <a:avLst/>
            <a:gdLst/>
            <a:ahLst/>
            <a:cxnLst/>
            <a:rect l="l" t="t" r="r" b="b"/>
            <a:pathLst>
              <a:path w="34947" h="34285" extrusionOk="0">
                <a:moveTo>
                  <a:pt x="19649" y="17636"/>
                </a:moveTo>
                <a:lnTo>
                  <a:pt x="19649" y="17636"/>
                </a:lnTo>
                <a:cubicBezTo>
                  <a:pt x="19633" y="17743"/>
                  <a:pt x="19608" y="17842"/>
                  <a:pt x="19591" y="17942"/>
                </a:cubicBezTo>
                <a:lnTo>
                  <a:pt x="19575" y="17950"/>
                </a:lnTo>
                <a:lnTo>
                  <a:pt x="19542" y="17867"/>
                </a:lnTo>
                <a:cubicBezTo>
                  <a:pt x="19583" y="17785"/>
                  <a:pt x="19616" y="17710"/>
                  <a:pt x="19649" y="17636"/>
                </a:cubicBezTo>
                <a:close/>
                <a:moveTo>
                  <a:pt x="15734" y="1"/>
                </a:moveTo>
                <a:cubicBezTo>
                  <a:pt x="15717" y="1248"/>
                  <a:pt x="16395" y="2487"/>
                  <a:pt x="16072" y="3693"/>
                </a:cubicBezTo>
                <a:cubicBezTo>
                  <a:pt x="15783" y="4783"/>
                  <a:pt x="14734" y="5551"/>
                  <a:pt x="14454" y="6642"/>
                </a:cubicBezTo>
                <a:cubicBezTo>
                  <a:pt x="14041" y="8269"/>
                  <a:pt x="15470" y="9855"/>
                  <a:pt x="15370" y="11523"/>
                </a:cubicBezTo>
                <a:cubicBezTo>
                  <a:pt x="15337" y="12019"/>
                  <a:pt x="15172" y="12515"/>
                  <a:pt x="15263" y="13002"/>
                </a:cubicBezTo>
                <a:cubicBezTo>
                  <a:pt x="15379" y="13555"/>
                  <a:pt x="15808" y="13993"/>
                  <a:pt x="16221" y="14381"/>
                </a:cubicBezTo>
                <a:cubicBezTo>
                  <a:pt x="17039" y="15150"/>
                  <a:pt x="17386" y="15943"/>
                  <a:pt x="17890" y="16719"/>
                </a:cubicBezTo>
                <a:cubicBezTo>
                  <a:pt x="17675" y="16661"/>
                  <a:pt x="17452" y="16620"/>
                  <a:pt x="17229" y="16595"/>
                </a:cubicBezTo>
                <a:cubicBezTo>
                  <a:pt x="16727" y="16534"/>
                  <a:pt x="16225" y="16508"/>
                  <a:pt x="15725" y="16508"/>
                </a:cubicBezTo>
                <a:cubicBezTo>
                  <a:pt x="14867" y="16508"/>
                  <a:pt x="14012" y="16585"/>
                  <a:pt x="13157" y="16694"/>
                </a:cubicBezTo>
                <a:cubicBezTo>
                  <a:pt x="12531" y="16769"/>
                  <a:pt x="11905" y="16848"/>
                  <a:pt x="11273" y="16848"/>
                </a:cubicBezTo>
                <a:cubicBezTo>
                  <a:pt x="11062" y="16848"/>
                  <a:pt x="10850" y="16839"/>
                  <a:pt x="10637" y="16818"/>
                </a:cubicBezTo>
                <a:cubicBezTo>
                  <a:pt x="9820" y="16727"/>
                  <a:pt x="9010" y="16562"/>
                  <a:pt x="8217" y="16323"/>
                </a:cubicBezTo>
                <a:cubicBezTo>
                  <a:pt x="6846" y="15943"/>
                  <a:pt x="5483" y="15513"/>
                  <a:pt x="4046" y="15497"/>
                </a:cubicBezTo>
                <a:cubicBezTo>
                  <a:pt x="4016" y="15496"/>
                  <a:pt x="3986" y="15496"/>
                  <a:pt x="3956" y="15496"/>
                </a:cubicBezTo>
                <a:cubicBezTo>
                  <a:pt x="2563" y="15496"/>
                  <a:pt x="1133" y="15873"/>
                  <a:pt x="114" y="16859"/>
                </a:cubicBezTo>
                <a:cubicBezTo>
                  <a:pt x="0" y="16973"/>
                  <a:pt x="193" y="17017"/>
                  <a:pt x="277" y="17017"/>
                </a:cubicBezTo>
                <a:cubicBezTo>
                  <a:pt x="284" y="17017"/>
                  <a:pt x="290" y="17017"/>
                  <a:pt x="296" y="17016"/>
                </a:cubicBezTo>
                <a:cubicBezTo>
                  <a:pt x="1328" y="17016"/>
                  <a:pt x="1931" y="18404"/>
                  <a:pt x="2476" y="19081"/>
                </a:cubicBezTo>
                <a:cubicBezTo>
                  <a:pt x="3245" y="20064"/>
                  <a:pt x="4451" y="20560"/>
                  <a:pt x="5657" y="20709"/>
                </a:cubicBezTo>
                <a:cubicBezTo>
                  <a:pt x="5956" y="20747"/>
                  <a:pt x="6256" y="20763"/>
                  <a:pt x="6555" y="20763"/>
                </a:cubicBezTo>
                <a:cubicBezTo>
                  <a:pt x="7760" y="20763"/>
                  <a:pt x="8961" y="20491"/>
                  <a:pt x="10125" y="20213"/>
                </a:cubicBezTo>
                <a:cubicBezTo>
                  <a:pt x="11571" y="19874"/>
                  <a:pt x="13016" y="19536"/>
                  <a:pt x="14396" y="19007"/>
                </a:cubicBezTo>
                <a:cubicBezTo>
                  <a:pt x="15131" y="18718"/>
                  <a:pt x="15816" y="18338"/>
                  <a:pt x="16543" y="18041"/>
                </a:cubicBezTo>
                <a:cubicBezTo>
                  <a:pt x="16922" y="17884"/>
                  <a:pt x="17313" y="17758"/>
                  <a:pt x="17698" y="17758"/>
                </a:cubicBezTo>
                <a:cubicBezTo>
                  <a:pt x="18003" y="17758"/>
                  <a:pt x="18304" y="17837"/>
                  <a:pt x="18592" y="18041"/>
                </a:cubicBezTo>
                <a:lnTo>
                  <a:pt x="18617" y="18065"/>
                </a:lnTo>
                <a:cubicBezTo>
                  <a:pt x="14850" y="20841"/>
                  <a:pt x="11562" y="24219"/>
                  <a:pt x="8878" y="28052"/>
                </a:cubicBezTo>
                <a:cubicBezTo>
                  <a:pt x="8110" y="29159"/>
                  <a:pt x="7391" y="30299"/>
                  <a:pt x="6730" y="31472"/>
                </a:cubicBezTo>
                <a:cubicBezTo>
                  <a:pt x="6652" y="31612"/>
                  <a:pt x="6771" y="31669"/>
                  <a:pt x="6931" y="31669"/>
                </a:cubicBezTo>
                <a:cubicBezTo>
                  <a:pt x="7111" y="31669"/>
                  <a:pt x="7342" y="31597"/>
                  <a:pt x="7408" y="31488"/>
                </a:cubicBezTo>
                <a:cubicBezTo>
                  <a:pt x="9720" y="27391"/>
                  <a:pt x="12702" y="23699"/>
                  <a:pt x="16221" y="20577"/>
                </a:cubicBezTo>
                <a:cubicBezTo>
                  <a:pt x="17031" y="19866"/>
                  <a:pt x="17873" y="19181"/>
                  <a:pt x="18732" y="18528"/>
                </a:cubicBezTo>
                <a:lnTo>
                  <a:pt x="18732" y="18528"/>
                </a:lnTo>
                <a:cubicBezTo>
                  <a:pt x="18278" y="19519"/>
                  <a:pt x="17047" y="19891"/>
                  <a:pt x="16254" y="20560"/>
                </a:cubicBezTo>
                <a:cubicBezTo>
                  <a:pt x="15370" y="21312"/>
                  <a:pt x="14809" y="22385"/>
                  <a:pt x="14693" y="23542"/>
                </a:cubicBezTo>
                <a:cubicBezTo>
                  <a:pt x="14635" y="24104"/>
                  <a:pt x="14718" y="24674"/>
                  <a:pt x="14924" y="25202"/>
                </a:cubicBezTo>
                <a:cubicBezTo>
                  <a:pt x="15180" y="25822"/>
                  <a:pt x="15635" y="26309"/>
                  <a:pt x="16106" y="26772"/>
                </a:cubicBezTo>
                <a:cubicBezTo>
                  <a:pt x="17122" y="27763"/>
                  <a:pt x="18129" y="28779"/>
                  <a:pt x="18947" y="29952"/>
                </a:cubicBezTo>
                <a:cubicBezTo>
                  <a:pt x="19831" y="31216"/>
                  <a:pt x="20475" y="32653"/>
                  <a:pt x="20558" y="34214"/>
                </a:cubicBezTo>
                <a:cubicBezTo>
                  <a:pt x="20560" y="34266"/>
                  <a:pt x="20612" y="34284"/>
                  <a:pt x="20682" y="34284"/>
                </a:cubicBezTo>
                <a:cubicBezTo>
                  <a:pt x="20838" y="34284"/>
                  <a:pt x="21088" y="34195"/>
                  <a:pt x="21128" y="34173"/>
                </a:cubicBezTo>
                <a:cubicBezTo>
                  <a:pt x="22953" y="33256"/>
                  <a:pt x="23961" y="31265"/>
                  <a:pt x="23730" y="29250"/>
                </a:cubicBezTo>
                <a:cubicBezTo>
                  <a:pt x="23597" y="28176"/>
                  <a:pt x="23176" y="27160"/>
                  <a:pt x="22507" y="26301"/>
                </a:cubicBezTo>
                <a:cubicBezTo>
                  <a:pt x="21855" y="25450"/>
                  <a:pt x="20979" y="24789"/>
                  <a:pt x="20376" y="23889"/>
                </a:cubicBezTo>
                <a:cubicBezTo>
                  <a:pt x="19641" y="22782"/>
                  <a:pt x="19608" y="21444"/>
                  <a:pt x="19608" y="20155"/>
                </a:cubicBezTo>
                <a:cubicBezTo>
                  <a:pt x="19591" y="19536"/>
                  <a:pt x="19567" y="18916"/>
                  <a:pt x="19542" y="18297"/>
                </a:cubicBezTo>
                <a:lnTo>
                  <a:pt x="19558" y="18280"/>
                </a:lnTo>
                <a:cubicBezTo>
                  <a:pt x="19971" y="19024"/>
                  <a:pt x="21276" y="21130"/>
                  <a:pt x="23383" y="22072"/>
                </a:cubicBezTo>
                <a:cubicBezTo>
                  <a:pt x="24128" y="22402"/>
                  <a:pt x="24958" y="22604"/>
                  <a:pt x="25772" y="22604"/>
                </a:cubicBezTo>
                <a:cubicBezTo>
                  <a:pt x="26481" y="22604"/>
                  <a:pt x="27178" y="22450"/>
                  <a:pt x="27794" y="22096"/>
                </a:cubicBezTo>
                <a:cubicBezTo>
                  <a:pt x="28669" y="21584"/>
                  <a:pt x="29305" y="20733"/>
                  <a:pt x="30205" y="20271"/>
                </a:cubicBezTo>
                <a:cubicBezTo>
                  <a:pt x="30779" y="19976"/>
                  <a:pt x="31398" y="19864"/>
                  <a:pt x="32034" y="19864"/>
                </a:cubicBezTo>
                <a:cubicBezTo>
                  <a:pt x="33000" y="19864"/>
                  <a:pt x="34005" y="20122"/>
                  <a:pt x="34947" y="20387"/>
                </a:cubicBezTo>
                <a:cubicBezTo>
                  <a:pt x="34154" y="19321"/>
                  <a:pt x="33237" y="18355"/>
                  <a:pt x="32213" y="17504"/>
                </a:cubicBezTo>
                <a:cubicBezTo>
                  <a:pt x="31129" y="16613"/>
                  <a:pt x="29758" y="15841"/>
                  <a:pt x="28410" y="15841"/>
                </a:cubicBezTo>
                <a:cubicBezTo>
                  <a:pt x="28021" y="15841"/>
                  <a:pt x="27634" y="15906"/>
                  <a:pt x="27257" y="16050"/>
                </a:cubicBezTo>
                <a:cubicBezTo>
                  <a:pt x="26753" y="16240"/>
                  <a:pt x="26315" y="16554"/>
                  <a:pt x="25828" y="16777"/>
                </a:cubicBezTo>
                <a:cubicBezTo>
                  <a:pt x="24176" y="17529"/>
                  <a:pt x="22185" y="17149"/>
                  <a:pt x="20459" y="17603"/>
                </a:cubicBezTo>
                <a:cubicBezTo>
                  <a:pt x="20918" y="16749"/>
                  <a:pt x="21798" y="16245"/>
                  <a:pt x="22725" y="16245"/>
                </a:cubicBezTo>
                <a:cubicBezTo>
                  <a:pt x="22982" y="16245"/>
                  <a:pt x="23242" y="16283"/>
                  <a:pt x="23498" y="16364"/>
                </a:cubicBezTo>
                <a:cubicBezTo>
                  <a:pt x="23855" y="16473"/>
                  <a:pt x="24197" y="16588"/>
                  <a:pt x="24566" y="16588"/>
                </a:cubicBezTo>
                <a:cubicBezTo>
                  <a:pt x="24590" y="16588"/>
                  <a:pt x="24614" y="16588"/>
                  <a:pt x="24638" y="16587"/>
                </a:cubicBezTo>
                <a:cubicBezTo>
                  <a:pt x="25026" y="16562"/>
                  <a:pt x="25406" y="16438"/>
                  <a:pt x="25745" y="16232"/>
                </a:cubicBezTo>
                <a:cubicBezTo>
                  <a:pt x="26398" y="15844"/>
                  <a:pt x="26860" y="15216"/>
                  <a:pt x="27248" y="14571"/>
                </a:cubicBezTo>
                <a:cubicBezTo>
                  <a:pt x="28025" y="13275"/>
                  <a:pt x="28562" y="11763"/>
                  <a:pt x="29768" y="10780"/>
                </a:cubicBezTo>
                <a:cubicBezTo>
                  <a:pt x="30329" y="10334"/>
                  <a:pt x="30949" y="9946"/>
                  <a:pt x="31436" y="9409"/>
                </a:cubicBezTo>
                <a:cubicBezTo>
                  <a:pt x="31948" y="8831"/>
                  <a:pt x="32155" y="8137"/>
                  <a:pt x="32213" y="7377"/>
                </a:cubicBezTo>
                <a:cubicBezTo>
                  <a:pt x="32287" y="6477"/>
                  <a:pt x="32271" y="5609"/>
                  <a:pt x="32650" y="4775"/>
                </a:cubicBezTo>
                <a:cubicBezTo>
                  <a:pt x="33006" y="3990"/>
                  <a:pt x="33592" y="3329"/>
                  <a:pt x="34336" y="2883"/>
                </a:cubicBezTo>
                <a:cubicBezTo>
                  <a:pt x="34567" y="2735"/>
                  <a:pt x="34443" y="2528"/>
                  <a:pt x="34236" y="2487"/>
                </a:cubicBezTo>
                <a:cubicBezTo>
                  <a:pt x="34095" y="2459"/>
                  <a:pt x="33959" y="2446"/>
                  <a:pt x="33827" y="2446"/>
                </a:cubicBezTo>
                <a:cubicBezTo>
                  <a:pt x="32390" y="2446"/>
                  <a:pt x="31499" y="3989"/>
                  <a:pt x="30379" y="4692"/>
                </a:cubicBezTo>
                <a:cubicBezTo>
                  <a:pt x="29660" y="5147"/>
                  <a:pt x="28776" y="5312"/>
                  <a:pt x="27984" y="5609"/>
                </a:cubicBezTo>
                <a:cubicBezTo>
                  <a:pt x="27182" y="5907"/>
                  <a:pt x="26472" y="6353"/>
                  <a:pt x="25976" y="7063"/>
                </a:cubicBezTo>
                <a:cubicBezTo>
                  <a:pt x="25506" y="7749"/>
                  <a:pt x="25274" y="8558"/>
                  <a:pt x="24985" y="9326"/>
                </a:cubicBezTo>
                <a:cubicBezTo>
                  <a:pt x="24663" y="10152"/>
                  <a:pt x="24242" y="10846"/>
                  <a:pt x="23581" y="11449"/>
                </a:cubicBezTo>
                <a:cubicBezTo>
                  <a:pt x="22920" y="12044"/>
                  <a:pt x="22152" y="12531"/>
                  <a:pt x="21499" y="13159"/>
                </a:cubicBezTo>
                <a:cubicBezTo>
                  <a:pt x="21037" y="13622"/>
                  <a:pt x="20682" y="14183"/>
                  <a:pt x="20450" y="14794"/>
                </a:cubicBezTo>
                <a:cubicBezTo>
                  <a:pt x="20236" y="15340"/>
                  <a:pt x="20054" y="15901"/>
                  <a:pt x="19905" y="16480"/>
                </a:cubicBezTo>
                <a:cubicBezTo>
                  <a:pt x="20004" y="15315"/>
                  <a:pt x="19781" y="14026"/>
                  <a:pt x="20128" y="12895"/>
                </a:cubicBezTo>
                <a:cubicBezTo>
                  <a:pt x="20508" y="11656"/>
                  <a:pt x="21541" y="10755"/>
                  <a:pt x="22226" y="9657"/>
                </a:cubicBezTo>
                <a:cubicBezTo>
                  <a:pt x="22912" y="8566"/>
                  <a:pt x="23143" y="6906"/>
                  <a:pt x="22102" y="6138"/>
                </a:cubicBezTo>
                <a:cubicBezTo>
                  <a:pt x="21714" y="5849"/>
                  <a:pt x="21227" y="5750"/>
                  <a:pt x="20806" y="5510"/>
                </a:cubicBezTo>
                <a:cubicBezTo>
                  <a:pt x="19690" y="4858"/>
                  <a:pt x="19393" y="3404"/>
                  <a:pt x="18740" y="2289"/>
                </a:cubicBezTo>
                <a:cubicBezTo>
                  <a:pt x="18071" y="1165"/>
                  <a:pt x="16998" y="348"/>
                  <a:pt x="15734" y="1"/>
                </a:cubicBezTo>
                <a:close/>
              </a:path>
            </a:pathLst>
          </a:custGeom>
          <a:solidFill>
            <a:srgbClr val="89A9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0"/>
          <p:cNvSpPr/>
          <p:nvPr/>
        </p:nvSpPr>
        <p:spPr>
          <a:xfrm rot="-757767">
            <a:off x="147887" y="1571347"/>
            <a:ext cx="3732519" cy="3933976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30"/>
          <p:cNvGrpSpPr/>
          <p:nvPr/>
        </p:nvGrpSpPr>
        <p:grpSpPr>
          <a:xfrm rot="1738495">
            <a:off x="1425124" y="94656"/>
            <a:ext cx="2039680" cy="1999876"/>
            <a:chOff x="1592875" y="1636000"/>
            <a:chExt cx="1066000" cy="1045075"/>
          </a:xfrm>
        </p:grpSpPr>
        <p:sp>
          <p:nvSpPr>
            <p:cNvPr id="261" name="Google Shape;261;p30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rgbClr val="89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rgbClr val="508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rgbClr val="89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30"/>
          <p:cNvSpPr/>
          <p:nvPr/>
        </p:nvSpPr>
        <p:spPr>
          <a:xfrm>
            <a:off x="3039273" y="3628278"/>
            <a:ext cx="3516885" cy="2119697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0"/>
          <p:cNvSpPr/>
          <p:nvPr/>
        </p:nvSpPr>
        <p:spPr>
          <a:xfrm>
            <a:off x="1226450" y="418675"/>
            <a:ext cx="6551810" cy="4071476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0"/>
          <p:cNvSpPr txBox="1">
            <a:spLocks noGrp="1"/>
          </p:cNvSpPr>
          <p:nvPr>
            <p:ph type="ctrTitle"/>
          </p:nvPr>
        </p:nvSpPr>
        <p:spPr>
          <a:xfrm>
            <a:off x="2487271" y="1053690"/>
            <a:ext cx="4107600" cy="23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nl-NL" sz="4000" b="1" dirty="0">
                <a:solidFill>
                  <a:schemeClr val="accent5">
                    <a:lumMod val="95000"/>
                  </a:schemeClr>
                </a:solidFill>
                <a:effectLst/>
                <a:latin typeface="#9Slide05 SVNReklame Script" panose="03060502040607080D05" pitchFamily="66" charset="0"/>
                <a:ea typeface="Calibri" panose="020F0502020204030204" pitchFamily="34" charset="0"/>
              </a:rPr>
              <a:t>VIẾT</a:t>
            </a:r>
            <a:r>
              <a:rPr lang="en-US" sz="4000" dirty="0">
                <a:solidFill>
                  <a:schemeClr val="accent5">
                    <a:lumMod val="95000"/>
                  </a:schemeClr>
                </a:solidFill>
                <a:effectLst/>
                <a:latin typeface="#9Slide05 SVNReklame Script" panose="03060502040607080D05" pitchFamily="66" charset="0"/>
                <a:ea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accent5">
                    <a:lumMod val="95000"/>
                  </a:schemeClr>
                </a:solidFill>
                <a:effectLst/>
                <a:latin typeface="#9Slide05 SVNReklame Script" panose="03060502040607080D05" pitchFamily="66" charset="0"/>
                <a:ea typeface="Times New Roman" panose="02020603050405020304" pitchFamily="18" charset="0"/>
              </a:rPr>
            </a:br>
            <a:r>
              <a:rPr lang="nl-NL" sz="4400" b="1" dirty="0">
                <a:solidFill>
                  <a:schemeClr val="accent5">
                    <a:lumMod val="95000"/>
                  </a:schemeClr>
                </a:solidFill>
                <a:effectLst/>
                <a:latin typeface="#9Slide05 SVNReklame Script" panose="03060502040607080D05" pitchFamily="66" charset="0"/>
                <a:ea typeface="Calibri" panose="020F0502020204030204" pitchFamily="34" charset="0"/>
              </a:rPr>
              <a:t>Viết bài văn phân tích đặc điểm nhân vật</a:t>
            </a:r>
            <a:endParaRPr lang="en-US" sz="4000" dirty="0">
              <a:solidFill>
                <a:schemeClr val="accent5">
                  <a:lumMod val="95000"/>
                </a:schemeClr>
              </a:solidFill>
              <a:effectLst/>
              <a:latin typeface="#9Slide05 SVNReklame Script" panose="03060502040607080D05" pitchFamily="66" charset="0"/>
              <a:ea typeface="Times New Roman" panose="02020603050405020304" pitchFamily="18" charset="0"/>
            </a:endParaRPr>
          </a:p>
        </p:txBody>
      </p:sp>
      <p:grpSp>
        <p:nvGrpSpPr>
          <p:cNvPr id="269" name="Google Shape;269;p30"/>
          <p:cNvGrpSpPr/>
          <p:nvPr/>
        </p:nvGrpSpPr>
        <p:grpSpPr>
          <a:xfrm>
            <a:off x="7419251" y="3309141"/>
            <a:ext cx="2173296" cy="1872462"/>
            <a:chOff x="3406325" y="2661000"/>
            <a:chExt cx="1072650" cy="924125"/>
          </a:xfrm>
        </p:grpSpPr>
        <p:sp>
          <p:nvSpPr>
            <p:cNvPr id="270" name="Google Shape;270;p30"/>
            <p:cNvSpPr/>
            <p:nvPr/>
          </p:nvSpPr>
          <p:spPr>
            <a:xfrm>
              <a:off x="3497850" y="2664425"/>
              <a:ext cx="455175" cy="919875"/>
            </a:xfrm>
            <a:custGeom>
              <a:avLst/>
              <a:gdLst/>
              <a:ahLst/>
              <a:cxnLst/>
              <a:rect l="l" t="t" r="r" b="b"/>
              <a:pathLst>
                <a:path w="18207" h="36795" extrusionOk="0">
                  <a:moveTo>
                    <a:pt x="7095" y="0"/>
                  </a:moveTo>
                  <a:cubicBezTo>
                    <a:pt x="7032" y="0"/>
                    <a:pt x="6968" y="14"/>
                    <a:pt x="6906" y="45"/>
                  </a:cubicBezTo>
                  <a:cubicBezTo>
                    <a:pt x="6733" y="128"/>
                    <a:pt x="6650" y="310"/>
                    <a:pt x="6568" y="475"/>
                  </a:cubicBezTo>
                  <a:lnTo>
                    <a:pt x="1" y="14624"/>
                  </a:lnTo>
                  <a:lnTo>
                    <a:pt x="1" y="36794"/>
                  </a:lnTo>
                  <a:lnTo>
                    <a:pt x="18206" y="36794"/>
                  </a:lnTo>
                  <a:lnTo>
                    <a:pt x="18206" y="14021"/>
                  </a:lnTo>
                  <a:cubicBezTo>
                    <a:pt x="14836" y="9453"/>
                    <a:pt x="11375" y="4943"/>
                    <a:pt x="7840" y="500"/>
                  </a:cubicBezTo>
                  <a:cubicBezTo>
                    <a:pt x="7645" y="258"/>
                    <a:pt x="7369" y="0"/>
                    <a:pt x="7095" y="0"/>
                  </a:cubicBezTo>
                  <a:close/>
                </a:path>
              </a:pathLst>
            </a:custGeom>
            <a:solidFill>
              <a:srgbClr val="508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3670500" y="2664300"/>
              <a:ext cx="808475" cy="358925"/>
            </a:xfrm>
            <a:custGeom>
              <a:avLst/>
              <a:gdLst/>
              <a:ahLst/>
              <a:cxnLst/>
              <a:rect l="l" t="t" r="r" b="b"/>
              <a:pathLst>
                <a:path w="32339" h="14357" extrusionOk="0">
                  <a:moveTo>
                    <a:pt x="19800" y="1"/>
                  </a:moveTo>
                  <a:lnTo>
                    <a:pt x="0" y="50"/>
                  </a:lnTo>
                  <a:lnTo>
                    <a:pt x="11300" y="14026"/>
                  </a:lnTo>
                  <a:lnTo>
                    <a:pt x="32339" y="14357"/>
                  </a:lnTo>
                  <a:lnTo>
                    <a:pt x="19800" y="1"/>
                  </a:lnTo>
                  <a:close/>
                </a:path>
              </a:pathLst>
            </a:custGeom>
            <a:solidFill>
              <a:srgbClr val="89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3953000" y="3014950"/>
              <a:ext cx="525975" cy="569550"/>
            </a:xfrm>
            <a:custGeom>
              <a:avLst/>
              <a:gdLst/>
              <a:ahLst/>
              <a:cxnLst/>
              <a:rect l="l" t="t" r="r" b="b"/>
              <a:pathLst>
                <a:path w="21039" h="22782" extrusionOk="0">
                  <a:moveTo>
                    <a:pt x="0" y="0"/>
                  </a:moveTo>
                  <a:lnTo>
                    <a:pt x="0" y="22782"/>
                  </a:lnTo>
                  <a:lnTo>
                    <a:pt x="21039" y="22782"/>
                  </a:lnTo>
                  <a:lnTo>
                    <a:pt x="21039" y="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6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3599250" y="3133025"/>
              <a:ext cx="235225" cy="452100"/>
            </a:xfrm>
            <a:custGeom>
              <a:avLst/>
              <a:gdLst/>
              <a:ahLst/>
              <a:cxnLst/>
              <a:rect l="l" t="t" r="r" b="b"/>
              <a:pathLst>
                <a:path w="9409" h="18084" extrusionOk="0">
                  <a:moveTo>
                    <a:pt x="5180" y="0"/>
                  </a:moveTo>
                  <a:cubicBezTo>
                    <a:pt x="4118" y="0"/>
                    <a:pt x="3100" y="717"/>
                    <a:pt x="2520" y="1638"/>
                  </a:cubicBezTo>
                  <a:cubicBezTo>
                    <a:pt x="1859" y="2678"/>
                    <a:pt x="1636" y="3934"/>
                    <a:pt x="1430" y="5156"/>
                  </a:cubicBezTo>
                  <a:cubicBezTo>
                    <a:pt x="719" y="9361"/>
                    <a:pt x="1" y="13863"/>
                    <a:pt x="612" y="18083"/>
                  </a:cubicBezTo>
                  <a:lnTo>
                    <a:pt x="9409" y="18083"/>
                  </a:lnTo>
                  <a:lnTo>
                    <a:pt x="8913" y="6090"/>
                  </a:lnTo>
                  <a:cubicBezTo>
                    <a:pt x="8872" y="4958"/>
                    <a:pt x="8814" y="3793"/>
                    <a:pt x="8401" y="2736"/>
                  </a:cubicBezTo>
                  <a:cubicBezTo>
                    <a:pt x="8137" y="2059"/>
                    <a:pt x="7724" y="1448"/>
                    <a:pt x="7203" y="944"/>
                  </a:cubicBezTo>
                  <a:cubicBezTo>
                    <a:pt x="6766" y="514"/>
                    <a:pt x="6229" y="159"/>
                    <a:pt x="5626" y="43"/>
                  </a:cubicBezTo>
                  <a:cubicBezTo>
                    <a:pt x="5477" y="14"/>
                    <a:pt x="5328" y="0"/>
                    <a:pt x="5180" y="0"/>
                  </a:cubicBezTo>
                  <a:close/>
                </a:path>
              </a:pathLst>
            </a:custGeom>
            <a:solidFill>
              <a:srgbClr val="D9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3645500" y="3333775"/>
              <a:ext cx="42975" cy="32900"/>
            </a:xfrm>
            <a:custGeom>
              <a:avLst/>
              <a:gdLst/>
              <a:ahLst/>
              <a:cxnLst/>
              <a:rect l="l" t="t" r="r" b="b"/>
              <a:pathLst>
                <a:path w="1719" h="1316" extrusionOk="0">
                  <a:moveTo>
                    <a:pt x="1080" y="301"/>
                  </a:moveTo>
                  <a:cubicBezTo>
                    <a:pt x="1080" y="301"/>
                    <a:pt x="1078" y="304"/>
                    <a:pt x="1075" y="307"/>
                  </a:cubicBezTo>
                  <a:lnTo>
                    <a:pt x="1075" y="307"/>
                  </a:lnTo>
                  <a:lnTo>
                    <a:pt x="1075" y="307"/>
                  </a:lnTo>
                  <a:cubicBezTo>
                    <a:pt x="1078" y="303"/>
                    <a:pt x="1080" y="301"/>
                    <a:pt x="1080" y="301"/>
                  </a:cubicBezTo>
                  <a:close/>
                  <a:moveTo>
                    <a:pt x="832" y="736"/>
                  </a:moveTo>
                  <a:cubicBezTo>
                    <a:pt x="833" y="738"/>
                    <a:pt x="834" y="740"/>
                    <a:pt x="835" y="742"/>
                  </a:cubicBezTo>
                  <a:lnTo>
                    <a:pt x="835" y="742"/>
                  </a:lnTo>
                  <a:cubicBezTo>
                    <a:pt x="834" y="740"/>
                    <a:pt x="833" y="738"/>
                    <a:pt x="832" y="736"/>
                  </a:cubicBezTo>
                  <a:lnTo>
                    <a:pt x="832" y="736"/>
                  </a:lnTo>
                  <a:cubicBezTo>
                    <a:pt x="832" y="736"/>
                    <a:pt x="832" y="736"/>
                    <a:pt x="832" y="736"/>
                  </a:cubicBezTo>
                  <a:close/>
                  <a:moveTo>
                    <a:pt x="979" y="650"/>
                  </a:moveTo>
                  <a:lnTo>
                    <a:pt x="979" y="650"/>
                  </a:lnTo>
                  <a:cubicBezTo>
                    <a:pt x="981" y="662"/>
                    <a:pt x="982" y="675"/>
                    <a:pt x="983" y="687"/>
                  </a:cubicBezTo>
                  <a:lnTo>
                    <a:pt x="983" y="687"/>
                  </a:lnTo>
                  <a:cubicBezTo>
                    <a:pt x="976" y="745"/>
                    <a:pt x="963" y="803"/>
                    <a:pt x="942" y="857"/>
                  </a:cubicBezTo>
                  <a:lnTo>
                    <a:pt x="942" y="857"/>
                  </a:lnTo>
                  <a:cubicBezTo>
                    <a:pt x="941" y="859"/>
                    <a:pt x="940" y="861"/>
                    <a:pt x="939" y="863"/>
                  </a:cubicBezTo>
                  <a:lnTo>
                    <a:pt x="939" y="863"/>
                  </a:lnTo>
                  <a:cubicBezTo>
                    <a:pt x="903" y="833"/>
                    <a:pt x="870" y="797"/>
                    <a:pt x="843" y="755"/>
                  </a:cubicBezTo>
                  <a:lnTo>
                    <a:pt x="843" y="755"/>
                  </a:lnTo>
                  <a:lnTo>
                    <a:pt x="852" y="769"/>
                  </a:lnTo>
                  <a:cubicBezTo>
                    <a:pt x="846" y="760"/>
                    <a:pt x="840" y="751"/>
                    <a:pt x="835" y="742"/>
                  </a:cubicBezTo>
                  <a:lnTo>
                    <a:pt x="835" y="742"/>
                  </a:lnTo>
                  <a:cubicBezTo>
                    <a:pt x="838" y="746"/>
                    <a:pt x="840" y="751"/>
                    <a:pt x="843" y="755"/>
                  </a:cubicBezTo>
                  <a:lnTo>
                    <a:pt x="843" y="755"/>
                  </a:lnTo>
                  <a:lnTo>
                    <a:pt x="832" y="736"/>
                  </a:lnTo>
                  <a:lnTo>
                    <a:pt x="832" y="736"/>
                  </a:lnTo>
                  <a:cubicBezTo>
                    <a:pt x="832" y="736"/>
                    <a:pt x="832" y="736"/>
                    <a:pt x="832" y="736"/>
                  </a:cubicBezTo>
                  <a:lnTo>
                    <a:pt x="832" y="736"/>
                  </a:lnTo>
                  <a:cubicBezTo>
                    <a:pt x="832" y="736"/>
                    <a:pt x="832" y="736"/>
                    <a:pt x="832" y="736"/>
                  </a:cubicBezTo>
                  <a:lnTo>
                    <a:pt x="832" y="736"/>
                  </a:lnTo>
                  <a:lnTo>
                    <a:pt x="832" y="736"/>
                  </a:lnTo>
                  <a:lnTo>
                    <a:pt x="832" y="736"/>
                  </a:lnTo>
                  <a:cubicBezTo>
                    <a:pt x="886" y="714"/>
                    <a:pt x="937" y="685"/>
                    <a:pt x="979" y="650"/>
                  </a:cubicBezTo>
                  <a:close/>
                  <a:moveTo>
                    <a:pt x="1036" y="921"/>
                  </a:moveTo>
                  <a:cubicBezTo>
                    <a:pt x="1057" y="926"/>
                    <a:pt x="1066" y="929"/>
                    <a:pt x="1063" y="929"/>
                  </a:cubicBezTo>
                  <a:cubicBezTo>
                    <a:pt x="1062" y="929"/>
                    <a:pt x="1057" y="928"/>
                    <a:pt x="1050" y="926"/>
                  </a:cubicBezTo>
                  <a:lnTo>
                    <a:pt x="1036" y="921"/>
                  </a:lnTo>
                  <a:close/>
                  <a:moveTo>
                    <a:pt x="1089" y="0"/>
                  </a:moveTo>
                  <a:cubicBezTo>
                    <a:pt x="833" y="0"/>
                    <a:pt x="582" y="107"/>
                    <a:pt x="397" y="298"/>
                  </a:cubicBezTo>
                  <a:cubicBezTo>
                    <a:pt x="395" y="301"/>
                    <a:pt x="393" y="303"/>
                    <a:pt x="392" y="305"/>
                  </a:cubicBezTo>
                  <a:lnTo>
                    <a:pt x="392" y="305"/>
                  </a:lnTo>
                  <a:cubicBezTo>
                    <a:pt x="329" y="323"/>
                    <a:pt x="269" y="346"/>
                    <a:pt x="216" y="373"/>
                  </a:cubicBezTo>
                  <a:cubicBezTo>
                    <a:pt x="150" y="406"/>
                    <a:pt x="100" y="463"/>
                    <a:pt x="75" y="521"/>
                  </a:cubicBezTo>
                  <a:lnTo>
                    <a:pt x="67" y="530"/>
                  </a:lnTo>
                  <a:cubicBezTo>
                    <a:pt x="1" y="753"/>
                    <a:pt x="75" y="992"/>
                    <a:pt x="257" y="1149"/>
                  </a:cubicBezTo>
                  <a:cubicBezTo>
                    <a:pt x="394" y="1267"/>
                    <a:pt x="566" y="1316"/>
                    <a:pt x="742" y="1316"/>
                  </a:cubicBezTo>
                  <a:cubicBezTo>
                    <a:pt x="936" y="1316"/>
                    <a:pt x="1137" y="1256"/>
                    <a:pt x="1306" y="1166"/>
                  </a:cubicBezTo>
                  <a:cubicBezTo>
                    <a:pt x="1430" y="1099"/>
                    <a:pt x="1537" y="1009"/>
                    <a:pt x="1612" y="885"/>
                  </a:cubicBezTo>
                  <a:cubicBezTo>
                    <a:pt x="1678" y="777"/>
                    <a:pt x="1719" y="653"/>
                    <a:pt x="1719" y="530"/>
                  </a:cubicBezTo>
                  <a:cubicBezTo>
                    <a:pt x="1719" y="257"/>
                    <a:pt x="1479" y="42"/>
                    <a:pt x="1215" y="9"/>
                  </a:cubicBezTo>
                  <a:cubicBezTo>
                    <a:pt x="1173" y="3"/>
                    <a:pt x="1131" y="0"/>
                    <a:pt x="1089" y="0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3701675" y="2703950"/>
              <a:ext cx="4775" cy="6025"/>
            </a:xfrm>
            <a:custGeom>
              <a:avLst/>
              <a:gdLst/>
              <a:ahLst/>
              <a:cxnLst/>
              <a:rect l="l" t="t" r="r" b="b"/>
              <a:pathLst>
                <a:path w="191" h="241" extrusionOk="0">
                  <a:moveTo>
                    <a:pt x="1" y="1"/>
                  </a:moveTo>
                  <a:lnTo>
                    <a:pt x="191" y="240"/>
                  </a:lnTo>
                  <a:cubicBezTo>
                    <a:pt x="166" y="191"/>
                    <a:pt x="141" y="141"/>
                    <a:pt x="124" y="91"/>
                  </a:cubicBezTo>
                  <a:cubicBezTo>
                    <a:pt x="100" y="42"/>
                    <a:pt x="50" y="9"/>
                    <a:pt x="1" y="1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3722750" y="2697725"/>
              <a:ext cx="498925" cy="53000"/>
            </a:xfrm>
            <a:custGeom>
              <a:avLst/>
              <a:gdLst/>
              <a:ahLst/>
              <a:cxnLst/>
              <a:rect l="l" t="t" r="r" b="b"/>
              <a:pathLst>
                <a:path w="19957" h="2120" extrusionOk="0">
                  <a:moveTo>
                    <a:pt x="17491" y="1"/>
                  </a:moveTo>
                  <a:cubicBezTo>
                    <a:pt x="17309" y="1"/>
                    <a:pt x="17080" y="105"/>
                    <a:pt x="16999" y="208"/>
                  </a:cubicBezTo>
                  <a:cubicBezTo>
                    <a:pt x="16440" y="964"/>
                    <a:pt x="15574" y="1334"/>
                    <a:pt x="14699" y="1334"/>
                  </a:cubicBezTo>
                  <a:cubicBezTo>
                    <a:pt x="13921" y="1334"/>
                    <a:pt x="13135" y="1040"/>
                    <a:pt x="12555" y="464"/>
                  </a:cubicBezTo>
                  <a:cubicBezTo>
                    <a:pt x="12509" y="418"/>
                    <a:pt x="12438" y="400"/>
                    <a:pt x="12360" y="400"/>
                  </a:cubicBezTo>
                  <a:cubicBezTo>
                    <a:pt x="12198" y="400"/>
                    <a:pt x="12003" y="478"/>
                    <a:pt x="11919" y="555"/>
                  </a:cubicBezTo>
                  <a:cubicBezTo>
                    <a:pt x="11446" y="990"/>
                    <a:pt x="10851" y="1191"/>
                    <a:pt x="10251" y="1191"/>
                  </a:cubicBezTo>
                  <a:cubicBezTo>
                    <a:pt x="9450" y="1191"/>
                    <a:pt x="8642" y="833"/>
                    <a:pt x="8103" y="200"/>
                  </a:cubicBezTo>
                  <a:cubicBezTo>
                    <a:pt x="8061" y="151"/>
                    <a:pt x="7993" y="131"/>
                    <a:pt x="7915" y="131"/>
                  </a:cubicBezTo>
                  <a:cubicBezTo>
                    <a:pt x="7732" y="131"/>
                    <a:pt x="7493" y="242"/>
                    <a:pt x="7418" y="340"/>
                  </a:cubicBezTo>
                  <a:cubicBezTo>
                    <a:pt x="6975" y="964"/>
                    <a:pt x="6286" y="1256"/>
                    <a:pt x="5584" y="1256"/>
                  </a:cubicBezTo>
                  <a:cubicBezTo>
                    <a:pt x="4817" y="1256"/>
                    <a:pt x="4035" y="909"/>
                    <a:pt x="3544" y="266"/>
                  </a:cubicBezTo>
                  <a:cubicBezTo>
                    <a:pt x="3507" y="218"/>
                    <a:pt x="3440" y="198"/>
                    <a:pt x="3362" y="198"/>
                  </a:cubicBezTo>
                  <a:cubicBezTo>
                    <a:pt x="3160" y="198"/>
                    <a:pt x="2881" y="331"/>
                    <a:pt x="2833" y="456"/>
                  </a:cubicBezTo>
                  <a:cubicBezTo>
                    <a:pt x="2581" y="1144"/>
                    <a:pt x="1942" y="1740"/>
                    <a:pt x="1186" y="1740"/>
                  </a:cubicBezTo>
                  <a:cubicBezTo>
                    <a:pt x="1152" y="1740"/>
                    <a:pt x="1117" y="1739"/>
                    <a:pt x="1082" y="1736"/>
                  </a:cubicBezTo>
                  <a:cubicBezTo>
                    <a:pt x="686" y="1695"/>
                    <a:pt x="306" y="1546"/>
                    <a:pt x="0" y="1299"/>
                  </a:cubicBezTo>
                  <a:lnTo>
                    <a:pt x="0" y="1299"/>
                  </a:lnTo>
                  <a:lnTo>
                    <a:pt x="653" y="2108"/>
                  </a:lnTo>
                  <a:cubicBezTo>
                    <a:pt x="746" y="2114"/>
                    <a:pt x="844" y="2120"/>
                    <a:pt x="940" y="2120"/>
                  </a:cubicBezTo>
                  <a:cubicBezTo>
                    <a:pt x="979" y="2120"/>
                    <a:pt x="1019" y="2119"/>
                    <a:pt x="1057" y="2116"/>
                  </a:cubicBezTo>
                  <a:cubicBezTo>
                    <a:pt x="1916" y="2067"/>
                    <a:pt x="2718" y="1637"/>
                    <a:pt x="3238" y="952"/>
                  </a:cubicBezTo>
                  <a:cubicBezTo>
                    <a:pt x="3803" y="1429"/>
                    <a:pt x="4549" y="1655"/>
                    <a:pt x="5304" y="1655"/>
                  </a:cubicBezTo>
                  <a:cubicBezTo>
                    <a:pt x="6184" y="1655"/>
                    <a:pt x="7076" y="1348"/>
                    <a:pt x="7707" y="770"/>
                  </a:cubicBezTo>
                  <a:cubicBezTo>
                    <a:pt x="8328" y="1317"/>
                    <a:pt x="9155" y="1581"/>
                    <a:pt x="9988" y="1581"/>
                  </a:cubicBezTo>
                  <a:cubicBezTo>
                    <a:pt x="10739" y="1581"/>
                    <a:pt x="11495" y="1367"/>
                    <a:pt x="12109" y="952"/>
                  </a:cubicBezTo>
                  <a:cubicBezTo>
                    <a:pt x="12765" y="1479"/>
                    <a:pt x="13602" y="1728"/>
                    <a:pt x="14447" y="1728"/>
                  </a:cubicBezTo>
                  <a:cubicBezTo>
                    <a:pt x="15496" y="1728"/>
                    <a:pt x="16559" y="1343"/>
                    <a:pt x="17305" y="630"/>
                  </a:cubicBezTo>
                  <a:cubicBezTo>
                    <a:pt x="17881" y="1084"/>
                    <a:pt x="18600" y="1305"/>
                    <a:pt x="19325" y="1305"/>
                  </a:cubicBezTo>
                  <a:cubicBezTo>
                    <a:pt x="19536" y="1305"/>
                    <a:pt x="19748" y="1286"/>
                    <a:pt x="19956" y="1249"/>
                  </a:cubicBezTo>
                  <a:lnTo>
                    <a:pt x="19676" y="919"/>
                  </a:lnTo>
                  <a:cubicBezTo>
                    <a:pt x="19666" y="919"/>
                    <a:pt x="19656" y="919"/>
                    <a:pt x="19646" y="919"/>
                  </a:cubicBezTo>
                  <a:cubicBezTo>
                    <a:pt x="18905" y="919"/>
                    <a:pt x="18190" y="614"/>
                    <a:pt x="17685" y="68"/>
                  </a:cubicBezTo>
                  <a:cubicBezTo>
                    <a:pt x="17640" y="20"/>
                    <a:pt x="17570" y="1"/>
                    <a:pt x="17491" y="1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3776225" y="2777675"/>
              <a:ext cx="497075" cy="38625"/>
            </a:xfrm>
            <a:custGeom>
              <a:avLst/>
              <a:gdLst/>
              <a:ahLst/>
              <a:cxnLst/>
              <a:rect l="l" t="t" r="r" b="b"/>
              <a:pathLst>
                <a:path w="19883" h="1545" extrusionOk="0">
                  <a:moveTo>
                    <a:pt x="19536" y="0"/>
                  </a:moveTo>
                  <a:cubicBezTo>
                    <a:pt x="19164" y="562"/>
                    <a:pt x="18437" y="868"/>
                    <a:pt x="17751" y="942"/>
                  </a:cubicBezTo>
                  <a:cubicBezTo>
                    <a:pt x="17577" y="960"/>
                    <a:pt x="17402" y="969"/>
                    <a:pt x="17227" y="969"/>
                  </a:cubicBezTo>
                  <a:cubicBezTo>
                    <a:pt x="16107" y="969"/>
                    <a:pt x="14983" y="615"/>
                    <a:pt x="14026" y="58"/>
                  </a:cubicBezTo>
                  <a:cubicBezTo>
                    <a:pt x="13984" y="32"/>
                    <a:pt x="13927" y="21"/>
                    <a:pt x="13865" y="21"/>
                  </a:cubicBezTo>
                  <a:cubicBezTo>
                    <a:pt x="13711" y="21"/>
                    <a:pt x="13522" y="91"/>
                    <a:pt x="13440" y="174"/>
                  </a:cubicBezTo>
                  <a:cubicBezTo>
                    <a:pt x="12875" y="754"/>
                    <a:pt x="12122" y="1031"/>
                    <a:pt x="11363" y="1031"/>
                  </a:cubicBezTo>
                  <a:cubicBezTo>
                    <a:pt x="10533" y="1031"/>
                    <a:pt x="9695" y="700"/>
                    <a:pt x="9087" y="75"/>
                  </a:cubicBezTo>
                  <a:cubicBezTo>
                    <a:pt x="9042" y="31"/>
                    <a:pt x="8968" y="12"/>
                    <a:pt x="8884" y="12"/>
                  </a:cubicBezTo>
                  <a:cubicBezTo>
                    <a:pt x="8701" y="12"/>
                    <a:pt x="8472" y="102"/>
                    <a:pt x="8409" y="215"/>
                  </a:cubicBezTo>
                  <a:cubicBezTo>
                    <a:pt x="8070" y="853"/>
                    <a:pt x="7542" y="1074"/>
                    <a:pt x="6957" y="1074"/>
                  </a:cubicBezTo>
                  <a:cubicBezTo>
                    <a:pt x="6117" y="1074"/>
                    <a:pt x="5159" y="617"/>
                    <a:pt x="4477" y="281"/>
                  </a:cubicBezTo>
                  <a:cubicBezTo>
                    <a:pt x="4432" y="260"/>
                    <a:pt x="4380" y="251"/>
                    <a:pt x="4325" y="251"/>
                  </a:cubicBezTo>
                  <a:cubicBezTo>
                    <a:pt x="4168" y="251"/>
                    <a:pt x="3989" y="326"/>
                    <a:pt x="3891" y="405"/>
                  </a:cubicBezTo>
                  <a:cubicBezTo>
                    <a:pt x="3262" y="907"/>
                    <a:pt x="2492" y="1146"/>
                    <a:pt x="1717" y="1146"/>
                  </a:cubicBezTo>
                  <a:cubicBezTo>
                    <a:pt x="1128" y="1146"/>
                    <a:pt x="536" y="1008"/>
                    <a:pt x="0" y="744"/>
                  </a:cubicBezTo>
                  <a:lnTo>
                    <a:pt x="0" y="744"/>
                  </a:lnTo>
                  <a:lnTo>
                    <a:pt x="587" y="1471"/>
                  </a:lnTo>
                  <a:cubicBezTo>
                    <a:pt x="871" y="1520"/>
                    <a:pt x="1157" y="1545"/>
                    <a:pt x="1443" y="1545"/>
                  </a:cubicBezTo>
                  <a:cubicBezTo>
                    <a:pt x="2393" y="1545"/>
                    <a:pt x="3332" y="1273"/>
                    <a:pt x="4139" y="752"/>
                  </a:cubicBezTo>
                  <a:cubicBezTo>
                    <a:pt x="4925" y="1130"/>
                    <a:pt x="5752" y="1480"/>
                    <a:pt x="6633" y="1480"/>
                  </a:cubicBezTo>
                  <a:cubicBezTo>
                    <a:pt x="6716" y="1480"/>
                    <a:pt x="6798" y="1477"/>
                    <a:pt x="6881" y="1471"/>
                  </a:cubicBezTo>
                  <a:cubicBezTo>
                    <a:pt x="7558" y="1413"/>
                    <a:pt x="8277" y="1157"/>
                    <a:pt x="8756" y="670"/>
                  </a:cubicBezTo>
                  <a:cubicBezTo>
                    <a:pt x="9425" y="1185"/>
                    <a:pt x="10272" y="1434"/>
                    <a:pt x="11124" y="1434"/>
                  </a:cubicBezTo>
                  <a:cubicBezTo>
                    <a:pt x="12061" y="1434"/>
                    <a:pt x="13003" y="1133"/>
                    <a:pt x="13720" y="554"/>
                  </a:cubicBezTo>
                  <a:cubicBezTo>
                    <a:pt x="14692" y="1065"/>
                    <a:pt x="15823" y="1369"/>
                    <a:pt x="16931" y="1369"/>
                  </a:cubicBezTo>
                  <a:cubicBezTo>
                    <a:pt x="17255" y="1369"/>
                    <a:pt x="17576" y="1343"/>
                    <a:pt x="17892" y="1289"/>
                  </a:cubicBezTo>
                  <a:cubicBezTo>
                    <a:pt x="18561" y="1173"/>
                    <a:pt x="19354" y="893"/>
                    <a:pt x="19883" y="405"/>
                  </a:cubicBezTo>
                  <a:lnTo>
                    <a:pt x="19536" y="0"/>
                  </a:ln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3840650" y="2837975"/>
              <a:ext cx="489650" cy="59200"/>
            </a:xfrm>
            <a:custGeom>
              <a:avLst/>
              <a:gdLst/>
              <a:ahLst/>
              <a:cxnLst/>
              <a:rect l="l" t="t" r="r" b="b"/>
              <a:pathLst>
                <a:path w="19586" h="2368" extrusionOk="0">
                  <a:moveTo>
                    <a:pt x="19057" y="0"/>
                  </a:moveTo>
                  <a:cubicBezTo>
                    <a:pt x="18982" y="926"/>
                    <a:pt x="18090" y="1644"/>
                    <a:pt x="17182" y="1727"/>
                  </a:cubicBezTo>
                  <a:cubicBezTo>
                    <a:pt x="17095" y="1735"/>
                    <a:pt x="17009" y="1739"/>
                    <a:pt x="16923" y="1739"/>
                  </a:cubicBezTo>
                  <a:cubicBezTo>
                    <a:pt x="15794" y="1739"/>
                    <a:pt x="14718" y="1060"/>
                    <a:pt x="13820" y="438"/>
                  </a:cubicBezTo>
                  <a:cubicBezTo>
                    <a:pt x="13769" y="405"/>
                    <a:pt x="13702" y="389"/>
                    <a:pt x="13630" y="389"/>
                  </a:cubicBezTo>
                  <a:cubicBezTo>
                    <a:pt x="13437" y="389"/>
                    <a:pt x="13209" y="503"/>
                    <a:pt x="13167" y="678"/>
                  </a:cubicBezTo>
                  <a:cubicBezTo>
                    <a:pt x="12969" y="1423"/>
                    <a:pt x="12230" y="1894"/>
                    <a:pt x="11477" y="1894"/>
                  </a:cubicBezTo>
                  <a:cubicBezTo>
                    <a:pt x="11446" y="1894"/>
                    <a:pt x="11414" y="1894"/>
                    <a:pt x="11383" y="1892"/>
                  </a:cubicBezTo>
                  <a:cubicBezTo>
                    <a:pt x="10400" y="1834"/>
                    <a:pt x="9558" y="1165"/>
                    <a:pt x="8905" y="496"/>
                  </a:cubicBezTo>
                  <a:cubicBezTo>
                    <a:pt x="8846" y="434"/>
                    <a:pt x="8748" y="406"/>
                    <a:pt x="8644" y="406"/>
                  </a:cubicBezTo>
                  <a:cubicBezTo>
                    <a:pt x="8469" y="406"/>
                    <a:pt x="8276" y="485"/>
                    <a:pt x="8219" y="620"/>
                  </a:cubicBezTo>
                  <a:cubicBezTo>
                    <a:pt x="7963" y="1256"/>
                    <a:pt x="7402" y="1801"/>
                    <a:pt x="6683" y="1851"/>
                  </a:cubicBezTo>
                  <a:cubicBezTo>
                    <a:pt x="6646" y="1853"/>
                    <a:pt x="6609" y="1854"/>
                    <a:pt x="6572" y="1854"/>
                  </a:cubicBezTo>
                  <a:cubicBezTo>
                    <a:pt x="5864" y="1854"/>
                    <a:pt x="5219" y="1407"/>
                    <a:pt x="4858" y="818"/>
                  </a:cubicBezTo>
                  <a:cubicBezTo>
                    <a:pt x="4816" y="747"/>
                    <a:pt x="4736" y="719"/>
                    <a:pt x="4646" y="719"/>
                  </a:cubicBezTo>
                  <a:cubicBezTo>
                    <a:pt x="4487" y="719"/>
                    <a:pt x="4295" y="805"/>
                    <a:pt x="4222" y="884"/>
                  </a:cubicBezTo>
                  <a:cubicBezTo>
                    <a:pt x="3843" y="1280"/>
                    <a:pt x="3330" y="1472"/>
                    <a:pt x="2815" y="1472"/>
                  </a:cubicBezTo>
                  <a:cubicBezTo>
                    <a:pt x="2298" y="1472"/>
                    <a:pt x="1778" y="1278"/>
                    <a:pt x="1388" y="901"/>
                  </a:cubicBezTo>
                  <a:cubicBezTo>
                    <a:pt x="1323" y="842"/>
                    <a:pt x="1229" y="815"/>
                    <a:pt x="1132" y="815"/>
                  </a:cubicBezTo>
                  <a:cubicBezTo>
                    <a:pt x="985" y="815"/>
                    <a:pt x="829" y="876"/>
                    <a:pt x="744" y="975"/>
                  </a:cubicBezTo>
                  <a:cubicBezTo>
                    <a:pt x="546" y="1215"/>
                    <a:pt x="290" y="1405"/>
                    <a:pt x="1" y="1529"/>
                  </a:cubicBezTo>
                  <a:lnTo>
                    <a:pt x="315" y="1900"/>
                  </a:lnTo>
                  <a:cubicBezTo>
                    <a:pt x="571" y="1793"/>
                    <a:pt x="810" y="1644"/>
                    <a:pt x="1025" y="1462"/>
                  </a:cubicBezTo>
                  <a:cubicBezTo>
                    <a:pt x="1500" y="1786"/>
                    <a:pt x="2071" y="1943"/>
                    <a:pt x="2647" y="1943"/>
                  </a:cubicBezTo>
                  <a:cubicBezTo>
                    <a:pt x="3262" y="1943"/>
                    <a:pt x="3883" y="1763"/>
                    <a:pt x="4395" y="1413"/>
                  </a:cubicBezTo>
                  <a:cubicBezTo>
                    <a:pt x="4893" y="2017"/>
                    <a:pt x="5622" y="2301"/>
                    <a:pt x="6360" y="2301"/>
                  </a:cubicBezTo>
                  <a:cubicBezTo>
                    <a:pt x="7226" y="2301"/>
                    <a:pt x="8102" y="1909"/>
                    <a:pt x="8624" y="1182"/>
                  </a:cubicBezTo>
                  <a:cubicBezTo>
                    <a:pt x="9370" y="1849"/>
                    <a:pt x="10288" y="2367"/>
                    <a:pt x="11306" y="2367"/>
                  </a:cubicBezTo>
                  <a:cubicBezTo>
                    <a:pt x="11359" y="2367"/>
                    <a:pt x="11412" y="2366"/>
                    <a:pt x="11466" y="2363"/>
                  </a:cubicBezTo>
                  <a:cubicBezTo>
                    <a:pt x="12333" y="2313"/>
                    <a:pt x="13233" y="1867"/>
                    <a:pt x="13679" y="1124"/>
                  </a:cubicBezTo>
                  <a:cubicBezTo>
                    <a:pt x="14611" y="1716"/>
                    <a:pt x="15655" y="2212"/>
                    <a:pt x="16751" y="2212"/>
                  </a:cubicBezTo>
                  <a:cubicBezTo>
                    <a:pt x="16986" y="2212"/>
                    <a:pt x="17223" y="2189"/>
                    <a:pt x="17462" y="2140"/>
                  </a:cubicBezTo>
                  <a:cubicBezTo>
                    <a:pt x="18338" y="1958"/>
                    <a:pt x="19205" y="1405"/>
                    <a:pt x="19585" y="603"/>
                  </a:cubicBezTo>
                  <a:lnTo>
                    <a:pt x="19057" y="0"/>
                  </a:ln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3904450" y="2925525"/>
              <a:ext cx="513600" cy="58800"/>
            </a:xfrm>
            <a:custGeom>
              <a:avLst/>
              <a:gdLst/>
              <a:ahLst/>
              <a:cxnLst/>
              <a:rect l="l" t="t" r="r" b="b"/>
              <a:pathLst>
                <a:path w="20544" h="2352" extrusionOk="0">
                  <a:moveTo>
                    <a:pt x="16502" y="1"/>
                  </a:moveTo>
                  <a:cubicBezTo>
                    <a:pt x="16332" y="1"/>
                    <a:pt x="16157" y="76"/>
                    <a:pt x="16108" y="232"/>
                  </a:cubicBezTo>
                  <a:cubicBezTo>
                    <a:pt x="15877" y="1017"/>
                    <a:pt x="15224" y="1686"/>
                    <a:pt x="14390" y="1785"/>
                  </a:cubicBezTo>
                  <a:cubicBezTo>
                    <a:pt x="14315" y="1794"/>
                    <a:pt x="14241" y="1798"/>
                    <a:pt x="14167" y="1798"/>
                  </a:cubicBezTo>
                  <a:cubicBezTo>
                    <a:pt x="13368" y="1798"/>
                    <a:pt x="12637" y="1283"/>
                    <a:pt x="12259" y="587"/>
                  </a:cubicBezTo>
                  <a:cubicBezTo>
                    <a:pt x="12210" y="505"/>
                    <a:pt x="12111" y="474"/>
                    <a:pt x="12006" y="474"/>
                  </a:cubicBezTo>
                  <a:cubicBezTo>
                    <a:pt x="11878" y="474"/>
                    <a:pt x="11740" y="520"/>
                    <a:pt x="11672" y="579"/>
                  </a:cubicBezTo>
                  <a:cubicBezTo>
                    <a:pt x="11016" y="1172"/>
                    <a:pt x="10174" y="1460"/>
                    <a:pt x="9329" y="1460"/>
                  </a:cubicBezTo>
                  <a:cubicBezTo>
                    <a:pt x="8420" y="1460"/>
                    <a:pt x="7509" y="1126"/>
                    <a:pt x="6824" y="480"/>
                  </a:cubicBezTo>
                  <a:cubicBezTo>
                    <a:pt x="6768" y="427"/>
                    <a:pt x="6696" y="405"/>
                    <a:pt x="6621" y="405"/>
                  </a:cubicBezTo>
                  <a:cubicBezTo>
                    <a:pt x="6449" y="405"/>
                    <a:pt x="6257" y="519"/>
                    <a:pt x="6188" y="645"/>
                  </a:cubicBezTo>
                  <a:cubicBezTo>
                    <a:pt x="5853" y="1270"/>
                    <a:pt x="5201" y="1712"/>
                    <a:pt x="4493" y="1712"/>
                  </a:cubicBezTo>
                  <a:cubicBezTo>
                    <a:pt x="4433" y="1712"/>
                    <a:pt x="4373" y="1709"/>
                    <a:pt x="4313" y="1702"/>
                  </a:cubicBezTo>
                  <a:cubicBezTo>
                    <a:pt x="3536" y="1628"/>
                    <a:pt x="2842" y="1050"/>
                    <a:pt x="2562" y="323"/>
                  </a:cubicBezTo>
                  <a:cubicBezTo>
                    <a:pt x="2513" y="197"/>
                    <a:pt x="2383" y="141"/>
                    <a:pt x="2246" y="141"/>
                  </a:cubicBezTo>
                  <a:cubicBezTo>
                    <a:pt x="2104" y="141"/>
                    <a:pt x="1956" y="201"/>
                    <a:pt x="1884" y="306"/>
                  </a:cubicBezTo>
                  <a:cubicBezTo>
                    <a:pt x="1488" y="863"/>
                    <a:pt x="845" y="1180"/>
                    <a:pt x="170" y="1180"/>
                  </a:cubicBezTo>
                  <a:cubicBezTo>
                    <a:pt x="114" y="1180"/>
                    <a:pt x="57" y="1178"/>
                    <a:pt x="1" y="1174"/>
                  </a:cubicBezTo>
                  <a:lnTo>
                    <a:pt x="1" y="1174"/>
                  </a:lnTo>
                  <a:lnTo>
                    <a:pt x="439" y="1719"/>
                  </a:lnTo>
                  <a:cubicBezTo>
                    <a:pt x="1042" y="1653"/>
                    <a:pt x="1612" y="1405"/>
                    <a:pt x="2074" y="1008"/>
                  </a:cubicBezTo>
                  <a:cubicBezTo>
                    <a:pt x="2553" y="1760"/>
                    <a:pt x="3363" y="2223"/>
                    <a:pt x="4247" y="2264"/>
                  </a:cubicBezTo>
                  <a:cubicBezTo>
                    <a:pt x="4273" y="2265"/>
                    <a:pt x="4300" y="2265"/>
                    <a:pt x="4326" y="2265"/>
                  </a:cubicBezTo>
                  <a:cubicBezTo>
                    <a:pt x="5198" y="2265"/>
                    <a:pt x="6039" y="1872"/>
                    <a:pt x="6593" y="1190"/>
                  </a:cubicBezTo>
                  <a:cubicBezTo>
                    <a:pt x="7337" y="1748"/>
                    <a:pt x="8267" y="2022"/>
                    <a:pt x="9198" y="2022"/>
                  </a:cubicBezTo>
                  <a:cubicBezTo>
                    <a:pt x="10115" y="2022"/>
                    <a:pt x="11034" y="1756"/>
                    <a:pt x="11780" y="1231"/>
                  </a:cubicBezTo>
                  <a:cubicBezTo>
                    <a:pt x="12328" y="1940"/>
                    <a:pt x="13173" y="2351"/>
                    <a:pt x="14058" y="2351"/>
                  </a:cubicBezTo>
                  <a:cubicBezTo>
                    <a:pt x="14174" y="2351"/>
                    <a:pt x="14290" y="2344"/>
                    <a:pt x="14407" y="2330"/>
                  </a:cubicBezTo>
                  <a:cubicBezTo>
                    <a:pt x="15315" y="2198"/>
                    <a:pt x="16116" y="1669"/>
                    <a:pt x="16579" y="876"/>
                  </a:cubicBezTo>
                  <a:cubicBezTo>
                    <a:pt x="17207" y="1415"/>
                    <a:pt x="17980" y="1798"/>
                    <a:pt x="18806" y="1798"/>
                  </a:cubicBezTo>
                  <a:cubicBezTo>
                    <a:pt x="18967" y="1798"/>
                    <a:pt x="19131" y="1783"/>
                    <a:pt x="19297" y="1752"/>
                  </a:cubicBezTo>
                  <a:cubicBezTo>
                    <a:pt x="19767" y="1653"/>
                    <a:pt x="20197" y="1438"/>
                    <a:pt x="20544" y="1116"/>
                  </a:cubicBezTo>
                  <a:lnTo>
                    <a:pt x="20147" y="653"/>
                  </a:lnTo>
                  <a:cubicBezTo>
                    <a:pt x="19883" y="984"/>
                    <a:pt x="19495" y="1190"/>
                    <a:pt x="19082" y="1231"/>
                  </a:cubicBezTo>
                  <a:cubicBezTo>
                    <a:pt x="19029" y="1236"/>
                    <a:pt x="18977" y="1238"/>
                    <a:pt x="18925" y="1238"/>
                  </a:cubicBezTo>
                  <a:cubicBezTo>
                    <a:pt x="18100" y="1238"/>
                    <a:pt x="17330" y="699"/>
                    <a:pt x="16802" y="108"/>
                  </a:cubicBezTo>
                  <a:cubicBezTo>
                    <a:pt x="16734" y="37"/>
                    <a:pt x="16619" y="1"/>
                    <a:pt x="16502" y="1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3406325" y="2661000"/>
              <a:ext cx="293675" cy="387275"/>
            </a:xfrm>
            <a:custGeom>
              <a:avLst/>
              <a:gdLst/>
              <a:ahLst/>
              <a:cxnLst/>
              <a:rect l="l" t="t" r="r" b="b"/>
              <a:pathLst>
                <a:path w="11747" h="15491" extrusionOk="0">
                  <a:moveTo>
                    <a:pt x="4967" y="11854"/>
                  </a:moveTo>
                  <a:lnTo>
                    <a:pt x="4967" y="11854"/>
                  </a:lnTo>
                  <a:cubicBezTo>
                    <a:pt x="4959" y="11887"/>
                    <a:pt x="4934" y="11912"/>
                    <a:pt x="4917" y="11945"/>
                  </a:cubicBezTo>
                  <a:lnTo>
                    <a:pt x="4909" y="11945"/>
                  </a:lnTo>
                  <a:cubicBezTo>
                    <a:pt x="4926" y="11912"/>
                    <a:pt x="4950" y="11887"/>
                    <a:pt x="4967" y="11854"/>
                  </a:cubicBezTo>
                  <a:close/>
                  <a:moveTo>
                    <a:pt x="1275" y="14613"/>
                  </a:moveTo>
                  <a:cubicBezTo>
                    <a:pt x="1283" y="14621"/>
                    <a:pt x="1283" y="14629"/>
                    <a:pt x="1283" y="14637"/>
                  </a:cubicBezTo>
                  <a:cubicBezTo>
                    <a:pt x="1209" y="14695"/>
                    <a:pt x="1134" y="14753"/>
                    <a:pt x="1060" y="14811"/>
                  </a:cubicBezTo>
                  <a:lnTo>
                    <a:pt x="1275" y="14613"/>
                  </a:lnTo>
                  <a:close/>
                  <a:moveTo>
                    <a:pt x="2993" y="14299"/>
                  </a:moveTo>
                  <a:cubicBezTo>
                    <a:pt x="3018" y="14307"/>
                    <a:pt x="3034" y="14307"/>
                    <a:pt x="3059" y="14315"/>
                  </a:cubicBezTo>
                  <a:cubicBezTo>
                    <a:pt x="2877" y="14497"/>
                    <a:pt x="2695" y="14679"/>
                    <a:pt x="2505" y="14844"/>
                  </a:cubicBezTo>
                  <a:lnTo>
                    <a:pt x="2497" y="14844"/>
                  </a:lnTo>
                  <a:cubicBezTo>
                    <a:pt x="2662" y="14670"/>
                    <a:pt x="2828" y="14480"/>
                    <a:pt x="2993" y="14299"/>
                  </a:cubicBezTo>
                  <a:close/>
                  <a:moveTo>
                    <a:pt x="11589" y="0"/>
                  </a:moveTo>
                  <a:cubicBezTo>
                    <a:pt x="11516" y="0"/>
                    <a:pt x="11437" y="13"/>
                    <a:pt x="11418" y="17"/>
                  </a:cubicBezTo>
                  <a:cubicBezTo>
                    <a:pt x="11278" y="42"/>
                    <a:pt x="11079" y="91"/>
                    <a:pt x="10989" y="215"/>
                  </a:cubicBezTo>
                  <a:cubicBezTo>
                    <a:pt x="10972" y="240"/>
                    <a:pt x="10947" y="265"/>
                    <a:pt x="10931" y="290"/>
                  </a:cubicBezTo>
                  <a:cubicBezTo>
                    <a:pt x="10906" y="232"/>
                    <a:pt x="10848" y="174"/>
                    <a:pt x="10782" y="149"/>
                  </a:cubicBezTo>
                  <a:cubicBezTo>
                    <a:pt x="10734" y="131"/>
                    <a:pt x="10682" y="122"/>
                    <a:pt x="10630" y="122"/>
                  </a:cubicBezTo>
                  <a:cubicBezTo>
                    <a:pt x="10539" y="122"/>
                    <a:pt x="10448" y="149"/>
                    <a:pt x="10369" y="207"/>
                  </a:cubicBezTo>
                  <a:cubicBezTo>
                    <a:pt x="10171" y="215"/>
                    <a:pt x="9873" y="281"/>
                    <a:pt x="9832" y="397"/>
                  </a:cubicBezTo>
                  <a:cubicBezTo>
                    <a:pt x="9750" y="637"/>
                    <a:pt x="9659" y="868"/>
                    <a:pt x="9576" y="1107"/>
                  </a:cubicBezTo>
                  <a:cubicBezTo>
                    <a:pt x="9254" y="1570"/>
                    <a:pt x="8973" y="2066"/>
                    <a:pt x="8734" y="2578"/>
                  </a:cubicBezTo>
                  <a:cubicBezTo>
                    <a:pt x="8304" y="3478"/>
                    <a:pt x="7899" y="4403"/>
                    <a:pt x="7445" y="5295"/>
                  </a:cubicBezTo>
                  <a:cubicBezTo>
                    <a:pt x="6520" y="7121"/>
                    <a:pt x="5487" y="8888"/>
                    <a:pt x="4339" y="10582"/>
                  </a:cubicBezTo>
                  <a:cubicBezTo>
                    <a:pt x="4116" y="10912"/>
                    <a:pt x="3893" y="11234"/>
                    <a:pt x="3662" y="11556"/>
                  </a:cubicBezTo>
                  <a:cubicBezTo>
                    <a:pt x="3538" y="11730"/>
                    <a:pt x="3406" y="11895"/>
                    <a:pt x="3282" y="12060"/>
                  </a:cubicBezTo>
                  <a:cubicBezTo>
                    <a:pt x="3191" y="12159"/>
                    <a:pt x="3108" y="12258"/>
                    <a:pt x="3009" y="12349"/>
                  </a:cubicBezTo>
                  <a:cubicBezTo>
                    <a:pt x="2084" y="13324"/>
                    <a:pt x="1118" y="14249"/>
                    <a:pt x="110" y="15141"/>
                  </a:cubicBezTo>
                  <a:cubicBezTo>
                    <a:pt x="1" y="15230"/>
                    <a:pt x="151" y="15251"/>
                    <a:pt x="234" y="15251"/>
                  </a:cubicBezTo>
                  <a:cubicBezTo>
                    <a:pt x="252" y="15251"/>
                    <a:pt x="267" y="15250"/>
                    <a:pt x="275" y="15249"/>
                  </a:cubicBezTo>
                  <a:lnTo>
                    <a:pt x="333" y="15249"/>
                  </a:lnTo>
                  <a:cubicBezTo>
                    <a:pt x="383" y="15323"/>
                    <a:pt x="457" y="15364"/>
                    <a:pt x="540" y="15364"/>
                  </a:cubicBezTo>
                  <a:lnTo>
                    <a:pt x="1861" y="15414"/>
                  </a:lnTo>
                  <a:cubicBezTo>
                    <a:pt x="1821" y="15474"/>
                    <a:pt x="1948" y="15491"/>
                    <a:pt x="2024" y="15491"/>
                  </a:cubicBezTo>
                  <a:cubicBezTo>
                    <a:pt x="2043" y="15491"/>
                    <a:pt x="2058" y="15490"/>
                    <a:pt x="2068" y="15488"/>
                  </a:cubicBezTo>
                  <a:cubicBezTo>
                    <a:pt x="2159" y="15480"/>
                    <a:pt x="2258" y="15463"/>
                    <a:pt x="2349" y="15430"/>
                  </a:cubicBezTo>
                  <a:cubicBezTo>
                    <a:pt x="2431" y="15433"/>
                    <a:pt x="2512" y="15436"/>
                    <a:pt x="2593" y="15436"/>
                  </a:cubicBezTo>
                  <a:cubicBezTo>
                    <a:pt x="2969" y="15436"/>
                    <a:pt x="3328" y="15384"/>
                    <a:pt x="3621" y="15092"/>
                  </a:cubicBezTo>
                  <a:cubicBezTo>
                    <a:pt x="3968" y="14745"/>
                    <a:pt x="4199" y="14241"/>
                    <a:pt x="4455" y="13820"/>
                  </a:cubicBezTo>
                  <a:cubicBezTo>
                    <a:pt x="4785" y="13283"/>
                    <a:pt x="5124" y="12746"/>
                    <a:pt x="5454" y="12209"/>
                  </a:cubicBezTo>
                  <a:cubicBezTo>
                    <a:pt x="5487" y="12168"/>
                    <a:pt x="5496" y="12110"/>
                    <a:pt x="5487" y="12060"/>
                  </a:cubicBezTo>
                  <a:cubicBezTo>
                    <a:pt x="5843" y="11532"/>
                    <a:pt x="6173" y="10986"/>
                    <a:pt x="6479" y="10425"/>
                  </a:cubicBezTo>
                  <a:cubicBezTo>
                    <a:pt x="7652" y="8343"/>
                    <a:pt x="8676" y="6163"/>
                    <a:pt x="9741" y="4023"/>
                  </a:cubicBezTo>
                  <a:lnTo>
                    <a:pt x="11220" y="1074"/>
                  </a:lnTo>
                  <a:cubicBezTo>
                    <a:pt x="11319" y="1058"/>
                    <a:pt x="11633" y="983"/>
                    <a:pt x="11641" y="884"/>
                  </a:cubicBezTo>
                  <a:cubicBezTo>
                    <a:pt x="11641" y="818"/>
                    <a:pt x="11580" y="802"/>
                    <a:pt x="11512" y="802"/>
                  </a:cubicBezTo>
                  <a:cubicBezTo>
                    <a:pt x="11452" y="802"/>
                    <a:pt x="11387" y="814"/>
                    <a:pt x="11352" y="818"/>
                  </a:cubicBezTo>
                  <a:lnTo>
                    <a:pt x="11715" y="83"/>
                  </a:lnTo>
                  <a:cubicBezTo>
                    <a:pt x="11746" y="17"/>
                    <a:pt x="11672" y="0"/>
                    <a:pt x="11589" y="0"/>
                  </a:cubicBezTo>
                  <a:close/>
                </a:path>
              </a:pathLst>
            </a:custGeom>
            <a:solidFill>
              <a:srgbClr val="89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4067600" y="3126100"/>
              <a:ext cx="250500" cy="298975"/>
            </a:xfrm>
            <a:custGeom>
              <a:avLst/>
              <a:gdLst/>
              <a:ahLst/>
              <a:cxnLst/>
              <a:rect l="l" t="t" r="r" b="b"/>
              <a:pathLst>
                <a:path w="10020" h="11959" extrusionOk="0">
                  <a:moveTo>
                    <a:pt x="7451" y="750"/>
                  </a:moveTo>
                  <a:cubicBezTo>
                    <a:pt x="7509" y="783"/>
                    <a:pt x="7558" y="824"/>
                    <a:pt x="7616" y="866"/>
                  </a:cubicBezTo>
                  <a:cubicBezTo>
                    <a:pt x="8847" y="1774"/>
                    <a:pt x="8921" y="3633"/>
                    <a:pt x="9062" y="5012"/>
                  </a:cubicBezTo>
                  <a:cubicBezTo>
                    <a:pt x="9120" y="5549"/>
                    <a:pt x="9161" y="6094"/>
                    <a:pt x="9194" y="6631"/>
                  </a:cubicBezTo>
                  <a:lnTo>
                    <a:pt x="8979" y="6631"/>
                  </a:lnTo>
                  <a:cubicBezTo>
                    <a:pt x="8930" y="6631"/>
                    <a:pt x="8880" y="6623"/>
                    <a:pt x="8822" y="6623"/>
                  </a:cubicBezTo>
                  <a:lnTo>
                    <a:pt x="8806" y="6623"/>
                  </a:lnTo>
                  <a:lnTo>
                    <a:pt x="8723" y="6615"/>
                  </a:lnTo>
                  <a:cubicBezTo>
                    <a:pt x="8682" y="6615"/>
                    <a:pt x="8641" y="6598"/>
                    <a:pt x="8599" y="6590"/>
                  </a:cubicBezTo>
                  <a:lnTo>
                    <a:pt x="8128" y="6491"/>
                  </a:lnTo>
                  <a:cubicBezTo>
                    <a:pt x="8087" y="6482"/>
                    <a:pt x="8046" y="6478"/>
                    <a:pt x="8006" y="6478"/>
                  </a:cubicBezTo>
                  <a:cubicBezTo>
                    <a:pt x="7965" y="6478"/>
                    <a:pt x="7926" y="6482"/>
                    <a:pt x="7889" y="6491"/>
                  </a:cubicBezTo>
                  <a:cubicBezTo>
                    <a:pt x="7393" y="5904"/>
                    <a:pt x="7302" y="5012"/>
                    <a:pt x="7319" y="4252"/>
                  </a:cubicBezTo>
                  <a:cubicBezTo>
                    <a:pt x="7344" y="3088"/>
                    <a:pt x="7401" y="1923"/>
                    <a:pt x="7451" y="750"/>
                  </a:cubicBezTo>
                  <a:close/>
                  <a:moveTo>
                    <a:pt x="2561" y="2105"/>
                  </a:moveTo>
                  <a:cubicBezTo>
                    <a:pt x="2611" y="2840"/>
                    <a:pt x="2586" y="3583"/>
                    <a:pt x="2487" y="4310"/>
                  </a:cubicBezTo>
                  <a:cubicBezTo>
                    <a:pt x="2363" y="5128"/>
                    <a:pt x="2156" y="5929"/>
                    <a:pt x="1875" y="6697"/>
                  </a:cubicBezTo>
                  <a:cubicBezTo>
                    <a:pt x="1818" y="6705"/>
                    <a:pt x="1752" y="6714"/>
                    <a:pt x="1694" y="6738"/>
                  </a:cubicBezTo>
                  <a:lnTo>
                    <a:pt x="1644" y="6747"/>
                  </a:lnTo>
                  <a:cubicBezTo>
                    <a:pt x="1545" y="6747"/>
                    <a:pt x="1454" y="6747"/>
                    <a:pt x="1355" y="6763"/>
                  </a:cubicBezTo>
                  <a:lnTo>
                    <a:pt x="1239" y="6763"/>
                  </a:lnTo>
                  <a:cubicBezTo>
                    <a:pt x="1281" y="6499"/>
                    <a:pt x="1322" y="6226"/>
                    <a:pt x="1372" y="5962"/>
                  </a:cubicBezTo>
                  <a:cubicBezTo>
                    <a:pt x="1512" y="5111"/>
                    <a:pt x="1719" y="4260"/>
                    <a:pt x="1983" y="3426"/>
                  </a:cubicBezTo>
                  <a:cubicBezTo>
                    <a:pt x="2123" y="2964"/>
                    <a:pt x="2322" y="2518"/>
                    <a:pt x="2561" y="2105"/>
                  </a:cubicBezTo>
                  <a:close/>
                  <a:moveTo>
                    <a:pt x="1752" y="7738"/>
                  </a:moveTo>
                  <a:cubicBezTo>
                    <a:pt x="1768" y="7821"/>
                    <a:pt x="1793" y="7911"/>
                    <a:pt x="1826" y="7994"/>
                  </a:cubicBezTo>
                  <a:cubicBezTo>
                    <a:pt x="2008" y="8399"/>
                    <a:pt x="2148" y="8812"/>
                    <a:pt x="2255" y="9241"/>
                  </a:cubicBezTo>
                  <a:cubicBezTo>
                    <a:pt x="2429" y="9960"/>
                    <a:pt x="2470" y="10703"/>
                    <a:pt x="2388" y="11438"/>
                  </a:cubicBezTo>
                  <a:cubicBezTo>
                    <a:pt x="1851" y="11430"/>
                    <a:pt x="1322" y="11414"/>
                    <a:pt x="785" y="11405"/>
                  </a:cubicBezTo>
                  <a:cubicBezTo>
                    <a:pt x="868" y="10208"/>
                    <a:pt x="959" y="9010"/>
                    <a:pt x="1091" y="7821"/>
                  </a:cubicBezTo>
                  <a:lnTo>
                    <a:pt x="1339" y="7821"/>
                  </a:lnTo>
                  <a:cubicBezTo>
                    <a:pt x="1479" y="7821"/>
                    <a:pt x="1619" y="7787"/>
                    <a:pt x="1752" y="7738"/>
                  </a:cubicBezTo>
                  <a:close/>
                  <a:moveTo>
                    <a:pt x="5976" y="395"/>
                  </a:moveTo>
                  <a:cubicBezTo>
                    <a:pt x="6276" y="395"/>
                    <a:pt x="6577" y="431"/>
                    <a:pt x="6873" y="502"/>
                  </a:cubicBezTo>
                  <a:cubicBezTo>
                    <a:pt x="6790" y="535"/>
                    <a:pt x="6724" y="609"/>
                    <a:pt x="6716" y="700"/>
                  </a:cubicBezTo>
                  <a:cubicBezTo>
                    <a:pt x="6666" y="2022"/>
                    <a:pt x="6559" y="3352"/>
                    <a:pt x="6575" y="4673"/>
                  </a:cubicBezTo>
                  <a:cubicBezTo>
                    <a:pt x="6592" y="5640"/>
                    <a:pt x="6840" y="6705"/>
                    <a:pt x="7715" y="7218"/>
                  </a:cubicBezTo>
                  <a:cubicBezTo>
                    <a:pt x="7195" y="7705"/>
                    <a:pt x="6765" y="8217"/>
                    <a:pt x="6600" y="8936"/>
                  </a:cubicBezTo>
                  <a:cubicBezTo>
                    <a:pt x="6410" y="9770"/>
                    <a:pt x="6295" y="10637"/>
                    <a:pt x="6146" y="11480"/>
                  </a:cubicBezTo>
                  <a:cubicBezTo>
                    <a:pt x="5130" y="11471"/>
                    <a:pt x="4114" y="11463"/>
                    <a:pt x="3098" y="11447"/>
                  </a:cubicBezTo>
                  <a:cubicBezTo>
                    <a:pt x="3271" y="10274"/>
                    <a:pt x="3115" y="9076"/>
                    <a:pt x="2652" y="7977"/>
                  </a:cubicBezTo>
                  <a:cubicBezTo>
                    <a:pt x="2578" y="7812"/>
                    <a:pt x="2512" y="7647"/>
                    <a:pt x="2462" y="7474"/>
                  </a:cubicBezTo>
                  <a:lnTo>
                    <a:pt x="2512" y="7457"/>
                  </a:lnTo>
                  <a:cubicBezTo>
                    <a:pt x="2586" y="7432"/>
                    <a:pt x="2652" y="7399"/>
                    <a:pt x="2718" y="7350"/>
                  </a:cubicBezTo>
                  <a:cubicBezTo>
                    <a:pt x="2834" y="7234"/>
                    <a:pt x="2611" y="7234"/>
                    <a:pt x="2545" y="7234"/>
                  </a:cubicBezTo>
                  <a:lnTo>
                    <a:pt x="2445" y="7234"/>
                  </a:lnTo>
                  <a:cubicBezTo>
                    <a:pt x="2454" y="7036"/>
                    <a:pt x="2503" y="6846"/>
                    <a:pt x="2578" y="6664"/>
                  </a:cubicBezTo>
                  <a:cubicBezTo>
                    <a:pt x="3205" y="4971"/>
                    <a:pt x="3437" y="3154"/>
                    <a:pt x="3255" y="1353"/>
                  </a:cubicBezTo>
                  <a:cubicBezTo>
                    <a:pt x="3255" y="1336"/>
                    <a:pt x="3238" y="1320"/>
                    <a:pt x="3222" y="1320"/>
                  </a:cubicBezTo>
                  <a:cubicBezTo>
                    <a:pt x="3808" y="816"/>
                    <a:pt x="4577" y="568"/>
                    <a:pt x="5320" y="453"/>
                  </a:cubicBezTo>
                  <a:cubicBezTo>
                    <a:pt x="5537" y="414"/>
                    <a:pt x="5756" y="395"/>
                    <a:pt x="5976" y="395"/>
                  </a:cubicBezTo>
                  <a:close/>
                  <a:moveTo>
                    <a:pt x="9227" y="7374"/>
                  </a:moveTo>
                  <a:lnTo>
                    <a:pt x="9227" y="7374"/>
                  </a:lnTo>
                  <a:cubicBezTo>
                    <a:pt x="9285" y="8729"/>
                    <a:pt x="9268" y="10084"/>
                    <a:pt x="9186" y="11430"/>
                  </a:cubicBezTo>
                  <a:cubicBezTo>
                    <a:pt x="9186" y="11447"/>
                    <a:pt x="9186" y="11471"/>
                    <a:pt x="9194" y="11488"/>
                  </a:cubicBezTo>
                  <a:lnTo>
                    <a:pt x="6873" y="11488"/>
                  </a:lnTo>
                  <a:cubicBezTo>
                    <a:pt x="7013" y="10687"/>
                    <a:pt x="7145" y="9877"/>
                    <a:pt x="7294" y="9076"/>
                  </a:cubicBezTo>
                  <a:cubicBezTo>
                    <a:pt x="7352" y="8704"/>
                    <a:pt x="7484" y="8349"/>
                    <a:pt x="7691" y="8035"/>
                  </a:cubicBezTo>
                  <a:cubicBezTo>
                    <a:pt x="7864" y="7804"/>
                    <a:pt x="8062" y="7581"/>
                    <a:pt x="8285" y="7391"/>
                  </a:cubicBezTo>
                  <a:lnTo>
                    <a:pt x="9227" y="7374"/>
                  </a:lnTo>
                  <a:close/>
                  <a:moveTo>
                    <a:pt x="6280" y="1"/>
                  </a:moveTo>
                  <a:cubicBezTo>
                    <a:pt x="5325" y="1"/>
                    <a:pt x="4331" y="282"/>
                    <a:pt x="3552" y="651"/>
                  </a:cubicBezTo>
                  <a:cubicBezTo>
                    <a:pt x="2792" y="1014"/>
                    <a:pt x="2156" y="1609"/>
                    <a:pt x="1752" y="2352"/>
                  </a:cubicBezTo>
                  <a:cubicBezTo>
                    <a:pt x="1330" y="3121"/>
                    <a:pt x="1099" y="3988"/>
                    <a:pt x="893" y="4847"/>
                  </a:cubicBezTo>
                  <a:cubicBezTo>
                    <a:pt x="380" y="7036"/>
                    <a:pt x="215" y="9291"/>
                    <a:pt x="58" y="11529"/>
                  </a:cubicBezTo>
                  <a:cubicBezTo>
                    <a:pt x="50" y="11554"/>
                    <a:pt x="58" y="11579"/>
                    <a:pt x="75" y="11604"/>
                  </a:cubicBezTo>
                  <a:cubicBezTo>
                    <a:pt x="0" y="11744"/>
                    <a:pt x="133" y="11794"/>
                    <a:pt x="265" y="11794"/>
                  </a:cubicBezTo>
                  <a:cubicBezTo>
                    <a:pt x="950" y="11810"/>
                    <a:pt x="1644" y="11827"/>
                    <a:pt x="2330" y="11835"/>
                  </a:cubicBezTo>
                  <a:lnTo>
                    <a:pt x="2330" y="11860"/>
                  </a:lnTo>
                  <a:cubicBezTo>
                    <a:pt x="2319" y="11930"/>
                    <a:pt x="2402" y="11959"/>
                    <a:pt x="2516" y="11959"/>
                  </a:cubicBezTo>
                  <a:cubicBezTo>
                    <a:pt x="2657" y="11959"/>
                    <a:pt x="2844" y="11915"/>
                    <a:pt x="2958" y="11851"/>
                  </a:cubicBezTo>
                  <a:cubicBezTo>
                    <a:pt x="4023" y="11860"/>
                    <a:pt x="5080" y="11876"/>
                    <a:pt x="6146" y="11876"/>
                  </a:cubicBezTo>
                  <a:cubicBezTo>
                    <a:pt x="6186" y="11921"/>
                    <a:pt x="6262" y="11941"/>
                    <a:pt x="6349" y="11941"/>
                  </a:cubicBezTo>
                  <a:cubicBezTo>
                    <a:pt x="6441" y="11941"/>
                    <a:pt x="6545" y="11919"/>
                    <a:pt x="6633" y="11876"/>
                  </a:cubicBezTo>
                  <a:lnTo>
                    <a:pt x="9400" y="11876"/>
                  </a:lnTo>
                  <a:cubicBezTo>
                    <a:pt x="9549" y="11876"/>
                    <a:pt x="9813" y="11827"/>
                    <a:pt x="9888" y="11686"/>
                  </a:cubicBezTo>
                  <a:cubicBezTo>
                    <a:pt x="9954" y="11562"/>
                    <a:pt x="9863" y="11505"/>
                    <a:pt x="9756" y="11488"/>
                  </a:cubicBezTo>
                  <a:cubicBezTo>
                    <a:pt x="9846" y="11447"/>
                    <a:pt x="9913" y="11389"/>
                    <a:pt x="9913" y="11331"/>
                  </a:cubicBezTo>
                  <a:cubicBezTo>
                    <a:pt x="10003" y="9927"/>
                    <a:pt x="10020" y="8523"/>
                    <a:pt x="9962" y="7118"/>
                  </a:cubicBezTo>
                  <a:cubicBezTo>
                    <a:pt x="9962" y="7102"/>
                    <a:pt x="9962" y="7077"/>
                    <a:pt x="9962" y="7052"/>
                  </a:cubicBezTo>
                  <a:cubicBezTo>
                    <a:pt x="9929" y="6433"/>
                    <a:pt x="9888" y="5813"/>
                    <a:pt x="9838" y="5194"/>
                  </a:cubicBezTo>
                  <a:cubicBezTo>
                    <a:pt x="9698" y="3690"/>
                    <a:pt x="9648" y="1592"/>
                    <a:pt x="8302" y="593"/>
                  </a:cubicBezTo>
                  <a:cubicBezTo>
                    <a:pt x="7730" y="168"/>
                    <a:pt x="7017" y="1"/>
                    <a:pt x="6280" y="1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30"/>
          <p:cNvSpPr/>
          <p:nvPr/>
        </p:nvSpPr>
        <p:spPr>
          <a:xfrm rot="-1169985">
            <a:off x="-266236" y="3660511"/>
            <a:ext cx="1660422" cy="1887872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rgbClr val="89A9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3"/>
          <p:cNvSpPr/>
          <p:nvPr/>
        </p:nvSpPr>
        <p:spPr>
          <a:xfrm rot="9000000">
            <a:off x="2488173" y="2407993"/>
            <a:ext cx="1555055" cy="3262081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3"/>
          <p:cNvSpPr/>
          <p:nvPr/>
        </p:nvSpPr>
        <p:spPr>
          <a:xfrm rot="3985770">
            <a:off x="243796" y="-715662"/>
            <a:ext cx="3732619" cy="3934015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3"/>
          <p:cNvSpPr/>
          <p:nvPr/>
        </p:nvSpPr>
        <p:spPr>
          <a:xfrm rot="748958">
            <a:off x="3192156" y="-569343"/>
            <a:ext cx="3516835" cy="2119667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33"/>
          <p:cNvGrpSpPr/>
          <p:nvPr/>
        </p:nvGrpSpPr>
        <p:grpSpPr>
          <a:xfrm rot="-7797237">
            <a:off x="4973643" y="3568934"/>
            <a:ext cx="2039632" cy="1999903"/>
            <a:chOff x="1592875" y="1636000"/>
            <a:chExt cx="1066000" cy="1045075"/>
          </a:xfrm>
        </p:grpSpPr>
        <p:sp>
          <p:nvSpPr>
            <p:cNvPr id="318" name="Google Shape;318;p33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rgbClr val="508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rgbClr val="89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33"/>
          <p:cNvSpPr/>
          <p:nvPr/>
        </p:nvSpPr>
        <p:spPr>
          <a:xfrm rot="-5071055">
            <a:off x="1415174" y="3660503"/>
            <a:ext cx="1660426" cy="1887876"/>
          </a:xfrm>
          <a:custGeom>
            <a:avLst/>
            <a:gdLst/>
            <a:ahLst/>
            <a:cxnLst/>
            <a:rect l="l" t="t" r="r" b="b"/>
            <a:pathLst>
              <a:path w="31274" h="35558" extrusionOk="0">
                <a:moveTo>
                  <a:pt x="5484" y="1"/>
                </a:moveTo>
                <a:cubicBezTo>
                  <a:pt x="4024" y="1"/>
                  <a:pt x="2550" y="802"/>
                  <a:pt x="2206" y="2192"/>
                </a:cubicBezTo>
                <a:cubicBezTo>
                  <a:pt x="2008" y="2952"/>
                  <a:pt x="2173" y="3753"/>
                  <a:pt x="2371" y="4521"/>
                </a:cubicBezTo>
                <a:cubicBezTo>
                  <a:pt x="2875" y="6520"/>
                  <a:pt x="3676" y="8618"/>
                  <a:pt x="5427" y="9717"/>
                </a:cubicBezTo>
                <a:cubicBezTo>
                  <a:pt x="7286" y="10898"/>
                  <a:pt x="9946" y="10733"/>
                  <a:pt x="11284" y="12575"/>
                </a:cubicBezTo>
                <a:cubicBezTo>
                  <a:pt x="11424" y="12757"/>
                  <a:pt x="11490" y="12980"/>
                  <a:pt x="11482" y="13211"/>
                </a:cubicBezTo>
                <a:cubicBezTo>
                  <a:pt x="11441" y="13872"/>
                  <a:pt x="10772" y="14062"/>
                  <a:pt x="10210" y="14128"/>
                </a:cubicBezTo>
                <a:cubicBezTo>
                  <a:pt x="9725" y="14185"/>
                  <a:pt x="9239" y="14213"/>
                  <a:pt x="8754" y="14213"/>
                </a:cubicBezTo>
                <a:cubicBezTo>
                  <a:pt x="8040" y="14213"/>
                  <a:pt x="7328" y="14152"/>
                  <a:pt x="6625" y="14029"/>
                </a:cubicBezTo>
                <a:cubicBezTo>
                  <a:pt x="5577" y="13848"/>
                  <a:pt x="4544" y="13531"/>
                  <a:pt x="3483" y="13531"/>
                </a:cubicBezTo>
                <a:cubicBezTo>
                  <a:pt x="3432" y="13531"/>
                  <a:pt x="3380" y="13532"/>
                  <a:pt x="3329" y="13533"/>
                </a:cubicBezTo>
                <a:cubicBezTo>
                  <a:pt x="2222" y="13566"/>
                  <a:pt x="1033" y="14070"/>
                  <a:pt x="595" y="15094"/>
                </a:cubicBezTo>
                <a:cubicBezTo>
                  <a:pt x="0" y="16499"/>
                  <a:pt x="1157" y="18134"/>
                  <a:pt x="2586" y="18679"/>
                </a:cubicBezTo>
                <a:cubicBezTo>
                  <a:pt x="3399" y="18996"/>
                  <a:pt x="4267" y="19069"/>
                  <a:pt x="5147" y="19069"/>
                </a:cubicBezTo>
                <a:cubicBezTo>
                  <a:pt x="5804" y="19069"/>
                  <a:pt x="6467" y="19029"/>
                  <a:pt x="7121" y="19018"/>
                </a:cubicBezTo>
                <a:cubicBezTo>
                  <a:pt x="7231" y="19016"/>
                  <a:pt x="7342" y="19015"/>
                  <a:pt x="7452" y="19015"/>
                </a:cubicBezTo>
                <a:cubicBezTo>
                  <a:pt x="8887" y="19015"/>
                  <a:pt x="10327" y="19164"/>
                  <a:pt x="11738" y="19456"/>
                </a:cubicBezTo>
                <a:cubicBezTo>
                  <a:pt x="13530" y="19836"/>
                  <a:pt x="15686" y="21207"/>
                  <a:pt x="15092" y="22941"/>
                </a:cubicBezTo>
                <a:cubicBezTo>
                  <a:pt x="14764" y="23900"/>
                  <a:pt x="13656" y="24404"/>
                  <a:pt x="12630" y="24404"/>
                </a:cubicBezTo>
                <a:cubicBezTo>
                  <a:pt x="12622" y="24404"/>
                  <a:pt x="12614" y="24404"/>
                  <a:pt x="12605" y="24403"/>
                </a:cubicBezTo>
                <a:cubicBezTo>
                  <a:pt x="11573" y="24395"/>
                  <a:pt x="10590" y="24015"/>
                  <a:pt x="9590" y="23759"/>
                </a:cubicBezTo>
                <a:cubicBezTo>
                  <a:pt x="8639" y="23521"/>
                  <a:pt x="7665" y="23401"/>
                  <a:pt x="6692" y="23401"/>
                </a:cubicBezTo>
                <a:cubicBezTo>
                  <a:pt x="5806" y="23401"/>
                  <a:pt x="4922" y="23501"/>
                  <a:pt x="4056" y="23701"/>
                </a:cubicBezTo>
                <a:cubicBezTo>
                  <a:pt x="2495" y="24065"/>
                  <a:pt x="826" y="24957"/>
                  <a:pt x="479" y="26518"/>
                </a:cubicBezTo>
                <a:cubicBezTo>
                  <a:pt x="0" y="28699"/>
                  <a:pt x="2495" y="30508"/>
                  <a:pt x="4725" y="30508"/>
                </a:cubicBezTo>
                <a:cubicBezTo>
                  <a:pt x="6947" y="30508"/>
                  <a:pt x="9012" y="29401"/>
                  <a:pt x="11193" y="28913"/>
                </a:cubicBezTo>
                <a:cubicBezTo>
                  <a:pt x="11646" y="28812"/>
                  <a:pt x="12122" y="28764"/>
                  <a:pt x="12616" y="28764"/>
                </a:cubicBezTo>
                <a:cubicBezTo>
                  <a:pt x="16526" y="28764"/>
                  <a:pt x="21509" y="31771"/>
                  <a:pt x="24318" y="34844"/>
                </a:cubicBezTo>
                <a:cubicBezTo>
                  <a:pt x="24750" y="35312"/>
                  <a:pt x="25343" y="35558"/>
                  <a:pt x="25944" y="35558"/>
                </a:cubicBezTo>
                <a:cubicBezTo>
                  <a:pt x="26319" y="35558"/>
                  <a:pt x="26698" y="35462"/>
                  <a:pt x="27044" y="35265"/>
                </a:cubicBezTo>
                <a:lnTo>
                  <a:pt x="27052" y="35265"/>
                </a:lnTo>
                <a:cubicBezTo>
                  <a:pt x="27804" y="34844"/>
                  <a:pt x="28060" y="33886"/>
                  <a:pt x="27622" y="33143"/>
                </a:cubicBezTo>
                <a:cubicBezTo>
                  <a:pt x="26837" y="31780"/>
                  <a:pt x="26127" y="30384"/>
                  <a:pt x="25698" y="28872"/>
                </a:cubicBezTo>
                <a:cubicBezTo>
                  <a:pt x="25136" y="26865"/>
                  <a:pt x="25144" y="24610"/>
                  <a:pt x="26193" y="22801"/>
                </a:cubicBezTo>
                <a:cubicBezTo>
                  <a:pt x="27160" y="21124"/>
                  <a:pt x="28886" y="20026"/>
                  <a:pt x="30001" y="18440"/>
                </a:cubicBezTo>
                <a:cubicBezTo>
                  <a:pt x="31108" y="16854"/>
                  <a:pt x="31273" y="14219"/>
                  <a:pt x="29547" y="13351"/>
                </a:cubicBezTo>
                <a:cubicBezTo>
                  <a:pt x="29194" y="13175"/>
                  <a:pt x="28815" y="13101"/>
                  <a:pt x="28427" y="13101"/>
                </a:cubicBezTo>
                <a:cubicBezTo>
                  <a:pt x="27655" y="13101"/>
                  <a:pt x="26850" y="13396"/>
                  <a:pt x="26152" y="13765"/>
                </a:cubicBezTo>
                <a:cubicBezTo>
                  <a:pt x="25111" y="14326"/>
                  <a:pt x="24112" y="15061"/>
                  <a:pt x="22947" y="15235"/>
                </a:cubicBezTo>
                <a:cubicBezTo>
                  <a:pt x="22819" y="15255"/>
                  <a:pt x="22688" y="15264"/>
                  <a:pt x="22556" y="15264"/>
                </a:cubicBezTo>
                <a:cubicBezTo>
                  <a:pt x="21479" y="15264"/>
                  <a:pt x="20342" y="14619"/>
                  <a:pt x="20254" y="13575"/>
                </a:cubicBezTo>
                <a:cubicBezTo>
                  <a:pt x="20105" y="11873"/>
                  <a:pt x="22418" y="11220"/>
                  <a:pt x="23542" y="9940"/>
                </a:cubicBezTo>
                <a:cubicBezTo>
                  <a:pt x="24508" y="8858"/>
                  <a:pt x="24533" y="7066"/>
                  <a:pt x="23599" y="5950"/>
                </a:cubicBezTo>
                <a:cubicBezTo>
                  <a:pt x="23020" y="5252"/>
                  <a:pt x="22107" y="4874"/>
                  <a:pt x="21201" y="4874"/>
                </a:cubicBezTo>
                <a:cubicBezTo>
                  <a:pt x="20660" y="4874"/>
                  <a:pt x="20122" y="5009"/>
                  <a:pt x="19659" y="5290"/>
                </a:cubicBezTo>
                <a:cubicBezTo>
                  <a:pt x="18072" y="6260"/>
                  <a:pt x="17108" y="8692"/>
                  <a:pt x="15400" y="8692"/>
                </a:cubicBezTo>
                <a:cubicBezTo>
                  <a:pt x="15233" y="8692"/>
                  <a:pt x="15059" y="8668"/>
                  <a:pt x="14877" y="8618"/>
                </a:cubicBezTo>
                <a:cubicBezTo>
                  <a:pt x="14571" y="8536"/>
                  <a:pt x="14290" y="8387"/>
                  <a:pt x="14051" y="8189"/>
                </a:cubicBezTo>
                <a:cubicBezTo>
                  <a:pt x="12531" y="6950"/>
                  <a:pt x="11622" y="5174"/>
                  <a:pt x="10540" y="3572"/>
                </a:cubicBezTo>
                <a:cubicBezTo>
                  <a:pt x="9533" y="2093"/>
                  <a:pt x="8269" y="656"/>
                  <a:pt x="6551" y="152"/>
                </a:cubicBezTo>
                <a:cubicBezTo>
                  <a:pt x="6208" y="50"/>
                  <a:pt x="5846" y="1"/>
                  <a:pt x="5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33"/>
          <p:cNvGrpSpPr/>
          <p:nvPr/>
        </p:nvGrpSpPr>
        <p:grpSpPr>
          <a:xfrm rot="2082652">
            <a:off x="941105" y="251426"/>
            <a:ext cx="2039576" cy="1999831"/>
            <a:chOff x="1592875" y="1636000"/>
            <a:chExt cx="1066000" cy="1045075"/>
          </a:xfrm>
        </p:grpSpPr>
        <p:sp>
          <p:nvSpPr>
            <p:cNvPr id="324" name="Google Shape;324;p33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33"/>
          <p:cNvSpPr/>
          <p:nvPr/>
        </p:nvSpPr>
        <p:spPr>
          <a:xfrm rot="-4645087">
            <a:off x="6609374" y="252457"/>
            <a:ext cx="1522008" cy="1253656"/>
          </a:xfrm>
          <a:custGeom>
            <a:avLst/>
            <a:gdLst/>
            <a:ahLst/>
            <a:cxnLst/>
            <a:rect l="l" t="t" r="r" b="b"/>
            <a:pathLst>
              <a:path w="38800" h="31959" extrusionOk="0">
                <a:moveTo>
                  <a:pt x="583" y="1"/>
                </a:moveTo>
                <a:cubicBezTo>
                  <a:pt x="314" y="1"/>
                  <a:pt x="0" y="272"/>
                  <a:pt x="241" y="487"/>
                </a:cubicBezTo>
                <a:cubicBezTo>
                  <a:pt x="4652" y="4336"/>
                  <a:pt x="7510" y="9499"/>
                  <a:pt x="10591" y="14389"/>
                </a:cubicBezTo>
                <a:cubicBezTo>
                  <a:pt x="11186" y="15338"/>
                  <a:pt x="11789" y="16272"/>
                  <a:pt x="12425" y="17197"/>
                </a:cubicBezTo>
                <a:lnTo>
                  <a:pt x="12706" y="17808"/>
                </a:lnTo>
                <a:cubicBezTo>
                  <a:pt x="12706" y="17808"/>
                  <a:pt x="14597" y="22037"/>
                  <a:pt x="16885" y="23772"/>
                </a:cubicBezTo>
                <a:cubicBezTo>
                  <a:pt x="19173" y="25515"/>
                  <a:pt x="21899" y="26580"/>
                  <a:pt x="24592" y="27572"/>
                </a:cubicBezTo>
                <a:cubicBezTo>
                  <a:pt x="25682" y="27976"/>
                  <a:pt x="26797" y="28381"/>
                  <a:pt x="27689" y="29125"/>
                </a:cubicBezTo>
                <a:cubicBezTo>
                  <a:pt x="28955" y="30178"/>
                  <a:pt x="29939" y="31958"/>
                  <a:pt x="31565" y="31958"/>
                </a:cubicBezTo>
                <a:cubicBezTo>
                  <a:pt x="31584" y="31958"/>
                  <a:pt x="31603" y="31958"/>
                  <a:pt x="31621" y="31958"/>
                </a:cubicBezTo>
                <a:cubicBezTo>
                  <a:pt x="30110" y="30653"/>
                  <a:pt x="29085" y="28860"/>
                  <a:pt x="28730" y="26894"/>
                </a:cubicBezTo>
                <a:cubicBezTo>
                  <a:pt x="28573" y="25969"/>
                  <a:pt x="28557" y="25019"/>
                  <a:pt x="28317" y="24119"/>
                </a:cubicBezTo>
                <a:cubicBezTo>
                  <a:pt x="27442" y="20848"/>
                  <a:pt x="23915" y="19097"/>
                  <a:pt x="20644" y="18246"/>
                </a:cubicBezTo>
                <a:cubicBezTo>
                  <a:pt x="17670" y="17461"/>
                  <a:pt x="14449" y="17007"/>
                  <a:pt x="11987" y="15256"/>
                </a:cubicBezTo>
                <a:cubicBezTo>
                  <a:pt x="10434" y="12852"/>
                  <a:pt x="8989" y="10382"/>
                  <a:pt x="7419" y="8004"/>
                </a:cubicBezTo>
                <a:lnTo>
                  <a:pt x="7419" y="8004"/>
                </a:lnTo>
                <a:cubicBezTo>
                  <a:pt x="7502" y="8070"/>
                  <a:pt x="7576" y="8136"/>
                  <a:pt x="7659" y="8210"/>
                </a:cubicBezTo>
                <a:cubicBezTo>
                  <a:pt x="8972" y="9449"/>
                  <a:pt x="10360" y="10688"/>
                  <a:pt x="12078" y="11332"/>
                </a:cubicBezTo>
                <a:cubicBezTo>
                  <a:pt x="12763" y="11588"/>
                  <a:pt x="13490" y="11737"/>
                  <a:pt x="14234" y="11762"/>
                </a:cubicBezTo>
                <a:lnTo>
                  <a:pt x="17521" y="12464"/>
                </a:lnTo>
                <a:cubicBezTo>
                  <a:pt x="19078" y="12939"/>
                  <a:pt x="20692" y="13180"/>
                  <a:pt x="22310" y="13180"/>
                </a:cubicBezTo>
                <a:cubicBezTo>
                  <a:pt x="23310" y="13180"/>
                  <a:pt x="24312" y="13088"/>
                  <a:pt x="25302" y="12902"/>
                </a:cubicBezTo>
                <a:cubicBezTo>
                  <a:pt x="26123" y="12746"/>
                  <a:pt x="26953" y="12535"/>
                  <a:pt x="27775" y="12535"/>
                </a:cubicBezTo>
                <a:cubicBezTo>
                  <a:pt x="28045" y="12535"/>
                  <a:pt x="28314" y="12558"/>
                  <a:pt x="28582" y="12613"/>
                </a:cubicBezTo>
                <a:cubicBezTo>
                  <a:pt x="30101" y="12927"/>
                  <a:pt x="31332" y="14265"/>
                  <a:pt x="32885" y="14273"/>
                </a:cubicBezTo>
                <a:cubicBezTo>
                  <a:pt x="34273" y="14273"/>
                  <a:pt x="35421" y="13207"/>
                  <a:pt x="36313" y="12142"/>
                </a:cubicBezTo>
                <a:cubicBezTo>
                  <a:pt x="37238" y="11027"/>
                  <a:pt x="38072" y="9846"/>
                  <a:pt x="38799" y="8598"/>
                </a:cubicBezTo>
                <a:lnTo>
                  <a:pt x="38799" y="8598"/>
                </a:lnTo>
                <a:cubicBezTo>
                  <a:pt x="38478" y="8633"/>
                  <a:pt x="38157" y="8650"/>
                  <a:pt x="37837" y="8650"/>
                </a:cubicBezTo>
                <a:cubicBezTo>
                  <a:pt x="35470" y="8650"/>
                  <a:pt x="33184" y="7720"/>
                  <a:pt x="31481" y="6046"/>
                </a:cubicBezTo>
                <a:cubicBezTo>
                  <a:pt x="30803" y="5369"/>
                  <a:pt x="30209" y="4567"/>
                  <a:pt x="29358" y="4130"/>
                </a:cubicBezTo>
                <a:cubicBezTo>
                  <a:pt x="28770" y="3829"/>
                  <a:pt x="28123" y="3732"/>
                  <a:pt x="27462" y="3732"/>
                </a:cubicBezTo>
                <a:cubicBezTo>
                  <a:pt x="26888" y="3732"/>
                  <a:pt x="26304" y="3805"/>
                  <a:pt x="25740" y="3882"/>
                </a:cubicBezTo>
                <a:cubicBezTo>
                  <a:pt x="23601" y="4163"/>
                  <a:pt x="21337" y="4501"/>
                  <a:pt x="19661" y="5864"/>
                </a:cubicBezTo>
                <a:cubicBezTo>
                  <a:pt x="18479" y="6831"/>
                  <a:pt x="17711" y="8210"/>
                  <a:pt x="16737" y="9383"/>
                </a:cubicBezTo>
                <a:cubicBezTo>
                  <a:pt x="15968" y="10316"/>
                  <a:pt x="14936" y="11159"/>
                  <a:pt x="13788" y="11407"/>
                </a:cubicBezTo>
                <a:cubicBezTo>
                  <a:pt x="12103" y="11085"/>
                  <a:pt x="10591" y="10011"/>
                  <a:pt x="9311" y="8896"/>
                </a:cubicBezTo>
                <a:cubicBezTo>
                  <a:pt x="8675" y="8334"/>
                  <a:pt x="8063" y="7731"/>
                  <a:pt x="7394" y="7202"/>
                </a:cubicBezTo>
                <a:cubicBezTo>
                  <a:pt x="7023" y="6905"/>
                  <a:pt x="6560" y="6583"/>
                  <a:pt x="6197" y="6211"/>
                </a:cubicBezTo>
                <a:cubicBezTo>
                  <a:pt x="5569" y="5319"/>
                  <a:pt x="4908" y="4443"/>
                  <a:pt x="4206" y="3601"/>
                </a:cubicBezTo>
                <a:cubicBezTo>
                  <a:pt x="3157" y="2337"/>
                  <a:pt x="2017" y="1156"/>
                  <a:pt x="778" y="66"/>
                </a:cubicBezTo>
                <a:cubicBezTo>
                  <a:pt x="724" y="20"/>
                  <a:pt x="655" y="1"/>
                  <a:pt x="583" y="1"/>
                </a:cubicBezTo>
                <a:close/>
              </a:path>
            </a:pathLst>
          </a:custGeom>
          <a:solidFill>
            <a:srgbClr val="89A9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3"/>
          <p:cNvSpPr/>
          <p:nvPr/>
        </p:nvSpPr>
        <p:spPr>
          <a:xfrm rot="5400000">
            <a:off x="5357395" y="584497"/>
            <a:ext cx="2173307" cy="4559006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3"/>
          <p:cNvSpPr/>
          <p:nvPr/>
        </p:nvSpPr>
        <p:spPr>
          <a:xfrm>
            <a:off x="1226450" y="418675"/>
            <a:ext cx="6551810" cy="4071476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3"/>
          <p:cNvSpPr txBox="1">
            <a:spLocks noGrp="1"/>
          </p:cNvSpPr>
          <p:nvPr>
            <p:ph type="title"/>
          </p:nvPr>
        </p:nvSpPr>
        <p:spPr>
          <a:xfrm>
            <a:off x="1606050" y="2309341"/>
            <a:ext cx="59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chemeClr val="accent1"/>
                </a:solidFill>
                <a:latin typeface="#9Slide05 Wolfsbane" pitchFamily="2" charset="0"/>
              </a:rPr>
              <a:t>Định hướng</a:t>
            </a:r>
            <a:endParaRPr sz="8000" b="1" dirty="0">
              <a:solidFill>
                <a:schemeClr val="accent1"/>
              </a:solidFill>
              <a:latin typeface="#9Slide05 Wolfsbane" pitchFamily="2" charset="0"/>
            </a:endParaRPr>
          </a:p>
        </p:txBody>
      </p:sp>
      <p:sp>
        <p:nvSpPr>
          <p:cNvPr id="331" name="Google Shape;331;p33"/>
          <p:cNvSpPr txBox="1">
            <a:spLocks noGrp="1"/>
          </p:cNvSpPr>
          <p:nvPr>
            <p:ph type="title" idx="2"/>
          </p:nvPr>
        </p:nvSpPr>
        <p:spPr>
          <a:xfrm>
            <a:off x="3552750" y="1106125"/>
            <a:ext cx="2038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01.</a:t>
            </a:r>
            <a:endParaRPr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"/>
          <p:cNvSpPr/>
          <p:nvPr/>
        </p:nvSpPr>
        <p:spPr>
          <a:xfrm rot="9367242">
            <a:off x="7391303" y="-335037"/>
            <a:ext cx="2604008" cy="2744430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5"/>
          <p:cNvSpPr/>
          <p:nvPr/>
        </p:nvSpPr>
        <p:spPr>
          <a:xfrm rot="10800000">
            <a:off x="5962512" y="-393928"/>
            <a:ext cx="2453689" cy="1478888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35"/>
          <p:cNvGrpSpPr/>
          <p:nvPr/>
        </p:nvGrpSpPr>
        <p:grpSpPr>
          <a:xfrm rot="10800000">
            <a:off x="6811149" y="-342930"/>
            <a:ext cx="1211190" cy="1174260"/>
            <a:chOff x="1472075" y="2842300"/>
            <a:chExt cx="804350" cy="779825"/>
          </a:xfrm>
        </p:grpSpPr>
        <p:sp>
          <p:nvSpPr>
            <p:cNvPr id="360" name="Google Shape;360;p35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rgbClr val="89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35"/>
          <p:cNvGrpSpPr/>
          <p:nvPr/>
        </p:nvGrpSpPr>
        <p:grpSpPr>
          <a:xfrm>
            <a:off x="1717400" y="1748784"/>
            <a:ext cx="461000" cy="459700"/>
            <a:chOff x="2629463" y="1919150"/>
            <a:chExt cx="461000" cy="459700"/>
          </a:xfrm>
        </p:grpSpPr>
        <p:sp>
          <p:nvSpPr>
            <p:cNvPr id="366" name="Google Shape;366;p35"/>
            <p:cNvSpPr/>
            <p:nvPr/>
          </p:nvSpPr>
          <p:spPr>
            <a:xfrm>
              <a:off x="2915938" y="1919150"/>
              <a:ext cx="174525" cy="190025"/>
            </a:xfrm>
            <a:custGeom>
              <a:avLst/>
              <a:gdLst/>
              <a:ahLst/>
              <a:cxnLst/>
              <a:rect l="l" t="t" r="r" b="b"/>
              <a:pathLst>
                <a:path w="6981" h="7601" extrusionOk="0">
                  <a:moveTo>
                    <a:pt x="4430" y="1"/>
                  </a:moveTo>
                  <a:cubicBezTo>
                    <a:pt x="3723" y="1"/>
                    <a:pt x="3034" y="311"/>
                    <a:pt x="2569" y="845"/>
                  </a:cubicBezTo>
                  <a:cubicBezTo>
                    <a:pt x="2310" y="1138"/>
                    <a:pt x="2138" y="1483"/>
                    <a:pt x="2034" y="1862"/>
                  </a:cubicBezTo>
                  <a:cubicBezTo>
                    <a:pt x="1655" y="3361"/>
                    <a:pt x="1000" y="4688"/>
                    <a:pt x="122" y="5825"/>
                  </a:cubicBezTo>
                  <a:lnTo>
                    <a:pt x="1" y="5963"/>
                  </a:lnTo>
                  <a:lnTo>
                    <a:pt x="2069" y="7600"/>
                  </a:lnTo>
                  <a:lnTo>
                    <a:pt x="2189" y="7463"/>
                  </a:lnTo>
                  <a:cubicBezTo>
                    <a:pt x="3068" y="6342"/>
                    <a:pt x="4223" y="5395"/>
                    <a:pt x="5584" y="4688"/>
                  </a:cubicBezTo>
                  <a:cubicBezTo>
                    <a:pt x="5825" y="4550"/>
                    <a:pt x="6050" y="4395"/>
                    <a:pt x="6239" y="4188"/>
                  </a:cubicBezTo>
                  <a:cubicBezTo>
                    <a:pt x="6291" y="4137"/>
                    <a:pt x="6325" y="4085"/>
                    <a:pt x="6377" y="4016"/>
                  </a:cubicBezTo>
                  <a:cubicBezTo>
                    <a:pt x="6791" y="3499"/>
                    <a:pt x="6980" y="2827"/>
                    <a:pt x="6894" y="2155"/>
                  </a:cubicBezTo>
                  <a:cubicBezTo>
                    <a:pt x="6808" y="1483"/>
                    <a:pt x="6446" y="897"/>
                    <a:pt x="5912" y="483"/>
                  </a:cubicBezTo>
                  <a:cubicBezTo>
                    <a:pt x="5481" y="173"/>
                    <a:pt x="4981" y="1"/>
                    <a:pt x="4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2826338" y="2048825"/>
              <a:ext cx="177950" cy="159875"/>
            </a:xfrm>
            <a:custGeom>
              <a:avLst/>
              <a:gdLst/>
              <a:ahLst/>
              <a:cxnLst/>
              <a:rect l="l" t="t" r="r" b="b"/>
              <a:pathLst>
                <a:path w="7118" h="6395" extrusionOk="0">
                  <a:moveTo>
                    <a:pt x="862" y="1"/>
                  </a:moveTo>
                  <a:lnTo>
                    <a:pt x="207" y="828"/>
                  </a:lnTo>
                  <a:lnTo>
                    <a:pt x="483" y="1052"/>
                  </a:lnTo>
                  <a:cubicBezTo>
                    <a:pt x="724" y="1242"/>
                    <a:pt x="759" y="1569"/>
                    <a:pt x="586" y="1810"/>
                  </a:cubicBezTo>
                  <a:lnTo>
                    <a:pt x="1" y="2551"/>
                  </a:lnTo>
                  <a:lnTo>
                    <a:pt x="4843" y="6394"/>
                  </a:lnTo>
                  <a:lnTo>
                    <a:pt x="5412" y="5653"/>
                  </a:lnTo>
                  <a:cubicBezTo>
                    <a:pt x="5498" y="5550"/>
                    <a:pt x="5636" y="5464"/>
                    <a:pt x="5773" y="5446"/>
                  </a:cubicBezTo>
                  <a:cubicBezTo>
                    <a:pt x="5791" y="5444"/>
                    <a:pt x="5809" y="5443"/>
                    <a:pt x="5828" y="5443"/>
                  </a:cubicBezTo>
                  <a:cubicBezTo>
                    <a:pt x="5950" y="5443"/>
                    <a:pt x="6080" y="5492"/>
                    <a:pt x="6170" y="5567"/>
                  </a:cubicBezTo>
                  <a:lnTo>
                    <a:pt x="6463" y="5791"/>
                  </a:lnTo>
                  <a:lnTo>
                    <a:pt x="7118" y="4947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2629463" y="1962675"/>
              <a:ext cx="123650" cy="123225"/>
            </a:xfrm>
            <a:custGeom>
              <a:avLst/>
              <a:gdLst/>
              <a:ahLst/>
              <a:cxnLst/>
              <a:rect l="l" t="t" r="r" b="b"/>
              <a:pathLst>
                <a:path w="4946" h="4929" extrusionOk="0">
                  <a:moveTo>
                    <a:pt x="4412" y="0"/>
                  </a:moveTo>
                  <a:cubicBezTo>
                    <a:pt x="4274" y="0"/>
                    <a:pt x="4136" y="52"/>
                    <a:pt x="4033" y="155"/>
                  </a:cubicBezTo>
                  <a:lnTo>
                    <a:pt x="155" y="4016"/>
                  </a:lnTo>
                  <a:cubicBezTo>
                    <a:pt x="69" y="4119"/>
                    <a:pt x="0" y="4257"/>
                    <a:pt x="0" y="4395"/>
                  </a:cubicBezTo>
                  <a:lnTo>
                    <a:pt x="0" y="4929"/>
                  </a:lnTo>
                  <a:lnTo>
                    <a:pt x="4412" y="4929"/>
                  </a:lnTo>
                  <a:cubicBezTo>
                    <a:pt x="4705" y="4929"/>
                    <a:pt x="4946" y="4688"/>
                    <a:pt x="4946" y="4395"/>
                  </a:cubicBezTo>
                  <a:cubicBezTo>
                    <a:pt x="4946" y="4395"/>
                    <a:pt x="4946" y="155"/>
                    <a:pt x="4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2878038" y="2262525"/>
              <a:ext cx="18125" cy="18100"/>
            </a:xfrm>
            <a:custGeom>
              <a:avLst/>
              <a:gdLst/>
              <a:ahLst/>
              <a:cxnLst/>
              <a:rect l="l" t="t" r="r" b="b"/>
              <a:pathLst>
                <a:path w="725" h="724" extrusionOk="0">
                  <a:moveTo>
                    <a:pt x="0" y="0"/>
                  </a:moveTo>
                  <a:lnTo>
                    <a:pt x="0" y="724"/>
                  </a:lnTo>
                  <a:lnTo>
                    <a:pt x="345" y="724"/>
                  </a:lnTo>
                  <a:cubicBezTo>
                    <a:pt x="552" y="724"/>
                    <a:pt x="724" y="552"/>
                    <a:pt x="724" y="362"/>
                  </a:cubicBezTo>
                  <a:cubicBezTo>
                    <a:pt x="724" y="155"/>
                    <a:pt x="552" y="0"/>
                    <a:pt x="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2629463" y="1962675"/>
              <a:ext cx="333900" cy="416175"/>
            </a:xfrm>
            <a:custGeom>
              <a:avLst/>
              <a:gdLst/>
              <a:ahLst/>
              <a:cxnLst/>
              <a:rect l="l" t="t" r="r" b="b"/>
              <a:pathLst>
                <a:path w="13356" h="16647" extrusionOk="0">
                  <a:moveTo>
                    <a:pt x="3688" y="11305"/>
                  </a:moveTo>
                  <a:cubicBezTo>
                    <a:pt x="3878" y="11305"/>
                    <a:pt x="4033" y="11460"/>
                    <a:pt x="4033" y="11650"/>
                  </a:cubicBezTo>
                  <a:lnTo>
                    <a:pt x="4033" y="14148"/>
                  </a:lnTo>
                  <a:cubicBezTo>
                    <a:pt x="4033" y="14338"/>
                    <a:pt x="3878" y="14493"/>
                    <a:pt x="3688" y="14493"/>
                  </a:cubicBezTo>
                  <a:cubicBezTo>
                    <a:pt x="3498" y="14493"/>
                    <a:pt x="3361" y="14338"/>
                    <a:pt x="3361" y="14148"/>
                  </a:cubicBezTo>
                  <a:lnTo>
                    <a:pt x="3361" y="13200"/>
                  </a:lnTo>
                  <a:lnTo>
                    <a:pt x="2309" y="13200"/>
                  </a:lnTo>
                  <a:lnTo>
                    <a:pt x="2309" y="14148"/>
                  </a:lnTo>
                  <a:cubicBezTo>
                    <a:pt x="2309" y="14338"/>
                    <a:pt x="2154" y="14493"/>
                    <a:pt x="1965" y="14493"/>
                  </a:cubicBezTo>
                  <a:cubicBezTo>
                    <a:pt x="1775" y="14493"/>
                    <a:pt x="1620" y="14338"/>
                    <a:pt x="1620" y="14148"/>
                  </a:cubicBezTo>
                  <a:lnTo>
                    <a:pt x="1620" y="11650"/>
                  </a:lnTo>
                  <a:cubicBezTo>
                    <a:pt x="1620" y="11460"/>
                    <a:pt x="1775" y="11305"/>
                    <a:pt x="1965" y="11305"/>
                  </a:cubicBezTo>
                  <a:cubicBezTo>
                    <a:pt x="2154" y="11305"/>
                    <a:pt x="2309" y="11460"/>
                    <a:pt x="2309" y="11650"/>
                  </a:cubicBezTo>
                  <a:lnTo>
                    <a:pt x="2309" y="12511"/>
                  </a:lnTo>
                  <a:lnTo>
                    <a:pt x="3361" y="12511"/>
                  </a:lnTo>
                  <a:lnTo>
                    <a:pt x="3361" y="11650"/>
                  </a:lnTo>
                  <a:cubicBezTo>
                    <a:pt x="3361" y="11460"/>
                    <a:pt x="3498" y="11305"/>
                    <a:pt x="3688" y="11305"/>
                  </a:cubicBezTo>
                  <a:close/>
                  <a:moveTo>
                    <a:pt x="6135" y="11339"/>
                  </a:moveTo>
                  <a:cubicBezTo>
                    <a:pt x="6325" y="11339"/>
                    <a:pt x="6480" y="11477"/>
                    <a:pt x="6480" y="11667"/>
                  </a:cubicBezTo>
                  <a:cubicBezTo>
                    <a:pt x="6480" y="11856"/>
                    <a:pt x="6325" y="12011"/>
                    <a:pt x="6135" y="12011"/>
                  </a:cubicBezTo>
                  <a:lnTo>
                    <a:pt x="5428" y="12011"/>
                  </a:lnTo>
                  <a:lnTo>
                    <a:pt x="5428" y="12563"/>
                  </a:lnTo>
                  <a:lnTo>
                    <a:pt x="6049" y="12563"/>
                  </a:lnTo>
                  <a:cubicBezTo>
                    <a:pt x="6238" y="12563"/>
                    <a:pt x="6394" y="12718"/>
                    <a:pt x="6394" y="12907"/>
                  </a:cubicBezTo>
                  <a:cubicBezTo>
                    <a:pt x="6394" y="13097"/>
                    <a:pt x="6238" y="13252"/>
                    <a:pt x="6049" y="13252"/>
                  </a:cubicBezTo>
                  <a:lnTo>
                    <a:pt x="5428" y="13252"/>
                  </a:lnTo>
                  <a:lnTo>
                    <a:pt x="5428" y="13804"/>
                  </a:lnTo>
                  <a:lnTo>
                    <a:pt x="6135" y="13804"/>
                  </a:lnTo>
                  <a:cubicBezTo>
                    <a:pt x="6325" y="13804"/>
                    <a:pt x="6480" y="13959"/>
                    <a:pt x="6480" y="14148"/>
                  </a:cubicBezTo>
                  <a:cubicBezTo>
                    <a:pt x="6480" y="14338"/>
                    <a:pt x="6325" y="14493"/>
                    <a:pt x="6135" y="14493"/>
                  </a:cubicBezTo>
                  <a:lnTo>
                    <a:pt x="5084" y="14493"/>
                  </a:lnTo>
                  <a:cubicBezTo>
                    <a:pt x="4894" y="14493"/>
                    <a:pt x="4739" y="14338"/>
                    <a:pt x="4739" y="14148"/>
                  </a:cubicBezTo>
                  <a:lnTo>
                    <a:pt x="4739" y="11667"/>
                  </a:lnTo>
                  <a:cubicBezTo>
                    <a:pt x="4739" y="11477"/>
                    <a:pt x="4894" y="11339"/>
                    <a:pt x="5084" y="11339"/>
                  </a:cubicBezTo>
                  <a:close/>
                  <a:moveTo>
                    <a:pt x="7479" y="11305"/>
                  </a:moveTo>
                  <a:cubicBezTo>
                    <a:pt x="7669" y="11305"/>
                    <a:pt x="7824" y="11460"/>
                    <a:pt x="7824" y="11650"/>
                  </a:cubicBezTo>
                  <a:lnTo>
                    <a:pt x="7824" y="13804"/>
                  </a:lnTo>
                  <a:lnTo>
                    <a:pt x="8358" y="13804"/>
                  </a:lnTo>
                  <a:cubicBezTo>
                    <a:pt x="8548" y="13804"/>
                    <a:pt x="8703" y="13959"/>
                    <a:pt x="8703" y="14148"/>
                  </a:cubicBezTo>
                  <a:cubicBezTo>
                    <a:pt x="8703" y="14321"/>
                    <a:pt x="8548" y="14476"/>
                    <a:pt x="8358" y="14476"/>
                  </a:cubicBezTo>
                  <a:cubicBezTo>
                    <a:pt x="8065" y="14493"/>
                    <a:pt x="7876" y="14493"/>
                    <a:pt x="7738" y="14493"/>
                  </a:cubicBezTo>
                  <a:cubicBezTo>
                    <a:pt x="7462" y="14493"/>
                    <a:pt x="7445" y="14476"/>
                    <a:pt x="7427" y="14476"/>
                  </a:cubicBezTo>
                  <a:cubicBezTo>
                    <a:pt x="7255" y="14458"/>
                    <a:pt x="7152" y="14303"/>
                    <a:pt x="7152" y="14148"/>
                  </a:cubicBezTo>
                  <a:lnTo>
                    <a:pt x="7152" y="11650"/>
                  </a:lnTo>
                  <a:cubicBezTo>
                    <a:pt x="7152" y="11460"/>
                    <a:pt x="7290" y="11305"/>
                    <a:pt x="7479" y="11305"/>
                  </a:cubicBezTo>
                  <a:close/>
                  <a:moveTo>
                    <a:pt x="10288" y="11305"/>
                  </a:moveTo>
                  <a:cubicBezTo>
                    <a:pt x="10874" y="11305"/>
                    <a:pt x="11356" y="11770"/>
                    <a:pt x="11356" y="12356"/>
                  </a:cubicBezTo>
                  <a:cubicBezTo>
                    <a:pt x="11356" y="12925"/>
                    <a:pt x="10874" y="13407"/>
                    <a:pt x="10288" y="13407"/>
                  </a:cubicBezTo>
                  <a:lnTo>
                    <a:pt x="9943" y="13407"/>
                  </a:lnTo>
                  <a:lnTo>
                    <a:pt x="9943" y="14148"/>
                  </a:lnTo>
                  <a:cubicBezTo>
                    <a:pt x="9943" y="14338"/>
                    <a:pt x="9788" y="14493"/>
                    <a:pt x="9599" y="14493"/>
                  </a:cubicBezTo>
                  <a:cubicBezTo>
                    <a:pt x="9409" y="14493"/>
                    <a:pt x="9254" y="14338"/>
                    <a:pt x="9254" y="14148"/>
                  </a:cubicBezTo>
                  <a:lnTo>
                    <a:pt x="9254" y="11650"/>
                  </a:lnTo>
                  <a:cubicBezTo>
                    <a:pt x="9254" y="11460"/>
                    <a:pt x="9409" y="11305"/>
                    <a:pt x="9599" y="11305"/>
                  </a:cubicBezTo>
                  <a:close/>
                  <a:moveTo>
                    <a:pt x="6014" y="0"/>
                  </a:moveTo>
                  <a:cubicBezTo>
                    <a:pt x="6032" y="155"/>
                    <a:pt x="6032" y="4395"/>
                    <a:pt x="6032" y="4395"/>
                  </a:cubicBezTo>
                  <a:cubicBezTo>
                    <a:pt x="6032" y="5291"/>
                    <a:pt x="5308" y="6014"/>
                    <a:pt x="4412" y="6014"/>
                  </a:cubicBezTo>
                  <a:lnTo>
                    <a:pt x="0" y="6014"/>
                  </a:lnTo>
                  <a:lnTo>
                    <a:pt x="0" y="16113"/>
                  </a:lnTo>
                  <a:cubicBezTo>
                    <a:pt x="0" y="16406"/>
                    <a:pt x="241" y="16647"/>
                    <a:pt x="552" y="16647"/>
                  </a:cubicBezTo>
                  <a:lnTo>
                    <a:pt x="12821" y="16647"/>
                  </a:lnTo>
                  <a:cubicBezTo>
                    <a:pt x="13114" y="16647"/>
                    <a:pt x="13355" y="16406"/>
                    <a:pt x="13355" y="16113"/>
                  </a:cubicBezTo>
                  <a:lnTo>
                    <a:pt x="13355" y="10771"/>
                  </a:lnTo>
                  <a:lnTo>
                    <a:pt x="13235" y="10926"/>
                  </a:lnTo>
                  <a:cubicBezTo>
                    <a:pt x="13149" y="11046"/>
                    <a:pt x="13028" y="11115"/>
                    <a:pt x="12873" y="11133"/>
                  </a:cubicBezTo>
                  <a:cubicBezTo>
                    <a:pt x="12850" y="11135"/>
                    <a:pt x="12827" y="11137"/>
                    <a:pt x="12804" y="11137"/>
                  </a:cubicBezTo>
                  <a:cubicBezTo>
                    <a:pt x="12690" y="11137"/>
                    <a:pt x="12577" y="11101"/>
                    <a:pt x="12477" y="11029"/>
                  </a:cubicBezTo>
                  <a:lnTo>
                    <a:pt x="6790" y="6514"/>
                  </a:lnTo>
                  <a:cubicBezTo>
                    <a:pt x="6566" y="6325"/>
                    <a:pt x="6531" y="5997"/>
                    <a:pt x="6704" y="5756"/>
                  </a:cubicBezTo>
                  <a:lnTo>
                    <a:pt x="7272" y="5015"/>
                  </a:lnTo>
                  <a:lnTo>
                    <a:pt x="6997" y="4791"/>
                  </a:lnTo>
                  <a:cubicBezTo>
                    <a:pt x="6755" y="4601"/>
                    <a:pt x="6721" y="4274"/>
                    <a:pt x="6910" y="4033"/>
                  </a:cubicBezTo>
                  <a:lnTo>
                    <a:pt x="8237" y="2344"/>
                  </a:lnTo>
                  <a:cubicBezTo>
                    <a:pt x="8324" y="2241"/>
                    <a:pt x="8444" y="2154"/>
                    <a:pt x="8599" y="2154"/>
                  </a:cubicBezTo>
                  <a:cubicBezTo>
                    <a:pt x="8622" y="2152"/>
                    <a:pt x="8645" y="2150"/>
                    <a:pt x="8668" y="2150"/>
                  </a:cubicBezTo>
                  <a:cubicBezTo>
                    <a:pt x="8783" y="2150"/>
                    <a:pt x="8895" y="2186"/>
                    <a:pt x="8996" y="2258"/>
                  </a:cubicBezTo>
                  <a:lnTo>
                    <a:pt x="10633" y="3567"/>
                  </a:lnTo>
                  <a:lnTo>
                    <a:pt x="10995" y="3051"/>
                  </a:lnTo>
                  <a:cubicBezTo>
                    <a:pt x="11632" y="2172"/>
                    <a:pt x="12115" y="1138"/>
                    <a:pt x="12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E46214A-1649-473F-67D3-1691E93CD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484446"/>
              </p:ext>
            </p:extLst>
          </p:nvPr>
        </p:nvGraphicFramePr>
        <p:xfrm>
          <a:off x="380233" y="446133"/>
          <a:ext cx="8279026" cy="4460603"/>
        </p:xfrm>
        <a:graphic>
          <a:graphicData uri="http://schemas.openxmlformats.org/drawingml/2006/table">
            <a:tbl>
              <a:tblPr firstRow="1" firstCol="1" bandRow="1">
                <a:tableStyleId>{69F04C60-0B9F-41E5-BDBD-4DE8210ACF09}</a:tableStyleId>
              </a:tblPr>
              <a:tblGrid>
                <a:gridCol w="4785162">
                  <a:extLst>
                    <a:ext uri="{9D8B030D-6E8A-4147-A177-3AD203B41FA5}">
                      <a16:colId xmlns:a16="http://schemas.microsoft.com/office/drawing/2014/main" val="3400605496"/>
                    </a:ext>
                  </a:extLst>
                </a:gridCol>
                <a:gridCol w="3493864">
                  <a:extLst>
                    <a:ext uri="{9D8B030D-6E8A-4147-A177-3AD203B41FA5}">
                      <a16:colId xmlns:a16="http://schemas.microsoft.com/office/drawing/2014/main" val="1647454521"/>
                    </a:ext>
                  </a:extLst>
                </a:gridCol>
              </a:tblGrid>
              <a:tr h="65925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PHIẾU HỌC TẬP SỐ 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Tìm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hiểu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kiểu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bài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phân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tích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đặc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điểm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nhân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vật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27" marR="39827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779480"/>
                  </a:ext>
                </a:extLst>
              </a:tr>
              <a:tr h="741922">
                <a:tc gridSpan="2">
                  <a:txBody>
                    <a:bodyPr/>
                    <a:lstStyle/>
                    <a:p>
                      <a:pPr marL="342900" marR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AutoNum type="arabicPeriod"/>
                      </a:pP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Em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hiểu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thế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nào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phân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tích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đặc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điểm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</a:p>
                    <a:p>
                      <a:pPr marL="0" marR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sz="14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39827" marR="39827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831893"/>
                  </a:ext>
                </a:extLst>
              </a:tr>
              <a:tr h="538843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Đọc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3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“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Thiên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nhiên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con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truyện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Đất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rừng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phương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Nam” (SGK/85)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thực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hiện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sau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  <a:endParaRPr lang="en-US" sz="1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9827" marR="39827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495613"/>
                  </a:ext>
                </a:extLst>
              </a:tr>
              <a:tr h="3092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a.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trích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viết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nào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  <a:endParaRPr lang="en-US" sz="1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9827" marR="39827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27" marR="39827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42828"/>
                  </a:ext>
                </a:extLst>
              </a:tr>
              <a:tr h="359228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b.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Chỉ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ra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yếu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tố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phân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tích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đặc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điểm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endParaRPr lang="en-US" sz="1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9827" marR="39827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144514"/>
                  </a:ext>
                </a:extLst>
              </a:tr>
              <a:tr h="3683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Các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chi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tiết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về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nhân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vật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tác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phẩm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27" marR="39827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Nhận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xét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người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viết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27" marR="39827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955728"/>
                  </a:ext>
                </a:extLst>
              </a:tr>
              <a:tr h="27548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27" marR="39827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27" marR="39827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783324"/>
                  </a:ext>
                </a:extLst>
              </a:tr>
              <a:tr h="26336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27" marR="39827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27" marR="39827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768458"/>
                  </a:ext>
                </a:extLst>
              </a:tr>
              <a:tr h="27758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27" marR="39827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27" marR="39827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741986"/>
                  </a:ext>
                </a:extLst>
              </a:tr>
              <a:tr h="667295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đó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hãy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rút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ra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đặc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điểm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phân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tích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đặc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điểm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39827" marR="39827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4908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#9Slide03 SVN-Avo Bold" panose="02040603050506020204" pitchFamily="18" charset="0"/>
              </a:rPr>
              <a:t>I. Định hướng</a:t>
            </a:r>
            <a:endParaRPr sz="2400" dirty="0">
              <a:latin typeface="#9Slide03 SVN-Avo Bold" panose="02040603050506020204" pitchFamily="18" charset="0"/>
            </a:endParaRPr>
          </a:p>
        </p:txBody>
      </p:sp>
      <p:grpSp>
        <p:nvGrpSpPr>
          <p:cNvPr id="405" name="Google Shape;405;p37"/>
          <p:cNvGrpSpPr/>
          <p:nvPr/>
        </p:nvGrpSpPr>
        <p:grpSpPr>
          <a:xfrm>
            <a:off x="6159238" y="1748784"/>
            <a:ext cx="459275" cy="459700"/>
            <a:chOff x="6055288" y="1919150"/>
            <a:chExt cx="459275" cy="459700"/>
          </a:xfrm>
        </p:grpSpPr>
        <p:sp>
          <p:nvSpPr>
            <p:cNvPr id="406" name="Google Shape;406;p37"/>
            <p:cNvSpPr/>
            <p:nvPr/>
          </p:nvSpPr>
          <p:spPr>
            <a:xfrm>
              <a:off x="6095363" y="2192725"/>
              <a:ext cx="163300" cy="146925"/>
            </a:xfrm>
            <a:custGeom>
              <a:avLst/>
              <a:gdLst/>
              <a:ahLst/>
              <a:cxnLst/>
              <a:rect l="l" t="t" r="r" b="b"/>
              <a:pathLst>
                <a:path w="6532" h="5877" extrusionOk="0">
                  <a:moveTo>
                    <a:pt x="4877" y="1"/>
                  </a:moveTo>
                  <a:cubicBezTo>
                    <a:pt x="3964" y="1"/>
                    <a:pt x="3223" y="741"/>
                    <a:pt x="3223" y="1655"/>
                  </a:cubicBezTo>
                  <a:cubicBezTo>
                    <a:pt x="3223" y="1655"/>
                    <a:pt x="3223" y="1672"/>
                    <a:pt x="3223" y="1672"/>
                  </a:cubicBezTo>
                  <a:cubicBezTo>
                    <a:pt x="3136" y="1655"/>
                    <a:pt x="3067" y="1655"/>
                    <a:pt x="2981" y="1655"/>
                  </a:cubicBezTo>
                  <a:cubicBezTo>
                    <a:pt x="2033" y="1655"/>
                    <a:pt x="1275" y="2413"/>
                    <a:pt x="1275" y="3361"/>
                  </a:cubicBezTo>
                  <a:cubicBezTo>
                    <a:pt x="1275" y="3395"/>
                    <a:pt x="1275" y="3413"/>
                    <a:pt x="1275" y="3430"/>
                  </a:cubicBezTo>
                  <a:lnTo>
                    <a:pt x="1224" y="3430"/>
                  </a:lnTo>
                  <a:cubicBezTo>
                    <a:pt x="551" y="3430"/>
                    <a:pt x="0" y="3981"/>
                    <a:pt x="0" y="4653"/>
                  </a:cubicBezTo>
                  <a:cubicBezTo>
                    <a:pt x="0" y="5325"/>
                    <a:pt x="551" y="5877"/>
                    <a:pt x="1224" y="5877"/>
                  </a:cubicBezTo>
                  <a:cubicBezTo>
                    <a:pt x="1775" y="5877"/>
                    <a:pt x="2258" y="5498"/>
                    <a:pt x="2395" y="4981"/>
                  </a:cubicBezTo>
                  <a:cubicBezTo>
                    <a:pt x="2585" y="5050"/>
                    <a:pt x="2774" y="5084"/>
                    <a:pt x="2981" y="5084"/>
                  </a:cubicBezTo>
                  <a:cubicBezTo>
                    <a:pt x="3291" y="5084"/>
                    <a:pt x="3584" y="4998"/>
                    <a:pt x="3826" y="4843"/>
                  </a:cubicBezTo>
                  <a:cubicBezTo>
                    <a:pt x="4067" y="5274"/>
                    <a:pt x="4532" y="5567"/>
                    <a:pt x="5049" y="5567"/>
                  </a:cubicBezTo>
                  <a:cubicBezTo>
                    <a:pt x="5807" y="5567"/>
                    <a:pt x="6428" y="4946"/>
                    <a:pt x="6428" y="4171"/>
                  </a:cubicBezTo>
                  <a:cubicBezTo>
                    <a:pt x="6428" y="3688"/>
                    <a:pt x="6187" y="3275"/>
                    <a:pt x="5825" y="3016"/>
                  </a:cubicBezTo>
                  <a:cubicBezTo>
                    <a:pt x="6255" y="2723"/>
                    <a:pt x="6531" y="2223"/>
                    <a:pt x="6531" y="1655"/>
                  </a:cubicBezTo>
                  <a:cubicBezTo>
                    <a:pt x="6531" y="741"/>
                    <a:pt x="5790" y="1"/>
                    <a:pt x="4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6283188" y="1919150"/>
              <a:ext cx="115475" cy="91375"/>
            </a:xfrm>
            <a:custGeom>
              <a:avLst/>
              <a:gdLst/>
              <a:ahLst/>
              <a:cxnLst/>
              <a:rect l="l" t="t" r="r" b="b"/>
              <a:pathLst>
                <a:path w="4619" h="3655" extrusionOk="0">
                  <a:moveTo>
                    <a:pt x="2844" y="1"/>
                  </a:moveTo>
                  <a:cubicBezTo>
                    <a:pt x="2068" y="1"/>
                    <a:pt x="1396" y="518"/>
                    <a:pt x="1172" y="1224"/>
                  </a:cubicBezTo>
                  <a:cubicBezTo>
                    <a:pt x="517" y="1259"/>
                    <a:pt x="0" y="1793"/>
                    <a:pt x="0" y="2448"/>
                  </a:cubicBezTo>
                  <a:cubicBezTo>
                    <a:pt x="0" y="3120"/>
                    <a:pt x="552" y="3654"/>
                    <a:pt x="1224" y="3654"/>
                  </a:cubicBezTo>
                  <a:cubicBezTo>
                    <a:pt x="1534" y="3654"/>
                    <a:pt x="1827" y="3534"/>
                    <a:pt x="2051" y="3344"/>
                  </a:cubicBezTo>
                  <a:cubicBezTo>
                    <a:pt x="2292" y="3465"/>
                    <a:pt x="2568" y="3534"/>
                    <a:pt x="2844" y="3534"/>
                  </a:cubicBezTo>
                  <a:cubicBezTo>
                    <a:pt x="3826" y="3534"/>
                    <a:pt x="4619" y="2741"/>
                    <a:pt x="4619" y="1776"/>
                  </a:cubicBezTo>
                  <a:cubicBezTo>
                    <a:pt x="4619" y="794"/>
                    <a:pt x="3826" y="1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6055288" y="1993250"/>
              <a:ext cx="459275" cy="302475"/>
            </a:xfrm>
            <a:custGeom>
              <a:avLst/>
              <a:gdLst/>
              <a:ahLst/>
              <a:cxnLst/>
              <a:rect l="l" t="t" r="r" b="b"/>
              <a:pathLst>
                <a:path w="18371" h="12099" extrusionOk="0">
                  <a:moveTo>
                    <a:pt x="535" y="1"/>
                  </a:moveTo>
                  <a:cubicBezTo>
                    <a:pt x="242" y="1"/>
                    <a:pt x="0" y="242"/>
                    <a:pt x="0" y="535"/>
                  </a:cubicBezTo>
                  <a:lnTo>
                    <a:pt x="0" y="11564"/>
                  </a:lnTo>
                  <a:cubicBezTo>
                    <a:pt x="0" y="11857"/>
                    <a:pt x="242" y="12098"/>
                    <a:pt x="535" y="12098"/>
                  </a:cubicBezTo>
                  <a:lnTo>
                    <a:pt x="586" y="12098"/>
                  </a:lnTo>
                  <a:cubicBezTo>
                    <a:pt x="759" y="11392"/>
                    <a:pt x="1258" y="10806"/>
                    <a:pt x="1913" y="10513"/>
                  </a:cubicBezTo>
                  <a:cubicBezTo>
                    <a:pt x="1948" y="10427"/>
                    <a:pt x="1982" y="10340"/>
                    <a:pt x="2017" y="10237"/>
                  </a:cubicBezTo>
                  <a:cubicBezTo>
                    <a:pt x="1741" y="10237"/>
                    <a:pt x="1500" y="9996"/>
                    <a:pt x="1500" y="9703"/>
                  </a:cubicBezTo>
                  <a:lnTo>
                    <a:pt x="1500" y="2396"/>
                  </a:lnTo>
                  <a:cubicBezTo>
                    <a:pt x="1500" y="2086"/>
                    <a:pt x="1741" y="1845"/>
                    <a:pt x="2051" y="1845"/>
                  </a:cubicBezTo>
                  <a:lnTo>
                    <a:pt x="16320" y="1845"/>
                  </a:lnTo>
                  <a:cubicBezTo>
                    <a:pt x="16630" y="1845"/>
                    <a:pt x="16871" y="2086"/>
                    <a:pt x="16871" y="2396"/>
                  </a:cubicBezTo>
                  <a:lnTo>
                    <a:pt x="16871" y="8962"/>
                  </a:lnTo>
                  <a:cubicBezTo>
                    <a:pt x="17440" y="9169"/>
                    <a:pt x="17957" y="9496"/>
                    <a:pt x="18370" y="9944"/>
                  </a:cubicBezTo>
                  <a:lnTo>
                    <a:pt x="18370" y="535"/>
                  </a:lnTo>
                  <a:cubicBezTo>
                    <a:pt x="18370" y="242"/>
                    <a:pt x="18129" y="1"/>
                    <a:pt x="17836" y="1"/>
                  </a:cubicBezTo>
                  <a:lnTo>
                    <a:pt x="14545" y="1"/>
                  </a:lnTo>
                  <a:cubicBezTo>
                    <a:pt x="14097" y="966"/>
                    <a:pt x="13114" y="1655"/>
                    <a:pt x="11960" y="1655"/>
                  </a:cubicBezTo>
                  <a:cubicBezTo>
                    <a:pt x="11736" y="1655"/>
                    <a:pt x="11512" y="1621"/>
                    <a:pt x="11288" y="1569"/>
                  </a:cubicBezTo>
                  <a:cubicBezTo>
                    <a:pt x="10995" y="1707"/>
                    <a:pt x="10667" y="1776"/>
                    <a:pt x="10340" y="1776"/>
                  </a:cubicBezTo>
                  <a:cubicBezTo>
                    <a:pt x="9254" y="1776"/>
                    <a:pt x="8341" y="1018"/>
                    <a:pt x="8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6276288" y="2249150"/>
              <a:ext cx="91800" cy="46575"/>
            </a:xfrm>
            <a:custGeom>
              <a:avLst/>
              <a:gdLst/>
              <a:ahLst/>
              <a:cxnLst/>
              <a:rect l="l" t="t" r="r" b="b"/>
              <a:pathLst>
                <a:path w="3672" h="1863" extrusionOk="0">
                  <a:moveTo>
                    <a:pt x="311" y="1"/>
                  </a:moveTo>
                  <a:cubicBezTo>
                    <a:pt x="242" y="277"/>
                    <a:pt x="139" y="535"/>
                    <a:pt x="1" y="776"/>
                  </a:cubicBezTo>
                  <a:cubicBezTo>
                    <a:pt x="173" y="1104"/>
                    <a:pt x="259" y="1483"/>
                    <a:pt x="276" y="1862"/>
                  </a:cubicBezTo>
                  <a:lnTo>
                    <a:pt x="2896" y="1862"/>
                  </a:lnTo>
                  <a:cubicBezTo>
                    <a:pt x="2982" y="1173"/>
                    <a:pt x="3258" y="535"/>
                    <a:pt x="3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6188413" y="2122075"/>
              <a:ext cx="193025" cy="44825"/>
            </a:xfrm>
            <a:custGeom>
              <a:avLst/>
              <a:gdLst/>
              <a:ahLst/>
              <a:cxnLst/>
              <a:rect l="l" t="t" r="r" b="b"/>
              <a:pathLst>
                <a:path w="7721" h="1793" extrusionOk="0">
                  <a:moveTo>
                    <a:pt x="896" y="0"/>
                  </a:moveTo>
                  <a:cubicBezTo>
                    <a:pt x="397" y="0"/>
                    <a:pt x="0" y="397"/>
                    <a:pt x="0" y="896"/>
                  </a:cubicBezTo>
                  <a:cubicBezTo>
                    <a:pt x="0" y="1379"/>
                    <a:pt x="397" y="1793"/>
                    <a:pt x="896" y="1793"/>
                  </a:cubicBezTo>
                  <a:lnTo>
                    <a:pt x="6842" y="1793"/>
                  </a:lnTo>
                  <a:cubicBezTo>
                    <a:pt x="7324" y="1793"/>
                    <a:pt x="7720" y="1379"/>
                    <a:pt x="7720" y="896"/>
                  </a:cubicBezTo>
                  <a:cubicBezTo>
                    <a:pt x="7720" y="397"/>
                    <a:pt x="7324" y="0"/>
                    <a:pt x="6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6119913" y="2066500"/>
              <a:ext cx="330025" cy="155975"/>
            </a:xfrm>
            <a:custGeom>
              <a:avLst/>
              <a:gdLst/>
              <a:ahLst/>
              <a:cxnLst/>
              <a:rect l="l" t="t" r="r" b="b"/>
              <a:pathLst>
                <a:path w="13201" h="6239" extrusionOk="0">
                  <a:moveTo>
                    <a:pt x="0" y="0"/>
                  </a:moveTo>
                  <a:lnTo>
                    <a:pt x="0" y="6239"/>
                  </a:lnTo>
                  <a:lnTo>
                    <a:pt x="259" y="6239"/>
                  </a:lnTo>
                  <a:cubicBezTo>
                    <a:pt x="569" y="5980"/>
                    <a:pt x="948" y="5790"/>
                    <a:pt x="1344" y="5704"/>
                  </a:cubicBezTo>
                  <a:cubicBezTo>
                    <a:pt x="1534" y="5222"/>
                    <a:pt x="1844" y="4825"/>
                    <a:pt x="2241" y="4515"/>
                  </a:cubicBezTo>
                  <a:cubicBezTo>
                    <a:pt x="1879" y="4153"/>
                    <a:pt x="1655" y="3671"/>
                    <a:pt x="1655" y="3119"/>
                  </a:cubicBezTo>
                  <a:cubicBezTo>
                    <a:pt x="1655" y="2034"/>
                    <a:pt x="2551" y="1155"/>
                    <a:pt x="3636" y="1155"/>
                  </a:cubicBezTo>
                  <a:lnTo>
                    <a:pt x="9582" y="1155"/>
                  </a:lnTo>
                  <a:cubicBezTo>
                    <a:pt x="10650" y="1155"/>
                    <a:pt x="11546" y="2034"/>
                    <a:pt x="11546" y="3119"/>
                  </a:cubicBezTo>
                  <a:cubicBezTo>
                    <a:pt x="11546" y="4205"/>
                    <a:pt x="10650" y="5084"/>
                    <a:pt x="9582" y="5084"/>
                  </a:cubicBezTo>
                  <a:lnTo>
                    <a:pt x="6101" y="5084"/>
                  </a:lnTo>
                  <a:cubicBezTo>
                    <a:pt x="6342" y="5429"/>
                    <a:pt x="6514" y="5808"/>
                    <a:pt x="6583" y="6239"/>
                  </a:cubicBezTo>
                  <a:lnTo>
                    <a:pt x="11219" y="6239"/>
                  </a:lnTo>
                  <a:cubicBezTo>
                    <a:pt x="11753" y="5963"/>
                    <a:pt x="12356" y="5808"/>
                    <a:pt x="12994" y="5808"/>
                  </a:cubicBezTo>
                  <a:lnTo>
                    <a:pt x="13200" y="5808"/>
                  </a:lnTo>
                  <a:lnTo>
                    <a:pt x="13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6374513" y="2238825"/>
              <a:ext cx="140050" cy="140025"/>
            </a:xfrm>
            <a:custGeom>
              <a:avLst/>
              <a:gdLst/>
              <a:ahLst/>
              <a:cxnLst/>
              <a:rect l="l" t="t" r="r" b="b"/>
              <a:pathLst>
                <a:path w="5602" h="5601" extrusionOk="0">
                  <a:moveTo>
                    <a:pt x="3620" y="1448"/>
                  </a:moveTo>
                  <a:cubicBezTo>
                    <a:pt x="3757" y="1448"/>
                    <a:pt x="3895" y="1500"/>
                    <a:pt x="3999" y="1603"/>
                  </a:cubicBezTo>
                  <a:cubicBezTo>
                    <a:pt x="4205" y="1810"/>
                    <a:pt x="4205" y="2154"/>
                    <a:pt x="3999" y="2361"/>
                  </a:cubicBezTo>
                  <a:lnTo>
                    <a:pt x="3568" y="2792"/>
                  </a:lnTo>
                  <a:lnTo>
                    <a:pt x="3999" y="3223"/>
                  </a:lnTo>
                  <a:cubicBezTo>
                    <a:pt x="4205" y="3430"/>
                    <a:pt x="4205" y="3774"/>
                    <a:pt x="3999" y="3981"/>
                  </a:cubicBezTo>
                  <a:cubicBezTo>
                    <a:pt x="3895" y="4084"/>
                    <a:pt x="3757" y="4136"/>
                    <a:pt x="3620" y="4136"/>
                  </a:cubicBezTo>
                  <a:cubicBezTo>
                    <a:pt x="3482" y="4136"/>
                    <a:pt x="3344" y="4084"/>
                    <a:pt x="3240" y="3981"/>
                  </a:cubicBezTo>
                  <a:lnTo>
                    <a:pt x="2810" y="3550"/>
                  </a:lnTo>
                  <a:lnTo>
                    <a:pt x="2379" y="3981"/>
                  </a:lnTo>
                  <a:cubicBezTo>
                    <a:pt x="2275" y="4084"/>
                    <a:pt x="2138" y="4136"/>
                    <a:pt x="2000" y="4136"/>
                  </a:cubicBezTo>
                  <a:cubicBezTo>
                    <a:pt x="1862" y="4136"/>
                    <a:pt x="1724" y="4084"/>
                    <a:pt x="1621" y="3981"/>
                  </a:cubicBezTo>
                  <a:cubicBezTo>
                    <a:pt x="1414" y="3774"/>
                    <a:pt x="1414" y="3430"/>
                    <a:pt x="1621" y="3223"/>
                  </a:cubicBezTo>
                  <a:lnTo>
                    <a:pt x="2051" y="2792"/>
                  </a:lnTo>
                  <a:lnTo>
                    <a:pt x="1621" y="2361"/>
                  </a:lnTo>
                  <a:cubicBezTo>
                    <a:pt x="1414" y="2154"/>
                    <a:pt x="1414" y="1810"/>
                    <a:pt x="1621" y="1603"/>
                  </a:cubicBezTo>
                  <a:cubicBezTo>
                    <a:pt x="1724" y="1500"/>
                    <a:pt x="1862" y="1448"/>
                    <a:pt x="2000" y="1448"/>
                  </a:cubicBezTo>
                  <a:cubicBezTo>
                    <a:pt x="2138" y="1448"/>
                    <a:pt x="2275" y="1500"/>
                    <a:pt x="2379" y="1603"/>
                  </a:cubicBezTo>
                  <a:lnTo>
                    <a:pt x="2810" y="2034"/>
                  </a:lnTo>
                  <a:lnTo>
                    <a:pt x="3240" y="1603"/>
                  </a:lnTo>
                  <a:cubicBezTo>
                    <a:pt x="3344" y="1500"/>
                    <a:pt x="3482" y="1448"/>
                    <a:pt x="3620" y="1448"/>
                  </a:cubicBezTo>
                  <a:close/>
                  <a:moveTo>
                    <a:pt x="2810" y="0"/>
                  </a:moveTo>
                  <a:cubicBezTo>
                    <a:pt x="1259" y="0"/>
                    <a:pt x="1" y="1258"/>
                    <a:pt x="1" y="2792"/>
                  </a:cubicBezTo>
                  <a:cubicBezTo>
                    <a:pt x="1" y="4343"/>
                    <a:pt x="1259" y="5601"/>
                    <a:pt x="2810" y="5601"/>
                  </a:cubicBezTo>
                  <a:cubicBezTo>
                    <a:pt x="4343" y="5601"/>
                    <a:pt x="5601" y="4343"/>
                    <a:pt x="5601" y="2792"/>
                  </a:cubicBezTo>
                  <a:cubicBezTo>
                    <a:pt x="5601" y="1258"/>
                    <a:pt x="4343" y="0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37"/>
          <p:cNvGrpSpPr/>
          <p:nvPr/>
        </p:nvGrpSpPr>
        <p:grpSpPr>
          <a:xfrm>
            <a:off x="2525275" y="1748784"/>
            <a:ext cx="459700" cy="459700"/>
            <a:chOff x="7425263" y="1919150"/>
            <a:chExt cx="459700" cy="459700"/>
          </a:xfrm>
        </p:grpSpPr>
        <p:sp>
          <p:nvSpPr>
            <p:cNvPr id="414" name="Google Shape;414;p37"/>
            <p:cNvSpPr/>
            <p:nvPr/>
          </p:nvSpPr>
          <p:spPr>
            <a:xfrm>
              <a:off x="7779413" y="2138000"/>
              <a:ext cx="20700" cy="20275"/>
            </a:xfrm>
            <a:custGeom>
              <a:avLst/>
              <a:gdLst/>
              <a:ahLst/>
              <a:cxnLst/>
              <a:rect l="l" t="t" r="r" b="b"/>
              <a:pathLst>
                <a:path w="828" h="811" extrusionOk="0">
                  <a:moveTo>
                    <a:pt x="0" y="1"/>
                  </a:moveTo>
                  <a:lnTo>
                    <a:pt x="0" y="811"/>
                  </a:lnTo>
                  <a:lnTo>
                    <a:pt x="396" y="811"/>
                  </a:lnTo>
                  <a:cubicBezTo>
                    <a:pt x="638" y="811"/>
                    <a:pt x="827" y="621"/>
                    <a:pt x="827" y="397"/>
                  </a:cubicBezTo>
                  <a:cubicBezTo>
                    <a:pt x="827" y="191"/>
                    <a:pt x="638" y="1"/>
                    <a:pt x="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7425263" y="1919150"/>
              <a:ext cx="459700" cy="459700"/>
            </a:xfrm>
            <a:custGeom>
              <a:avLst/>
              <a:gdLst/>
              <a:ahLst/>
              <a:cxnLst/>
              <a:rect l="l" t="t" r="r" b="b"/>
              <a:pathLst>
                <a:path w="18388" h="18388" extrusionOk="0">
                  <a:moveTo>
                    <a:pt x="4688" y="7669"/>
                  </a:moveTo>
                  <a:cubicBezTo>
                    <a:pt x="4981" y="7669"/>
                    <a:pt x="5222" y="7911"/>
                    <a:pt x="5222" y="8221"/>
                  </a:cubicBezTo>
                  <a:lnTo>
                    <a:pt x="5222" y="11564"/>
                  </a:lnTo>
                  <a:cubicBezTo>
                    <a:pt x="5222" y="11857"/>
                    <a:pt x="4981" y="12098"/>
                    <a:pt x="4688" y="12098"/>
                  </a:cubicBezTo>
                  <a:cubicBezTo>
                    <a:pt x="4395" y="12098"/>
                    <a:pt x="4154" y="11857"/>
                    <a:pt x="4154" y="11564"/>
                  </a:cubicBezTo>
                  <a:lnTo>
                    <a:pt x="4154" y="10375"/>
                  </a:lnTo>
                  <a:lnTo>
                    <a:pt x="2896" y="10375"/>
                  </a:lnTo>
                  <a:lnTo>
                    <a:pt x="2896" y="11564"/>
                  </a:lnTo>
                  <a:cubicBezTo>
                    <a:pt x="2896" y="11857"/>
                    <a:pt x="2655" y="12098"/>
                    <a:pt x="2362" y="12098"/>
                  </a:cubicBezTo>
                  <a:cubicBezTo>
                    <a:pt x="2069" y="12098"/>
                    <a:pt x="1828" y="11857"/>
                    <a:pt x="1828" y="11564"/>
                  </a:cubicBezTo>
                  <a:lnTo>
                    <a:pt x="1828" y="8221"/>
                  </a:lnTo>
                  <a:cubicBezTo>
                    <a:pt x="1828" y="7911"/>
                    <a:pt x="2069" y="7669"/>
                    <a:pt x="2362" y="7669"/>
                  </a:cubicBezTo>
                  <a:cubicBezTo>
                    <a:pt x="2655" y="7669"/>
                    <a:pt x="2896" y="7911"/>
                    <a:pt x="2896" y="8221"/>
                  </a:cubicBezTo>
                  <a:lnTo>
                    <a:pt x="2896" y="9289"/>
                  </a:lnTo>
                  <a:lnTo>
                    <a:pt x="4154" y="9289"/>
                  </a:lnTo>
                  <a:lnTo>
                    <a:pt x="4154" y="8221"/>
                  </a:lnTo>
                  <a:cubicBezTo>
                    <a:pt x="4154" y="7911"/>
                    <a:pt x="4395" y="7669"/>
                    <a:pt x="4688" y="7669"/>
                  </a:cubicBezTo>
                  <a:close/>
                  <a:moveTo>
                    <a:pt x="8221" y="7704"/>
                  </a:moveTo>
                  <a:cubicBezTo>
                    <a:pt x="8514" y="7704"/>
                    <a:pt x="8755" y="7945"/>
                    <a:pt x="8755" y="8238"/>
                  </a:cubicBezTo>
                  <a:cubicBezTo>
                    <a:pt x="8755" y="8548"/>
                    <a:pt x="8514" y="8789"/>
                    <a:pt x="8221" y="8789"/>
                  </a:cubicBezTo>
                  <a:lnTo>
                    <a:pt x="7359" y="8789"/>
                  </a:lnTo>
                  <a:lnTo>
                    <a:pt x="7359" y="9375"/>
                  </a:lnTo>
                  <a:lnTo>
                    <a:pt x="8117" y="9375"/>
                  </a:lnTo>
                  <a:cubicBezTo>
                    <a:pt x="8410" y="9375"/>
                    <a:pt x="8652" y="9617"/>
                    <a:pt x="8652" y="9910"/>
                  </a:cubicBezTo>
                  <a:cubicBezTo>
                    <a:pt x="8652" y="10203"/>
                    <a:pt x="8410" y="10444"/>
                    <a:pt x="8117" y="10444"/>
                  </a:cubicBezTo>
                  <a:lnTo>
                    <a:pt x="7359" y="10444"/>
                  </a:lnTo>
                  <a:lnTo>
                    <a:pt x="7359" y="11030"/>
                  </a:lnTo>
                  <a:lnTo>
                    <a:pt x="8221" y="11030"/>
                  </a:lnTo>
                  <a:cubicBezTo>
                    <a:pt x="8514" y="11030"/>
                    <a:pt x="8755" y="11271"/>
                    <a:pt x="8755" y="11564"/>
                  </a:cubicBezTo>
                  <a:cubicBezTo>
                    <a:pt x="8755" y="11857"/>
                    <a:pt x="8514" y="12098"/>
                    <a:pt x="8221" y="12098"/>
                  </a:cubicBezTo>
                  <a:lnTo>
                    <a:pt x="6825" y="12098"/>
                  </a:lnTo>
                  <a:cubicBezTo>
                    <a:pt x="6532" y="12098"/>
                    <a:pt x="6291" y="11857"/>
                    <a:pt x="6291" y="11564"/>
                  </a:cubicBezTo>
                  <a:lnTo>
                    <a:pt x="6291" y="8238"/>
                  </a:lnTo>
                  <a:cubicBezTo>
                    <a:pt x="6291" y="7945"/>
                    <a:pt x="6532" y="7704"/>
                    <a:pt x="6825" y="7704"/>
                  </a:cubicBezTo>
                  <a:close/>
                  <a:moveTo>
                    <a:pt x="14562" y="7669"/>
                  </a:moveTo>
                  <a:cubicBezTo>
                    <a:pt x="15390" y="7669"/>
                    <a:pt x="16079" y="8341"/>
                    <a:pt x="16079" y="9169"/>
                  </a:cubicBezTo>
                  <a:cubicBezTo>
                    <a:pt x="16079" y="9978"/>
                    <a:pt x="15390" y="10651"/>
                    <a:pt x="14562" y="10651"/>
                  </a:cubicBezTo>
                  <a:lnTo>
                    <a:pt x="14166" y="10651"/>
                  </a:lnTo>
                  <a:lnTo>
                    <a:pt x="14166" y="11564"/>
                  </a:lnTo>
                  <a:cubicBezTo>
                    <a:pt x="14166" y="11857"/>
                    <a:pt x="13925" y="12098"/>
                    <a:pt x="13632" y="12098"/>
                  </a:cubicBezTo>
                  <a:cubicBezTo>
                    <a:pt x="13339" y="12098"/>
                    <a:pt x="13098" y="11857"/>
                    <a:pt x="13098" y="11564"/>
                  </a:cubicBezTo>
                  <a:lnTo>
                    <a:pt x="13098" y="8221"/>
                  </a:lnTo>
                  <a:cubicBezTo>
                    <a:pt x="13098" y="7911"/>
                    <a:pt x="13339" y="7669"/>
                    <a:pt x="13632" y="7669"/>
                  </a:cubicBezTo>
                  <a:close/>
                  <a:moveTo>
                    <a:pt x="10340" y="7669"/>
                  </a:moveTo>
                  <a:cubicBezTo>
                    <a:pt x="10633" y="7669"/>
                    <a:pt x="10875" y="7911"/>
                    <a:pt x="10875" y="8221"/>
                  </a:cubicBezTo>
                  <a:lnTo>
                    <a:pt x="10875" y="11030"/>
                  </a:lnTo>
                  <a:lnTo>
                    <a:pt x="11512" y="11030"/>
                  </a:lnTo>
                  <a:cubicBezTo>
                    <a:pt x="11805" y="11030"/>
                    <a:pt x="12046" y="11271"/>
                    <a:pt x="12046" y="11564"/>
                  </a:cubicBezTo>
                  <a:cubicBezTo>
                    <a:pt x="12046" y="11857"/>
                    <a:pt x="11822" y="12098"/>
                    <a:pt x="11512" y="12098"/>
                  </a:cubicBezTo>
                  <a:cubicBezTo>
                    <a:pt x="11202" y="12098"/>
                    <a:pt x="10846" y="12106"/>
                    <a:pt x="10577" y="12106"/>
                  </a:cubicBezTo>
                  <a:cubicBezTo>
                    <a:pt x="10442" y="12106"/>
                    <a:pt x="10329" y="12104"/>
                    <a:pt x="10254" y="12098"/>
                  </a:cubicBezTo>
                  <a:cubicBezTo>
                    <a:pt x="9996" y="12046"/>
                    <a:pt x="9806" y="11822"/>
                    <a:pt x="9806" y="11564"/>
                  </a:cubicBezTo>
                  <a:lnTo>
                    <a:pt x="9806" y="8221"/>
                  </a:lnTo>
                  <a:cubicBezTo>
                    <a:pt x="9806" y="7911"/>
                    <a:pt x="10047" y="7669"/>
                    <a:pt x="10340" y="7669"/>
                  </a:cubicBezTo>
                  <a:close/>
                  <a:moveTo>
                    <a:pt x="12581" y="1"/>
                  </a:moveTo>
                  <a:cubicBezTo>
                    <a:pt x="11323" y="1"/>
                    <a:pt x="10151" y="570"/>
                    <a:pt x="9375" y="1552"/>
                  </a:cubicBezTo>
                  <a:cubicBezTo>
                    <a:pt x="8858" y="1328"/>
                    <a:pt x="8324" y="1224"/>
                    <a:pt x="7773" y="1224"/>
                  </a:cubicBezTo>
                  <a:cubicBezTo>
                    <a:pt x="6808" y="1224"/>
                    <a:pt x="5877" y="1552"/>
                    <a:pt x="5136" y="2172"/>
                  </a:cubicBezTo>
                  <a:cubicBezTo>
                    <a:pt x="4533" y="2689"/>
                    <a:pt x="4068" y="3361"/>
                    <a:pt x="3827" y="4137"/>
                  </a:cubicBezTo>
                  <a:cubicBezTo>
                    <a:pt x="1690" y="4309"/>
                    <a:pt x="1" y="6136"/>
                    <a:pt x="1" y="8341"/>
                  </a:cubicBezTo>
                  <a:lnTo>
                    <a:pt x="1" y="11771"/>
                  </a:lnTo>
                  <a:cubicBezTo>
                    <a:pt x="1" y="13632"/>
                    <a:pt x="1104" y="15286"/>
                    <a:pt x="2775" y="16027"/>
                  </a:cubicBezTo>
                  <a:lnTo>
                    <a:pt x="2775" y="17854"/>
                  </a:lnTo>
                  <a:cubicBezTo>
                    <a:pt x="2775" y="18061"/>
                    <a:pt x="2896" y="18250"/>
                    <a:pt x="3103" y="18336"/>
                  </a:cubicBezTo>
                  <a:cubicBezTo>
                    <a:pt x="3172" y="18371"/>
                    <a:pt x="3241" y="18388"/>
                    <a:pt x="3327" y="18388"/>
                  </a:cubicBezTo>
                  <a:cubicBezTo>
                    <a:pt x="3447" y="18388"/>
                    <a:pt x="3568" y="18336"/>
                    <a:pt x="3671" y="18250"/>
                  </a:cubicBezTo>
                  <a:lnTo>
                    <a:pt x="5843" y="16406"/>
                  </a:lnTo>
                  <a:lnTo>
                    <a:pt x="13752" y="16406"/>
                  </a:lnTo>
                  <a:cubicBezTo>
                    <a:pt x="16320" y="16406"/>
                    <a:pt x="18388" y="14338"/>
                    <a:pt x="18388" y="11771"/>
                  </a:cubicBezTo>
                  <a:lnTo>
                    <a:pt x="18388" y="8341"/>
                  </a:lnTo>
                  <a:cubicBezTo>
                    <a:pt x="18388" y="6980"/>
                    <a:pt x="17733" y="5705"/>
                    <a:pt x="16665" y="4912"/>
                  </a:cubicBezTo>
                  <a:cubicBezTo>
                    <a:pt x="16699" y="4688"/>
                    <a:pt x="16716" y="4447"/>
                    <a:pt x="16716" y="4206"/>
                  </a:cubicBezTo>
                  <a:cubicBezTo>
                    <a:pt x="16716" y="1896"/>
                    <a:pt x="14855" y="1"/>
                    <a:pt x="12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860;p51">
            <a:extLst>
              <a:ext uri="{FF2B5EF4-FFF2-40B4-BE49-F238E27FC236}">
                <a16:creationId xmlns:a16="http://schemas.microsoft.com/office/drawing/2014/main" id="{C5B8AAE9-A420-8040-5B36-A124C0CC07F9}"/>
              </a:ext>
            </a:extLst>
          </p:cNvPr>
          <p:cNvSpPr/>
          <p:nvPr/>
        </p:nvSpPr>
        <p:spPr>
          <a:xfrm>
            <a:off x="1094752" y="1822884"/>
            <a:ext cx="6538855" cy="1900030"/>
          </a:xfrm>
          <a:prstGeom prst="roundRect">
            <a:avLst>
              <a:gd name="adj" fmla="val 7203"/>
            </a:avLst>
          </a:prstGeom>
          <a:solidFill>
            <a:srgbClr val="508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BE8783-F68E-37FB-72EE-5204DA7812CE}"/>
              </a:ext>
            </a:extLst>
          </p:cNvPr>
          <p:cNvSpPr txBox="1"/>
          <p:nvPr/>
        </p:nvSpPr>
        <p:spPr>
          <a:xfrm>
            <a:off x="1233245" y="2072447"/>
            <a:ext cx="62618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hân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tích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đặc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điểm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nhân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vật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là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giới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thiệu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miêu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tả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và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nêu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lên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nhận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xét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về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những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nét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tiêu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biểu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của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nhân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vật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trong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tác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phẩm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văn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học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như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: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lai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lịch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ngoại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hình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suy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nghĩ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lời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nói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hành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động</a:t>
            </a:r>
            <a:r>
              <a:rPr lang="en-US" sz="2200" dirty="0">
                <a:solidFill>
                  <a:schemeClr val="accent3"/>
                </a:solidFill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,…</a:t>
            </a:r>
            <a:endParaRPr lang="en-US" sz="2200" dirty="0">
              <a:solidFill>
                <a:schemeClr val="accent3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7"/>
          <p:cNvGrpSpPr/>
          <p:nvPr/>
        </p:nvGrpSpPr>
        <p:grpSpPr>
          <a:xfrm>
            <a:off x="6159238" y="1748784"/>
            <a:ext cx="459275" cy="459700"/>
            <a:chOff x="6055288" y="1919150"/>
            <a:chExt cx="459275" cy="459700"/>
          </a:xfrm>
        </p:grpSpPr>
        <p:sp>
          <p:nvSpPr>
            <p:cNvPr id="406" name="Google Shape;406;p37"/>
            <p:cNvSpPr/>
            <p:nvPr/>
          </p:nvSpPr>
          <p:spPr>
            <a:xfrm>
              <a:off x="6095363" y="2192725"/>
              <a:ext cx="163300" cy="146925"/>
            </a:xfrm>
            <a:custGeom>
              <a:avLst/>
              <a:gdLst/>
              <a:ahLst/>
              <a:cxnLst/>
              <a:rect l="l" t="t" r="r" b="b"/>
              <a:pathLst>
                <a:path w="6532" h="5877" extrusionOk="0">
                  <a:moveTo>
                    <a:pt x="4877" y="1"/>
                  </a:moveTo>
                  <a:cubicBezTo>
                    <a:pt x="3964" y="1"/>
                    <a:pt x="3223" y="741"/>
                    <a:pt x="3223" y="1655"/>
                  </a:cubicBezTo>
                  <a:cubicBezTo>
                    <a:pt x="3223" y="1655"/>
                    <a:pt x="3223" y="1672"/>
                    <a:pt x="3223" y="1672"/>
                  </a:cubicBezTo>
                  <a:cubicBezTo>
                    <a:pt x="3136" y="1655"/>
                    <a:pt x="3067" y="1655"/>
                    <a:pt x="2981" y="1655"/>
                  </a:cubicBezTo>
                  <a:cubicBezTo>
                    <a:pt x="2033" y="1655"/>
                    <a:pt x="1275" y="2413"/>
                    <a:pt x="1275" y="3361"/>
                  </a:cubicBezTo>
                  <a:cubicBezTo>
                    <a:pt x="1275" y="3395"/>
                    <a:pt x="1275" y="3413"/>
                    <a:pt x="1275" y="3430"/>
                  </a:cubicBezTo>
                  <a:lnTo>
                    <a:pt x="1224" y="3430"/>
                  </a:lnTo>
                  <a:cubicBezTo>
                    <a:pt x="551" y="3430"/>
                    <a:pt x="0" y="3981"/>
                    <a:pt x="0" y="4653"/>
                  </a:cubicBezTo>
                  <a:cubicBezTo>
                    <a:pt x="0" y="5325"/>
                    <a:pt x="551" y="5877"/>
                    <a:pt x="1224" y="5877"/>
                  </a:cubicBezTo>
                  <a:cubicBezTo>
                    <a:pt x="1775" y="5877"/>
                    <a:pt x="2258" y="5498"/>
                    <a:pt x="2395" y="4981"/>
                  </a:cubicBezTo>
                  <a:cubicBezTo>
                    <a:pt x="2585" y="5050"/>
                    <a:pt x="2774" y="5084"/>
                    <a:pt x="2981" y="5084"/>
                  </a:cubicBezTo>
                  <a:cubicBezTo>
                    <a:pt x="3291" y="5084"/>
                    <a:pt x="3584" y="4998"/>
                    <a:pt x="3826" y="4843"/>
                  </a:cubicBezTo>
                  <a:cubicBezTo>
                    <a:pt x="4067" y="5274"/>
                    <a:pt x="4532" y="5567"/>
                    <a:pt x="5049" y="5567"/>
                  </a:cubicBezTo>
                  <a:cubicBezTo>
                    <a:pt x="5807" y="5567"/>
                    <a:pt x="6428" y="4946"/>
                    <a:pt x="6428" y="4171"/>
                  </a:cubicBezTo>
                  <a:cubicBezTo>
                    <a:pt x="6428" y="3688"/>
                    <a:pt x="6187" y="3275"/>
                    <a:pt x="5825" y="3016"/>
                  </a:cubicBezTo>
                  <a:cubicBezTo>
                    <a:pt x="6255" y="2723"/>
                    <a:pt x="6531" y="2223"/>
                    <a:pt x="6531" y="1655"/>
                  </a:cubicBezTo>
                  <a:cubicBezTo>
                    <a:pt x="6531" y="741"/>
                    <a:pt x="5790" y="1"/>
                    <a:pt x="4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6283188" y="1919150"/>
              <a:ext cx="115475" cy="91375"/>
            </a:xfrm>
            <a:custGeom>
              <a:avLst/>
              <a:gdLst/>
              <a:ahLst/>
              <a:cxnLst/>
              <a:rect l="l" t="t" r="r" b="b"/>
              <a:pathLst>
                <a:path w="4619" h="3655" extrusionOk="0">
                  <a:moveTo>
                    <a:pt x="2844" y="1"/>
                  </a:moveTo>
                  <a:cubicBezTo>
                    <a:pt x="2068" y="1"/>
                    <a:pt x="1396" y="518"/>
                    <a:pt x="1172" y="1224"/>
                  </a:cubicBezTo>
                  <a:cubicBezTo>
                    <a:pt x="517" y="1259"/>
                    <a:pt x="0" y="1793"/>
                    <a:pt x="0" y="2448"/>
                  </a:cubicBezTo>
                  <a:cubicBezTo>
                    <a:pt x="0" y="3120"/>
                    <a:pt x="552" y="3654"/>
                    <a:pt x="1224" y="3654"/>
                  </a:cubicBezTo>
                  <a:cubicBezTo>
                    <a:pt x="1534" y="3654"/>
                    <a:pt x="1827" y="3534"/>
                    <a:pt x="2051" y="3344"/>
                  </a:cubicBezTo>
                  <a:cubicBezTo>
                    <a:pt x="2292" y="3465"/>
                    <a:pt x="2568" y="3534"/>
                    <a:pt x="2844" y="3534"/>
                  </a:cubicBezTo>
                  <a:cubicBezTo>
                    <a:pt x="3826" y="3534"/>
                    <a:pt x="4619" y="2741"/>
                    <a:pt x="4619" y="1776"/>
                  </a:cubicBezTo>
                  <a:cubicBezTo>
                    <a:pt x="4619" y="794"/>
                    <a:pt x="3826" y="1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6055288" y="1993250"/>
              <a:ext cx="459275" cy="302475"/>
            </a:xfrm>
            <a:custGeom>
              <a:avLst/>
              <a:gdLst/>
              <a:ahLst/>
              <a:cxnLst/>
              <a:rect l="l" t="t" r="r" b="b"/>
              <a:pathLst>
                <a:path w="18371" h="12099" extrusionOk="0">
                  <a:moveTo>
                    <a:pt x="535" y="1"/>
                  </a:moveTo>
                  <a:cubicBezTo>
                    <a:pt x="242" y="1"/>
                    <a:pt x="0" y="242"/>
                    <a:pt x="0" y="535"/>
                  </a:cubicBezTo>
                  <a:lnTo>
                    <a:pt x="0" y="11564"/>
                  </a:lnTo>
                  <a:cubicBezTo>
                    <a:pt x="0" y="11857"/>
                    <a:pt x="242" y="12098"/>
                    <a:pt x="535" y="12098"/>
                  </a:cubicBezTo>
                  <a:lnTo>
                    <a:pt x="586" y="12098"/>
                  </a:lnTo>
                  <a:cubicBezTo>
                    <a:pt x="759" y="11392"/>
                    <a:pt x="1258" y="10806"/>
                    <a:pt x="1913" y="10513"/>
                  </a:cubicBezTo>
                  <a:cubicBezTo>
                    <a:pt x="1948" y="10427"/>
                    <a:pt x="1982" y="10340"/>
                    <a:pt x="2017" y="10237"/>
                  </a:cubicBezTo>
                  <a:cubicBezTo>
                    <a:pt x="1741" y="10237"/>
                    <a:pt x="1500" y="9996"/>
                    <a:pt x="1500" y="9703"/>
                  </a:cubicBezTo>
                  <a:lnTo>
                    <a:pt x="1500" y="2396"/>
                  </a:lnTo>
                  <a:cubicBezTo>
                    <a:pt x="1500" y="2086"/>
                    <a:pt x="1741" y="1845"/>
                    <a:pt x="2051" y="1845"/>
                  </a:cubicBezTo>
                  <a:lnTo>
                    <a:pt x="16320" y="1845"/>
                  </a:lnTo>
                  <a:cubicBezTo>
                    <a:pt x="16630" y="1845"/>
                    <a:pt x="16871" y="2086"/>
                    <a:pt x="16871" y="2396"/>
                  </a:cubicBezTo>
                  <a:lnTo>
                    <a:pt x="16871" y="8962"/>
                  </a:lnTo>
                  <a:cubicBezTo>
                    <a:pt x="17440" y="9169"/>
                    <a:pt x="17957" y="9496"/>
                    <a:pt x="18370" y="9944"/>
                  </a:cubicBezTo>
                  <a:lnTo>
                    <a:pt x="18370" y="535"/>
                  </a:lnTo>
                  <a:cubicBezTo>
                    <a:pt x="18370" y="242"/>
                    <a:pt x="18129" y="1"/>
                    <a:pt x="17836" y="1"/>
                  </a:cubicBezTo>
                  <a:lnTo>
                    <a:pt x="14545" y="1"/>
                  </a:lnTo>
                  <a:cubicBezTo>
                    <a:pt x="14097" y="966"/>
                    <a:pt x="13114" y="1655"/>
                    <a:pt x="11960" y="1655"/>
                  </a:cubicBezTo>
                  <a:cubicBezTo>
                    <a:pt x="11736" y="1655"/>
                    <a:pt x="11512" y="1621"/>
                    <a:pt x="11288" y="1569"/>
                  </a:cubicBezTo>
                  <a:cubicBezTo>
                    <a:pt x="10995" y="1707"/>
                    <a:pt x="10667" y="1776"/>
                    <a:pt x="10340" y="1776"/>
                  </a:cubicBezTo>
                  <a:cubicBezTo>
                    <a:pt x="9254" y="1776"/>
                    <a:pt x="8341" y="1018"/>
                    <a:pt x="8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6276288" y="2249150"/>
              <a:ext cx="91800" cy="46575"/>
            </a:xfrm>
            <a:custGeom>
              <a:avLst/>
              <a:gdLst/>
              <a:ahLst/>
              <a:cxnLst/>
              <a:rect l="l" t="t" r="r" b="b"/>
              <a:pathLst>
                <a:path w="3672" h="1863" extrusionOk="0">
                  <a:moveTo>
                    <a:pt x="311" y="1"/>
                  </a:moveTo>
                  <a:cubicBezTo>
                    <a:pt x="242" y="277"/>
                    <a:pt x="139" y="535"/>
                    <a:pt x="1" y="776"/>
                  </a:cubicBezTo>
                  <a:cubicBezTo>
                    <a:pt x="173" y="1104"/>
                    <a:pt x="259" y="1483"/>
                    <a:pt x="276" y="1862"/>
                  </a:cubicBezTo>
                  <a:lnTo>
                    <a:pt x="2896" y="1862"/>
                  </a:lnTo>
                  <a:cubicBezTo>
                    <a:pt x="2982" y="1173"/>
                    <a:pt x="3258" y="535"/>
                    <a:pt x="3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6188413" y="2122075"/>
              <a:ext cx="193025" cy="44825"/>
            </a:xfrm>
            <a:custGeom>
              <a:avLst/>
              <a:gdLst/>
              <a:ahLst/>
              <a:cxnLst/>
              <a:rect l="l" t="t" r="r" b="b"/>
              <a:pathLst>
                <a:path w="7721" h="1793" extrusionOk="0">
                  <a:moveTo>
                    <a:pt x="896" y="0"/>
                  </a:moveTo>
                  <a:cubicBezTo>
                    <a:pt x="397" y="0"/>
                    <a:pt x="0" y="397"/>
                    <a:pt x="0" y="896"/>
                  </a:cubicBezTo>
                  <a:cubicBezTo>
                    <a:pt x="0" y="1379"/>
                    <a:pt x="397" y="1793"/>
                    <a:pt x="896" y="1793"/>
                  </a:cubicBezTo>
                  <a:lnTo>
                    <a:pt x="6842" y="1793"/>
                  </a:lnTo>
                  <a:cubicBezTo>
                    <a:pt x="7324" y="1793"/>
                    <a:pt x="7720" y="1379"/>
                    <a:pt x="7720" y="896"/>
                  </a:cubicBezTo>
                  <a:cubicBezTo>
                    <a:pt x="7720" y="397"/>
                    <a:pt x="7324" y="0"/>
                    <a:pt x="6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6119913" y="2066500"/>
              <a:ext cx="330025" cy="155975"/>
            </a:xfrm>
            <a:custGeom>
              <a:avLst/>
              <a:gdLst/>
              <a:ahLst/>
              <a:cxnLst/>
              <a:rect l="l" t="t" r="r" b="b"/>
              <a:pathLst>
                <a:path w="13201" h="6239" extrusionOk="0">
                  <a:moveTo>
                    <a:pt x="0" y="0"/>
                  </a:moveTo>
                  <a:lnTo>
                    <a:pt x="0" y="6239"/>
                  </a:lnTo>
                  <a:lnTo>
                    <a:pt x="259" y="6239"/>
                  </a:lnTo>
                  <a:cubicBezTo>
                    <a:pt x="569" y="5980"/>
                    <a:pt x="948" y="5790"/>
                    <a:pt x="1344" y="5704"/>
                  </a:cubicBezTo>
                  <a:cubicBezTo>
                    <a:pt x="1534" y="5222"/>
                    <a:pt x="1844" y="4825"/>
                    <a:pt x="2241" y="4515"/>
                  </a:cubicBezTo>
                  <a:cubicBezTo>
                    <a:pt x="1879" y="4153"/>
                    <a:pt x="1655" y="3671"/>
                    <a:pt x="1655" y="3119"/>
                  </a:cubicBezTo>
                  <a:cubicBezTo>
                    <a:pt x="1655" y="2034"/>
                    <a:pt x="2551" y="1155"/>
                    <a:pt x="3636" y="1155"/>
                  </a:cubicBezTo>
                  <a:lnTo>
                    <a:pt x="9582" y="1155"/>
                  </a:lnTo>
                  <a:cubicBezTo>
                    <a:pt x="10650" y="1155"/>
                    <a:pt x="11546" y="2034"/>
                    <a:pt x="11546" y="3119"/>
                  </a:cubicBezTo>
                  <a:cubicBezTo>
                    <a:pt x="11546" y="4205"/>
                    <a:pt x="10650" y="5084"/>
                    <a:pt x="9582" y="5084"/>
                  </a:cubicBezTo>
                  <a:lnTo>
                    <a:pt x="6101" y="5084"/>
                  </a:lnTo>
                  <a:cubicBezTo>
                    <a:pt x="6342" y="5429"/>
                    <a:pt x="6514" y="5808"/>
                    <a:pt x="6583" y="6239"/>
                  </a:cubicBezTo>
                  <a:lnTo>
                    <a:pt x="11219" y="6239"/>
                  </a:lnTo>
                  <a:cubicBezTo>
                    <a:pt x="11753" y="5963"/>
                    <a:pt x="12356" y="5808"/>
                    <a:pt x="12994" y="5808"/>
                  </a:cubicBezTo>
                  <a:lnTo>
                    <a:pt x="13200" y="5808"/>
                  </a:lnTo>
                  <a:lnTo>
                    <a:pt x="13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6374513" y="2238825"/>
              <a:ext cx="140050" cy="140025"/>
            </a:xfrm>
            <a:custGeom>
              <a:avLst/>
              <a:gdLst/>
              <a:ahLst/>
              <a:cxnLst/>
              <a:rect l="l" t="t" r="r" b="b"/>
              <a:pathLst>
                <a:path w="5602" h="5601" extrusionOk="0">
                  <a:moveTo>
                    <a:pt x="3620" y="1448"/>
                  </a:moveTo>
                  <a:cubicBezTo>
                    <a:pt x="3757" y="1448"/>
                    <a:pt x="3895" y="1500"/>
                    <a:pt x="3999" y="1603"/>
                  </a:cubicBezTo>
                  <a:cubicBezTo>
                    <a:pt x="4205" y="1810"/>
                    <a:pt x="4205" y="2154"/>
                    <a:pt x="3999" y="2361"/>
                  </a:cubicBezTo>
                  <a:lnTo>
                    <a:pt x="3568" y="2792"/>
                  </a:lnTo>
                  <a:lnTo>
                    <a:pt x="3999" y="3223"/>
                  </a:lnTo>
                  <a:cubicBezTo>
                    <a:pt x="4205" y="3430"/>
                    <a:pt x="4205" y="3774"/>
                    <a:pt x="3999" y="3981"/>
                  </a:cubicBezTo>
                  <a:cubicBezTo>
                    <a:pt x="3895" y="4084"/>
                    <a:pt x="3757" y="4136"/>
                    <a:pt x="3620" y="4136"/>
                  </a:cubicBezTo>
                  <a:cubicBezTo>
                    <a:pt x="3482" y="4136"/>
                    <a:pt x="3344" y="4084"/>
                    <a:pt x="3240" y="3981"/>
                  </a:cubicBezTo>
                  <a:lnTo>
                    <a:pt x="2810" y="3550"/>
                  </a:lnTo>
                  <a:lnTo>
                    <a:pt x="2379" y="3981"/>
                  </a:lnTo>
                  <a:cubicBezTo>
                    <a:pt x="2275" y="4084"/>
                    <a:pt x="2138" y="4136"/>
                    <a:pt x="2000" y="4136"/>
                  </a:cubicBezTo>
                  <a:cubicBezTo>
                    <a:pt x="1862" y="4136"/>
                    <a:pt x="1724" y="4084"/>
                    <a:pt x="1621" y="3981"/>
                  </a:cubicBezTo>
                  <a:cubicBezTo>
                    <a:pt x="1414" y="3774"/>
                    <a:pt x="1414" y="3430"/>
                    <a:pt x="1621" y="3223"/>
                  </a:cubicBezTo>
                  <a:lnTo>
                    <a:pt x="2051" y="2792"/>
                  </a:lnTo>
                  <a:lnTo>
                    <a:pt x="1621" y="2361"/>
                  </a:lnTo>
                  <a:cubicBezTo>
                    <a:pt x="1414" y="2154"/>
                    <a:pt x="1414" y="1810"/>
                    <a:pt x="1621" y="1603"/>
                  </a:cubicBezTo>
                  <a:cubicBezTo>
                    <a:pt x="1724" y="1500"/>
                    <a:pt x="1862" y="1448"/>
                    <a:pt x="2000" y="1448"/>
                  </a:cubicBezTo>
                  <a:cubicBezTo>
                    <a:pt x="2138" y="1448"/>
                    <a:pt x="2275" y="1500"/>
                    <a:pt x="2379" y="1603"/>
                  </a:cubicBezTo>
                  <a:lnTo>
                    <a:pt x="2810" y="2034"/>
                  </a:lnTo>
                  <a:lnTo>
                    <a:pt x="3240" y="1603"/>
                  </a:lnTo>
                  <a:cubicBezTo>
                    <a:pt x="3344" y="1500"/>
                    <a:pt x="3482" y="1448"/>
                    <a:pt x="3620" y="1448"/>
                  </a:cubicBezTo>
                  <a:close/>
                  <a:moveTo>
                    <a:pt x="2810" y="0"/>
                  </a:moveTo>
                  <a:cubicBezTo>
                    <a:pt x="1259" y="0"/>
                    <a:pt x="1" y="1258"/>
                    <a:pt x="1" y="2792"/>
                  </a:cubicBezTo>
                  <a:cubicBezTo>
                    <a:pt x="1" y="4343"/>
                    <a:pt x="1259" y="5601"/>
                    <a:pt x="2810" y="5601"/>
                  </a:cubicBezTo>
                  <a:cubicBezTo>
                    <a:pt x="4343" y="5601"/>
                    <a:pt x="5601" y="4343"/>
                    <a:pt x="5601" y="2792"/>
                  </a:cubicBezTo>
                  <a:cubicBezTo>
                    <a:pt x="5601" y="1258"/>
                    <a:pt x="4343" y="0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37"/>
          <p:cNvGrpSpPr/>
          <p:nvPr/>
        </p:nvGrpSpPr>
        <p:grpSpPr>
          <a:xfrm>
            <a:off x="2525275" y="1748784"/>
            <a:ext cx="459700" cy="459700"/>
            <a:chOff x="7425263" y="1919150"/>
            <a:chExt cx="459700" cy="459700"/>
          </a:xfrm>
        </p:grpSpPr>
        <p:sp>
          <p:nvSpPr>
            <p:cNvPr id="414" name="Google Shape;414;p37"/>
            <p:cNvSpPr/>
            <p:nvPr/>
          </p:nvSpPr>
          <p:spPr>
            <a:xfrm>
              <a:off x="7779413" y="2138000"/>
              <a:ext cx="20700" cy="20275"/>
            </a:xfrm>
            <a:custGeom>
              <a:avLst/>
              <a:gdLst/>
              <a:ahLst/>
              <a:cxnLst/>
              <a:rect l="l" t="t" r="r" b="b"/>
              <a:pathLst>
                <a:path w="828" h="811" extrusionOk="0">
                  <a:moveTo>
                    <a:pt x="0" y="1"/>
                  </a:moveTo>
                  <a:lnTo>
                    <a:pt x="0" y="811"/>
                  </a:lnTo>
                  <a:lnTo>
                    <a:pt x="396" y="811"/>
                  </a:lnTo>
                  <a:cubicBezTo>
                    <a:pt x="638" y="811"/>
                    <a:pt x="827" y="621"/>
                    <a:pt x="827" y="397"/>
                  </a:cubicBezTo>
                  <a:cubicBezTo>
                    <a:pt x="827" y="191"/>
                    <a:pt x="638" y="1"/>
                    <a:pt x="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7425263" y="1919150"/>
              <a:ext cx="459700" cy="459700"/>
            </a:xfrm>
            <a:custGeom>
              <a:avLst/>
              <a:gdLst/>
              <a:ahLst/>
              <a:cxnLst/>
              <a:rect l="l" t="t" r="r" b="b"/>
              <a:pathLst>
                <a:path w="18388" h="18388" extrusionOk="0">
                  <a:moveTo>
                    <a:pt x="4688" y="7669"/>
                  </a:moveTo>
                  <a:cubicBezTo>
                    <a:pt x="4981" y="7669"/>
                    <a:pt x="5222" y="7911"/>
                    <a:pt x="5222" y="8221"/>
                  </a:cubicBezTo>
                  <a:lnTo>
                    <a:pt x="5222" y="11564"/>
                  </a:lnTo>
                  <a:cubicBezTo>
                    <a:pt x="5222" y="11857"/>
                    <a:pt x="4981" y="12098"/>
                    <a:pt x="4688" y="12098"/>
                  </a:cubicBezTo>
                  <a:cubicBezTo>
                    <a:pt x="4395" y="12098"/>
                    <a:pt x="4154" y="11857"/>
                    <a:pt x="4154" y="11564"/>
                  </a:cubicBezTo>
                  <a:lnTo>
                    <a:pt x="4154" y="10375"/>
                  </a:lnTo>
                  <a:lnTo>
                    <a:pt x="2896" y="10375"/>
                  </a:lnTo>
                  <a:lnTo>
                    <a:pt x="2896" y="11564"/>
                  </a:lnTo>
                  <a:cubicBezTo>
                    <a:pt x="2896" y="11857"/>
                    <a:pt x="2655" y="12098"/>
                    <a:pt x="2362" y="12098"/>
                  </a:cubicBezTo>
                  <a:cubicBezTo>
                    <a:pt x="2069" y="12098"/>
                    <a:pt x="1828" y="11857"/>
                    <a:pt x="1828" y="11564"/>
                  </a:cubicBezTo>
                  <a:lnTo>
                    <a:pt x="1828" y="8221"/>
                  </a:lnTo>
                  <a:cubicBezTo>
                    <a:pt x="1828" y="7911"/>
                    <a:pt x="2069" y="7669"/>
                    <a:pt x="2362" y="7669"/>
                  </a:cubicBezTo>
                  <a:cubicBezTo>
                    <a:pt x="2655" y="7669"/>
                    <a:pt x="2896" y="7911"/>
                    <a:pt x="2896" y="8221"/>
                  </a:cubicBezTo>
                  <a:lnTo>
                    <a:pt x="2896" y="9289"/>
                  </a:lnTo>
                  <a:lnTo>
                    <a:pt x="4154" y="9289"/>
                  </a:lnTo>
                  <a:lnTo>
                    <a:pt x="4154" y="8221"/>
                  </a:lnTo>
                  <a:cubicBezTo>
                    <a:pt x="4154" y="7911"/>
                    <a:pt x="4395" y="7669"/>
                    <a:pt x="4688" y="7669"/>
                  </a:cubicBezTo>
                  <a:close/>
                  <a:moveTo>
                    <a:pt x="8221" y="7704"/>
                  </a:moveTo>
                  <a:cubicBezTo>
                    <a:pt x="8514" y="7704"/>
                    <a:pt x="8755" y="7945"/>
                    <a:pt x="8755" y="8238"/>
                  </a:cubicBezTo>
                  <a:cubicBezTo>
                    <a:pt x="8755" y="8548"/>
                    <a:pt x="8514" y="8789"/>
                    <a:pt x="8221" y="8789"/>
                  </a:cubicBezTo>
                  <a:lnTo>
                    <a:pt x="7359" y="8789"/>
                  </a:lnTo>
                  <a:lnTo>
                    <a:pt x="7359" y="9375"/>
                  </a:lnTo>
                  <a:lnTo>
                    <a:pt x="8117" y="9375"/>
                  </a:lnTo>
                  <a:cubicBezTo>
                    <a:pt x="8410" y="9375"/>
                    <a:pt x="8652" y="9617"/>
                    <a:pt x="8652" y="9910"/>
                  </a:cubicBezTo>
                  <a:cubicBezTo>
                    <a:pt x="8652" y="10203"/>
                    <a:pt x="8410" y="10444"/>
                    <a:pt x="8117" y="10444"/>
                  </a:cubicBezTo>
                  <a:lnTo>
                    <a:pt x="7359" y="10444"/>
                  </a:lnTo>
                  <a:lnTo>
                    <a:pt x="7359" y="11030"/>
                  </a:lnTo>
                  <a:lnTo>
                    <a:pt x="8221" y="11030"/>
                  </a:lnTo>
                  <a:cubicBezTo>
                    <a:pt x="8514" y="11030"/>
                    <a:pt x="8755" y="11271"/>
                    <a:pt x="8755" y="11564"/>
                  </a:cubicBezTo>
                  <a:cubicBezTo>
                    <a:pt x="8755" y="11857"/>
                    <a:pt x="8514" y="12098"/>
                    <a:pt x="8221" y="12098"/>
                  </a:cubicBezTo>
                  <a:lnTo>
                    <a:pt x="6825" y="12098"/>
                  </a:lnTo>
                  <a:cubicBezTo>
                    <a:pt x="6532" y="12098"/>
                    <a:pt x="6291" y="11857"/>
                    <a:pt x="6291" y="11564"/>
                  </a:cubicBezTo>
                  <a:lnTo>
                    <a:pt x="6291" y="8238"/>
                  </a:lnTo>
                  <a:cubicBezTo>
                    <a:pt x="6291" y="7945"/>
                    <a:pt x="6532" y="7704"/>
                    <a:pt x="6825" y="7704"/>
                  </a:cubicBezTo>
                  <a:close/>
                  <a:moveTo>
                    <a:pt x="14562" y="7669"/>
                  </a:moveTo>
                  <a:cubicBezTo>
                    <a:pt x="15390" y="7669"/>
                    <a:pt x="16079" y="8341"/>
                    <a:pt x="16079" y="9169"/>
                  </a:cubicBezTo>
                  <a:cubicBezTo>
                    <a:pt x="16079" y="9978"/>
                    <a:pt x="15390" y="10651"/>
                    <a:pt x="14562" y="10651"/>
                  </a:cubicBezTo>
                  <a:lnTo>
                    <a:pt x="14166" y="10651"/>
                  </a:lnTo>
                  <a:lnTo>
                    <a:pt x="14166" y="11564"/>
                  </a:lnTo>
                  <a:cubicBezTo>
                    <a:pt x="14166" y="11857"/>
                    <a:pt x="13925" y="12098"/>
                    <a:pt x="13632" y="12098"/>
                  </a:cubicBezTo>
                  <a:cubicBezTo>
                    <a:pt x="13339" y="12098"/>
                    <a:pt x="13098" y="11857"/>
                    <a:pt x="13098" y="11564"/>
                  </a:cubicBezTo>
                  <a:lnTo>
                    <a:pt x="13098" y="8221"/>
                  </a:lnTo>
                  <a:cubicBezTo>
                    <a:pt x="13098" y="7911"/>
                    <a:pt x="13339" y="7669"/>
                    <a:pt x="13632" y="7669"/>
                  </a:cubicBezTo>
                  <a:close/>
                  <a:moveTo>
                    <a:pt x="10340" y="7669"/>
                  </a:moveTo>
                  <a:cubicBezTo>
                    <a:pt x="10633" y="7669"/>
                    <a:pt x="10875" y="7911"/>
                    <a:pt x="10875" y="8221"/>
                  </a:cubicBezTo>
                  <a:lnTo>
                    <a:pt x="10875" y="11030"/>
                  </a:lnTo>
                  <a:lnTo>
                    <a:pt x="11512" y="11030"/>
                  </a:lnTo>
                  <a:cubicBezTo>
                    <a:pt x="11805" y="11030"/>
                    <a:pt x="12046" y="11271"/>
                    <a:pt x="12046" y="11564"/>
                  </a:cubicBezTo>
                  <a:cubicBezTo>
                    <a:pt x="12046" y="11857"/>
                    <a:pt x="11822" y="12098"/>
                    <a:pt x="11512" y="12098"/>
                  </a:cubicBezTo>
                  <a:cubicBezTo>
                    <a:pt x="11202" y="12098"/>
                    <a:pt x="10846" y="12106"/>
                    <a:pt x="10577" y="12106"/>
                  </a:cubicBezTo>
                  <a:cubicBezTo>
                    <a:pt x="10442" y="12106"/>
                    <a:pt x="10329" y="12104"/>
                    <a:pt x="10254" y="12098"/>
                  </a:cubicBezTo>
                  <a:cubicBezTo>
                    <a:pt x="9996" y="12046"/>
                    <a:pt x="9806" y="11822"/>
                    <a:pt x="9806" y="11564"/>
                  </a:cubicBezTo>
                  <a:lnTo>
                    <a:pt x="9806" y="8221"/>
                  </a:lnTo>
                  <a:cubicBezTo>
                    <a:pt x="9806" y="7911"/>
                    <a:pt x="10047" y="7669"/>
                    <a:pt x="10340" y="7669"/>
                  </a:cubicBezTo>
                  <a:close/>
                  <a:moveTo>
                    <a:pt x="12581" y="1"/>
                  </a:moveTo>
                  <a:cubicBezTo>
                    <a:pt x="11323" y="1"/>
                    <a:pt x="10151" y="570"/>
                    <a:pt x="9375" y="1552"/>
                  </a:cubicBezTo>
                  <a:cubicBezTo>
                    <a:pt x="8858" y="1328"/>
                    <a:pt x="8324" y="1224"/>
                    <a:pt x="7773" y="1224"/>
                  </a:cubicBezTo>
                  <a:cubicBezTo>
                    <a:pt x="6808" y="1224"/>
                    <a:pt x="5877" y="1552"/>
                    <a:pt x="5136" y="2172"/>
                  </a:cubicBezTo>
                  <a:cubicBezTo>
                    <a:pt x="4533" y="2689"/>
                    <a:pt x="4068" y="3361"/>
                    <a:pt x="3827" y="4137"/>
                  </a:cubicBezTo>
                  <a:cubicBezTo>
                    <a:pt x="1690" y="4309"/>
                    <a:pt x="1" y="6136"/>
                    <a:pt x="1" y="8341"/>
                  </a:cubicBezTo>
                  <a:lnTo>
                    <a:pt x="1" y="11771"/>
                  </a:lnTo>
                  <a:cubicBezTo>
                    <a:pt x="1" y="13632"/>
                    <a:pt x="1104" y="15286"/>
                    <a:pt x="2775" y="16027"/>
                  </a:cubicBezTo>
                  <a:lnTo>
                    <a:pt x="2775" y="17854"/>
                  </a:lnTo>
                  <a:cubicBezTo>
                    <a:pt x="2775" y="18061"/>
                    <a:pt x="2896" y="18250"/>
                    <a:pt x="3103" y="18336"/>
                  </a:cubicBezTo>
                  <a:cubicBezTo>
                    <a:pt x="3172" y="18371"/>
                    <a:pt x="3241" y="18388"/>
                    <a:pt x="3327" y="18388"/>
                  </a:cubicBezTo>
                  <a:cubicBezTo>
                    <a:pt x="3447" y="18388"/>
                    <a:pt x="3568" y="18336"/>
                    <a:pt x="3671" y="18250"/>
                  </a:cubicBezTo>
                  <a:lnTo>
                    <a:pt x="5843" y="16406"/>
                  </a:lnTo>
                  <a:lnTo>
                    <a:pt x="13752" y="16406"/>
                  </a:lnTo>
                  <a:cubicBezTo>
                    <a:pt x="16320" y="16406"/>
                    <a:pt x="18388" y="14338"/>
                    <a:pt x="18388" y="11771"/>
                  </a:cubicBezTo>
                  <a:lnTo>
                    <a:pt x="18388" y="8341"/>
                  </a:lnTo>
                  <a:cubicBezTo>
                    <a:pt x="18388" y="6980"/>
                    <a:pt x="17733" y="5705"/>
                    <a:pt x="16665" y="4912"/>
                  </a:cubicBezTo>
                  <a:cubicBezTo>
                    <a:pt x="16699" y="4688"/>
                    <a:pt x="16716" y="4447"/>
                    <a:pt x="16716" y="4206"/>
                  </a:cubicBezTo>
                  <a:cubicBezTo>
                    <a:pt x="16716" y="1896"/>
                    <a:pt x="14855" y="1"/>
                    <a:pt x="12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5AE52B-9F3F-FABC-4322-AE577712A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249829"/>
              </p:ext>
            </p:extLst>
          </p:nvPr>
        </p:nvGraphicFramePr>
        <p:xfrm>
          <a:off x="714300" y="1108075"/>
          <a:ext cx="7715400" cy="3416301"/>
        </p:xfrm>
        <a:graphic>
          <a:graphicData uri="http://schemas.openxmlformats.org/drawingml/2006/table">
            <a:tbl>
              <a:tblPr firstRow="1" firstCol="1" bandRow="1">
                <a:tableStyleId>{69F04C60-0B9F-41E5-BDBD-4DE8210ACF09}</a:tableStyleId>
              </a:tblPr>
              <a:tblGrid>
                <a:gridCol w="4125287">
                  <a:extLst>
                    <a:ext uri="{9D8B030D-6E8A-4147-A177-3AD203B41FA5}">
                      <a16:colId xmlns:a16="http://schemas.microsoft.com/office/drawing/2014/main" val="1464241273"/>
                    </a:ext>
                  </a:extLst>
                </a:gridCol>
                <a:gridCol w="3590113">
                  <a:extLst>
                    <a:ext uri="{9D8B030D-6E8A-4147-A177-3AD203B41FA5}">
                      <a16:colId xmlns:a16="http://schemas.microsoft.com/office/drawing/2014/main" val="1431744549"/>
                    </a:ext>
                  </a:extLst>
                </a:gridCol>
              </a:tblGrid>
              <a:tr h="3279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a. Đoạn trích viết về nhân vật nào?</a:t>
                      </a:r>
                      <a:endParaRPr lang="en-US" sz="16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1493" marR="6149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Ông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Hai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bán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rắn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chú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Võ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Tòng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1493" marR="61493" marT="0" marB="0" anchor="ctr"/>
                </a:tc>
                <a:extLst>
                  <a:ext uri="{0D108BD9-81ED-4DB2-BD59-A6C34878D82A}">
                    <a16:rowId xmlns:a16="http://schemas.microsoft.com/office/drawing/2014/main" val="1528027251"/>
                  </a:ext>
                </a:extLst>
              </a:tr>
              <a:tr h="327965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b. Chỉ ra các yếu tố của bài văn phân tích đặc điểm nhân vật</a:t>
                      </a:r>
                      <a:endParaRPr lang="en-US" sz="16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1493" marR="614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222446"/>
                  </a:ext>
                </a:extLst>
              </a:tr>
              <a:tr h="3279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chi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tiết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phẩm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1493" marR="61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Nhận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xét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viết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1493" marR="61493" marT="0" marB="0" anchor="ctr"/>
                </a:tc>
                <a:extLst>
                  <a:ext uri="{0D108BD9-81ED-4DB2-BD59-A6C34878D82A}">
                    <a16:rowId xmlns:a16="http://schemas.microsoft.com/office/drawing/2014/main" val="4165566673"/>
                  </a:ext>
                </a:extLst>
              </a:tr>
              <a:tr h="24324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Ông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Hai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trốn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tù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đón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vợ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con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bỏ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vào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rừng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cùng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con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chó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Luốc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lang thang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kiếm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sống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đủ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nghề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…</a:t>
                      </a:r>
                    </a:p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Gương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mặt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khoáng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rất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dễ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mến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da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mặt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như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trẻ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chỉ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đôi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khóe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mắt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trên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vầng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trán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cao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mấy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đường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nhăn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Đôi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mắt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to,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sáng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quắc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núp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dưới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cặp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lông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mày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rậm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đen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1493" marR="6149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Mấy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nét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thôi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nhưng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hiện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ra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vẻ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phóng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khoáng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tự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tin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đời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sống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tự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do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trải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1493" marR="61493" marT="0" marB="0" anchor="ctr"/>
                </a:tc>
                <a:extLst>
                  <a:ext uri="{0D108BD9-81ED-4DB2-BD59-A6C34878D82A}">
                    <a16:rowId xmlns:a16="http://schemas.microsoft.com/office/drawing/2014/main" val="3193720235"/>
                  </a:ext>
                </a:extLst>
              </a:tr>
            </a:tbl>
          </a:graphicData>
        </a:graphic>
      </p:graphicFrame>
      <p:sp>
        <p:nvSpPr>
          <p:cNvPr id="5" name="Google Shape;398;p37">
            <a:extLst>
              <a:ext uri="{FF2B5EF4-FFF2-40B4-BE49-F238E27FC236}">
                <a16:creationId xmlns:a16="http://schemas.microsoft.com/office/drawing/2014/main" id="{ACCB29E9-1FAB-87EE-22BA-4614915C2B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593" y="282671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#9Slide03 SVN-Avo Bold" panose="02040603050506020204" pitchFamily="18" charset="0"/>
              </a:rPr>
              <a:t>I. Định hướng</a:t>
            </a:r>
            <a:endParaRPr sz="2400" dirty="0">
              <a:latin typeface="#9Slide03 SVN-Avo Bol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5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7"/>
          <p:cNvGrpSpPr/>
          <p:nvPr/>
        </p:nvGrpSpPr>
        <p:grpSpPr>
          <a:xfrm>
            <a:off x="6159238" y="1748784"/>
            <a:ext cx="459275" cy="459700"/>
            <a:chOff x="6055288" y="1919150"/>
            <a:chExt cx="459275" cy="459700"/>
          </a:xfrm>
        </p:grpSpPr>
        <p:sp>
          <p:nvSpPr>
            <p:cNvPr id="406" name="Google Shape;406;p37"/>
            <p:cNvSpPr/>
            <p:nvPr/>
          </p:nvSpPr>
          <p:spPr>
            <a:xfrm>
              <a:off x="6095363" y="2192725"/>
              <a:ext cx="163300" cy="146925"/>
            </a:xfrm>
            <a:custGeom>
              <a:avLst/>
              <a:gdLst/>
              <a:ahLst/>
              <a:cxnLst/>
              <a:rect l="l" t="t" r="r" b="b"/>
              <a:pathLst>
                <a:path w="6532" h="5877" extrusionOk="0">
                  <a:moveTo>
                    <a:pt x="4877" y="1"/>
                  </a:moveTo>
                  <a:cubicBezTo>
                    <a:pt x="3964" y="1"/>
                    <a:pt x="3223" y="741"/>
                    <a:pt x="3223" y="1655"/>
                  </a:cubicBezTo>
                  <a:cubicBezTo>
                    <a:pt x="3223" y="1655"/>
                    <a:pt x="3223" y="1672"/>
                    <a:pt x="3223" y="1672"/>
                  </a:cubicBezTo>
                  <a:cubicBezTo>
                    <a:pt x="3136" y="1655"/>
                    <a:pt x="3067" y="1655"/>
                    <a:pt x="2981" y="1655"/>
                  </a:cubicBezTo>
                  <a:cubicBezTo>
                    <a:pt x="2033" y="1655"/>
                    <a:pt x="1275" y="2413"/>
                    <a:pt x="1275" y="3361"/>
                  </a:cubicBezTo>
                  <a:cubicBezTo>
                    <a:pt x="1275" y="3395"/>
                    <a:pt x="1275" y="3413"/>
                    <a:pt x="1275" y="3430"/>
                  </a:cubicBezTo>
                  <a:lnTo>
                    <a:pt x="1224" y="3430"/>
                  </a:lnTo>
                  <a:cubicBezTo>
                    <a:pt x="551" y="3430"/>
                    <a:pt x="0" y="3981"/>
                    <a:pt x="0" y="4653"/>
                  </a:cubicBezTo>
                  <a:cubicBezTo>
                    <a:pt x="0" y="5325"/>
                    <a:pt x="551" y="5877"/>
                    <a:pt x="1224" y="5877"/>
                  </a:cubicBezTo>
                  <a:cubicBezTo>
                    <a:pt x="1775" y="5877"/>
                    <a:pt x="2258" y="5498"/>
                    <a:pt x="2395" y="4981"/>
                  </a:cubicBezTo>
                  <a:cubicBezTo>
                    <a:pt x="2585" y="5050"/>
                    <a:pt x="2774" y="5084"/>
                    <a:pt x="2981" y="5084"/>
                  </a:cubicBezTo>
                  <a:cubicBezTo>
                    <a:pt x="3291" y="5084"/>
                    <a:pt x="3584" y="4998"/>
                    <a:pt x="3826" y="4843"/>
                  </a:cubicBezTo>
                  <a:cubicBezTo>
                    <a:pt x="4067" y="5274"/>
                    <a:pt x="4532" y="5567"/>
                    <a:pt x="5049" y="5567"/>
                  </a:cubicBezTo>
                  <a:cubicBezTo>
                    <a:pt x="5807" y="5567"/>
                    <a:pt x="6428" y="4946"/>
                    <a:pt x="6428" y="4171"/>
                  </a:cubicBezTo>
                  <a:cubicBezTo>
                    <a:pt x="6428" y="3688"/>
                    <a:pt x="6187" y="3275"/>
                    <a:pt x="5825" y="3016"/>
                  </a:cubicBezTo>
                  <a:cubicBezTo>
                    <a:pt x="6255" y="2723"/>
                    <a:pt x="6531" y="2223"/>
                    <a:pt x="6531" y="1655"/>
                  </a:cubicBezTo>
                  <a:cubicBezTo>
                    <a:pt x="6531" y="741"/>
                    <a:pt x="5790" y="1"/>
                    <a:pt x="4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6283188" y="1919150"/>
              <a:ext cx="115475" cy="91375"/>
            </a:xfrm>
            <a:custGeom>
              <a:avLst/>
              <a:gdLst/>
              <a:ahLst/>
              <a:cxnLst/>
              <a:rect l="l" t="t" r="r" b="b"/>
              <a:pathLst>
                <a:path w="4619" h="3655" extrusionOk="0">
                  <a:moveTo>
                    <a:pt x="2844" y="1"/>
                  </a:moveTo>
                  <a:cubicBezTo>
                    <a:pt x="2068" y="1"/>
                    <a:pt x="1396" y="518"/>
                    <a:pt x="1172" y="1224"/>
                  </a:cubicBezTo>
                  <a:cubicBezTo>
                    <a:pt x="517" y="1259"/>
                    <a:pt x="0" y="1793"/>
                    <a:pt x="0" y="2448"/>
                  </a:cubicBezTo>
                  <a:cubicBezTo>
                    <a:pt x="0" y="3120"/>
                    <a:pt x="552" y="3654"/>
                    <a:pt x="1224" y="3654"/>
                  </a:cubicBezTo>
                  <a:cubicBezTo>
                    <a:pt x="1534" y="3654"/>
                    <a:pt x="1827" y="3534"/>
                    <a:pt x="2051" y="3344"/>
                  </a:cubicBezTo>
                  <a:cubicBezTo>
                    <a:pt x="2292" y="3465"/>
                    <a:pt x="2568" y="3534"/>
                    <a:pt x="2844" y="3534"/>
                  </a:cubicBezTo>
                  <a:cubicBezTo>
                    <a:pt x="3826" y="3534"/>
                    <a:pt x="4619" y="2741"/>
                    <a:pt x="4619" y="1776"/>
                  </a:cubicBezTo>
                  <a:cubicBezTo>
                    <a:pt x="4619" y="794"/>
                    <a:pt x="3826" y="1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6055288" y="1993250"/>
              <a:ext cx="459275" cy="302475"/>
            </a:xfrm>
            <a:custGeom>
              <a:avLst/>
              <a:gdLst/>
              <a:ahLst/>
              <a:cxnLst/>
              <a:rect l="l" t="t" r="r" b="b"/>
              <a:pathLst>
                <a:path w="18371" h="12099" extrusionOk="0">
                  <a:moveTo>
                    <a:pt x="535" y="1"/>
                  </a:moveTo>
                  <a:cubicBezTo>
                    <a:pt x="242" y="1"/>
                    <a:pt x="0" y="242"/>
                    <a:pt x="0" y="535"/>
                  </a:cubicBezTo>
                  <a:lnTo>
                    <a:pt x="0" y="11564"/>
                  </a:lnTo>
                  <a:cubicBezTo>
                    <a:pt x="0" y="11857"/>
                    <a:pt x="242" y="12098"/>
                    <a:pt x="535" y="12098"/>
                  </a:cubicBezTo>
                  <a:lnTo>
                    <a:pt x="586" y="12098"/>
                  </a:lnTo>
                  <a:cubicBezTo>
                    <a:pt x="759" y="11392"/>
                    <a:pt x="1258" y="10806"/>
                    <a:pt x="1913" y="10513"/>
                  </a:cubicBezTo>
                  <a:cubicBezTo>
                    <a:pt x="1948" y="10427"/>
                    <a:pt x="1982" y="10340"/>
                    <a:pt x="2017" y="10237"/>
                  </a:cubicBezTo>
                  <a:cubicBezTo>
                    <a:pt x="1741" y="10237"/>
                    <a:pt x="1500" y="9996"/>
                    <a:pt x="1500" y="9703"/>
                  </a:cubicBezTo>
                  <a:lnTo>
                    <a:pt x="1500" y="2396"/>
                  </a:lnTo>
                  <a:cubicBezTo>
                    <a:pt x="1500" y="2086"/>
                    <a:pt x="1741" y="1845"/>
                    <a:pt x="2051" y="1845"/>
                  </a:cubicBezTo>
                  <a:lnTo>
                    <a:pt x="16320" y="1845"/>
                  </a:lnTo>
                  <a:cubicBezTo>
                    <a:pt x="16630" y="1845"/>
                    <a:pt x="16871" y="2086"/>
                    <a:pt x="16871" y="2396"/>
                  </a:cubicBezTo>
                  <a:lnTo>
                    <a:pt x="16871" y="8962"/>
                  </a:lnTo>
                  <a:cubicBezTo>
                    <a:pt x="17440" y="9169"/>
                    <a:pt x="17957" y="9496"/>
                    <a:pt x="18370" y="9944"/>
                  </a:cubicBezTo>
                  <a:lnTo>
                    <a:pt x="18370" y="535"/>
                  </a:lnTo>
                  <a:cubicBezTo>
                    <a:pt x="18370" y="242"/>
                    <a:pt x="18129" y="1"/>
                    <a:pt x="17836" y="1"/>
                  </a:cubicBezTo>
                  <a:lnTo>
                    <a:pt x="14545" y="1"/>
                  </a:lnTo>
                  <a:cubicBezTo>
                    <a:pt x="14097" y="966"/>
                    <a:pt x="13114" y="1655"/>
                    <a:pt x="11960" y="1655"/>
                  </a:cubicBezTo>
                  <a:cubicBezTo>
                    <a:pt x="11736" y="1655"/>
                    <a:pt x="11512" y="1621"/>
                    <a:pt x="11288" y="1569"/>
                  </a:cubicBezTo>
                  <a:cubicBezTo>
                    <a:pt x="10995" y="1707"/>
                    <a:pt x="10667" y="1776"/>
                    <a:pt x="10340" y="1776"/>
                  </a:cubicBezTo>
                  <a:cubicBezTo>
                    <a:pt x="9254" y="1776"/>
                    <a:pt x="8341" y="1018"/>
                    <a:pt x="8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6276288" y="2249150"/>
              <a:ext cx="91800" cy="46575"/>
            </a:xfrm>
            <a:custGeom>
              <a:avLst/>
              <a:gdLst/>
              <a:ahLst/>
              <a:cxnLst/>
              <a:rect l="l" t="t" r="r" b="b"/>
              <a:pathLst>
                <a:path w="3672" h="1863" extrusionOk="0">
                  <a:moveTo>
                    <a:pt x="311" y="1"/>
                  </a:moveTo>
                  <a:cubicBezTo>
                    <a:pt x="242" y="277"/>
                    <a:pt x="139" y="535"/>
                    <a:pt x="1" y="776"/>
                  </a:cubicBezTo>
                  <a:cubicBezTo>
                    <a:pt x="173" y="1104"/>
                    <a:pt x="259" y="1483"/>
                    <a:pt x="276" y="1862"/>
                  </a:cubicBezTo>
                  <a:lnTo>
                    <a:pt x="2896" y="1862"/>
                  </a:lnTo>
                  <a:cubicBezTo>
                    <a:pt x="2982" y="1173"/>
                    <a:pt x="3258" y="535"/>
                    <a:pt x="3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6188413" y="2122075"/>
              <a:ext cx="193025" cy="44825"/>
            </a:xfrm>
            <a:custGeom>
              <a:avLst/>
              <a:gdLst/>
              <a:ahLst/>
              <a:cxnLst/>
              <a:rect l="l" t="t" r="r" b="b"/>
              <a:pathLst>
                <a:path w="7721" h="1793" extrusionOk="0">
                  <a:moveTo>
                    <a:pt x="896" y="0"/>
                  </a:moveTo>
                  <a:cubicBezTo>
                    <a:pt x="397" y="0"/>
                    <a:pt x="0" y="397"/>
                    <a:pt x="0" y="896"/>
                  </a:cubicBezTo>
                  <a:cubicBezTo>
                    <a:pt x="0" y="1379"/>
                    <a:pt x="397" y="1793"/>
                    <a:pt x="896" y="1793"/>
                  </a:cubicBezTo>
                  <a:lnTo>
                    <a:pt x="6842" y="1793"/>
                  </a:lnTo>
                  <a:cubicBezTo>
                    <a:pt x="7324" y="1793"/>
                    <a:pt x="7720" y="1379"/>
                    <a:pt x="7720" y="896"/>
                  </a:cubicBezTo>
                  <a:cubicBezTo>
                    <a:pt x="7720" y="397"/>
                    <a:pt x="7324" y="0"/>
                    <a:pt x="6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6119913" y="2066500"/>
              <a:ext cx="330025" cy="155975"/>
            </a:xfrm>
            <a:custGeom>
              <a:avLst/>
              <a:gdLst/>
              <a:ahLst/>
              <a:cxnLst/>
              <a:rect l="l" t="t" r="r" b="b"/>
              <a:pathLst>
                <a:path w="13201" h="6239" extrusionOk="0">
                  <a:moveTo>
                    <a:pt x="0" y="0"/>
                  </a:moveTo>
                  <a:lnTo>
                    <a:pt x="0" y="6239"/>
                  </a:lnTo>
                  <a:lnTo>
                    <a:pt x="259" y="6239"/>
                  </a:lnTo>
                  <a:cubicBezTo>
                    <a:pt x="569" y="5980"/>
                    <a:pt x="948" y="5790"/>
                    <a:pt x="1344" y="5704"/>
                  </a:cubicBezTo>
                  <a:cubicBezTo>
                    <a:pt x="1534" y="5222"/>
                    <a:pt x="1844" y="4825"/>
                    <a:pt x="2241" y="4515"/>
                  </a:cubicBezTo>
                  <a:cubicBezTo>
                    <a:pt x="1879" y="4153"/>
                    <a:pt x="1655" y="3671"/>
                    <a:pt x="1655" y="3119"/>
                  </a:cubicBezTo>
                  <a:cubicBezTo>
                    <a:pt x="1655" y="2034"/>
                    <a:pt x="2551" y="1155"/>
                    <a:pt x="3636" y="1155"/>
                  </a:cubicBezTo>
                  <a:lnTo>
                    <a:pt x="9582" y="1155"/>
                  </a:lnTo>
                  <a:cubicBezTo>
                    <a:pt x="10650" y="1155"/>
                    <a:pt x="11546" y="2034"/>
                    <a:pt x="11546" y="3119"/>
                  </a:cubicBezTo>
                  <a:cubicBezTo>
                    <a:pt x="11546" y="4205"/>
                    <a:pt x="10650" y="5084"/>
                    <a:pt x="9582" y="5084"/>
                  </a:cubicBezTo>
                  <a:lnTo>
                    <a:pt x="6101" y="5084"/>
                  </a:lnTo>
                  <a:cubicBezTo>
                    <a:pt x="6342" y="5429"/>
                    <a:pt x="6514" y="5808"/>
                    <a:pt x="6583" y="6239"/>
                  </a:cubicBezTo>
                  <a:lnTo>
                    <a:pt x="11219" y="6239"/>
                  </a:lnTo>
                  <a:cubicBezTo>
                    <a:pt x="11753" y="5963"/>
                    <a:pt x="12356" y="5808"/>
                    <a:pt x="12994" y="5808"/>
                  </a:cubicBezTo>
                  <a:lnTo>
                    <a:pt x="13200" y="5808"/>
                  </a:lnTo>
                  <a:lnTo>
                    <a:pt x="13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6374513" y="2238825"/>
              <a:ext cx="140050" cy="140025"/>
            </a:xfrm>
            <a:custGeom>
              <a:avLst/>
              <a:gdLst/>
              <a:ahLst/>
              <a:cxnLst/>
              <a:rect l="l" t="t" r="r" b="b"/>
              <a:pathLst>
                <a:path w="5602" h="5601" extrusionOk="0">
                  <a:moveTo>
                    <a:pt x="3620" y="1448"/>
                  </a:moveTo>
                  <a:cubicBezTo>
                    <a:pt x="3757" y="1448"/>
                    <a:pt x="3895" y="1500"/>
                    <a:pt x="3999" y="1603"/>
                  </a:cubicBezTo>
                  <a:cubicBezTo>
                    <a:pt x="4205" y="1810"/>
                    <a:pt x="4205" y="2154"/>
                    <a:pt x="3999" y="2361"/>
                  </a:cubicBezTo>
                  <a:lnTo>
                    <a:pt x="3568" y="2792"/>
                  </a:lnTo>
                  <a:lnTo>
                    <a:pt x="3999" y="3223"/>
                  </a:lnTo>
                  <a:cubicBezTo>
                    <a:pt x="4205" y="3430"/>
                    <a:pt x="4205" y="3774"/>
                    <a:pt x="3999" y="3981"/>
                  </a:cubicBezTo>
                  <a:cubicBezTo>
                    <a:pt x="3895" y="4084"/>
                    <a:pt x="3757" y="4136"/>
                    <a:pt x="3620" y="4136"/>
                  </a:cubicBezTo>
                  <a:cubicBezTo>
                    <a:pt x="3482" y="4136"/>
                    <a:pt x="3344" y="4084"/>
                    <a:pt x="3240" y="3981"/>
                  </a:cubicBezTo>
                  <a:lnTo>
                    <a:pt x="2810" y="3550"/>
                  </a:lnTo>
                  <a:lnTo>
                    <a:pt x="2379" y="3981"/>
                  </a:lnTo>
                  <a:cubicBezTo>
                    <a:pt x="2275" y="4084"/>
                    <a:pt x="2138" y="4136"/>
                    <a:pt x="2000" y="4136"/>
                  </a:cubicBezTo>
                  <a:cubicBezTo>
                    <a:pt x="1862" y="4136"/>
                    <a:pt x="1724" y="4084"/>
                    <a:pt x="1621" y="3981"/>
                  </a:cubicBezTo>
                  <a:cubicBezTo>
                    <a:pt x="1414" y="3774"/>
                    <a:pt x="1414" y="3430"/>
                    <a:pt x="1621" y="3223"/>
                  </a:cubicBezTo>
                  <a:lnTo>
                    <a:pt x="2051" y="2792"/>
                  </a:lnTo>
                  <a:lnTo>
                    <a:pt x="1621" y="2361"/>
                  </a:lnTo>
                  <a:cubicBezTo>
                    <a:pt x="1414" y="2154"/>
                    <a:pt x="1414" y="1810"/>
                    <a:pt x="1621" y="1603"/>
                  </a:cubicBezTo>
                  <a:cubicBezTo>
                    <a:pt x="1724" y="1500"/>
                    <a:pt x="1862" y="1448"/>
                    <a:pt x="2000" y="1448"/>
                  </a:cubicBezTo>
                  <a:cubicBezTo>
                    <a:pt x="2138" y="1448"/>
                    <a:pt x="2275" y="1500"/>
                    <a:pt x="2379" y="1603"/>
                  </a:cubicBezTo>
                  <a:lnTo>
                    <a:pt x="2810" y="2034"/>
                  </a:lnTo>
                  <a:lnTo>
                    <a:pt x="3240" y="1603"/>
                  </a:lnTo>
                  <a:cubicBezTo>
                    <a:pt x="3344" y="1500"/>
                    <a:pt x="3482" y="1448"/>
                    <a:pt x="3620" y="1448"/>
                  </a:cubicBezTo>
                  <a:close/>
                  <a:moveTo>
                    <a:pt x="2810" y="0"/>
                  </a:moveTo>
                  <a:cubicBezTo>
                    <a:pt x="1259" y="0"/>
                    <a:pt x="1" y="1258"/>
                    <a:pt x="1" y="2792"/>
                  </a:cubicBezTo>
                  <a:cubicBezTo>
                    <a:pt x="1" y="4343"/>
                    <a:pt x="1259" y="5601"/>
                    <a:pt x="2810" y="5601"/>
                  </a:cubicBezTo>
                  <a:cubicBezTo>
                    <a:pt x="4343" y="5601"/>
                    <a:pt x="5601" y="4343"/>
                    <a:pt x="5601" y="2792"/>
                  </a:cubicBezTo>
                  <a:cubicBezTo>
                    <a:pt x="5601" y="1258"/>
                    <a:pt x="4343" y="0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37"/>
          <p:cNvGrpSpPr/>
          <p:nvPr/>
        </p:nvGrpSpPr>
        <p:grpSpPr>
          <a:xfrm>
            <a:off x="2525275" y="1748784"/>
            <a:ext cx="459700" cy="459700"/>
            <a:chOff x="7425263" y="1919150"/>
            <a:chExt cx="459700" cy="459700"/>
          </a:xfrm>
        </p:grpSpPr>
        <p:sp>
          <p:nvSpPr>
            <p:cNvPr id="414" name="Google Shape;414;p37"/>
            <p:cNvSpPr/>
            <p:nvPr/>
          </p:nvSpPr>
          <p:spPr>
            <a:xfrm>
              <a:off x="7779413" y="2138000"/>
              <a:ext cx="20700" cy="20275"/>
            </a:xfrm>
            <a:custGeom>
              <a:avLst/>
              <a:gdLst/>
              <a:ahLst/>
              <a:cxnLst/>
              <a:rect l="l" t="t" r="r" b="b"/>
              <a:pathLst>
                <a:path w="828" h="811" extrusionOk="0">
                  <a:moveTo>
                    <a:pt x="0" y="1"/>
                  </a:moveTo>
                  <a:lnTo>
                    <a:pt x="0" y="811"/>
                  </a:lnTo>
                  <a:lnTo>
                    <a:pt x="396" y="811"/>
                  </a:lnTo>
                  <a:cubicBezTo>
                    <a:pt x="638" y="811"/>
                    <a:pt x="827" y="621"/>
                    <a:pt x="827" y="397"/>
                  </a:cubicBezTo>
                  <a:cubicBezTo>
                    <a:pt x="827" y="191"/>
                    <a:pt x="638" y="1"/>
                    <a:pt x="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7425263" y="1919150"/>
              <a:ext cx="459700" cy="459700"/>
            </a:xfrm>
            <a:custGeom>
              <a:avLst/>
              <a:gdLst/>
              <a:ahLst/>
              <a:cxnLst/>
              <a:rect l="l" t="t" r="r" b="b"/>
              <a:pathLst>
                <a:path w="18388" h="18388" extrusionOk="0">
                  <a:moveTo>
                    <a:pt x="4688" y="7669"/>
                  </a:moveTo>
                  <a:cubicBezTo>
                    <a:pt x="4981" y="7669"/>
                    <a:pt x="5222" y="7911"/>
                    <a:pt x="5222" y="8221"/>
                  </a:cubicBezTo>
                  <a:lnTo>
                    <a:pt x="5222" y="11564"/>
                  </a:lnTo>
                  <a:cubicBezTo>
                    <a:pt x="5222" y="11857"/>
                    <a:pt x="4981" y="12098"/>
                    <a:pt x="4688" y="12098"/>
                  </a:cubicBezTo>
                  <a:cubicBezTo>
                    <a:pt x="4395" y="12098"/>
                    <a:pt x="4154" y="11857"/>
                    <a:pt x="4154" y="11564"/>
                  </a:cubicBezTo>
                  <a:lnTo>
                    <a:pt x="4154" y="10375"/>
                  </a:lnTo>
                  <a:lnTo>
                    <a:pt x="2896" y="10375"/>
                  </a:lnTo>
                  <a:lnTo>
                    <a:pt x="2896" y="11564"/>
                  </a:lnTo>
                  <a:cubicBezTo>
                    <a:pt x="2896" y="11857"/>
                    <a:pt x="2655" y="12098"/>
                    <a:pt x="2362" y="12098"/>
                  </a:cubicBezTo>
                  <a:cubicBezTo>
                    <a:pt x="2069" y="12098"/>
                    <a:pt x="1828" y="11857"/>
                    <a:pt x="1828" y="11564"/>
                  </a:cubicBezTo>
                  <a:lnTo>
                    <a:pt x="1828" y="8221"/>
                  </a:lnTo>
                  <a:cubicBezTo>
                    <a:pt x="1828" y="7911"/>
                    <a:pt x="2069" y="7669"/>
                    <a:pt x="2362" y="7669"/>
                  </a:cubicBezTo>
                  <a:cubicBezTo>
                    <a:pt x="2655" y="7669"/>
                    <a:pt x="2896" y="7911"/>
                    <a:pt x="2896" y="8221"/>
                  </a:cubicBezTo>
                  <a:lnTo>
                    <a:pt x="2896" y="9289"/>
                  </a:lnTo>
                  <a:lnTo>
                    <a:pt x="4154" y="9289"/>
                  </a:lnTo>
                  <a:lnTo>
                    <a:pt x="4154" y="8221"/>
                  </a:lnTo>
                  <a:cubicBezTo>
                    <a:pt x="4154" y="7911"/>
                    <a:pt x="4395" y="7669"/>
                    <a:pt x="4688" y="7669"/>
                  </a:cubicBezTo>
                  <a:close/>
                  <a:moveTo>
                    <a:pt x="8221" y="7704"/>
                  </a:moveTo>
                  <a:cubicBezTo>
                    <a:pt x="8514" y="7704"/>
                    <a:pt x="8755" y="7945"/>
                    <a:pt x="8755" y="8238"/>
                  </a:cubicBezTo>
                  <a:cubicBezTo>
                    <a:pt x="8755" y="8548"/>
                    <a:pt x="8514" y="8789"/>
                    <a:pt x="8221" y="8789"/>
                  </a:cubicBezTo>
                  <a:lnTo>
                    <a:pt x="7359" y="8789"/>
                  </a:lnTo>
                  <a:lnTo>
                    <a:pt x="7359" y="9375"/>
                  </a:lnTo>
                  <a:lnTo>
                    <a:pt x="8117" y="9375"/>
                  </a:lnTo>
                  <a:cubicBezTo>
                    <a:pt x="8410" y="9375"/>
                    <a:pt x="8652" y="9617"/>
                    <a:pt x="8652" y="9910"/>
                  </a:cubicBezTo>
                  <a:cubicBezTo>
                    <a:pt x="8652" y="10203"/>
                    <a:pt x="8410" y="10444"/>
                    <a:pt x="8117" y="10444"/>
                  </a:cubicBezTo>
                  <a:lnTo>
                    <a:pt x="7359" y="10444"/>
                  </a:lnTo>
                  <a:lnTo>
                    <a:pt x="7359" y="11030"/>
                  </a:lnTo>
                  <a:lnTo>
                    <a:pt x="8221" y="11030"/>
                  </a:lnTo>
                  <a:cubicBezTo>
                    <a:pt x="8514" y="11030"/>
                    <a:pt x="8755" y="11271"/>
                    <a:pt x="8755" y="11564"/>
                  </a:cubicBezTo>
                  <a:cubicBezTo>
                    <a:pt x="8755" y="11857"/>
                    <a:pt x="8514" y="12098"/>
                    <a:pt x="8221" y="12098"/>
                  </a:cubicBezTo>
                  <a:lnTo>
                    <a:pt x="6825" y="12098"/>
                  </a:lnTo>
                  <a:cubicBezTo>
                    <a:pt x="6532" y="12098"/>
                    <a:pt x="6291" y="11857"/>
                    <a:pt x="6291" y="11564"/>
                  </a:cubicBezTo>
                  <a:lnTo>
                    <a:pt x="6291" y="8238"/>
                  </a:lnTo>
                  <a:cubicBezTo>
                    <a:pt x="6291" y="7945"/>
                    <a:pt x="6532" y="7704"/>
                    <a:pt x="6825" y="7704"/>
                  </a:cubicBezTo>
                  <a:close/>
                  <a:moveTo>
                    <a:pt x="14562" y="7669"/>
                  </a:moveTo>
                  <a:cubicBezTo>
                    <a:pt x="15390" y="7669"/>
                    <a:pt x="16079" y="8341"/>
                    <a:pt x="16079" y="9169"/>
                  </a:cubicBezTo>
                  <a:cubicBezTo>
                    <a:pt x="16079" y="9978"/>
                    <a:pt x="15390" y="10651"/>
                    <a:pt x="14562" y="10651"/>
                  </a:cubicBezTo>
                  <a:lnTo>
                    <a:pt x="14166" y="10651"/>
                  </a:lnTo>
                  <a:lnTo>
                    <a:pt x="14166" y="11564"/>
                  </a:lnTo>
                  <a:cubicBezTo>
                    <a:pt x="14166" y="11857"/>
                    <a:pt x="13925" y="12098"/>
                    <a:pt x="13632" y="12098"/>
                  </a:cubicBezTo>
                  <a:cubicBezTo>
                    <a:pt x="13339" y="12098"/>
                    <a:pt x="13098" y="11857"/>
                    <a:pt x="13098" y="11564"/>
                  </a:cubicBezTo>
                  <a:lnTo>
                    <a:pt x="13098" y="8221"/>
                  </a:lnTo>
                  <a:cubicBezTo>
                    <a:pt x="13098" y="7911"/>
                    <a:pt x="13339" y="7669"/>
                    <a:pt x="13632" y="7669"/>
                  </a:cubicBezTo>
                  <a:close/>
                  <a:moveTo>
                    <a:pt x="10340" y="7669"/>
                  </a:moveTo>
                  <a:cubicBezTo>
                    <a:pt x="10633" y="7669"/>
                    <a:pt x="10875" y="7911"/>
                    <a:pt x="10875" y="8221"/>
                  </a:cubicBezTo>
                  <a:lnTo>
                    <a:pt x="10875" y="11030"/>
                  </a:lnTo>
                  <a:lnTo>
                    <a:pt x="11512" y="11030"/>
                  </a:lnTo>
                  <a:cubicBezTo>
                    <a:pt x="11805" y="11030"/>
                    <a:pt x="12046" y="11271"/>
                    <a:pt x="12046" y="11564"/>
                  </a:cubicBezTo>
                  <a:cubicBezTo>
                    <a:pt x="12046" y="11857"/>
                    <a:pt x="11822" y="12098"/>
                    <a:pt x="11512" y="12098"/>
                  </a:cubicBezTo>
                  <a:cubicBezTo>
                    <a:pt x="11202" y="12098"/>
                    <a:pt x="10846" y="12106"/>
                    <a:pt x="10577" y="12106"/>
                  </a:cubicBezTo>
                  <a:cubicBezTo>
                    <a:pt x="10442" y="12106"/>
                    <a:pt x="10329" y="12104"/>
                    <a:pt x="10254" y="12098"/>
                  </a:cubicBezTo>
                  <a:cubicBezTo>
                    <a:pt x="9996" y="12046"/>
                    <a:pt x="9806" y="11822"/>
                    <a:pt x="9806" y="11564"/>
                  </a:cubicBezTo>
                  <a:lnTo>
                    <a:pt x="9806" y="8221"/>
                  </a:lnTo>
                  <a:cubicBezTo>
                    <a:pt x="9806" y="7911"/>
                    <a:pt x="10047" y="7669"/>
                    <a:pt x="10340" y="7669"/>
                  </a:cubicBezTo>
                  <a:close/>
                  <a:moveTo>
                    <a:pt x="12581" y="1"/>
                  </a:moveTo>
                  <a:cubicBezTo>
                    <a:pt x="11323" y="1"/>
                    <a:pt x="10151" y="570"/>
                    <a:pt x="9375" y="1552"/>
                  </a:cubicBezTo>
                  <a:cubicBezTo>
                    <a:pt x="8858" y="1328"/>
                    <a:pt x="8324" y="1224"/>
                    <a:pt x="7773" y="1224"/>
                  </a:cubicBezTo>
                  <a:cubicBezTo>
                    <a:pt x="6808" y="1224"/>
                    <a:pt x="5877" y="1552"/>
                    <a:pt x="5136" y="2172"/>
                  </a:cubicBezTo>
                  <a:cubicBezTo>
                    <a:pt x="4533" y="2689"/>
                    <a:pt x="4068" y="3361"/>
                    <a:pt x="3827" y="4137"/>
                  </a:cubicBezTo>
                  <a:cubicBezTo>
                    <a:pt x="1690" y="4309"/>
                    <a:pt x="1" y="6136"/>
                    <a:pt x="1" y="8341"/>
                  </a:cubicBezTo>
                  <a:lnTo>
                    <a:pt x="1" y="11771"/>
                  </a:lnTo>
                  <a:cubicBezTo>
                    <a:pt x="1" y="13632"/>
                    <a:pt x="1104" y="15286"/>
                    <a:pt x="2775" y="16027"/>
                  </a:cubicBezTo>
                  <a:lnTo>
                    <a:pt x="2775" y="17854"/>
                  </a:lnTo>
                  <a:cubicBezTo>
                    <a:pt x="2775" y="18061"/>
                    <a:pt x="2896" y="18250"/>
                    <a:pt x="3103" y="18336"/>
                  </a:cubicBezTo>
                  <a:cubicBezTo>
                    <a:pt x="3172" y="18371"/>
                    <a:pt x="3241" y="18388"/>
                    <a:pt x="3327" y="18388"/>
                  </a:cubicBezTo>
                  <a:cubicBezTo>
                    <a:pt x="3447" y="18388"/>
                    <a:pt x="3568" y="18336"/>
                    <a:pt x="3671" y="18250"/>
                  </a:cubicBezTo>
                  <a:lnTo>
                    <a:pt x="5843" y="16406"/>
                  </a:lnTo>
                  <a:lnTo>
                    <a:pt x="13752" y="16406"/>
                  </a:lnTo>
                  <a:cubicBezTo>
                    <a:pt x="16320" y="16406"/>
                    <a:pt x="18388" y="14338"/>
                    <a:pt x="18388" y="11771"/>
                  </a:cubicBezTo>
                  <a:lnTo>
                    <a:pt x="18388" y="8341"/>
                  </a:lnTo>
                  <a:cubicBezTo>
                    <a:pt x="18388" y="6980"/>
                    <a:pt x="17733" y="5705"/>
                    <a:pt x="16665" y="4912"/>
                  </a:cubicBezTo>
                  <a:cubicBezTo>
                    <a:pt x="16699" y="4688"/>
                    <a:pt x="16716" y="4447"/>
                    <a:pt x="16716" y="4206"/>
                  </a:cubicBezTo>
                  <a:cubicBezTo>
                    <a:pt x="16716" y="1896"/>
                    <a:pt x="14855" y="1"/>
                    <a:pt x="12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8FA193-EBB5-54B1-6FF5-849D321D2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434547"/>
              </p:ext>
            </p:extLst>
          </p:nvPr>
        </p:nvGraphicFramePr>
        <p:xfrm>
          <a:off x="714299" y="1229994"/>
          <a:ext cx="7715399" cy="3219542"/>
        </p:xfrm>
        <a:graphic>
          <a:graphicData uri="http://schemas.openxmlformats.org/drawingml/2006/table">
            <a:tbl>
              <a:tblPr firstRow="1" firstCol="1" bandRow="1">
                <a:tableStyleId>{69F04C60-0B9F-41E5-BDBD-4DE8210ACF09}</a:tableStyleId>
              </a:tblPr>
              <a:tblGrid>
                <a:gridCol w="3599993">
                  <a:extLst>
                    <a:ext uri="{9D8B030D-6E8A-4147-A177-3AD203B41FA5}">
                      <a16:colId xmlns:a16="http://schemas.microsoft.com/office/drawing/2014/main" val="40287975"/>
                    </a:ext>
                  </a:extLst>
                </a:gridCol>
                <a:gridCol w="4115406">
                  <a:extLst>
                    <a:ext uri="{9D8B030D-6E8A-4147-A177-3AD203B41FA5}">
                      <a16:colId xmlns:a16="http://schemas.microsoft.com/office/drawing/2014/main" val="3313249910"/>
                    </a:ext>
                  </a:extLst>
                </a:gridCol>
              </a:tblGrid>
              <a:tr h="624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</a:rPr>
                        <a:t> chi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</a:rPr>
                        <a:t>tiết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  <a:sym typeface="Arial"/>
                        </a:rPr>
                        <a:t>về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</a:rPr>
                        <a:t>nhân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</a:rPr>
                        <a:t>vật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</a:rPr>
                        <a:t>trong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</a:rPr>
                        <a:t>tác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</a:rPr>
                        <a:t>phẩm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3" marR="61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</a:rPr>
                        <a:t>Nhận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</a:rPr>
                        <a:t>xét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</a:rPr>
                        <a:t>người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</a:rPr>
                        <a:t>viết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3" marR="61493" marT="0" marB="0" anchor="ctr"/>
                </a:tc>
                <a:extLst>
                  <a:ext uri="{0D108BD9-81ED-4DB2-BD59-A6C34878D82A}">
                    <a16:rowId xmlns:a16="http://schemas.microsoft.com/office/drawing/2014/main" val="96734978"/>
                  </a:ext>
                </a:extLst>
              </a:tr>
              <a:tr h="25949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Võ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Tòng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tẩm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hàng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chục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tên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thuốc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độc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chia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bác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Hai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nửa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nhiều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kẻ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thù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đã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bị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giết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Chú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lọt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vào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ống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nhòm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vợ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Tư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Mắm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hi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sinh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Bác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Hai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đổi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tính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đổi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nết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suốt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ngày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lầm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lì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tiếng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Chuyện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bác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Hai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chú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bạn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rồi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cùng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nhau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đánh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giặc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phảng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phất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màu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huyền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thoại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Bác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Hai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bắt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rắn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chuyện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thật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Võ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Tòng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chuyện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vừa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thực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vừa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ảo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Chỗ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này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tôi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nghĩ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Đoàn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Giỏi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làm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ngón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trộn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nữa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trộn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cổ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điển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phương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Tây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cổ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điển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phương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Đông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thức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mà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cũng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dung.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1223136"/>
                  </a:ext>
                </a:extLst>
              </a:tr>
            </a:tbl>
          </a:graphicData>
        </a:graphic>
      </p:graphicFrame>
      <p:sp>
        <p:nvSpPr>
          <p:cNvPr id="5" name="Google Shape;398;p37">
            <a:extLst>
              <a:ext uri="{FF2B5EF4-FFF2-40B4-BE49-F238E27FC236}">
                <a16:creationId xmlns:a16="http://schemas.microsoft.com/office/drawing/2014/main" id="{B48EA5C6-4F0B-D488-B97A-159A200A9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#9Slide03 SVN-Avo Bold" panose="02040603050506020204" pitchFamily="18" charset="0"/>
              </a:rPr>
              <a:t>I. Định hướng</a:t>
            </a:r>
            <a:endParaRPr sz="2400" dirty="0">
              <a:latin typeface="#9Slide03 SVN-Avo Bol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5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7"/>
          <p:cNvGrpSpPr/>
          <p:nvPr/>
        </p:nvGrpSpPr>
        <p:grpSpPr>
          <a:xfrm>
            <a:off x="6159238" y="1748784"/>
            <a:ext cx="459275" cy="459700"/>
            <a:chOff x="6055288" y="1919150"/>
            <a:chExt cx="459275" cy="459700"/>
          </a:xfrm>
        </p:grpSpPr>
        <p:sp>
          <p:nvSpPr>
            <p:cNvPr id="406" name="Google Shape;406;p37"/>
            <p:cNvSpPr/>
            <p:nvPr/>
          </p:nvSpPr>
          <p:spPr>
            <a:xfrm>
              <a:off x="6095363" y="2192725"/>
              <a:ext cx="163300" cy="146925"/>
            </a:xfrm>
            <a:custGeom>
              <a:avLst/>
              <a:gdLst/>
              <a:ahLst/>
              <a:cxnLst/>
              <a:rect l="l" t="t" r="r" b="b"/>
              <a:pathLst>
                <a:path w="6532" h="5877" extrusionOk="0">
                  <a:moveTo>
                    <a:pt x="4877" y="1"/>
                  </a:moveTo>
                  <a:cubicBezTo>
                    <a:pt x="3964" y="1"/>
                    <a:pt x="3223" y="741"/>
                    <a:pt x="3223" y="1655"/>
                  </a:cubicBezTo>
                  <a:cubicBezTo>
                    <a:pt x="3223" y="1655"/>
                    <a:pt x="3223" y="1672"/>
                    <a:pt x="3223" y="1672"/>
                  </a:cubicBezTo>
                  <a:cubicBezTo>
                    <a:pt x="3136" y="1655"/>
                    <a:pt x="3067" y="1655"/>
                    <a:pt x="2981" y="1655"/>
                  </a:cubicBezTo>
                  <a:cubicBezTo>
                    <a:pt x="2033" y="1655"/>
                    <a:pt x="1275" y="2413"/>
                    <a:pt x="1275" y="3361"/>
                  </a:cubicBezTo>
                  <a:cubicBezTo>
                    <a:pt x="1275" y="3395"/>
                    <a:pt x="1275" y="3413"/>
                    <a:pt x="1275" y="3430"/>
                  </a:cubicBezTo>
                  <a:lnTo>
                    <a:pt x="1224" y="3430"/>
                  </a:lnTo>
                  <a:cubicBezTo>
                    <a:pt x="551" y="3430"/>
                    <a:pt x="0" y="3981"/>
                    <a:pt x="0" y="4653"/>
                  </a:cubicBezTo>
                  <a:cubicBezTo>
                    <a:pt x="0" y="5325"/>
                    <a:pt x="551" y="5877"/>
                    <a:pt x="1224" y="5877"/>
                  </a:cubicBezTo>
                  <a:cubicBezTo>
                    <a:pt x="1775" y="5877"/>
                    <a:pt x="2258" y="5498"/>
                    <a:pt x="2395" y="4981"/>
                  </a:cubicBezTo>
                  <a:cubicBezTo>
                    <a:pt x="2585" y="5050"/>
                    <a:pt x="2774" y="5084"/>
                    <a:pt x="2981" y="5084"/>
                  </a:cubicBezTo>
                  <a:cubicBezTo>
                    <a:pt x="3291" y="5084"/>
                    <a:pt x="3584" y="4998"/>
                    <a:pt x="3826" y="4843"/>
                  </a:cubicBezTo>
                  <a:cubicBezTo>
                    <a:pt x="4067" y="5274"/>
                    <a:pt x="4532" y="5567"/>
                    <a:pt x="5049" y="5567"/>
                  </a:cubicBezTo>
                  <a:cubicBezTo>
                    <a:pt x="5807" y="5567"/>
                    <a:pt x="6428" y="4946"/>
                    <a:pt x="6428" y="4171"/>
                  </a:cubicBezTo>
                  <a:cubicBezTo>
                    <a:pt x="6428" y="3688"/>
                    <a:pt x="6187" y="3275"/>
                    <a:pt x="5825" y="3016"/>
                  </a:cubicBezTo>
                  <a:cubicBezTo>
                    <a:pt x="6255" y="2723"/>
                    <a:pt x="6531" y="2223"/>
                    <a:pt x="6531" y="1655"/>
                  </a:cubicBezTo>
                  <a:cubicBezTo>
                    <a:pt x="6531" y="741"/>
                    <a:pt x="5790" y="1"/>
                    <a:pt x="4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6283188" y="1919150"/>
              <a:ext cx="115475" cy="91375"/>
            </a:xfrm>
            <a:custGeom>
              <a:avLst/>
              <a:gdLst/>
              <a:ahLst/>
              <a:cxnLst/>
              <a:rect l="l" t="t" r="r" b="b"/>
              <a:pathLst>
                <a:path w="4619" h="3655" extrusionOk="0">
                  <a:moveTo>
                    <a:pt x="2844" y="1"/>
                  </a:moveTo>
                  <a:cubicBezTo>
                    <a:pt x="2068" y="1"/>
                    <a:pt x="1396" y="518"/>
                    <a:pt x="1172" y="1224"/>
                  </a:cubicBezTo>
                  <a:cubicBezTo>
                    <a:pt x="517" y="1259"/>
                    <a:pt x="0" y="1793"/>
                    <a:pt x="0" y="2448"/>
                  </a:cubicBezTo>
                  <a:cubicBezTo>
                    <a:pt x="0" y="3120"/>
                    <a:pt x="552" y="3654"/>
                    <a:pt x="1224" y="3654"/>
                  </a:cubicBezTo>
                  <a:cubicBezTo>
                    <a:pt x="1534" y="3654"/>
                    <a:pt x="1827" y="3534"/>
                    <a:pt x="2051" y="3344"/>
                  </a:cubicBezTo>
                  <a:cubicBezTo>
                    <a:pt x="2292" y="3465"/>
                    <a:pt x="2568" y="3534"/>
                    <a:pt x="2844" y="3534"/>
                  </a:cubicBezTo>
                  <a:cubicBezTo>
                    <a:pt x="3826" y="3534"/>
                    <a:pt x="4619" y="2741"/>
                    <a:pt x="4619" y="1776"/>
                  </a:cubicBezTo>
                  <a:cubicBezTo>
                    <a:pt x="4619" y="794"/>
                    <a:pt x="3826" y="1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6055288" y="1993250"/>
              <a:ext cx="459275" cy="302475"/>
            </a:xfrm>
            <a:custGeom>
              <a:avLst/>
              <a:gdLst/>
              <a:ahLst/>
              <a:cxnLst/>
              <a:rect l="l" t="t" r="r" b="b"/>
              <a:pathLst>
                <a:path w="18371" h="12099" extrusionOk="0">
                  <a:moveTo>
                    <a:pt x="535" y="1"/>
                  </a:moveTo>
                  <a:cubicBezTo>
                    <a:pt x="242" y="1"/>
                    <a:pt x="0" y="242"/>
                    <a:pt x="0" y="535"/>
                  </a:cubicBezTo>
                  <a:lnTo>
                    <a:pt x="0" y="11564"/>
                  </a:lnTo>
                  <a:cubicBezTo>
                    <a:pt x="0" y="11857"/>
                    <a:pt x="242" y="12098"/>
                    <a:pt x="535" y="12098"/>
                  </a:cubicBezTo>
                  <a:lnTo>
                    <a:pt x="586" y="12098"/>
                  </a:lnTo>
                  <a:cubicBezTo>
                    <a:pt x="759" y="11392"/>
                    <a:pt x="1258" y="10806"/>
                    <a:pt x="1913" y="10513"/>
                  </a:cubicBezTo>
                  <a:cubicBezTo>
                    <a:pt x="1948" y="10427"/>
                    <a:pt x="1982" y="10340"/>
                    <a:pt x="2017" y="10237"/>
                  </a:cubicBezTo>
                  <a:cubicBezTo>
                    <a:pt x="1741" y="10237"/>
                    <a:pt x="1500" y="9996"/>
                    <a:pt x="1500" y="9703"/>
                  </a:cubicBezTo>
                  <a:lnTo>
                    <a:pt x="1500" y="2396"/>
                  </a:lnTo>
                  <a:cubicBezTo>
                    <a:pt x="1500" y="2086"/>
                    <a:pt x="1741" y="1845"/>
                    <a:pt x="2051" y="1845"/>
                  </a:cubicBezTo>
                  <a:lnTo>
                    <a:pt x="16320" y="1845"/>
                  </a:lnTo>
                  <a:cubicBezTo>
                    <a:pt x="16630" y="1845"/>
                    <a:pt x="16871" y="2086"/>
                    <a:pt x="16871" y="2396"/>
                  </a:cubicBezTo>
                  <a:lnTo>
                    <a:pt x="16871" y="8962"/>
                  </a:lnTo>
                  <a:cubicBezTo>
                    <a:pt x="17440" y="9169"/>
                    <a:pt x="17957" y="9496"/>
                    <a:pt x="18370" y="9944"/>
                  </a:cubicBezTo>
                  <a:lnTo>
                    <a:pt x="18370" y="535"/>
                  </a:lnTo>
                  <a:cubicBezTo>
                    <a:pt x="18370" y="242"/>
                    <a:pt x="18129" y="1"/>
                    <a:pt x="17836" y="1"/>
                  </a:cubicBezTo>
                  <a:lnTo>
                    <a:pt x="14545" y="1"/>
                  </a:lnTo>
                  <a:cubicBezTo>
                    <a:pt x="14097" y="966"/>
                    <a:pt x="13114" y="1655"/>
                    <a:pt x="11960" y="1655"/>
                  </a:cubicBezTo>
                  <a:cubicBezTo>
                    <a:pt x="11736" y="1655"/>
                    <a:pt x="11512" y="1621"/>
                    <a:pt x="11288" y="1569"/>
                  </a:cubicBezTo>
                  <a:cubicBezTo>
                    <a:pt x="10995" y="1707"/>
                    <a:pt x="10667" y="1776"/>
                    <a:pt x="10340" y="1776"/>
                  </a:cubicBezTo>
                  <a:cubicBezTo>
                    <a:pt x="9254" y="1776"/>
                    <a:pt x="8341" y="1018"/>
                    <a:pt x="8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6276288" y="2249150"/>
              <a:ext cx="91800" cy="46575"/>
            </a:xfrm>
            <a:custGeom>
              <a:avLst/>
              <a:gdLst/>
              <a:ahLst/>
              <a:cxnLst/>
              <a:rect l="l" t="t" r="r" b="b"/>
              <a:pathLst>
                <a:path w="3672" h="1863" extrusionOk="0">
                  <a:moveTo>
                    <a:pt x="311" y="1"/>
                  </a:moveTo>
                  <a:cubicBezTo>
                    <a:pt x="242" y="277"/>
                    <a:pt x="139" y="535"/>
                    <a:pt x="1" y="776"/>
                  </a:cubicBezTo>
                  <a:cubicBezTo>
                    <a:pt x="173" y="1104"/>
                    <a:pt x="259" y="1483"/>
                    <a:pt x="276" y="1862"/>
                  </a:cubicBezTo>
                  <a:lnTo>
                    <a:pt x="2896" y="1862"/>
                  </a:lnTo>
                  <a:cubicBezTo>
                    <a:pt x="2982" y="1173"/>
                    <a:pt x="3258" y="535"/>
                    <a:pt x="3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6188413" y="2122075"/>
              <a:ext cx="193025" cy="44825"/>
            </a:xfrm>
            <a:custGeom>
              <a:avLst/>
              <a:gdLst/>
              <a:ahLst/>
              <a:cxnLst/>
              <a:rect l="l" t="t" r="r" b="b"/>
              <a:pathLst>
                <a:path w="7721" h="1793" extrusionOk="0">
                  <a:moveTo>
                    <a:pt x="896" y="0"/>
                  </a:moveTo>
                  <a:cubicBezTo>
                    <a:pt x="397" y="0"/>
                    <a:pt x="0" y="397"/>
                    <a:pt x="0" y="896"/>
                  </a:cubicBezTo>
                  <a:cubicBezTo>
                    <a:pt x="0" y="1379"/>
                    <a:pt x="397" y="1793"/>
                    <a:pt x="896" y="1793"/>
                  </a:cubicBezTo>
                  <a:lnTo>
                    <a:pt x="6842" y="1793"/>
                  </a:lnTo>
                  <a:cubicBezTo>
                    <a:pt x="7324" y="1793"/>
                    <a:pt x="7720" y="1379"/>
                    <a:pt x="7720" y="896"/>
                  </a:cubicBezTo>
                  <a:cubicBezTo>
                    <a:pt x="7720" y="397"/>
                    <a:pt x="7324" y="0"/>
                    <a:pt x="6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6119913" y="2066500"/>
              <a:ext cx="330025" cy="155975"/>
            </a:xfrm>
            <a:custGeom>
              <a:avLst/>
              <a:gdLst/>
              <a:ahLst/>
              <a:cxnLst/>
              <a:rect l="l" t="t" r="r" b="b"/>
              <a:pathLst>
                <a:path w="13201" h="6239" extrusionOk="0">
                  <a:moveTo>
                    <a:pt x="0" y="0"/>
                  </a:moveTo>
                  <a:lnTo>
                    <a:pt x="0" y="6239"/>
                  </a:lnTo>
                  <a:lnTo>
                    <a:pt x="259" y="6239"/>
                  </a:lnTo>
                  <a:cubicBezTo>
                    <a:pt x="569" y="5980"/>
                    <a:pt x="948" y="5790"/>
                    <a:pt x="1344" y="5704"/>
                  </a:cubicBezTo>
                  <a:cubicBezTo>
                    <a:pt x="1534" y="5222"/>
                    <a:pt x="1844" y="4825"/>
                    <a:pt x="2241" y="4515"/>
                  </a:cubicBezTo>
                  <a:cubicBezTo>
                    <a:pt x="1879" y="4153"/>
                    <a:pt x="1655" y="3671"/>
                    <a:pt x="1655" y="3119"/>
                  </a:cubicBezTo>
                  <a:cubicBezTo>
                    <a:pt x="1655" y="2034"/>
                    <a:pt x="2551" y="1155"/>
                    <a:pt x="3636" y="1155"/>
                  </a:cubicBezTo>
                  <a:lnTo>
                    <a:pt x="9582" y="1155"/>
                  </a:lnTo>
                  <a:cubicBezTo>
                    <a:pt x="10650" y="1155"/>
                    <a:pt x="11546" y="2034"/>
                    <a:pt x="11546" y="3119"/>
                  </a:cubicBezTo>
                  <a:cubicBezTo>
                    <a:pt x="11546" y="4205"/>
                    <a:pt x="10650" y="5084"/>
                    <a:pt x="9582" y="5084"/>
                  </a:cubicBezTo>
                  <a:lnTo>
                    <a:pt x="6101" y="5084"/>
                  </a:lnTo>
                  <a:cubicBezTo>
                    <a:pt x="6342" y="5429"/>
                    <a:pt x="6514" y="5808"/>
                    <a:pt x="6583" y="6239"/>
                  </a:cubicBezTo>
                  <a:lnTo>
                    <a:pt x="11219" y="6239"/>
                  </a:lnTo>
                  <a:cubicBezTo>
                    <a:pt x="11753" y="5963"/>
                    <a:pt x="12356" y="5808"/>
                    <a:pt x="12994" y="5808"/>
                  </a:cubicBezTo>
                  <a:lnTo>
                    <a:pt x="13200" y="5808"/>
                  </a:lnTo>
                  <a:lnTo>
                    <a:pt x="13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6374513" y="2238825"/>
              <a:ext cx="140050" cy="140025"/>
            </a:xfrm>
            <a:custGeom>
              <a:avLst/>
              <a:gdLst/>
              <a:ahLst/>
              <a:cxnLst/>
              <a:rect l="l" t="t" r="r" b="b"/>
              <a:pathLst>
                <a:path w="5602" h="5601" extrusionOk="0">
                  <a:moveTo>
                    <a:pt x="3620" y="1448"/>
                  </a:moveTo>
                  <a:cubicBezTo>
                    <a:pt x="3757" y="1448"/>
                    <a:pt x="3895" y="1500"/>
                    <a:pt x="3999" y="1603"/>
                  </a:cubicBezTo>
                  <a:cubicBezTo>
                    <a:pt x="4205" y="1810"/>
                    <a:pt x="4205" y="2154"/>
                    <a:pt x="3999" y="2361"/>
                  </a:cubicBezTo>
                  <a:lnTo>
                    <a:pt x="3568" y="2792"/>
                  </a:lnTo>
                  <a:lnTo>
                    <a:pt x="3999" y="3223"/>
                  </a:lnTo>
                  <a:cubicBezTo>
                    <a:pt x="4205" y="3430"/>
                    <a:pt x="4205" y="3774"/>
                    <a:pt x="3999" y="3981"/>
                  </a:cubicBezTo>
                  <a:cubicBezTo>
                    <a:pt x="3895" y="4084"/>
                    <a:pt x="3757" y="4136"/>
                    <a:pt x="3620" y="4136"/>
                  </a:cubicBezTo>
                  <a:cubicBezTo>
                    <a:pt x="3482" y="4136"/>
                    <a:pt x="3344" y="4084"/>
                    <a:pt x="3240" y="3981"/>
                  </a:cubicBezTo>
                  <a:lnTo>
                    <a:pt x="2810" y="3550"/>
                  </a:lnTo>
                  <a:lnTo>
                    <a:pt x="2379" y="3981"/>
                  </a:lnTo>
                  <a:cubicBezTo>
                    <a:pt x="2275" y="4084"/>
                    <a:pt x="2138" y="4136"/>
                    <a:pt x="2000" y="4136"/>
                  </a:cubicBezTo>
                  <a:cubicBezTo>
                    <a:pt x="1862" y="4136"/>
                    <a:pt x="1724" y="4084"/>
                    <a:pt x="1621" y="3981"/>
                  </a:cubicBezTo>
                  <a:cubicBezTo>
                    <a:pt x="1414" y="3774"/>
                    <a:pt x="1414" y="3430"/>
                    <a:pt x="1621" y="3223"/>
                  </a:cubicBezTo>
                  <a:lnTo>
                    <a:pt x="2051" y="2792"/>
                  </a:lnTo>
                  <a:lnTo>
                    <a:pt x="1621" y="2361"/>
                  </a:lnTo>
                  <a:cubicBezTo>
                    <a:pt x="1414" y="2154"/>
                    <a:pt x="1414" y="1810"/>
                    <a:pt x="1621" y="1603"/>
                  </a:cubicBezTo>
                  <a:cubicBezTo>
                    <a:pt x="1724" y="1500"/>
                    <a:pt x="1862" y="1448"/>
                    <a:pt x="2000" y="1448"/>
                  </a:cubicBezTo>
                  <a:cubicBezTo>
                    <a:pt x="2138" y="1448"/>
                    <a:pt x="2275" y="1500"/>
                    <a:pt x="2379" y="1603"/>
                  </a:cubicBezTo>
                  <a:lnTo>
                    <a:pt x="2810" y="2034"/>
                  </a:lnTo>
                  <a:lnTo>
                    <a:pt x="3240" y="1603"/>
                  </a:lnTo>
                  <a:cubicBezTo>
                    <a:pt x="3344" y="1500"/>
                    <a:pt x="3482" y="1448"/>
                    <a:pt x="3620" y="1448"/>
                  </a:cubicBezTo>
                  <a:close/>
                  <a:moveTo>
                    <a:pt x="2810" y="0"/>
                  </a:moveTo>
                  <a:cubicBezTo>
                    <a:pt x="1259" y="0"/>
                    <a:pt x="1" y="1258"/>
                    <a:pt x="1" y="2792"/>
                  </a:cubicBezTo>
                  <a:cubicBezTo>
                    <a:pt x="1" y="4343"/>
                    <a:pt x="1259" y="5601"/>
                    <a:pt x="2810" y="5601"/>
                  </a:cubicBezTo>
                  <a:cubicBezTo>
                    <a:pt x="4343" y="5601"/>
                    <a:pt x="5601" y="4343"/>
                    <a:pt x="5601" y="2792"/>
                  </a:cubicBezTo>
                  <a:cubicBezTo>
                    <a:pt x="5601" y="1258"/>
                    <a:pt x="4343" y="0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37"/>
          <p:cNvGrpSpPr/>
          <p:nvPr/>
        </p:nvGrpSpPr>
        <p:grpSpPr>
          <a:xfrm>
            <a:off x="2525275" y="1748784"/>
            <a:ext cx="459700" cy="459700"/>
            <a:chOff x="7425263" y="1919150"/>
            <a:chExt cx="459700" cy="459700"/>
          </a:xfrm>
        </p:grpSpPr>
        <p:sp>
          <p:nvSpPr>
            <p:cNvPr id="414" name="Google Shape;414;p37"/>
            <p:cNvSpPr/>
            <p:nvPr/>
          </p:nvSpPr>
          <p:spPr>
            <a:xfrm>
              <a:off x="7779413" y="2138000"/>
              <a:ext cx="20700" cy="20275"/>
            </a:xfrm>
            <a:custGeom>
              <a:avLst/>
              <a:gdLst/>
              <a:ahLst/>
              <a:cxnLst/>
              <a:rect l="l" t="t" r="r" b="b"/>
              <a:pathLst>
                <a:path w="828" h="811" extrusionOk="0">
                  <a:moveTo>
                    <a:pt x="0" y="1"/>
                  </a:moveTo>
                  <a:lnTo>
                    <a:pt x="0" y="811"/>
                  </a:lnTo>
                  <a:lnTo>
                    <a:pt x="396" y="811"/>
                  </a:lnTo>
                  <a:cubicBezTo>
                    <a:pt x="638" y="811"/>
                    <a:pt x="827" y="621"/>
                    <a:pt x="827" y="397"/>
                  </a:cubicBezTo>
                  <a:cubicBezTo>
                    <a:pt x="827" y="191"/>
                    <a:pt x="638" y="1"/>
                    <a:pt x="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7425263" y="1919150"/>
              <a:ext cx="459700" cy="459700"/>
            </a:xfrm>
            <a:custGeom>
              <a:avLst/>
              <a:gdLst/>
              <a:ahLst/>
              <a:cxnLst/>
              <a:rect l="l" t="t" r="r" b="b"/>
              <a:pathLst>
                <a:path w="18388" h="18388" extrusionOk="0">
                  <a:moveTo>
                    <a:pt x="4688" y="7669"/>
                  </a:moveTo>
                  <a:cubicBezTo>
                    <a:pt x="4981" y="7669"/>
                    <a:pt x="5222" y="7911"/>
                    <a:pt x="5222" y="8221"/>
                  </a:cubicBezTo>
                  <a:lnTo>
                    <a:pt x="5222" y="11564"/>
                  </a:lnTo>
                  <a:cubicBezTo>
                    <a:pt x="5222" y="11857"/>
                    <a:pt x="4981" y="12098"/>
                    <a:pt x="4688" y="12098"/>
                  </a:cubicBezTo>
                  <a:cubicBezTo>
                    <a:pt x="4395" y="12098"/>
                    <a:pt x="4154" y="11857"/>
                    <a:pt x="4154" y="11564"/>
                  </a:cubicBezTo>
                  <a:lnTo>
                    <a:pt x="4154" y="10375"/>
                  </a:lnTo>
                  <a:lnTo>
                    <a:pt x="2896" y="10375"/>
                  </a:lnTo>
                  <a:lnTo>
                    <a:pt x="2896" y="11564"/>
                  </a:lnTo>
                  <a:cubicBezTo>
                    <a:pt x="2896" y="11857"/>
                    <a:pt x="2655" y="12098"/>
                    <a:pt x="2362" y="12098"/>
                  </a:cubicBezTo>
                  <a:cubicBezTo>
                    <a:pt x="2069" y="12098"/>
                    <a:pt x="1828" y="11857"/>
                    <a:pt x="1828" y="11564"/>
                  </a:cubicBezTo>
                  <a:lnTo>
                    <a:pt x="1828" y="8221"/>
                  </a:lnTo>
                  <a:cubicBezTo>
                    <a:pt x="1828" y="7911"/>
                    <a:pt x="2069" y="7669"/>
                    <a:pt x="2362" y="7669"/>
                  </a:cubicBezTo>
                  <a:cubicBezTo>
                    <a:pt x="2655" y="7669"/>
                    <a:pt x="2896" y="7911"/>
                    <a:pt x="2896" y="8221"/>
                  </a:cubicBezTo>
                  <a:lnTo>
                    <a:pt x="2896" y="9289"/>
                  </a:lnTo>
                  <a:lnTo>
                    <a:pt x="4154" y="9289"/>
                  </a:lnTo>
                  <a:lnTo>
                    <a:pt x="4154" y="8221"/>
                  </a:lnTo>
                  <a:cubicBezTo>
                    <a:pt x="4154" y="7911"/>
                    <a:pt x="4395" y="7669"/>
                    <a:pt x="4688" y="7669"/>
                  </a:cubicBezTo>
                  <a:close/>
                  <a:moveTo>
                    <a:pt x="8221" y="7704"/>
                  </a:moveTo>
                  <a:cubicBezTo>
                    <a:pt x="8514" y="7704"/>
                    <a:pt x="8755" y="7945"/>
                    <a:pt x="8755" y="8238"/>
                  </a:cubicBezTo>
                  <a:cubicBezTo>
                    <a:pt x="8755" y="8548"/>
                    <a:pt x="8514" y="8789"/>
                    <a:pt x="8221" y="8789"/>
                  </a:cubicBezTo>
                  <a:lnTo>
                    <a:pt x="7359" y="8789"/>
                  </a:lnTo>
                  <a:lnTo>
                    <a:pt x="7359" y="9375"/>
                  </a:lnTo>
                  <a:lnTo>
                    <a:pt x="8117" y="9375"/>
                  </a:lnTo>
                  <a:cubicBezTo>
                    <a:pt x="8410" y="9375"/>
                    <a:pt x="8652" y="9617"/>
                    <a:pt x="8652" y="9910"/>
                  </a:cubicBezTo>
                  <a:cubicBezTo>
                    <a:pt x="8652" y="10203"/>
                    <a:pt x="8410" y="10444"/>
                    <a:pt x="8117" y="10444"/>
                  </a:cubicBezTo>
                  <a:lnTo>
                    <a:pt x="7359" y="10444"/>
                  </a:lnTo>
                  <a:lnTo>
                    <a:pt x="7359" y="11030"/>
                  </a:lnTo>
                  <a:lnTo>
                    <a:pt x="8221" y="11030"/>
                  </a:lnTo>
                  <a:cubicBezTo>
                    <a:pt x="8514" y="11030"/>
                    <a:pt x="8755" y="11271"/>
                    <a:pt x="8755" y="11564"/>
                  </a:cubicBezTo>
                  <a:cubicBezTo>
                    <a:pt x="8755" y="11857"/>
                    <a:pt x="8514" y="12098"/>
                    <a:pt x="8221" y="12098"/>
                  </a:cubicBezTo>
                  <a:lnTo>
                    <a:pt x="6825" y="12098"/>
                  </a:lnTo>
                  <a:cubicBezTo>
                    <a:pt x="6532" y="12098"/>
                    <a:pt x="6291" y="11857"/>
                    <a:pt x="6291" y="11564"/>
                  </a:cubicBezTo>
                  <a:lnTo>
                    <a:pt x="6291" y="8238"/>
                  </a:lnTo>
                  <a:cubicBezTo>
                    <a:pt x="6291" y="7945"/>
                    <a:pt x="6532" y="7704"/>
                    <a:pt x="6825" y="7704"/>
                  </a:cubicBezTo>
                  <a:close/>
                  <a:moveTo>
                    <a:pt x="14562" y="7669"/>
                  </a:moveTo>
                  <a:cubicBezTo>
                    <a:pt x="15390" y="7669"/>
                    <a:pt x="16079" y="8341"/>
                    <a:pt x="16079" y="9169"/>
                  </a:cubicBezTo>
                  <a:cubicBezTo>
                    <a:pt x="16079" y="9978"/>
                    <a:pt x="15390" y="10651"/>
                    <a:pt x="14562" y="10651"/>
                  </a:cubicBezTo>
                  <a:lnTo>
                    <a:pt x="14166" y="10651"/>
                  </a:lnTo>
                  <a:lnTo>
                    <a:pt x="14166" y="11564"/>
                  </a:lnTo>
                  <a:cubicBezTo>
                    <a:pt x="14166" y="11857"/>
                    <a:pt x="13925" y="12098"/>
                    <a:pt x="13632" y="12098"/>
                  </a:cubicBezTo>
                  <a:cubicBezTo>
                    <a:pt x="13339" y="12098"/>
                    <a:pt x="13098" y="11857"/>
                    <a:pt x="13098" y="11564"/>
                  </a:cubicBezTo>
                  <a:lnTo>
                    <a:pt x="13098" y="8221"/>
                  </a:lnTo>
                  <a:cubicBezTo>
                    <a:pt x="13098" y="7911"/>
                    <a:pt x="13339" y="7669"/>
                    <a:pt x="13632" y="7669"/>
                  </a:cubicBezTo>
                  <a:close/>
                  <a:moveTo>
                    <a:pt x="10340" y="7669"/>
                  </a:moveTo>
                  <a:cubicBezTo>
                    <a:pt x="10633" y="7669"/>
                    <a:pt x="10875" y="7911"/>
                    <a:pt x="10875" y="8221"/>
                  </a:cubicBezTo>
                  <a:lnTo>
                    <a:pt x="10875" y="11030"/>
                  </a:lnTo>
                  <a:lnTo>
                    <a:pt x="11512" y="11030"/>
                  </a:lnTo>
                  <a:cubicBezTo>
                    <a:pt x="11805" y="11030"/>
                    <a:pt x="12046" y="11271"/>
                    <a:pt x="12046" y="11564"/>
                  </a:cubicBezTo>
                  <a:cubicBezTo>
                    <a:pt x="12046" y="11857"/>
                    <a:pt x="11822" y="12098"/>
                    <a:pt x="11512" y="12098"/>
                  </a:cubicBezTo>
                  <a:cubicBezTo>
                    <a:pt x="11202" y="12098"/>
                    <a:pt x="10846" y="12106"/>
                    <a:pt x="10577" y="12106"/>
                  </a:cubicBezTo>
                  <a:cubicBezTo>
                    <a:pt x="10442" y="12106"/>
                    <a:pt x="10329" y="12104"/>
                    <a:pt x="10254" y="12098"/>
                  </a:cubicBezTo>
                  <a:cubicBezTo>
                    <a:pt x="9996" y="12046"/>
                    <a:pt x="9806" y="11822"/>
                    <a:pt x="9806" y="11564"/>
                  </a:cubicBezTo>
                  <a:lnTo>
                    <a:pt x="9806" y="8221"/>
                  </a:lnTo>
                  <a:cubicBezTo>
                    <a:pt x="9806" y="7911"/>
                    <a:pt x="10047" y="7669"/>
                    <a:pt x="10340" y="7669"/>
                  </a:cubicBezTo>
                  <a:close/>
                  <a:moveTo>
                    <a:pt x="12581" y="1"/>
                  </a:moveTo>
                  <a:cubicBezTo>
                    <a:pt x="11323" y="1"/>
                    <a:pt x="10151" y="570"/>
                    <a:pt x="9375" y="1552"/>
                  </a:cubicBezTo>
                  <a:cubicBezTo>
                    <a:pt x="8858" y="1328"/>
                    <a:pt x="8324" y="1224"/>
                    <a:pt x="7773" y="1224"/>
                  </a:cubicBezTo>
                  <a:cubicBezTo>
                    <a:pt x="6808" y="1224"/>
                    <a:pt x="5877" y="1552"/>
                    <a:pt x="5136" y="2172"/>
                  </a:cubicBezTo>
                  <a:cubicBezTo>
                    <a:pt x="4533" y="2689"/>
                    <a:pt x="4068" y="3361"/>
                    <a:pt x="3827" y="4137"/>
                  </a:cubicBezTo>
                  <a:cubicBezTo>
                    <a:pt x="1690" y="4309"/>
                    <a:pt x="1" y="6136"/>
                    <a:pt x="1" y="8341"/>
                  </a:cubicBezTo>
                  <a:lnTo>
                    <a:pt x="1" y="11771"/>
                  </a:lnTo>
                  <a:cubicBezTo>
                    <a:pt x="1" y="13632"/>
                    <a:pt x="1104" y="15286"/>
                    <a:pt x="2775" y="16027"/>
                  </a:cubicBezTo>
                  <a:lnTo>
                    <a:pt x="2775" y="17854"/>
                  </a:lnTo>
                  <a:cubicBezTo>
                    <a:pt x="2775" y="18061"/>
                    <a:pt x="2896" y="18250"/>
                    <a:pt x="3103" y="18336"/>
                  </a:cubicBezTo>
                  <a:cubicBezTo>
                    <a:pt x="3172" y="18371"/>
                    <a:pt x="3241" y="18388"/>
                    <a:pt x="3327" y="18388"/>
                  </a:cubicBezTo>
                  <a:cubicBezTo>
                    <a:pt x="3447" y="18388"/>
                    <a:pt x="3568" y="18336"/>
                    <a:pt x="3671" y="18250"/>
                  </a:cubicBezTo>
                  <a:lnTo>
                    <a:pt x="5843" y="16406"/>
                  </a:lnTo>
                  <a:lnTo>
                    <a:pt x="13752" y="16406"/>
                  </a:lnTo>
                  <a:cubicBezTo>
                    <a:pt x="16320" y="16406"/>
                    <a:pt x="18388" y="14338"/>
                    <a:pt x="18388" y="11771"/>
                  </a:cubicBezTo>
                  <a:lnTo>
                    <a:pt x="18388" y="8341"/>
                  </a:lnTo>
                  <a:cubicBezTo>
                    <a:pt x="18388" y="6980"/>
                    <a:pt x="17733" y="5705"/>
                    <a:pt x="16665" y="4912"/>
                  </a:cubicBezTo>
                  <a:cubicBezTo>
                    <a:pt x="16699" y="4688"/>
                    <a:pt x="16716" y="4447"/>
                    <a:pt x="16716" y="4206"/>
                  </a:cubicBezTo>
                  <a:cubicBezTo>
                    <a:pt x="16716" y="1896"/>
                    <a:pt x="14855" y="1"/>
                    <a:pt x="12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0E988B-7296-08CA-6A6C-6583AEC8D844}"/>
              </a:ext>
            </a:extLst>
          </p:cNvPr>
          <p:cNvSpPr txBox="1"/>
          <p:nvPr/>
        </p:nvSpPr>
        <p:spPr>
          <a:xfrm>
            <a:off x="765364" y="1255447"/>
            <a:ext cx="76132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tỏ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qua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lai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lịch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ngoại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cử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suy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nghĩ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mối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,…</a:t>
            </a:r>
            <a:endPara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Đưa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xét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đánh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suy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nghĩ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xét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nghệ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thuật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xây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dựng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20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9CBBCA-B591-D2DF-C657-E459C76183B4}"/>
              </a:ext>
            </a:extLst>
          </p:cNvPr>
          <p:cNvSpPr txBox="1"/>
          <p:nvPr/>
        </p:nvSpPr>
        <p:spPr>
          <a:xfrm>
            <a:off x="273428" y="357586"/>
            <a:ext cx="67396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Erica One"/>
              <a:buNone/>
              <a:defRPr sz="2400">
                <a:solidFill>
                  <a:schemeClr val="dk1"/>
                </a:solidFill>
                <a:latin typeface="#9Slide03 SVN-Avo Bold" panose="02040603050506020204" pitchFamily="18" charset="0"/>
                <a:ea typeface="Erica One"/>
                <a:cs typeface="Erica One"/>
                <a:sym typeface="Erica One"/>
              </a:defRPr>
            </a:lvl1pPr>
            <a:lvl2pPr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>
              <a:buClr>
                <a:schemeClr val="dk1"/>
              </a:buClr>
              <a:buSzPts val="3000"/>
              <a:buFont typeface="Erica One"/>
              <a:buNone/>
              <a:defRPr sz="3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1800" dirty="0"/>
              <a:t>3. </a:t>
            </a:r>
            <a:r>
              <a:rPr lang="en-US" sz="1800" dirty="0" err="1"/>
              <a:t>Đặc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bài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tích</a:t>
            </a:r>
            <a:r>
              <a:rPr lang="en-US" sz="1800" dirty="0"/>
              <a:t> </a:t>
            </a:r>
            <a:r>
              <a:rPr lang="en-US" sz="1800" dirty="0" err="1"/>
              <a:t>đặc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6932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0"/>
          <p:cNvSpPr/>
          <p:nvPr/>
        </p:nvSpPr>
        <p:spPr>
          <a:xfrm rot="1012423" flipH="1">
            <a:off x="1137268" y="-473708"/>
            <a:ext cx="2677285" cy="5616214"/>
          </a:xfrm>
          <a:custGeom>
            <a:avLst/>
            <a:gdLst/>
            <a:ahLst/>
            <a:cxnLst/>
            <a:rect l="l" t="t" r="r" b="b"/>
            <a:pathLst>
              <a:path w="40971" h="85946" extrusionOk="0">
                <a:moveTo>
                  <a:pt x="17519" y="0"/>
                </a:moveTo>
                <a:cubicBezTo>
                  <a:pt x="16554" y="0"/>
                  <a:pt x="15628" y="107"/>
                  <a:pt x="14762" y="338"/>
                </a:cubicBezTo>
                <a:cubicBezTo>
                  <a:pt x="8261" y="2056"/>
                  <a:pt x="1" y="7953"/>
                  <a:pt x="1570" y="22268"/>
                </a:cubicBezTo>
                <a:cubicBezTo>
                  <a:pt x="3288" y="37896"/>
                  <a:pt x="14662" y="33188"/>
                  <a:pt x="14340" y="70887"/>
                </a:cubicBezTo>
                <a:cubicBezTo>
                  <a:pt x="14291" y="76735"/>
                  <a:pt x="15984" y="83756"/>
                  <a:pt x="21543" y="85565"/>
                </a:cubicBezTo>
                <a:cubicBezTo>
                  <a:pt x="22342" y="85825"/>
                  <a:pt x="23162" y="85945"/>
                  <a:pt x="23982" y="85945"/>
                </a:cubicBezTo>
                <a:cubicBezTo>
                  <a:pt x="27183" y="85945"/>
                  <a:pt x="30392" y="84110"/>
                  <a:pt x="32397" y="81526"/>
                </a:cubicBezTo>
                <a:cubicBezTo>
                  <a:pt x="34916" y="78272"/>
                  <a:pt x="35866" y="74075"/>
                  <a:pt x="36304" y="69987"/>
                </a:cubicBezTo>
                <a:cubicBezTo>
                  <a:pt x="36816" y="65138"/>
                  <a:pt x="36717" y="60248"/>
                  <a:pt x="36007" y="55424"/>
                </a:cubicBezTo>
                <a:cubicBezTo>
                  <a:pt x="35635" y="52930"/>
                  <a:pt x="35098" y="50385"/>
                  <a:pt x="35569" y="47907"/>
                </a:cubicBezTo>
                <a:cubicBezTo>
                  <a:pt x="36073" y="45281"/>
                  <a:pt x="35874" y="43455"/>
                  <a:pt x="36535" y="40457"/>
                </a:cubicBezTo>
                <a:cubicBezTo>
                  <a:pt x="37857" y="34510"/>
                  <a:pt x="40971" y="28604"/>
                  <a:pt x="40161" y="22566"/>
                </a:cubicBezTo>
                <a:cubicBezTo>
                  <a:pt x="39517" y="17750"/>
                  <a:pt x="38418" y="12777"/>
                  <a:pt x="35346" y="9019"/>
                </a:cubicBezTo>
                <a:cubicBezTo>
                  <a:pt x="31660" y="4510"/>
                  <a:pt x="23780" y="0"/>
                  <a:pt x="17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0"/>
          <p:cNvSpPr/>
          <p:nvPr/>
        </p:nvSpPr>
        <p:spPr>
          <a:xfrm rot="-5602970">
            <a:off x="2515806" y="168954"/>
            <a:ext cx="1400670" cy="1374137"/>
          </a:xfrm>
          <a:custGeom>
            <a:avLst/>
            <a:gdLst/>
            <a:ahLst/>
            <a:cxnLst/>
            <a:rect l="l" t="t" r="r" b="b"/>
            <a:pathLst>
              <a:path w="34947" h="34285" extrusionOk="0">
                <a:moveTo>
                  <a:pt x="19649" y="17636"/>
                </a:moveTo>
                <a:lnTo>
                  <a:pt x="19649" y="17636"/>
                </a:lnTo>
                <a:cubicBezTo>
                  <a:pt x="19633" y="17743"/>
                  <a:pt x="19608" y="17842"/>
                  <a:pt x="19591" y="17942"/>
                </a:cubicBezTo>
                <a:lnTo>
                  <a:pt x="19575" y="17950"/>
                </a:lnTo>
                <a:lnTo>
                  <a:pt x="19542" y="17867"/>
                </a:lnTo>
                <a:cubicBezTo>
                  <a:pt x="19583" y="17785"/>
                  <a:pt x="19616" y="17710"/>
                  <a:pt x="19649" y="17636"/>
                </a:cubicBezTo>
                <a:close/>
                <a:moveTo>
                  <a:pt x="15734" y="1"/>
                </a:moveTo>
                <a:cubicBezTo>
                  <a:pt x="15717" y="1248"/>
                  <a:pt x="16395" y="2487"/>
                  <a:pt x="16072" y="3693"/>
                </a:cubicBezTo>
                <a:cubicBezTo>
                  <a:pt x="15783" y="4783"/>
                  <a:pt x="14734" y="5551"/>
                  <a:pt x="14454" y="6642"/>
                </a:cubicBezTo>
                <a:cubicBezTo>
                  <a:pt x="14041" y="8269"/>
                  <a:pt x="15470" y="9855"/>
                  <a:pt x="15370" y="11523"/>
                </a:cubicBezTo>
                <a:cubicBezTo>
                  <a:pt x="15337" y="12019"/>
                  <a:pt x="15172" y="12515"/>
                  <a:pt x="15263" y="13002"/>
                </a:cubicBezTo>
                <a:cubicBezTo>
                  <a:pt x="15379" y="13555"/>
                  <a:pt x="15808" y="13993"/>
                  <a:pt x="16221" y="14381"/>
                </a:cubicBezTo>
                <a:cubicBezTo>
                  <a:pt x="17039" y="15150"/>
                  <a:pt x="17386" y="15943"/>
                  <a:pt x="17890" y="16719"/>
                </a:cubicBezTo>
                <a:cubicBezTo>
                  <a:pt x="17675" y="16661"/>
                  <a:pt x="17452" y="16620"/>
                  <a:pt x="17229" y="16595"/>
                </a:cubicBezTo>
                <a:cubicBezTo>
                  <a:pt x="16727" y="16534"/>
                  <a:pt x="16225" y="16508"/>
                  <a:pt x="15725" y="16508"/>
                </a:cubicBezTo>
                <a:cubicBezTo>
                  <a:pt x="14867" y="16508"/>
                  <a:pt x="14012" y="16585"/>
                  <a:pt x="13157" y="16694"/>
                </a:cubicBezTo>
                <a:cubicBezTo>
                  <a:pt x="12531" y="16769"/>
                  <a:pt x="11905" y="16848"/>
                  <a:pt x="11273" y="16848"/>
                </a:cubicBezTo>
                <a:cubicBezTo>
                  <a:pt x="11062" y="16848"/>
                  <a:pt x="10850" y="16839"/>
                  <a:pt x="10637" y="16818"/>
                </a:cubicBezTo>
                <a:cubicBezTo>
                  <a:pt x="9820" y="16727"/>
                  <a:pt x="9010" y="16562"/>
                  <a:pt x="8217" y="16323"/>
                </a:cubicBezTo>
                <a:cubicBezTo>
                  <a:pt x="6846" y="15943"/>
                  <a:pt x="5483" y="15513"/>
                  <a:pt x="4046" y="15497"/>
                </a:cubicBezTo>
                <a:cubicBezTo>
                  <a:pt x="4016" y="15496"/>
                  <a:pt x="3986" y="15496"/>
                  <a:pt x="3956" y="15496"/>
                </a:cubicBezTo>
                <a:cubicBezTo>
                  <a:pt x="2563" y="15496"/>
                  <a:pt x="1133" y="15873"/>
                  <a:pt x="114" y="16859"/>
                </a:cubicBezTo>
                <a:cubicBezTo>
                  <a:pt x="0" y="16973"/>
                  <a:pt x="193" y="17017"/>
                  <a:pt x="277" y="17017"/>
                </a:cubicBezTo>
                <a:cubicBezTo>
                  <a:pt x="284" y="17017"/>
                  <a:pt x="290" y="17017"/>
                  <a:pt x="296" y="17016"/>
                </a:cubicBezTo>
                <a:cubicBezTo>
                  <a:pt x="1328" y="17016"/>
                  <a:pt x="1931" y="18404"/>
                  <a:pt x="2476" y="19081"/>
                </a:cubicBezTo>
                <a:cubicBezTo>
                  <a:pt x="3245" y="20064"/>
                  <a:pt x="4451" y="20560"/>
                  <a:pt x="5657" y="20709"/>
                </a:cubicBezTo>
                <a:cubicBezTo>
                  <a:pt x="5956" y="20747"/>
                  <a:pt x="6256" y="20763"/>
                  <a:pt x="6555" y="20763"/>
                </a:cubicBezTo>
                <a:cubicBezTo>
                  <a:pt x="7760" y="20763"/>
                  <a:pt x="8961" y="20491"/>
                  <a:pt x="10125" y="20213"/>
                </a:cubicBezTo>
                <a:cubicBezTo>
                  <a:pt x="11571" y="19874"/>
                  <a:pt x="13016" y="19536"/>
                  <a:pt x="14396" y="19007"/>
                </a:cubicBezTo>
                <a:cubicBezTo>
                  <a:pt x="15131" y="18718"/>
                  <a:pt x="15816" y="18338"/>
                  <a:pt x="16543" y="18041"/>
                </a:cubicBezTo>
                <a:cubicBezTo>
                  <a:pt x="16922" y="17884"/>
                  <a:pt x="17313" y="17758"/>
                  <a:pt x="17698" y="17758"/>
                </a:cubicBezTo>
                <a:cubicBezTo>
                  <a:pt x="18003" y="17758"/>
                  <a:pt x="18304" y="17837"/>
                  <a:pt x="18592" y="18041"/>
                </a:cubicBezTo>
                <a:lnTo>
                  <a:pt x="18617" y="18065"/>
                </a:lnTo>
                <a:cubicBezTo>
                  <a:pt x="14850" y="20841"/>
                  <a:pt x="11562" y="24219"/>
                  <a:pt x="8878" y="28052"/>
                </a:cubicBezTo>
                <a:cubicBezTo>
                  <a:pt x="8110" y="29159"/>
                  <a:pt x="7391" y="30299"/>
                  <a:pt x="6730" y="31472"/>
                </a:cubicBezTo>
                <a:cubicBezTo>
                  <a:pt x="6652" y="31612"/>
                  <a:pt x="6771" y="31669"/>
                  <a:pt x="6931" y="31669"/>
                </a:cubicBezTo>
                <a:cubicBezTo>
                  <a:pt x="7111" y="31669"/>
                  <a:pt x="7342" y="31597"/>
                  <a:pt x="7408" y="31488"/>
                </a:cubicBezTo>
                <a:cubicBezTo>
                  <a:pt x="9720" y="27391"/>
                  <a:pt x="12702" y="23699"/>
                  <a:pt x="16221" y="20577"/>
                </a:cubicBezTo>
                <a:cubicBezTo>
                  <a:pt x="17031" y="19866"/>
                  <a:pt x="17873" y="19181"/>
                  <a:pt x="18732" y="18528"/>
                </a:cubicBezTo>
                <a:lnTo>
                  <a:pt x="18732" y="18528"/>
                </a:lnTo>
                <a:cubicBezTo>
                  <a:pt x="18278" y="19519"/>
                  <a:pt x="17047" y="19891"/>
                  <a:pt x="16254" y="20560"/>
                </a:cubicBezTo>
                <a:cubicBezTo>
                  <a:pt x="15370" y="21312"/>
                  <a:pt x="14809" y="22385"/>
                  <a:pt x="14693" y="23542"/>
                </a:cubicBezTo>
                <a:cubicBezTo>
                  <a:pt x="14635" y="24104"/>
                  <a:pt x="14718" y="24674"/>
                  <a:pt x="14924" y="25202"/>
                </a:cubicBezTo>
                <a:cubicBezTo>
                  <a:pt x="15180" y="25822"/>
                  <a:pt x="15635" y="26309"/>
                  <a:pt x="16106" y="26772"/>
                </a:cubicBezTo>
                <a:cubicBezTo>
                  <a:pt x="17122" y="27763"/>
                  <a:pt x="18129" y="28779"/>
                  <a:pt x="18947" y="29952"/>
                </a:cubicBezTo>
                <a:cubicBezTo>
                  <a:pt x="19831" y="31216"/>
                  <a:pt x="20475" y="32653"/>
                  <a:pt x="20558" y="34214"/>
                </a:cubicBezTo>
                <a:cubicBezTo>
                  <a:pt x="20560" y="34266"/>
                  <a:pt x="20612" y="34284"/>
                  <a:pt x="20682" y="34284"/>
                </a:cubicBezTo>
                <a:cubicBezTo>
                  <a:pt x="20838" y="34284"/>
                  <a:pt x="21088" y="34195"/>
                  <a:pt x="21128" y="34173"/>
                </a:cubicBezTo>
                <a:cubicBezTo>
                  <a:pt x="22953" y="33256"/>
                  <a:pt x="23961" y="31265"/>
                  <a:pt x="23730" y="29250"/>
                </a:cubicBezTo>
                <a:cubicBezTo>
                  <a:pt x="23597" y="28176"/>
                  <a:pt x="23176" y="27160"/>
                  <a:pt x="22507" y="26301"/>
                </a:cubicBezTo>
                <a:cubicBezTo>
                  <a:pt x="21855" y="25450"/>
                  <a:pt x="20979" y="24789"/>
                  <a:pt x="20376" y="23889"/>
                </a:cubicBezTo>
                <a:cubicBezTo>
                  <a:pt x="19641" y="22782"/>
                  <a:pt x="19608" y="21444"/>
                  <a:pt x="19608" y="20155"/>
                </a:cubicBezTo>
                <a:cubicBezTo>
                  <a:pt x="19591" y="19536"/>
                  <a:pt x="19567" y="18916"/>
                  <a:pt x="19542" y="18297"/>
                </a:cubicBezTo>
                <a:lnTo>
                  <a:pt x="19558" y="18280"/>
                </a:lnTo>
                <a:cubicBezTo>
                  <a:pt x="19971" y="19024"/>
                  <a:pt x="21276" y="21130"/>
                  <a:pt x="23383" y="22072"/>
                </a:cubicBezTo>
                <a:cubicBezTo>
                  <a:pt x="24128" y="22402"/>
                  <a:pt x="24958" y="22604"/>
                  <a:pt x="25772" y="22604"/>
                </a:cubicBezTo>
                <a:cubicBezTo>
                  <a:pt x="26481" y="22604"/>
                  <a:pt x="27178" y="22450"/>
                  <a:pt x="27794" y="22096"/>
                </a:cubicBezTo>
                <a:cubicBezTo>
                  <a:pt x="28669" y="21584"/>
                  <a:pt x="29305" y="20733"/>
                  <a:pt x="30205" y="20271"/>
                </a:cubicBezTo>
                <a:cubicBezTo>
                  <a:pt x="30779" y="19976"/>
                  <a:pt x="31398" y="19864"/>
                  <a:pt x="32034" y="19864"/>
                </a:cubicBezTo>
                <a:cubicBezTo>
                  <a:pt x="33000" y="19864"/>
                  <a:pt x="34005" y="20122"/>
                  <a:pt x="34947" y="20387"/>
                </a:cubicBezTo>
                <a:cubicBezTo>
                  <a:pt x="34154" y="19321"/>
                  <a:pt x="33237" y="18355"/>
                  <a:pt x="32213" y="17504"/>
                </a:cubicBezTo>
                <a:cubicBezTo>
                  <a:pt x="31129" y="16613"/>
                  <a:pt x="29758" y="15841"/>
                  <a:pt x="28410" y="15841"/>
                </a:cubicBezTo>
                <a:cubicBezTo>
                  <a:pt x="28021" y="15841"/>
                  <a:pt x="27634" y="15906"/>
                  <a:pt x="27257" y="16050"/>
                </a:cubicBezTo>
                <a:cubicBezTo>
                  <a:pt x="26753" y="16240"/>
                  <a:pt x="26315" y="16554"/>
                  <a:pt x="25828" y="16777"/>
                </a:cubicBezTo>
                <a:cubicBezTo>
                  <a:pt x="24176" y="17529"/>
                  <a:pt x="22185" y="17149"/>
                  <a:pt x="20459" y="17603"/>
                </a:cubicBezTo>
                <a:cubicBezTo>
                  <a:pt x="20918" y="16749"/>
                  <a:pt x="21798" y="16245"/>
                  <a:pt x="22725" y="16245"/>
                </a:cubicBezTo>
                <a:cubicBezTo>
                  <a:pt x="22982" y="16245"/>
                  <a:pt x="23242" y="16283"/>
                  <a:pt x="23498" y="16364"/>
                </a:cubicBezTo>
                <a:cubicBezTo>
                  <a:pt x="23855" y="16473"/>
                  <a:pt x="24197" y="16588"/>
                  <a:pt x="24566" y="16588"/>
                </a:cubicBezTo>
                <a:cubicBezTo>
                  <a:pt x="24590" y="16588"/>
                  <a:pt x="24614" y="16588"/>
                  <a:pt x="24638" y="16587"/>
                </a:cubicBezTo>
                <a:cubicBezTo>
                  <a:pt x="25026" y="16562"/>
                  <a:pt x="25406" y="16438"/>
                  <a:pt x="25745" y="16232"/>
                </a:cubicBezTo>
                <a:cubicBezTo>
                  <a:pt x="26398" y="15844"/>
                  <a:pt x="26860" y="15216"/>
                  <a:pt x="27248" y="14571"/>
                </a:cubicBezTo>
                <a:cubicBezTo>
                  <a:pt x="28025" y="13275"/>
                  <a:pt x="28562" y="11763"/>
                  <a:pt x="29768" y="10780"/>
                </a:cubicBezTo>
                <a:cubicBezTo>
                  <a:pt x="30329" y="10334"/>
                  <a:pt x="30949" y="9946"/>
                  <a:pt x="31436" y="9409"/>
                </a:cubicBezTo>
                <a:cubicBezTo>
                  <a:pt x="31948" y="8831"/>
                  <a:pt x="32155" y="8137"/>
                  <a:pt x="32213" y="7377"/>
                </a:cubicBezTo>
                <a:cubicBezTo>
                  <a:pt x="32287" y="6477"/>
                  <a:pt x="32271" y="5609"/>
                  <a:pt x="32650" y="4775"/>
                </a:cubicBezTo>
                <a:cubicBezTo>
                  <a:pt x="33006" y="3990"/>
                  <a:pt x="33592" y="3329"/>
                  <a:pt x="34336" y="2883"/>
                </a:cubicBezTo>
                <a:cubicBezTo>
                  <a:pt x="34567" y="2735"/>
                  <a:pt x="34443" y="2528"/>
                  <a:pt x="34236" y="2487"/>
                </a:cubicBezTo>
                <a:cubicBezTo>
                  <a:pt x="34095" y="2459"/>
                  <a:pt x="33959" y="2446"/>
                  <a:pt x="33827" y="2446"/>
                </a:cubicBezTo>
                <a:cubicBezTo>
                  <a:pt x="32390" y="2446"/>
                  <a:pt x="31499" y="3989"/>
                  <a:pt x="30379" y="4692"/>
                </a:cubicBezTo>
                <a:cubicBezTo>
                  <a:pt x="29660" y="5147"/>
                  <a:pt x="28776" y="5312"/>
                  <a:pt x="27984" y="5609"/>
                </a:cubicBezTo>
                <a:cubicBezTo>
                  <a:pt x="27182" y="5907"/>
                  <a:pt x="26472" y="6353"/>
                  <a:pt x="25976" y="7063"/>
                </a:cubicBezTo>
                <a:cubicBezTo>
                  <a:pt x="25506" y="7749"/>
                  <a:pt x="25274" y="8558"/>
                  <a:pt x="24985" y="9326"/>
                </a:cubicBezTo>
                <a:cubicBezTo>
                  <a:pt x="24663" y="10152"/>
                  <a:pt x="24242" y="10846"/>
                  <a:pt x="23581" y="11449"/>
                </a:cubicBezTo>
                <a:cubicBezTo>
                  <a:pt x="22920" y="12044"/>
                  <a:pt x="22152" y="12531"/>
                  <a:pt x="21499" y="13159"/>
                </a:cubicBezTo>
                <a:cubicBezTo>
                  <a:pt x="21037" y="13622"/>
                  <a:pt x="20682" y="14183"/>
                  <a:pt x="20450" y="14794"/>
                </a:cubicBezTo>
                <a:cubicBezTo>
                  <a:pt x="20236" y="15340"/>
                  <a:pt x="20054" y="15901"/>
                  <a:pt x="19905" y="16480"/>
                </a:cubicBezTo>
                <a:cubicBezTo>
                  <a:pt x="20004" y="15315"/>
                  <a:pt x="19781" y="14026"/>
                  <a:pt x="20128" y="12895"/>
                </a:cubicBezTo>
                <a:cubicBezTo>
                  <a:pt x="20508" y="11656"/>
                  <a:pt x="21541" y="10755"/>
                  <a:pt x="22226" y="9657"/>
                </a:cubicBezTo>
                <a:cubicBezTo>
                  <a:pt x="22912" y="8566"/>
                  <a:pt x="23143" y="6906"/>
                  <a:pt x="22102" y="6138"/>
                </a:cubicBezTo>
                <a:cubicBezTo>
                  <a:pt x="21714" y="5849"/>
                  <a:pt x="21227" y="5750"/>
                  <a:pt x="20806" y="5510"/>
                </a:cubicBezTo>
                <a:cubicBezTo>
                  <a:pt x="19690" y="4858"/>
                  <a:pt x="19393" y="3404"/>
                  <a:pt x="18740" y="2289"/>
                </a:cubicBezTo>
                <a:cubicBezTo>
                  <a:pt x="18071" y="1165"/>
                  <a:pt x="16998" y="348"/>
                  <a:pt x="15734" y="1"/>
                </a:cubicBezTo>
                <a:close/>
              </a:path>
            </a:pathLst>
          </a:custGeom>
          <a:solidFill>
            <a:srgbClr val="89A9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0"/>
          <p:cNvSpPr/>
          <p:nvPr/>
        </p:nvSpPr>
        <p:spPr>
          <a:xfrm rot="2104450">
            <a:off x="3802917" y="-144392"/>
            <a:ext cx="4634064" cy="2596532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558;p40"/>
          <p:cNvGrpSpPr/>
          <p:nvPr/>
        </p:nvGrpSpPr>
        <p:grpSpPr>
          <a:xfrm rot="8373686">
            <a:off x="6317588" y="1190981"/>
            <a:ext cx="2039695" cy="1999793"/>
            <a:chOff x="1592875" y="1636000"/>
            <a:chExt cx="1066000" cy="1045075"/>
          </a:xfrm>
        </p:grpSpPr>
        <p:sp>
          <p:nvSpPr>
            <p:cNvPr id="559" name="Google Shape;559;p40"/>
            <p:cNvSpPr/>
            <p:nvPr/>
          </p:nvSpPr>
          <p:spPr>
            <a:xfrm>
              <a:off x="1592875" y="1636000"/>
              <a:ext cx="1066000" cy="1045075"/>
            </a:xfrm>
            <a:custGeom>
              <a:avLst/>
              <a:gdLst/>
              <a:ahLst/>
              <a:cxnLst/>
              <a:rect l="l" t="t" r="r" b="b"/>
              <a:pathLst>
                <a:path w="42640" h="41803" extrusionOk="0">
                  <a:moveTo>
                    <a:pt x="4527" y="9810"/>
                  </a:moveTo>
                  <a:lnTo>
                    <a:pt x="4490" y="9854"/>
                  </a:lnTo>
                  <a:lnTo>
                    <a:pt x="4490" y="9854"/>
                  </a:lnTo>
                  <a:cubicBezTo>
                    <a:pt x="4502" y="9840"/>
                    <a:pt x="4515" y="9825"/>
                    <a:pt x="4527" y="9810"/>
                  </a:cubicBezTo>
                  <a:close/>
                  <a:moveTo>
                    <a:pt x="3911" y="10709"/>
                  </a:moveTo>
                  <a:lnTo>
                    <a:pt x="3866" y="10793"/>
                  </a:lnTo>
                  <a:cubicBezTo>
                    <a:pt x="3881" y="10765"/>
                    <a:pt x="3896" y="10737"/>
                    <a:pt x="3911" y="10709"/>
                  </a:cubicBezTo>
                  <a:close/>
                  <a:moveTo>
                    <a:pt x="3751" y="11066"/>
                  </a:moveTo>
                  <a:lnTo>
                    <a:pt x="3735" y="11117"/>
                  </a:lnTo>
                  <a:lnTo>
                    <a:pt x="3735" y="11117"/>
                  </a:lnTo>
                  <a:cubicBezTo>
                    <a:pt x="3740" y="11100"/>
                    <a:pt x="3745" y="11083"/>
                    <a:pt x="3751" y="11066"/>
                  </a:cubicBezTo>
                  <a:close/>
                  <a:moveTo>
                    <a:pt x="3567" y="11665"/>
                  </a:moveTo>
                  <a:lnTo>
                    <a:pt x="3561" y="11686"/>
                  </a:lnTo>
                  <a:cubicBezTo>
                    <a:pt x="3563" y="11679"/>
                    <a:pt x="3565" y="11672"/>
                    <a:pt x="3567" y="11665"/>
                  </a:cubicBezTo>
                  <a:close/>
                  <a:moveTo>
                    <a:pt x="3065" y="16109"/>
                  </a:moveTo>
                  <a:lnTo>
                    <a:pt x="3065" y="16782"/>
                  </a:lnTo>
                  <a:cubicBezTo>
                    <a:pt x="3062" y="16558"/>
                    <a:pt x="3062" y="16333"/>
                    <a:pt x="3065" y="16109"/>
                  </a:cubicBezTo>
                  <a:close/>
                  <a:moveTo>
                    <a:pt x="3412" y="20574"/>
                  </a:moveTo>
                  <a:lnTo>
                    <a:pt x="3412" y="20574"/>
                  </a:lnTo>
                  <a:cubicBezTo>
                    <a:pt x="3430" y="20683"/>
                    <a:pt x="3449" y="20795"/>
                    <a:pt x="3469" y="20907"/>
                  </a:cubicBezTo>
                  <a:lnTo>
                    <a:pt x="3469" y="20907"/>
                  </a:lnTo>
                  <a:cubicBezTo>
                    <a:pt x="3449" y="20797"/>
                    <a:pt x="3430" y="20685"/>
                    <a:pt x="3412" y="20574"/>
                  </a:cubicBezTo>
                  <a:close/>
                  <a:moveTo>
                    <a:pt x="3473" y="20932"/>
                  </a:moveTo>
                  <a:cubicBezTo>
                    <a:pt x="3489" y="21024"/>
                    <a:pt x="3505" y="21117"/>
                    <a:pt x="3519" y="21209"/>
                  </a:cubicBezTo>
                  <a:cubicBezTo>
                    <a:pt x="3504" y="21117"/>
                    <a:pt x="3488" y="21024"/>
                    <a:pt x="3473" y="20932"/>
                  </a:cubicBezTo>
                  <a:close/>
                  <a:moveTo>
                    <a:pt x="5149" y="25432"/>
                  </a:moveTo>
                  <a:lnTo>
                    <a:pt x="5221" y="25546"/>
                  </a:lnTo>
                  <a:cubicBezTo>
                    <a:pt x="5197" y="25508"/>
                    <a:pt x="5173" y="25470"/>
                    <a:pt x="5149" y="25432"/>
                  </a:cubicBezTo>
                  <a:close/>
                  <a:moveTo>
                    <a:pt x="17258" y="0"/>
                  </a:moveTo>
                  <a:cubicBezTo>
                    <a:pt x="14723" y="0"/>
                    <a:pt x="12143" y="288"/>
                    <a:pt x="9739" y="1104"/>
                  </a:cubicBezTo>
                  <a:cubicBezTo>
                    <a:pt x="8244" y="1625"/>
                    <a:pt x="6840" y="2352"/>
                    <a:pt x="5551" y="3260"/>
                  </a:cubicBezTo>
                  <a:cubicBezTo>
                    <a:pt x="4907" y="3715"/>
                    <a:pt x="4296" y="4227"/>
                    <a:pt x="3734" y="4772"/>
                  </a:cubicBezTo>
                  <a:cubicBezTo>
                    <a:pt x="3115" y="5375"/>
                    <a:pt x="2503" y="6011"/>
                    <a:pt x="2074" y="6763"/>
                  </a:cubicBezTo>
                  <a:cubicBezTo>
                    <a:pt x="1000" y="8638"/>
                    <a:pt x="538" y="10711"/>
                    <a:pt x="257" y="12834"/>
                  </a:cubicBezTo>
                  <a:cubicBezTo>
                    <a:pt x="9" y="14709"/>
                    <a:pt x="1" y="16617"/>
                    <a:pt x="83" y="18508"/>
                  </a:cubicBezTo>
                  <a:cubicBezTo>
                    <a:pt x="174" y="20400"/>
                    <a:pt x="414" y="22275"/>
                    <a:pt x="827" y="24117"/>
                  </a:cubicBezTo>
                  <a:cubicBezTo>
                    <a:pt x="1297" y="26256"/>
                    <a:pt x="2198" y="28288"/>
                    <a:pt x="3478" y="30072"/>
                  </a:cubicBezTo>
                  <a:cubicBezTo>
                    <a:pt x="4585" y="31609"/>
                    <a:pt x="6014" y="32906"/>
                    <a:pt x="7534" y="34021"/>
                  </a:cubicBezTo>
                  <a:cubicBezTo>
                    <a:pt x="9029" y="35095"/>
                    <a:pt x="10640" y="36003"/>
                    <a:pt x="12333" y="36730"/>
                  </a:cubicBezTo>
                  <a:cubicBezTo>
                    <a:pt x="16438" y="38523"/>
                    <a:pt x="20866" y="39406"/>
                    <a:pt x="25186" y="40521"/>
                  </a:cubicBezTo>
                  <a:cubicBezTo>
                    <a:pt x="26259" y="40794"/>
                    <a:pt x="27325" y="41091"/>
                    <a:pt x="28382" y="41414"/>
                  </a:cubicBezTo>
                  <a:lnTo>
                    <a:pt x="27994" y="41290"/>
                  </a:lnTo>
                  <a:lnTo>
                    <a:pt x="27994" y="41290"/>
                  </a:lnTo>
                  <a:cubicBezTo>
                    <a:pt x="28407" y="41414"/>
                    <a:pt x="28812" y="41546"/>
                    <a:pt x="29217" y="41686"/>
                  </a:cubicBezTo>
                  <a:cubicBezTo>
                    <a:pt x="29330" y="41762"/>
                    <a:pt x="29466" y="41802"/>
                    <a:pt x="29604" y="41802"/>
                  </a:cubicBezTo>
                  <a:cubicBezTo>
                    <a:pt x="29676" y="41802"/>
                    <a:pt x="29749" y="41791"/>
                    <a:pt x="29820" y="41769"/>
                  </a:cubicBezTo>
                  <a:cubicBezTo>
                    <a:pt x="30043" y="41760"/>
                    <a:pt x="30249" y="41661"/>
                    <a:pt x="30398" y="41496"/>
                  </a:cubicBezTo>
                  <a:cubicBezTo>
                    <a:pt x="30811" y="41149"/>
                    <a:pt x="31100" y="40488"/>
                    <a:pt x="31199" y="39985"/>
                  </a:cubicBezTo>
                  <a:cubicBezTo>
                    <a:pt x="31339" y="39324"/>
                    <a:pt x="31389" y="38597"/>
                    <a:pt x="31191" y="37953"/>
                  </a:cubicBezTo>
                  <a:cubicBezTo>
                    <a:pt x="31125" y="37771"/>
                    <a:pt x="31059" y="37589"/>
                    <a:pt x="30992" y="37399"/>
                  </a:cubicBezTo>
                  <a:cubicBezTo>
                    <a:pt x="30860" y="37102"/>
                    <a:pt x="30646" y="36854"/>
                    <a:pt x="30373" y="36681"/>
                  </a:cubicBezTo>
                  <a:lnTo>
                    <a:pt x="30373" y="36689"/>
                  </a:lnTo>
                  <a:cubicBezTo>
                    <a:pt x="26028" y="35243"/>
                    <a:pt x="21518" y="34417"/>
                    <a:pt x="17140" y="33079"/>
                  </a:cubicBezTo>
                  <a:lnTo>
                    <a:pt x="17140" y="33079"/>
                  </a:lnTo>
                  <a:lnTo>
                    <a:pt x="17537" y="33203"/>
                  </a:lnTo>
                  <a:cubicBezTo>
                    <a:pt x="14072" y="32139"/>
                    <a:pt x="10685" y="30679"/>
                    <a:pt x="7856" y="28382"/>
                  </a:cubicBezTo>
                  <a:lnTo>
                    <a:pt x="7856" y="28382"/>
                  </a:lnTo>
                  <a:cubicBezTo>
                    <a:pt x="7881" y="28403"/>
                    <a:pt x="7906" y="28424"/>
                    <a:pt x="7930" y="28445"/>
                  </a:cubicBezTo>
                  <a:cubicBezTo>
                    <a:pt x="7886" y="28409"/>
                    <a:pt x="7843" y="28372"/>
                    <a:pt x="7799" y="28335"/>
                  </a:cubicBezTo>
                  <a:lnTo>
                    <a:pt x="7799" y="28335"/>
                  </a:lnTo>
                  <a:cubicBezTo>
                    <a:pt x="7818" y="28351"/>
                    <a:pt x="7837" y="28366"/>
                    <a:pt x="7856" y="28382"/>
                  </a:cubicBezTo>
                  <a:lnTo>
                    <a:pt x="7856" y="28382"/>
                  </a:lnTo>
                  <a:cubicBezTo>
                    <a:pt x="7802" y="28336"/>
                    <a:pt x="7749" y="28290"/>
                    <a:pt x="7695" y="28246"/>
                  </a:cubicBezTo>
                  <a:lnTo>
                    <a:pt x="7695" y="28246"/>
                  </a:lnTo>
                  <a:cubicBezTo>
                    <a:pt x="7729" y="28276"/>
                    <a:pt x="7764" y="28306"/>
                    <a:pt x="7799" y="28335"/>
                  </a:cubicBezTo>
                  <a:lnTo>
                    <a:pt x="7799" y="28335"/>
                  </a:lnTo>
                  <a:cubicBezTo>
                    <a:pt x="7727" y="28276"/>
                    <a:pt x="7655" y="28216"/>
                    <a:pt x="7583" y="28156"/>
                  </a:cubicBezTo>
                  <a:lnTo>
                    <a:pt x="7583" y="28156"/>
                  </a:lnTo>
                  <a:cubicBezTo>
                    <a:pt x="7621" y="28185"/>
                    <a:pt x="7658" y="28215"/>
                    <a:pt x="7695" y="28246"/>
                  </a:cubicBezTo>
                  <a:lnTo>
                    <a:pt x="7695" y="28246"/>
                  </a:lnTo>
                  <a:cubicBezTo>
                    <a:pt x="6674" y="27363"/>
                    <a:pt x="5780" y="26349"/>
                    <a:pt x="5027" y="25234"/>
                  </a:cubicBezTo>
                  <a:lnTo>
                    <a:pt x="5027" y="25234"/>
                  </a:lnTo>
                  <a:cubicBezTo>
                    <a:pt x="4668" y="24637"/>
                    <a:pt x="4360" y="24013"/>
                    <a:pt x="4102" y="23365"/>
                  </a:cubicBezTo>
                  <a:lnTo>
                    <a:pt x="4102" y="23365"/>
                  </a:lnTo>
                  <a:cubicBezTo>
                    <a:pt x="3838" y="22567"/>
                    <a:pt x="3623" y="21753"/>
                    <a:pt x="3472" y="20923"/>
                  </a:cubicBezTo>
                  <a:lnTo>
                    <a:pt x="3472" y="20923"/>
                  </a:lnTo>
                  <a:cubicBezTo>
                    <a:pt x="3215" y="19328"/>
                    <a:pt x="3082" y="17712"/>
                    <a:pt x="3065" y="16096"/>
                  </a:cubicBezTo>
                  <a:lnTo>
                    <a:pt x="3065" y="16096"/>
                  </a:lnTo>
                  <a:cubicBezTo>
                    <a:pt x="3078" y="15093"/>
                    <a:pt x="3146" y="14093"/>
                    <a:pt x="3270" y="13094"/>
                  </a:cubicBezTo>
                  <a:lnTo>
                    <a:pt x="3270" y="13094"/>
                  </a:lnTo>
                  <a:cubicBezTo>
                    <a:pt x="3363" y="12535"/>
                    <a:pt x="3488" y="11981"/>
                    <a:pt x="3641" y="11438"/>
                  </a:cubicBezTo>
                  <a:lnTo>
                    <a:pt x="3641" y="11438"/>
                  </a:lnTo>
                  <a:cubicBezTo>
                    <a:pt x="3748" y="11125"/>
                    <a:pt x="3875" y="10818"/>
                    <a:pt x="4018" y="10519"/>
                  </a:cubicBezTo>
                  <a:lnTo>
                    <a:pt x="4018" y="10519"/>
                  </a:lnTo>
                  <a:cubicBezTo>
                    <a:pt x="4120" y="10346"/>
                    <a:pt x="4233" y="10180"/>
                    <a:pt x="4355" y="10022"/>
                  </a:cubicBezTo>
                  <a:lnTo>
                    <a:pt x="4355" y="10022"/>
                  </a:lnTo>
                  <a:cubicBezTo>
                    <a:pt x="5227" y="9063"/>
                    <a:pt x="6230" y="8224"/>
                    <a:pt x="7327" y="7539"/>
                  </a:cubicBezTo>
                  <a:lnTo>
                    <a:pt x="7327" y="7539"/>
                  </a:lnTo>
                  <a:lnTo>
                    <a:pt x="6947" y="7770"/>
                  </a:lnTo>
                  <a:cubicBezTo>
                    <a:pt x="8798" y="6604"/>
                    <a:pt x="10884" y="5884"/>
                    <a:pt x="13037" y="5511"/>
                  </a:cubicBezTo>
                  <a:lnTo>
                    <a:pt x="13037" y="5511"/>
                  </a:lnTo>
                  <a:cubicBezTo>
                    <a:pt x="14303" y="5324"/>
                    <a:pt x="15581" y="5251"/>
                    <a:pt x="16860" y="5251"/>
                  </a:cubicBezTo>
                  <a:cubicBezTo>
                    <a:pt x="17748" y="5251"/>
                    <a:pt x="18635" y="5286"/>
                    <a:pt x="19519" y="5342"/>
                  </a:cubicBezTo>
                  <a:cubicBezTo>
                    <a:pt x="20428" y="5400"/>
                    <a:pt x="21320" y="5482"/>
                    <a:pt x="22220" y="5548"/>
                  </a:cubicBezTo>
                  <a:cubicBezTo>
                    <a:pt x="22807" y="5590"/>
                    <a:pt x="23401" y="5573"/>
                    <a:pt x="23980" y="5647"/>
                  </a:cubicBezTo>
                  <a:cubicBezTo>
                    <a:pt x="25541" y="5837"/>
                    <a:pt x="27094" y="6242"/>
                    <a:pt x="28630" y="6573"/>
                  </a:cubicBezTo>
                  <a:cubicBezTo>
                    <a:pt x="30910" y="7076"/>
                    <a:pt x="33181" y="7605"/>
                    <a:pt x="35453" y="8125"/>
                  </a:cubicBezTo>
                  <a:cubicBezTo>
                    <a:pt x="37163" y="8505"/>
                    <a:pt x="38864" y="8927"/>
                    <a:pt x="40591" y="9216"/>
                  </a:cubicBezTo>
                  <a:cubicBezTo>
                    <a:pt x="40698" y="9232"/>
                    <a:pt x="40805" y="9249"/>
                    <a:pt x="40913" y="9265"/>
                  </a:cubicBezTo>
                  <a:cubicBezTo>
                    <a:pt x="40944" y="9270"/>
                    <a:pt x="40976" y="9272"/>
                    <a:pt x="41007" y="9272"/>
                  </a:cubicBezTo>
                  <a:cubicBezTo>
                    <a:pt x="41428" y="9272"/>
                    <a:pt x="41829" y="8879"/>
                    <a:pt x="42036" y="8571"/>
                  </a:cubicBezTo>
                  <a:cubicBezTo>
                    <a:pt x="42383" y="8076"/>
                    <a:pt x="42581" y="7341"/>
                    <a:pt x="42606" y="6746"/>
                  </a:cubicBezTo>
                  <a:cubicBezTo>
                    <a:pt x="42639" y="6126"/>
                    <a:pt x="42606" y="5424"/>
                    <a:pt x="42301" y="4863"/>
                  </a:cubicBezTo>
                  <a:cubicBezTo>
                    <a:pt x="42069" y="4450"/>
                    <a:pt x="41780" y="4094"/>
                    <a:pt x="41285" y="4020"/>
                  </a:cubicBezTo>
                  <a:cubicBezTo>
                    <a:pt x="39476" y="3772"/>
                    <a:pt x="37691" y="3302"/>
                    <a:pt x="35915" y="2897"/>
                  </a:cubicBezTo>
                  <a:cubicBezTo>
                    <a:pt x="33413" y="2335"/>
                    <a:pt x="30910" y="1749"/>
                    <a:pt x="28399" y="1203"/>
                  </a:cubicBezTo>
                  <a:cubicBezTo>
                    <a:pt x="27432" y="989"/>
                    <a:pt x="26458" y="774"/>
                    <a:pt x="25483" y="592"/>
                  </a:cubicBezTo>
                  <a:cubicBezTo>
                    <a:pt x="24946" y="468"/>
                    <a:pt x="24409" y="394"/>
                    <a:pt x="23864" y="369"/>
                  </a:cubicBezTo>
                  <a:cubicBezTo>
                    <a:pt x="21865" y="328"/>
                    <a:pt x="19883" y="47"/>
                    <a:pt x="17884" y="6"/>
                  </a:cubicBezTo>
                  <a:cubicBezTo>
                    <a:pt x="17676" y="2"/>
                    <a:pt x="17467" y="0"/>
                    <a:pt x="17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1725450" y="1795425"/>
              <a:ext cx="817375" cy="722625"/>
            </a:xfrm>
            <a:custGeom>
              <a:avLst/>
              <a:gdLst/>
              <a:ahLst/>
              <a:cxnLst/>
              <a:rect l="l" t="t" r="r" b="b"/>
              <a:pathLst>
                <a:path w="32695" h="28905" extrusionOk="0">
                  <a:moveTo>
                    <a:pt x="2424" y="13461"/>
                  </a:moveTo>
                  <a:cubicBezTo>
                    <a:pt x="2424" y="13461"/>
                    <a:pt x="2433" y="13495"/>
                    <a:pt x="2442" y="13526"/>
                  </a:cubicBezTo>
                  <a:lnTo>
                    <a:pt x="2442" y="13526"/>
                  </a:lnTo>
                  <a:cubicBezTo>
                    <a:pt x="2429" y="13478"/>
                    <a:pt x="2424" y="13461"/>
                    <a:pt x="2424" y="13461"/>
                  </a:cubicBezTo>
                  <a:close/>
                  <a:moveTo>
                    <a:pt x="3569" y="16517"/>
                  </a:moveTo>
                  <a:cubicBezTo>
                    <a:pt x="3574" y="16529"/>
                    <a:pt x="3580" y="16541"/>
                    <a:pt x="3585" y="16552"/>
                  </a:cubicBezTo>
                  <a:lnTo>
                    <a:pt x="3585" y="16552"/>
                  </a:lnTo>
                  <a:cubicBezTo>
                    <a:pt x="3582" y="16544"/>
                    <a:pt x="3576" y="16533"/>
                    <a:pt x="3569" y="16517"/>
                  </a:cubicBezTo>
                  <a:close/>
                  <a:moveTo>
                    <a:pt x="11984" y="1"/>
                  </a:moveTo>
                  <a:cubicBezTo>
                    <a:pt x="11856" y="1"/>
                    <a:pt x="11727" y="2"/>
                    <a:pt x="11598" y="6"/>
                  </a:cubicBezTo>
                  <a:cubicBezTo>
                    <a:pt x="10458" y="39"/>
                    <a:pt x="9326" y="220"/>
                    <a:pt x="8236" y="551"/>
                  </a:cubicBezTo>
                  <a:cubicBezTo>
                    <a:pt x="7146" y="881"/>
                    <a:pt x="6105" y="1352"/>
                    <a:pt x="5072" y="1814"/>
                  </a:cubicBezTo>
                  <a:cubicBezTo>
                    <a:pt x="4056" y="2277"/>
                    <a:pt x="3049" y="2756"/>
                    <a:pt x="2214" y="3516"/>
                  </a:cubicBezTo>
                  <a:cubicBezTo>
                    <a:pt x="1273" y="4367"/>
                    <a:pt x="744" y="5573"/>
                    <a:pt x="488" y="6795"/>
                  </a:cubicBezTo>
                  <a:cubicBezTo>
                    <a:pt x="1" y="9224"/>
                    <a:pt x="546" y="11751"/>
                    <a:pt x="1132" y="14105"/>
                  </a:cubicBezTo>
                  <a:cubicBezTo>
                    <a:pt x="1677" y="16278"/>
                    <a:pt x="2413" y="18450"/>
                    <a:pt x="3751" y="20276"/>
                  </a:cubicBezTo>
                  <a:cubicBezTo>
                    <a:pt x="4998" y="21986"/>
                    <a:pt x="6700" y="23332"/>
                    <a:pt x="8542" y="24348"/>
                  </a:cubicBezTo>
                  <a:cubicBezTo>
                    <a:pt x="12746" y="26669"/>
                    <a:pt x="17553" y="27338"/>
                    <a:pt x="22162" y="28445"/>
                  </a:cubicBezTo>
                  <a:cubicBezTo>
                    <a:pt x="22749" y="28585"/>
                    <a:pt x="23335" y="28734"/>
                    <a:pt x="23922" y="28899"/>
                  </a:cubicBezTo>
                  <a:cubicBezTo>
                    <a:pt x="23936" y="28903"/>
                    <a:pt x="23951" y="28905"/>
                    <a:pt x="23965" y="28905"/>
                  </a:cubicBezTo>
                  <a:cubicBezTo>
                    <a:pt x="24141" y="28905"/>
                    <a:pt x="24315" y="28643"/>
                    <a:pt x="24376" y="28544"/>
                  </a:cubicBezTo>
                  <a:cubicBezTo>
                    <a:pt x="24525" y="28255"/>
                    <a:pt x="24607" y="27941"/>
                    <a:pt x="24616" y="27627"/>
                  </a:cubicBezTo>
                  <a:cubicBezTo>
                    <a:pt x="24640" y="27198"/>
                    <a:pt x="24624" y="26413"/>
                    <a:pt x="24104" y="26273"/>
                  </a:cubicBezTo>
                  <a:cubicBezTo>
                    <a:pt x="19643" y="25050"/>
                    <a:pt x="14935" y="24554"/>
                    <a:pt x="10681" y="22663"/>
                  </a:cubicBezTo>
                  <a:cubicBezTo>
                    <a:pt x="8822" y="21837"/>
                    <a:pt x="7046" y="20755"/>
                    <a:pt x="5593" y="19318"/>
                  </a:cubicBezTo>
                  <a:cubicBezTo>
                    <a:pt x="4915" y="18624"/>
                    <a:pt x="4321" y="17847"/>
                    <a:pt x="3833" y="17005"/>
                  </a:cubicBezTo>
                  <a:cubicBezTo>
                    <a:pt x="3767" y="16906"/>
                    <a:pt x="3709" y="16790"/>
                    <a:pt x="3652" y="16683"/>
                  </a:cubicBezTo>
                  <a:cubicBezTo>
                    <a:pt x="3632" y="16637"/>
                    <a:pt x="3607" y="16596"/>
                    <a:pt x="3585" y="16552"/>
                  </a:cubicBezTo>
                  <a:lnTo>
                    <a:pt x="3585" y="16552"/>
                  </a:lnTo>
                  <a:cubicBezTo>
                    <a:pt x="3590" y="16564"/>
                    <a:pt x="3593" y="16568"/>
                    <a:pt x="3592" y="16568"/>
                  </a:cubicBezTo>
                  <a:cubicBezTo>
                    <a:pt x="3592" y="16568"/>
                    <a:pt x="3558" y="16496"/>
                    <a:pt x="3552" y="16484"/>
                  </a:cubicBezTo>
                  <a:cubicBezTo>
                    <a:pt x="3429" y="16237"/>
                    <a:pt x="3313" y="15981"/>
                    <a:pt x="3206" y="15733"/>
                  </a:cubicBezTo>
                  <a:cubicBezTo>
                    <a:pt x="2999" y="15254"/>
                    <a:pt x="2826" y="14758"/>
                    <a:pt x="2669" y="14262"/>
                  </a:cubicBezTo>
                  <a:cubicBezTo>
                    <a:pt x="2586" y="14031"/>
                    <a:pt x="2520" y="13800"/>
                    <a:pt x="2454" y="13560"/>
                  </a:cubicBezTo>
                  <a:cubicBezTo>
                    <a:pt x="2451" y="13552"/>
                    <a:pt x="2446" y="13539"/>
                    <a:pt x="2442" y="13526"/>
                  </a:cubicBezTo>
                  <a:lnTo>
                    <a:pt x="2442" y="13526"/>
                  </a:lnTo>
                  <a:cubicBezTo>
                    <a:pt x="2446" y="13538"/>
                    <a:pt x="2449" y="13552"/>
                    <a:pt x="2454" y="13569"/>
                  </a:cubicBezTo>
                  <a:cubicBezTo>
                    <a:pt x="2437" y="13511"/>
                    <a:pt x="2421" y="13453"/>
                    <a:pt x="2404" y="13387"/>
                  </a:cubicBezTo>
                  <a:cubicBezTo>
                    <a:pt x="2363" y="13238"/>
                    <a:pt x="2330" y="13090"/>
                    <a:pt x="2289" y="12949"/>
                  </a:cubicBezTo>
                  <a:cubicBezTo>
                    <a:pt x="2165" y="12453"/>
                    <a:pt x="2057" y="11966"/>
                    <a:pt x="1950" y="11479"/>
                  </a:cubicBezTo>
                  <a:cubicBezTo>
                    <a:pt x="1826" y="10934"/>
                    <a:pt x="1719" y="10397"/>
                    <a:pt x="1636" y="9852"/>
                  </a:cubicBezTo>
                  <a:cubicBezTo>
                    <a:pt x="1628" y="9785"/>
                    <a:pt x="1620" y="9719"/>
                    <a:pt x="1611" y="9662"/>
                  </a:cubicBezTo>
                  <a:cubicBezTo>
                    <a:pt x="1611" y="9631"/>
                    <a:pt x="1594" y="9514"/>
                    <a:pt x="1591" y="9513"/>
                  </a:cubicBezTo>
                  <a:lnTo>
                    <a:pt x="1591" y="9513"/>
                  </a:lnTo>
                  <a:cubicBezTo>
                    <a:pt x="1589" y="9502"/>
                    <a:pt x="1588" y="9494"/>
                    <a:pt x="1587" y="9488"/>
                  </a:cubicBezTo>
                  <a:cubicBezTo>
                    <a:pt x="1578" y="9422"/>
                    <a:pt x="1570" y="9356"/>
                    <a:pt x="1570" y="9290"/>
                  </a:cubicBezTo>
                  <a:cubicBezTo>
                    <a:pt x="1547" y="9034"/>
                    <a:pt x="1531" y="8779"/>
                    <a:pt x="1522" y="8516"/>
                  </a:cubicBezTo>
                  <a:lnTo>
                    <a:pt x="1522" y="8516"/>
                  </a:lnTo>
                  <a:cubicBezTo>
                    <a:pt x="1522" y="8522"/>
                    <a:pt x="1521" y="8527"/>
                    <a:pt x="1520" y="8530"/>
                  </a:cubicBezTo>
                  <a:cubicBezTo>
                    <a:pt x="1521" y="8525"/>
                    <a:pt x="1522" y="8521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516"/>
                    <a:pt x="1522" y="8516"/>
                    <a:pt x="1522" y="8516"/>
                  </a:cubicBezTo>
                  <a:lnTo>
                    <a:pt x="1522" y="8516"/>
                  </a:lnTo>
                  <a:cubicBezTo>
                    <a:pt x="1522" y="8499"/>
                    <a:pt x="1521" y="8481"/>
                    <a:pt x="1520" y="8464"/>
                  </a:cubicBezTo>
                  <a:cubicBezTo>
                    <a:pt x="1518" y="8392"/>
                    <a:pt x="1518" y="8366"/>
                    <a:pt x="1518" y="8366"/>
                  </a:cubicBezTo>
                  <a:lnTo>
                    <a:pt x="1518" y="8366"/>
                  </a:lnTo>
                  <a:cubicBezTo>
                    <a:pt x="1520" y="8366"/>
                    <a:pt x="1525" y="8473"/>
                    <a:pt x="1522" y="8516"/>
                  </a:cubicBezTo>
                  <a:lnTo>
                    <a:pt x="1522" y="8516"/>
                  </a:lnTo>
                  <a:cubicBezTo>
                    <a:pt x="1529" y="8455"/>
                    <a:pt x="1529" y="8401"/>
                    <a:pt x="1529" y="8340"/>
                  </a:cubicBezTo>
                  <a:cubicBezTo>
                    <a:pt x="1529" y="8200"/>
                    <a:pt x="1537" y="8059"/>
                    <a:pt x="1554" y="7910"/>
                  </a:cubicBezTo>
                  <a:cubicBezTo>
                    <a:pt x="1554" y="7896"/>
                    <a:pt x="1556" y="7861"/>
                    <a:pt x="1558" y="7830"/>
                  </a:cubicBezTo>
                  <a:lnTo>
                    <a:pt x="1558" y="7830"/>
                  </a:lnTo>
                  <a:cubicBezTo>
                    <a:pt x="1559" y="7816"/>
                    <a:pt x="1560" y="7804"/>
                    <a:pt x="1562" y="7795"/>
                  </a:cubicBezTo>
                  <a:cubicBezTo>
                    <a:pt x="1584" y="7674"/>
                    <a:pt x="1614" y="7553"/>
                    <a:pt x="1638" y="7425"/>
                  </a:cubicBezTo>
                  <a:lnTo>
                    <a:pt x="1638" y="7425"/>
                  </a:lnTo>
                  <a:cubicBezTo>
                    <a:pt x="1637" y="7429"/>
                    <a:pt x="1636" y="7432"/>
                    <a:pt x="1636" y="7432"/>
                  </a:cubicBezTo>
                  <a:cubicBezTo>
                    <a:pt x="1636" y="7432"/>
                    <a:pt x="1636" y="7431"/>
                    <a:pt x="1636" y="7431"/>
                  </a:cubicBezTo>
                  <a:cubicBezTo>
                    <a:pt x="1633" y="7431"/>
                    <a:pt x="1638" y="7410"/>
                    <a:pt x="1646" y="7382"/>
                  </a:cubicBezTo>
                  <a:lnTo>
                    <a:pt x="1646" y="7382"/>
                  </a:lnTo>
                  <a:cubicBezTo>
                    <a:pt x="1646" y="7385"/>
                    <a:pt x="1645" y="7387"/>
                    <a:pt x="1644" y="7390"/>
                  </a:cubicBezTo>
                  <a:cubicBezTo>
                    <a:pt x="1642" y="7402"/>
                    <a:pt x="1640" y="7414"/>
                    <a:pt x="1638" y="7425"/>
                  </a:cubicBezTo>
                  <a:lnTo>
                    <a:pt x="1638" y="7425"/>
                  </a:lnTo>
                  <a:cubicBezTo>
                    <a:pt x="1641" y="7413"/>
                    <a:pt x="1648" y="7384"/>
                    <a:pt x="1654" y="7355"/>
                  </a:cubicBezTo>
                  <a:lnTo>
                    <a:pt x="1654" y="7355"/>
                  </a:lnTo>
                  <a:cubicBezTo>
                    <a:pt x="1651" y="7365"/>
                    <a:pt x="1649" y="7374"/>
                    <a:pt x="1646" y="7382"/>
                  </a:cubicBezTo>
                  <a:lnTo>
                    <a:pt x="1646" y="7382"/>
                  </a:lnTo>
                  <a:cubicBezTo>
                    <a:pt x="1662" y="7315"/>
                    <a:pt x="1668" y="7291"/>
                    <a:pt x="1668" y="7291"/>
                  </a:cubicBezTo>
                  <a:lnTo>
                    <a:pt x="1668" y="7291"/>
                  </a:lnTo>
                  <a:cubicBezTo>
                    <a:pt x="1668" y="7291"/>
                    <a:pt x="1662" y="7322"/>
                    <a:pt x="1654" y="7355"/>
                  </a:cubicBezTo>
                  <a:lnTo>
                    <a:pt x="1654" y="7355"/>
                  </a:lnTo>
                  <a:cubicBezTo>
                    <a:pt x="1667" y="7315"/>
                    <a:pt x="1681" y="7270"/>
                    <a:pt x="1686" y="7258"/>
                  </a:cubicBezTo>
                  <a:cubicBezTo>
                    <a:pt x="1727" y="7142"/>
                    <a:pt x="1768" y="7035"/>
                    <a:pt x="1818" y="6919"/>
                  </a:cubicBezTo>
                  <a:lnTo>
                    <a:pt x="1818" y="6919"/>
                  </a:lnTo>
                  <a:cubicBezTo>
                    <a:pt x="1795" y="6976"/>
                    <a:pt x="1786" y="6998"/>
                    <a:pt x="1788" y="6998"/>
                  </a:cubicBezTo>
                  <a:cubicBezTo>
                    <a:pt x="1792" y="6998"/>
                    <a:pt x="1876" y="6814"/>
                    <a:pt x="1900" y="6771"/>
                  </a:cubicBezTo>
                  <a:cubicBezTo>
                    <a:pt x="1933" y="6704"/>
                    <a:pt x="1958" y="6663"/>
                    <a:pt x="1991" y="6614"/>
                  </a:cubicBezTo>
                  <a:cubicBezTo>
                    <a:pt x="1991" y="6614"/>
                    <a:pt x="2090" y="6462"/>
                    <a:pt x="2086" y="6462"/>
                  </a:cubicBezTo>
                  <a:lnTo>
                    <a:pt x="2086" y="6462"/>
                  </a:lnTo>
                  <a:cubicBezTo>
                    <a:pt x="2084" y="6462"/>
                    <a:pt x="2076" y="6473"/>
                    <a:pt x="2057" y="6498"/>
                  </a:cubicBezTo>
                  <a:cubicBezTo>
                    <a:pt x="2644" y="5664"/>
                    <a:pt x="3503" y="5185"/>
                    <a:pt x="4411" y="4739"/>
                  </a:cubicBezTo>
                  <a:cubicBezTo>
                    <a:pt x="6328" y="3813"/>
                    <a:pt x="8352" y="2880"/>
                    <a:pt x="10499" y="2682"/>
                  </a:cubicBezTo>
                  <a:cubicBezTo>
                    <a:pt x="10925" y="2642"/>
                    <a:pt x="11350" y="2624"/>
                    <a:pt x="11774" y="2624"/>
                  </a:cubicBezTo>
                  <a:cubicBezTo>
                    <a:pt x="13546" y="2624"/>
                    <a:pt x="15305" y="2934"/>
                    <a:pt x="17058" y="3227"/>
                  </a:cubicBezTo>
                  <a:cubicBezTo>
                    <a:pt x="21518" y="3979"/>
                    <a:pt x="26036" y="4590"/>
                    <a:pt x="30389" y="5878"/>
                  </a:cubicBezTo>
                  <a:cubicBezTo>
                    <a:pt x="30926" y="6027"/>
                    <a:pt x="31447" y="6201"/>
                    <a:pt x="31975" y="6374"/>
                  </a:cubicBezTo>
                  <a:cubicBezTo>
                    <a:pt x="31992" y="6380"/>
                    <a:pt x="32010" y="6383"/>
                    <a:pt x="32027" y="6383"/>
                  </a:cubicBezTo>
                  <a:cubicBezTo>
                    <a:pt x="32196" y="6383"/>
                    <a:pt x="32377" y="6117"/>
                    <a:pt x="32430" y="6027"/>
                  </a:cubicBezTo>
                  <a:cubicBezTo>
                    <a:pt x="32570" y="5738"/>
                    <a:pt x="32653" y="5424"/>
                    <a:pt x="32669" y="5110"/>
                  </a:cubicBezTo>
                  <a:cubicBezTo>
                    <a:pt x="32694" y="4648"/>
                    <a:pt x="32669" y="3929"/>
                    <a:pt x="32149" y="3756"/>
                  </a:cubicBezTo>
                  <a:cubicBezTo>
                    <a:pt x="27688" y="2227"/>
                    <a:pt x="22988" y="1550"/>
                    <a:pt x="18355" y="790"/>
                  </a:cubicBezTo>
                  <a:cubicBezTo>
                    <a:pt x="16243" y="440"/>
                    <a:pt x="14131" y="1"/>
                    <a:pt x="11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1853275" y="1898775"/>
              <a:ext cx="646575" cy="523300"/>
            </a:xfrm>
            <a:custGeom>
              <a:avLst/>
              <a:gdLst/>
              <a:ahLst/>
              <a:cxnLst/>
              <a:rect l="l" t="t" r="r" b="b"/>
              <a:pathLst>
                <a:path w="25863" h="20932" extrusionOk="0">
                  <a:moveTo>
                    <a:pt x="1330" y="6271"/>
                  </a:moveTo>
                  <a:cubicBezTo>
                    <a:pt x="1330" y="6275"/>
                    <a:pt x="1333" y="6315"/>
                    <a:pt x="1336" y="6350"/>
                  </a:cubicBezTo>
                  <a:lnTo>
                    <a:pt x="1336" y="6350"/>
                  </a:lnTo>
                  <a:cubicBezTo>
                    <a:pt x="1333" y="6324"/>
                    <a:pt x="1330" y="6297"/>
                    <a:pt x="1330" y="6271"/>
                  </a:cubicBezTo>
                  <a:close/>
                  <a:moveTo>
                    <a:pt x="7216" y="1"/>
                  </a:moveTo>
                  <a:cubicBezTo>
                    <a:pt x="5780" y="1"/>
                    <a:pt x="4324" y="231"/>
                    <a:pt x="3057" y="927"/>
                  </a:cubicBezTo>
                  <a:cubicBezTo>
                    <a:pt x="2355" y="1298"/>
                    <a:pt x="1743" y="1827"/>
                    <a:pt x="1264" y="2471"/>
                  </a:cubicBezTo>
                  <a:cubicBezTo>
                    <a:pt x="620" y="3380"/>
                    <a:pt x="306" y="4446"/>
                    <a:pt x="199" y="5552"/>
                  </a:cubicBezTo>
                  <a:cubicBezTo>
                    <a:pt x="1" y="7510"/>
                    <a:pt x="579" y="9484"/>
                    <a:pt x="1430" y="11235"/>
                  </a:cubicBezTo>
                  <a:cubicBezTo>
                    <a:pt x="2817" y="14102"/>
                    <a:pt x="5229" y="16472"/>
                    <a:pt x="8038" y="17942"/>
                  </a:cubicBezTo>
                  <a:cubicBezTo>
                    <a:pt x="9582" y="18735"/>
                    <a:pt x="11251" y="19281"/>
                    <a:pt x="12969" y="19561"/>
                  </a:cubicBezTo>
                  <a:cubicBezTo>
                    <a:pt x="14860" y="19884"/>
                    <a:pt x="16785" y="20016"/>
                    <a:pt x="18652" y="20495"/>
                  </a:cubicBezTo>
                  <a:cubicBezTo>
                    <a:pt x="19114" y="20610"/>
                    <a:pt x="19569" y="20759"/>
                    <a:pt x="20015" y="20924"/>
                  </a:cubicBezTo>
                  <a:cubicBezTo>
                    <a:pt x="20028" y="20929"/>
                    <a:pt x="20042" y="20931"/>
                    <a:pt x="20056" y="20931"/>
                  </a:cubicBezTo>
                  <a:cubicBezTo>
                    <a:pt x="20214" y="20931"/>
                    <a:pt x="20399" y="20652"/>
                    <a:pt x="20444" y="20561"/>
                  </a:cubicBezTo>
                  <a:cubicBezTo>
                    <a:pt x="20585" y="20280"/>
                    <a:pt x="20659" y="19966"/>
                    <a:pt x="20676" y="19652"/>
                  </a:cubicBezTo>
                  <a:cubicBezTo>
                    <a:pt x="20700" y="19198"/>
                    <a:pt x="20692" y="18488"/>
                    <a:pt x="20188" y="18298"/>
                  </a:cubicBezTo>
                  <a:cubicBezTo>
                    <a:pt x="16851" y="17059"/>
                    <a:pt x="13151" y="17389"/>
                    <a:pt x="9838" y="16051"/>
                  </a:cubicBezTo>
                  <a:cubicBezTo>
                    <a:pt x="8409" y="15473"/>
                    <a:pt x="7079" y="14680"/>
                    <a:pt x="5882" y="13705"/>
                  </a:cubicBezTo>
                  <a:cubicBezTo>
                    <a:pt x="4734" y="12772"/>
                    <a:pt x="3742" y="11665"/>
                    <a:pt x="2941" y="10418"/>
                  </a:cubicBezTo>
                  <a:cubicBezTo>
                    <a:pt x="2735" y="10095"/>
                    <a:pt x="2545" y="9765"/>
                    <a:pt x="2363" y="9418"/>
                  </a:cubicBezTo>
                  <a:cubicBezTo>
                    <a:pt x="2322" y="9352"/>
                    <a:pt x="2289" y="9278"/>
                    <a:pt x="2247" y="9203"/>
                  </a:cubicBezTo>
                  <a:cubicBezTo>
                    <a:pt x="2235" y="9167"/>
                    <a:pt x="2189" y="9067"/>
                    <a:pt x="2186" y="9067"/>
                  </a:cubicBezTo>
                  <a:lnTo>
                    <a:pt x="2186" y="9067"/>
                  </a:lnTo>
                  <a:cubicBezTo>
                    <a:pt x="2185" y="9067"/>
                    <a:pt x="2190" y="9082"/>
                    <a:pt x="2206" y="9121"/>
                  </a:cubicBezTo>
                  <a:cubicBezTo>
                    <a:pt x="2132" y="8947"/>
                    <a:pt x="2049" y="8774"/>
                    <a:pt x="1975" y="8600"/>
                  </a:cubicBezTo>
                  <a:cubicBezTo>
                    <a:pt x="1826" y="8237"/>
                    <a:pt x="1694" y="7873"/>
                    <a:pt x="1578" y="7502"/>
                  </a:cubicBezTo>
                  <a:cubicBezTo>
                    <a:pt x="1553" y="7411"/>
                    <a:pt x="1529" y="7320"/>
                    <a:pt x="1504" y="7229"/>
                  </a:cubicBezTo>
                  <a:lnTo>
                    <a:pt x="1504" y="7229"/>
                  </a:lnTo>
                  <a:cubicBezTo>
                    <a:pt x="1518" y="7277"/>
                    <a:pt x="1523" y="7295"/>
                    <a:pt x="1524" y="7295"/>
                  </a:cubicBezTo>
                  <a:cubicBezTo>
                    <a:pt x="1525" y="7295"/>
                    <a:pt x="1491" y="7170"/>
                    <a:pt x="1479" y="7122"/>
                  </a:cubicBezTo>
                  <a:cubicBezTo>
                    <a:pt x="1421" y="6890"/>
                    <a:pt x="1372" y="6651"/>
                    <a:pt x="1347" y="6420"/>
                  </a:cubicBezTo>
                  <a:cubicBezTo>
                    <a:pt x="1345" y="6405"/>
                    <a:pt x="1342" y="6391"/>
                    <a:pt x="1340" y="6377"/>
                  </a:cubicBezTo>
                  <a:lnTo>
                    <a:pt x="1340" y="6377"/>
                  </a:lnTo>
                  <a:cubicBezTo>
                    <a:pt x="1340" y="6371"/>
                    <a:pt x="1339" y="6363"/>
                    <a:pt x="1339" y="6354"/>
                  </a:cubicBezTo>
                  <a:cubicBezTo>
                    <a:pt x="1339" y="6246"/>
                    <a:pt x="1322" y="6139"/>
                    <a:pt x="1322" y="6023"/>
                  </a:cubicBezTo>
                  <a:lnTo>
                    <a:pt x="1322" y="5998"/>
                  </a:lnTo>
                  <a:cubicBezTo>
                    <a:pt x="1347" y="5883"/>
                    <a:pt x="1355" y="5751"/>
                    <a:pt x="1347" y="5627"/>
                  </a:cubicBezTo>
                  <a:lnTo>
                    <a:pt x="1347" y="5627"/>
                  </a:lnTo>
                  <a:cubicBezTo>
                    <a:pt x="1347" y="5627"/>
                    <a:pt x="1344" y="5643"/>
                    <a:pt x="1340" y="5665"/>
                  </a:cubicBezTo>
                  <a:lnTo>
                    <a:pt x="1340" y="5665"/>
                  </a:lnTo>
                  <a:cubicBezTo>
                    <a:pt x="1342" y="5647"/>
                    <a:pt x="1344" y="5629"/>
                    <a:pt x="1347" y="5610"/>
                  </a:cubicBezTo>
                  <a:cubicBezTo>
                    <a:pt x="1354" y="5577"/>
                    <a:pt x="1387" y="5358"/>
                    <a:pt x="1391" y="5358"/>
                  </a:cubicBezTo>
                  <a:lnTo>
                    <a:pt x="1391" y="5358"/>
                  </a:lnTo>
                  <a:cubicBezTo>
                    <a:pt x="1392" y="5358"/>
                    <a:pt x="1392" y="5371"/>
                    <a:pt x="1388" y="5404"/>
                  </a:cubicBezTo>
                  <a:cubicBezTo>
                    <a:pt x="1384" y="5442"/>
                    <a:pt x="1385" y="5457"/>
                    <a:pt x="1387" y="5457"/>
                  </a:cubicBezTo>
                  <a:cubicBezTo>
                    <a:pt x="1396" y="5457"/>
                    <a:pt x="1433" y="5293"/>
                    <a:pt x="1446" y="5255"/>
                  </a:cubicBezTo>
                  <a:cubicBezTo>
                    <a:pt x="1456" y="5226"/>
                    <a:pt x="1465" y="5201"/>
                    <a:pt x="1475" y="5176"/>
                  </a:cubicBezTo>
                  <a:lnTo>
                    <a:pt x="1475" y="5176"/>
                  </a:lnTo>
                  <a:cubicBezTo>
                    <a:pt x="1468" y="5193"/>
                    <a:pt x="1465" y="5199"/>
                    <a:pt x="1465" y="5199"/>
                  </a:cubicBezTo>
                  <a:cubicBezTo>
                    <a:pt x="1464" y="5199"/>
                    <a:pt x="1475" y="5172"/>
                    <a:pt x="1490" y="5138"/>
                  </a:cubicBezTo>
                  <a:lnTo>
                    <a:pt x="1490" y="5138"/>
                  </a:lnTo>
                  <a:cubicBezTo>
                    <a:pt x="1485" y="5150"/>
                    <a:pt x="1480" y="5163"/>
                    <a:pt x="1475" y="5176"/>
                  </a:cubicBezTo>
                  <a:lnTo>
                    <a:pt x="1475" y="5176"/>
                  </a:lnTo>
                  <a:cubicBezTo>
                    <a:pt x="1479" y="5166"/>
                    <a:pt x="1484" y="5153"/>
                    <a:pt x="1491" y="5135"/>
                  </a:cubicBezTo>
                  <a:lnTo>
                    <a:pt x="1491" y="5135"/>
                  </a:lnTo>
                  <a:cubicBezTo>
                    <a:pt x="1490" y="5136"/>
                    <a:pt x="1490" y="5137"/>
                    <a:pt x="1490" y="5138"/>
                  </a:cubicBezTo>
                  <a:lnTo>
                    <a:pt x="1490" y="5138"/>
                  </a:lnTo>
                  <a:cubicBezTo>
                    <a:pt x="1492" y="5133"/>
                    <a:pt x="1494" y="5128"/>
                    <a:pt x="1496" y="5123"/>
                  </a:cubicBezTo>
                  <a:lnTo>
                    <a:pt x="1496" y="5123"/>
                  </a:lnTo>
                  <a:cubicBezTo>
                    <a:pt x="1494" y="5127"/>
                    <a:pt x="1492" y="5131"/>
                    <a:pt x="1491" y="5135"/>
                  </a:cubicBezTo>
                  <a:lnTo>
                    <a:pt x="1491" y="5135"/>
                  </a:lnTo>
                  <a:cubicBezTo>
                    <a:pt x="1497" y="5121"/>
                    <a:pt x="1505" y="5105"/>
                    <a:pt x="1512" y="5090"/>
                  </a:cubicBezTo>
                  <a:cubicBezTo>
                    <a:pt x="1562" y="4999"/>
                    <a:pt x="1587" y="4941"/>
                    <a:pt x="1628" y="4875"/>
                  </a:cubicBezTo>
                  <a:cubicBezTo>
                    <a:pt x="1646" y="4838"/>
                    <a:pt x="1734" y="4718"/>
                    <a:pt x="1729" y="4718"/>
                  </a:cubicBezTo>
                  <a:lnTo>
                    <a:pt x="1729" y="4718"/>
                  </a:lnTo>
                  <a:cubicBezTo>
                    <a:pt x="1727" y="4718"/>
                    <a:pt x="1715" y="4732"/>
                    <a:pt x="1686" y="4768"/>
                  </a:cubicBezTo>
                  <a:cubicBezTo>
                    <a:pt x="1801" y="4627"/>
                    <a:pt x="1909" y="4479"/>
                    <a:pt x="2033" y="4346"/>
                  </a:cubicBezTo>
                  <a:cubicBezTo>
                    <a:pt x="2247" y="4107"/>
                    <a:pt x="2495" y="3892"/>
                    <a:pt x="2768" y="3727"/>
                  </a:cubicBezTo>
                  <a:cubicBezTo>
                    <a:pt x="4024" y="2892"/>
                    <a:pt x="5509" y="2617"/>
                    <a:pt x="6985" y="2617"/>
                  </a:cubicBezTo>
                  <a:cubicBezTo>
                    <a:pt x="7072" y="2617"/>
                    <a:pt x="7158" y="2618"/>
                    <a:pt x="7245" y="2620"/>
                  </a:cubicBezTo>
                  <a:cubicBezTo>
                    <a:pt x="9070" y="2653"/>
                    <a:pt x="10887" y="3000"/>
                    <a:pt x="12680" y="3306"/>
                  </a:cubicBezTo>
                  <a:cubicBezTo>
                    <a:pt x="14588" y="3636"/>
                    <a:pt x="16471" y="4115"/>
                    <a:pt x="18305" y="4751"/>
                  </a:cubicBezTo>
                  <a:cubicBezTo>
                    <a:pt x="20139" y="5371"/>
                    <a:pt x="21972" y="6015"/>
                    <a:pt x="23806" y="6651"/>
                  </a:cubicBezTo>
                  <a:lnTo>
                    <a:pt x="25177" y="7130"/>
                  </a:lnTo>
                  <a:cubicBezTo>
                    <a:pt x="25191" y="7135"/>
                    <a:pt x="25206" y="7137"/>
                    <a:pt x="25220" y="7137"/>
                  </a:cubicBezTo>
                  <a:cubicBezTo>
                    <a:pt x="25383" y="7137"/>
                    <a:pt x="25561" y="6858"/>
                    <a:pt x="25607" y="6775"/>
                  </a:cubicBezTo>
                  <a:cubicBezTo>
                    <a:pt x="25747" y="6486"/>
                    <a:pt x="25830" y="6180"/>
                    <a:pt x="25838" y="5858"/>
                  </a:cubicBezTo>
                  <a:cubicBezTo>
                    <a:pt x="25863" y="5420"/>
                    <a:pt x="25863" y="4685"/>
                    <a:pt x="25359" y="4512"/>
                  </a:cubicBezTo>
                  <a:lnTo>
                    <a:pt x="19610" y="2513"/>
                  </a:lnTo>
                  <a:cubicBezTo>
                    <a:pt x="17685" y="1844"/>
                    <a:pt x="15761" y="1224"/>
                    <a:pt x="13754" y="844"/>
                  </a:cubicBezTo>
                  <a:cubicBezTo>
                    <a:pt x="11887" y="489"/>
                    <a:pt x="9971" y="142"/>
                    <a:pt x="8071" y="26"/>
                  </a:cubicBezTo>
                  <a:cubicBezTo>
                    <a:pt x="7788" y="10"/>
                    <a:pt x="7502" y="1"/>
                    <a:pt x="7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1920175" y="2025400"/>
              <a:ext cx="541275" cy="303975"/>
            </a:xfrm>
            <a:custGeom>
              <a:avLst/>
              <a:gdLst/>
              <a:ahLst/>
              <a:cxnLst/>
              <a:rect l="l" t="t" r="r" b="b"/>
              <a:pathLst>
                <a:path w="21651" h="12159" extrusionOk="0">
                  <a:moveTo>
                    <a:pt x="5895" y="1"/>
                  </a:moveTo>
                  <a:cubicBezTo>
                    <a:pt x="5011" y="1"/>
                    <a:pt x="4267" y="80"/>
                    <a:pt x="3734" y="264"/>
                  </a:cubicBezTo>
                  <a:cubicBezTo>
                    <a:pt x="1" y="1561"/>
                    <a:pt x="1265" y="4370"/>
                    <a:pt x="6089" y="7938"/>
                  </a:cubicBezTo>
                  <a:cubicBezTo>
                    <a:pt x="10921" y="11506"/>
                    <a:pt x="18363" y="12159"/>
                    <a:pt x="18363" y="12159"/>
                  </a:cubicBezTo>
                  <a:lnTo>
                    <a:pt x="21651" y="2875"/>
                  </a:lnTo>
                  <a:cubicBezTo>
                    <a:pt x="21651" y="2875"/>
                    <a:pt x="11224" y="1"/>
                    <a:pt x="5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40"/>
          <p:cNvSpPr/>
          <p:nvPr/>
        </p:nvSpPr>
        <p:spPr>
          <a:xfrm rot="-5399818">
            <a:off x="3054412" y="1860764"/>
            <a:ext cx="3543588" cy="4674312"/>
          </a:xfrm>
          <a:custGeom>
            <a:avLst/>
            <a:gdLst/>
            <a:ahLst/>
            <a:cxnLst/>
            <a:rect l="l" t="t" r="r" b="b"/>
            <a:pathLst>
              <a:path w="74854" h="78898" extrusionOk="0">
                <a:moveTo>
                  <a:pt x="39627" y="1"/>
                </a:moveTo>
                <a:cubicBezTo>
                  <a:pt x="39621" y="1"/>
                  <a:pt x="39614" y="1"/>
                  <a:pt x="39608" y="1"/>
                </a:cubicBezTo>
                <a:cubicBezTo>
                  <a:pt x="23897" y="9"/>
                  <a:pt x="13390" y="19272"/>
                  <a:pt x="13390" y="19272"/>
                </a:cubicBezTo>
                <a:cubicBezTo>
                  <a:pt x="13390" y="19272"/>
                  <a:pt x="1" y="41549"/>
                  <a:pt x="11738" y="62241"/>
                </a:cubicBezTo>
                <a:cubicBezTo>
                  <a:pt x="18556" y="74258"/>
                  <a:pt x="30274" y="78898"/>
                  <a:pt x="40990" y="78898"/>
                </a:cubicBezTo>
                <a:cubicBezTo>
                  <a:pt x="48216" y="78898"/>
                  <a:pt x="54986" y="76788"/>
                  <a:pt x="59490" y="73408"/>
                </a:cubicBezTo>
                <a:cubicBezTo>
                  <a:pt x="70666" y="65024"/>
                  <a:pt x="74854" y="44068"/>
                  <a:pt x="65635" y="37080"/>
                </a:cubicBezTo>
                <a:cubicBezTo>
                  <a:pt x="63322" y="35329"/>
                  <a:pt x="60497" y="34794"/>
                  <a:pt x="57574" y="34794"/>
                </a:cubicBezTo>
                <a:cubicBezTo>
                  <a:pt x="52970" y="34794"/>
                  <a:pt x="48121" y="36123"/>
                  <a:pt x="44644" y="36123"/>
                </a:cubicBezTo>
                <a:cubicBezTo>
                  <a:pt x="42781" y="36123"/>
                  <a:pt x="41311" y="35742"/>
                  <a:pt x="40484" y="34569"/>
                </a:cubicBezTo>
                <a:cubicBezTo>
                  <a:pt x="37130" y="29820"/>
                  <a:pt x="47678" y="23278"/>
                  <a:pt x="53055" y="19272"/>
                </a:cubicBezTo>
                <a:cubicBezTo>
                  <a:pt x="58960" y="14870"/>
                  <a:pt x="63031" y="1"/>
                  <a:pt x="396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" name="Google Shape;564;p40"/>
          <p:cNvGrpSpPr/>
          <p:nvPr/>
        </p:nvGrpSpPr>
        <p:grpSpPr>
          <a:xfrm rot="9774978">
            <a:off x="1870121" y="3610605"/>
            <a:ext cx="1211309" cy="1174376"/>
            <a:chOff x="1472075" y="2842300"/>
            <a:chExt cx="804350" cy="779825"/>
          </a:xfrm>
        </p:grpSpPr>
        <p:sp>
          <p:nvSpPr>
            <p:cNvPr id="565" name="Google Shape;565;p40"/>
            <p:cNvSpPr/>
            <p:nvPr/>
          </p:nvSpPr>
          <p:spPr>
            <a:xfrm>
              <a:off x="1472075" y="2842300"/>
              <a:ext cx="804350" cy="779825"/>
            </a:xfrm>
            <a:custGeom>
              <a:avLst/>
              <a:gdLst/>
              <a:ahLst/>
              <a:cxnLst/>
              <a:rect l="l" t="t" r="r" b="b"/>
              <a:pathLst>
                <a:path w="32174" h="31193" extrusionOk="0">
                  <a:moveTo>
                    <a:pt x="32174" y="1"/>
                  </a:moveTo>
                  <a:lnTo>
                    <a:pt x="32174" y="1"/>
                  </a:lnTo>
                  <a:cubicBezTo>
                    <a:pt x="24929" y="1124"/>
                    <a:pt x="17380" y="2685"/>
                    <a:pt x="11788" y="7418"/>
                  </a:cubicBezTo>
                  <a:cubicBezTo>
                    <a:pt x="5576" y="12680"/>
                    <a:pt x="0" y="20585"/>
                    <a:pt x="1198" y="28639"/>
                  </a:cubicBezTo>
                  <a:lnTo>
                    <a:pt x="1355" y="29721"/>
                  </a:lnTo>
                  <a:cubicBezTo>
                    <a:pt x="3891" y="30704"/>
                    <a:pt x="6612" y="31192"/>
                    <a:pt x="9333" y="31192"/>
                  </a:cubicBezTo>
                  <a:cubicBezTo>
                    <a:pt x="12604" y="31192"/>
                    <a:pt x="15876" y="30487"/>
                    <a:pt x="18833" y="29085"/>
                  </a:cubicBezTo>
                  <a:cubicBezTo>
                    <a:pt x="24244" y="26507"/>
                    <a:pt x="28523" y="21642"/>
                    <a:pt x="30365" y="15935"/>
                  </a:cubicBezTo>
                  <a:cubicBezTo>
                    <a:pt x="32017" y="10838"/>
                    <a:pt x="31761" y="5345"/>
                    <a:pt x="32174" y="1"/>
                  </a:cubicBezTo>
                  <a:close/>
                </a:path>
              </a:pathLst>
            </a:custGeom>
            <a:solidFill>
              <a:srgbClr val="89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1504500" y="2842300"/>
              <a:ext cx="771725" cy="775250"/>
            </a:xfrm>
            <a:custGeom>
              <a:avLst/>
              <a:gdLst/>
              <a:ahLst/>
              <a:cxnLst/>
              <a:rect l="l" t="t" r="r" b="b"/>
              <a:pathLst>
                <a:path w="30869" h="31010" extrusionOk="0">
                  <a:moveTo>
                    <a:pt x="30868" y="1"/>
                  </a:moveTo>
                  <a:lnTo>
                    <a:pt x="30265" y="100"/>
                  </a:lnTo>
                  <a:cubicBezTo>
                    <a:pt x="29274" y="1562"/>
                    <a:pt x="28250" y="3016"/>
                    <a:pt x="27193" y="4437"/>
                  </a:cubicBezTo>
                  <a:cubicBezTo>
                    <a:pt x="26961" y="3445"/>
                    <a:pt x="27217" y="2289"/>
                    <a:pt x="27581" y="1405"/>
                  </a:cubicBezTo>
                  <a:cubicBezTo>
                    <a:pt x="27713" y="1075"/>
                    <a:pt x="27870" y="761"/>
                    <a:pt x="28052" y="463"/>
                  </a:cubicBezTo>
                  <a:lnTo>
                    <a:pt x="28052" y="463"/>
                  </a:lnTo>
                  <a:cubicBezTo>
                    <a:pt x="27647" y="538"/>
                    <a:pt x="27242" y="612"/>
                    <a:pt x="26829" y="686"/>
                  </a:cubicBezTo>
                  <a:cubicBezTo>
                    <a:pt x="26755" y="860"/>
                    <a:pt x="26689" y="1033"/>
                    <a:pt x="26623" y="1207"/>
                  </a:cubicBezTo>
                  <a:cubicBezTo>
                    <a:pt x="26168" y="2487"/>
                    <a:pt x="26011" y="3949"/>
                    <a:pt x="26639" y="5180"/>
                  </a:cubicBezTo>
                  <a:cubicBezTo>
                    <a:pt x="25202" y="7088"/>
                    <a:pt x="23698" y="8947"/>
                    <a:pt x="22121" y="10731"/>
                  </a:cubicBezTo>
                  <a:cubicBezTo>
                    <a:pt x="21344" y="8897"/>
                    <a:pt x="21766" y="6535"/>
                    <a:pt x="22501" y="4783"/>
                  </a:cubicBezTo>
                  <a:cubicBezTo>
                    <a:pt x="23096" y="3346"/>
                    <a:pt x="24004" y="2058"/>
                    <a:pt x="25161" y="1025"/>
                  </a:cubicBezTo>
                  <a:lnTo>
                    <a:pt x="25161" y="1025"/>
                  </a:lnTo>
                  <a:cubicBezTo>
                    <a:pt x="24582" y="1149"/>
                    <a:pt x="24004" y="1273"/>
                    <a:pt x="23426" y="1413"/>
                  </a:cubicBezTo>
                  <a:cubicBezTo>
                    <a:pt x="22641" y="2338"/>
                    <a:pt x="22013" y="3379"/>
                    <a:pt x="21567" y="4511"/>
                  </a:cubicBezTo>
                  <a:cubicBezTo>
                    <a:pt x="20774" y="6559"/>
                    <a:pt x="20361" y="9277"/>
                    <a:pt x="21518" y="11268"/>
                  </a:cubicBezTo>
                  <a:cubicBezTo>
                    <a:pt x="21534" y="11292"/>
                    <a:pt x="21551" y="11317"/>
                    <a:pt x="21567" y="11342"/>
                  </a:cubicBezTo>
                  <a:cubicBezTo>
                    <a:pt x="21229" y="11722"/>
                    <a:pt x="20882" y="12102"/>
                    <a:pt x="20527" y="12474"/>
                  </a:cubicBezTo>
                  <a:cubicBezTo>
                    <a:pt x="19577" y="13481"/>
                    <a:pt x="18569" y="14431"/>
                    <a:pt x="17536" y="15340"/>
                  </a:cubicBezTo>
                  <a:cubicBezTo>
                    <a:pt x="17206" y="14117"/>
                    <a:pt x="16884" y="12887"/>
                    <a:pt x="16554" y="11664"/>
                  </a:cubicBezTo>
                  <a:cubicBezTo>
                    <a:pt x="16405" y="11078"/>
                    <a:pt x="16231" y="10499"/>
                    <a:pt x="16289" y="9888"/>
                  </a:cubicBezTo>
                  <a:cubicBezTo>
                    <a:pt x="16347" y="9252"/>
                    <a:pt x="16562" y="8633"/>
                    <a:pt x="16744" y="8030"/>
                  </a:cubicBezTo>
                  <a:cubicBezTo>
                    <a:pt x="17289" y="6163"/>
                    <a:pt x="17941" y="4205"/>
                    <a:pt x="19139" y="2661"/>
                  </a:cubicBezTo>
                  <a:lnTo>
                    <a:pt x="19139" y="2661"/>
                  </a:lnTo>
                  <a:cubicBezTo>
                    <a:pt x="18619" y="2842"/>
                    <a:pt x="18098" y="3032"/>
                    <a:pt x="17594" y="3239"/>
                  </a:cubicBezTo>
                  <a:cubicBezTo>
                    <a:pt x="16826" y="4569"/>
                    <a:pt x="16331" y="6072"/>
                    <a:pt x="15893" y="7534"/>
                  </a:cubicBezTo>
                  <a:cubicBezTo>
                    <a:pt x="15711" y="8162"/>
                    <a:pt x="15480" y="8806"/>
                    <a:pt x="15405" y="9467"/>
                  </a:cubicBezTo>
                  <a:cubicBezTo>
                    <a:pt x="15339" y="10078"/>
                    <a:pt x="15471" y="10673"/>
                    <a:pt x="15628" y="11259"/>
                  </a:cubicBezTo>
                  <a:cubicBezTo>
                    <a:pt x="16008" y="12705"/>
                    <a:pt x="16397" y="14159"/>
                    <a:pt x="16785" y="15604"/>
                  </a:cubicBezTo>
                  <a:cubicBezTo>
                    <a:pt x="16818" y="15695"/>
                    <a:pt x="16876" y="15778"/>
                    <a:pt x="16958" y="15835"/>
                  </a:cubicBezTo>
                  <a:cubicBezTo>
                    <a:pt x="16041" y="16628"/>
                    <a:pt x="15100" y="17388"/>
                    <a:pt x="14150" y="18148"/>
                  </a:cubicBezTo>
                  <a:lnTo>
                    <a:pt x="12812" y="19206"/>
                  </a:lnTo>
                  <a:cubicBezTo>
                    <a:pt x="10094" y="14448"/>
                    <a:pt x="10879" y="8459"/>
                    <a:pt x="14736" y="4569"/>
                  </a:cubicBezTo>
                  <a:lnTo>
                    <a:pt x="14736" y="4569"/>
                  </a:lnTo>
                  <a:cubicBezTo>
                    <a:pt x="13919" y="4998"/>
                    <a:pt x="13126" y="5477"/>
                    <a:pt x="12357" y="5998"/>
                  </a:cubicBezTo>
                  <a:cubicBezTo>
                    <a:pt x="10433" y="8963"/>
                    <a:pt x="9846" y="12598"/>
                    <a:pt x="10747" y="16017"/>
                  </a:cubicBezTo>
                  <a:cubicBezTo>
                    <a:pt x="11077" y="17264"/>
                    <a:pt x="11606" y="18454"/>
                    <a:pt x="12300" y="19544"/>
                  </a:cubicBezTo>
                  <a:cubicBezTo>
                    <a:pt x="12308" y="19561"/>
                    <a:pt x="12316" y="19577"/>
                    <a:pt x="12324" y="19594"/>
                  </a:cubicBezTo>
                  <a:lnTo>
                    <a:pt x="8558" y="22576"/>
                  </a:lnTo>
                  <a:cubicBezTo>
                    <a:pt x="7451" y="20602"/>
                    <a:pt x="6765" y="18421"/>
                    <a:pt x="6534" y="16166"/>
                  </a:cubicBezTo>
                  <a:cubicBezTo>
                    <a:pt x="6369" y="14423"/>
                    <a:pt x="6377" y="12432"/>
                    <a:pt x="7021" y="10731"/>
                  </a:cubicBezTo>
                  <a:lnTo>
                    <a:pt x="7021" y="10731"/>
                  </a:lnTo>
                  <a:cubicBezTo>
                    <a:pt x="6559" y="11235"/>
                    <a:pt x="6113" y="11747"/>
                    <a:pt x="5675" y="12267"/>
                  </a:cubicBezTo>
                  <a:cubicBezTo>
                    <a:pt x="5535" y="13481"/>
                    <a:pt x="5535" y="14704"/>
                    <a:pt x="5675" y="15918"/>
                  </a:cubicBezTo>
                  <a:cubicBezTo>
                    <a:pt x="5948" y="18413"/>
                    <a:pt x="6765" y="20825"/>
                    <a:pt x="8070" y="22964"/>
                  </a:cubicBezTo>
                  <a:lnTo>
                    <a:pt x="7467" y="23451"/>
                  </a:lnTo>
                  <a:lnTo>
                    <a:pt x="4626" y="25698"/>
                  </a:lnTo>
                  <a:cubicBezTo>
                    <a:pt x="4287" y="24938"/>
                    <a:pt x="3800" y="24244"/>
                    <a:pt x="3370" y="23517"/>
                  </a:cubicBezTo>
                  <a:cubicBezTo>
                    <a:pt x="2743" y="22468"/>
                    <a:pt x="2346" y="21328"/>
                    <a:pt x="2074" y="20139"/>
                  </a:cubicBezTo>
                  <a:cubicBezTo>
                    <a:pt x="1941" y="19544"/>
                    <a:pt x="1818" y="18933"/>
                    <a:pt x="1727" y="18322"/>
                  </a:cubicBezTo>
                  <a:cubicBezTo>
                    <a:pt x="1512" y="18760"/>
                    <a:pt x="1314" y="19206"/>
                    <a:pt x="1132" y="19652"/>
                  </a:cubicBezTo>
                  <a:cubicBezTo>
                    <a:pt x="1388" y="20841"/>
                    <a:pt x="1743" y="22022"/>
                    <a:pt x="2330" y="23096"/>
                  </a:cubicBezTo>
                  <a:cubicBezTo>
                    <a:pt x="2891" y="24129"/>
                    <a:pt x="3660" y="25062"/>
                    <a:pt x="4006" y="26194"/>
                  </a:cubicBezTo>
                  <a:lnTo>
                    <a:pt x="2321" y="27532"/>
                  </a:lnTo>
                  <a:cubicBezTo>
                    <a:pt x="2279" y="27522"/>
                    <a:pt x="2238" y="27515"/>
                    <a:pt x="2200" y="27515"/>
                  </a:cubicBezTo>
                  <a:cubicBezTo>
                    <a:pt x="2143" y="27515"/>
                    <a:pt x="2095" y="27531"/>
                    <a:pt x="2065" y="27581"/>
                  </a:cubicBezTo>
                  <a:cubicBezTo>
                    <a:pt x="2041" y="27631"/>
                    <a:pt x="2041" y="27689"/>
                    <a:pt x="2065" y="27730"/>
                  </a:cubicBezTo>
                  <a:lnTo>
                    <a:pt x="0" y="29365"/>
                  </a:lnTo>
                  <a:lnTo>
                    <a:pt x="58" y="29721"/>
                  </a:lnTo>
                  <a:cubicBezTo>
                    <a:pt x="281" y="29803"/>
                    <a:pt x="504" y="29886"/>
                    <a:pt x="727" y="29968"/>
                  </a:cubicBezTo>
                  <a:lnTo>
                    <a:pt x="2858" y="28275"/>
                  </a:lnTo>
                  <a:cubicBezTo>
                    <a:pt x="4915" y="29332"/>
                    <a:pt x="7087" y="30142"/>
                    <a:pt x="9334" y="30679"/>
                  </a:cubicBezTo>
                  <a:cubicBezTo>
                    <a:pt x="9863" y="30803"/>
                    <a:pt x="10400" y="30910"/>
                    <a:pt x="10937" y="31009"/>
                  </a:cubicBezTo>
                  <a:cubicBezTo>
                    <a:pt x="11556" y="30927"/>
                    <a:pt x="12167" y="30819"/>
                    <a:pt x="12779" y="30695"/>
                  </a:cubicBezTo>
                  <a:cubicBezTo>
                    <a:pt x="12630" y="30687"/>
                    <a:pt x="12481" y="30671"/>
                    <a:pt x="12333" y="30654"/>
                  </a:cubicBezTo>
                  <a:cubicBezTo>
                    <a:pt x="11201" y="30530"/>
                    <a:pt x="10069" y="30340"/>
                    <a:pt x="8963" y="30068"/>
                  </a:cubicBezTo>
                  <a:cubicBezTo>
                    <a:pt x="6980" y="29597"/>
                    <a:pt x="5055" y="28895"/>
                    <a:pt x="3238" y="27978"/>
                  </a:cubicBezTo>
                  <a:lnTo>
                    <a:pt x="4725" y="26797"/>
                  </a:lnTo>
                  <a:cubicBezTo>
                    <a:pt x="4734" y="26797"/>
                    <a:pt x="4743" y="26797"/>
                    <a:pt x="4752" y="26797"/>
                  </a:cubicBezTo>
                  <a:cubicBezTo>
                    <a:pt x="4870" y="26797"/>
                    <a:pt x="4948" y="26746"/>
                    <a:pt x="4940" y="26623"/>
                  </a:cubicBezTo>
                  <a:lnTo>
                    <a:pt x="6906" y="25078"/>
                  </a:lnTo>
                  <a:cubicBezTo>
                    <a:pt x="9491" y="26464"/>
                    <a:pt x="12350" y="27073"/>
                    <a:pt x="15232" y="27073"/>
                  </a:cubicBezTo>
                  <a:cubicBezTo>
                    <a:pt x="17331" y="27073"/>
                    <a:pt x="19442" y="26750"/>
                    <a:pt x="21468" y="26169"/>
                  </a:cubicBezTo>
                  <a:cubicBezTo>
                    <a:pt x="21799" y="26070"/>
                    <a:pt x="22129" y="25971"/>
                    <a:pt x="22451" y="25855"/>
                  </a:cubicBezTo>
                  <a:cubicBezTo>
                    <a:pt x="23021" y="25359"/>
                    <a:pt x="23566" y="24839"/>
                    <a:pt x="24078" y="24294"/>
                  </a:cubicBezTo>
                  <a:lnTo>
                    <a:pt x="24078" y="24294"/>
                  </a:lnTo>
                  <a:cubicBezTo>
                    <a:pt x="21181" y="25511"/>
                    <a:pt x="18058" y="26293"/>
                    <a:pt x="14929" y="26293"/>
                  </a:cubicBezTo>
                  <a:cubicBezTo>
                    <a:pt x="13535" y="26293"/>
                    <a:pt x="12140" y="26138"/>
                    <a:pt x="10763" y="25797"/>
                  </a:cubicBezTo>
                  <a:cubicBezTo>
                    <a:pt x="9640" y="25516"/>
                    <a:pt x="8550" y="25112"/>
                    <a:pt x="7517" y="24591"/>
                  </a:cubicBezTo>
                  <a:lnTo>
                    <a:pt x="8756" y="23608"/>
                  </a:lnTo>
                  <a:cubicBezTo>
                    <a:pt x="8789" y="23616"/>
                    <a:pt x="8814" y="23616"/>
                    <a:pt x="8847" y="23616"/>
                  </a:cubicBezTo>
                  <a:cubicBezTo>
                    <a:pt x="8860" y="23618"/>
                    <a:pt x="8873" y="23618"/>
                    <a:pt x="8885" y="23618"/>
                  </a:cubicBezTo>
                  <a:cubicBezTo>
                    <a:pt x="9039" y="23618"/>
                    <a:pt x="9098" y="23523"/>
                    <a:pt x="9037" y="23385"/>
                  </a:cubicBezTo>
                  <a:lnTo>
                    <a:pt x="11234" y="21634"/>
                  </a:lnTo>
                  <a:cubicBezTo>
                    <a:pt x="13470" y="22450"/>
                    <a:pt x="15811" y="22857"/>
                    <a:pt x="18151" y="22857"/>
                  </a:cubicBezTo>
                  <a:cubicBezTo>
                    <a:pt x="20619" y="22857"/>
                    <a:pt x="23085" y="22405"/>
                    <a:pt x="25425" y="21502"/>
                  </a:cubicBezTo>
                  <a:cubicBezTo>
                    <a:pt x="25854" y="21328"/>
                    <a:pt x="26284" y="21147"/>
                    <a:pt x="26697" y="20948"/>
                  </a:cubicBezTo>
                  <a:cubicBezTo>
                    <a:pt x="26994" y="20494"/>
                    <a:pt x="27267" y="20023"/>
                    <a:pt x="27523" y="19544"/>
                  </a:cubicBezTo>
                  <a:lnTo>
                    <a:pt x="27523" y="19544"/>
                  </a:lnTo>
                  <a:cubicBezTo>
                    <a:pt x="24456" y="21359"/>
                    <a:pt x="20963" y="22303"/>
                    <a:pt x="17429" y="22303"/>
                  </a:cubicBezTo>
                  <a:cubicBezTo>
                    <a:pt x="16557" y="22303"/>
                    <a:pt x="15682" y="22246"/>
                    <a:pt x="14811" y="22130"/>
                  </a:cubicBezTo>
                  <a:cubicBezTo>
                    <a:pt x="13704" y="21981"/>
                    <a:pt x="12613" y="21725"/>
                    <a:pt x="11556" y="21378"/>
                  </a:cubicBezTo>
                  <a:lnTo>
                    <a:pt x="14142" y="19329"/>
                  </a:lnTo>
                  <a:cubicBezTo>
                    <a:pt x="14786" y="18817"/>
                    <a:pt x="15430" y="18305"/>
                    <a:pt x="16074" y="17785"/>
                  </a:cubicBezTo>
                  <a:cubicBezTo>
                    <a:pt x="16116" y="17793"/>
                    <a:pt x="16157" y="17810"/>
                    <a:pt x="16198" y="17810"/>
                  </a:cubicBezTo>
                  <a:cubicBezTo>
                    <a:pt x="16921" y="17896"/>
                    <a:pt x="17644" y="17938"/>
                    <a:pt x="18365" y="17938"/>
                  </a:cubicBezTo>
                  <a:cubicBezTo>
                    <a:pt x="22413" y="17938"/>
                    <a:pt x="26369" y="16595"/>
                    <a:pt x="29588" y="14084"/>
                  </a:cubicBezTo>
                  <a:cubicBezTo>
                    <a:pt x="29704" y="13597"/>
                    <a:pt x="29811" y="13101"/>
                    <a:pt x="29902" y="12598"/>
                  </a:cubicBezTo>
                  <a:lnTo>
                    <a:pt x="29902" y="12598"/>
                  </a:lnTo>
                  <a:cubicBezTo>
                    <a:pt x="26592" y="15656"/>
                    <a:pt x="22261" y="17341"/>
                    <a:pt x="17787" y="17341"/>
                  </a:cubicBezTo>
                  <a:cubicBezTo>
                    <a:pt x="17415" y="17341"/>
                    <a:pt x="17042" y="17329"/>
                    <a:pt x="16669" y="17306"/>
                  </a:cubicBezTo>
                  <a:cubicBezTo>
                    <a:pt x="18016" y="16215"/>
                    <a:pt x="19304" y="15059"/>
                    <a:pt x="20535" y="13837"/>
                  </a:cubicBezTo>
                  <a:cubicBezTo>
                    <a:pt x="20684" y="13688"/>
                    <a:pt x="20824" y="13539"/>
                    <a:pt x="20973" y="13390"/>
                  </a:cubicBezTo>
                  <a:cubicBezTo>
                    <a:pt x="24318" y="13275"/>
                    <a:pt x="27556" y="12143"/>
                    <a:pt x="30249" y="10161"/>
                  </a:cubicBezTo>
                  <a:cubicBezTo>
                    <a:pt x="30298" y="9723"/>
                    <a:pt x="30340" y="9285"/>
                    <a:pt x="30381" y="8847"/>
                  </a:cubicBezTo>
                  <a:lnTo>
                    <a:pt x="30381" y="8847"/>
                  </a:lnTo>
                  <a:cubicBezTo>
                    <a:pt x="27944" y="10904"/>
                    <a:pt x="24954" y="12185"/>
                    <a:pt x="21790" y="12523"/>
                  </a:cubicBezTo>
                  <a:cubicBezTo>
                    <a:pt x="23021" y="11202"/>
                    <a:pt x="24186" y="9814"/>
                    <a:pt x="25317" y="8410"/>
                  </a:cubicBezTo>
                  <a:cubicBezTo>
                    <a:pt x="25407" y="8471"/>
                    <a:pt x="25502" y="8505"/>
                    <a:pt x="25602" y="8505"/>
                  </a:cubicBezTo>
                  <a:cubicBezTo>
                    <a:pt x="25623" y="8505"/>
                    <a:pt x="25643" y="8503"/>
                    <a:pt x="25664" y="8501"/>
                  </a:cubicBezTo>
                  <a:cubicBezTo>
                    <a:pt x="27465" y="8038"/>
                    <a:pt x="29142" y="7179"/>
                    <a:pt x="30563" y="5981"/>
                  </a:cubicBezTo>
                  <a:cubicBezTo>
                    <a:pt x="30579" y="5667"/>
                    <a:pt x="30587" y="5362"/>
                    <a:pt x="30604" y="5048"/>
                  </a:cubicBezTo>
                  <a:cubicBezTo>
                    <a:pt x="30508" y="5000"/>
                    <a:pt x="30418" y="4969"/>
                    <a:pt x="30349" y="4969"/>
                  </a:cubicBezTo>
                  <a:cubicBezTo>
                    <a:pt x="30312" y="4969"/>
                    <a:pt x="30280" y="4978"/>
                    <a:pt x="30257" y="4998"/>
                  </a:cubicBezTo>
                  <a:cubicBezTo>
                    <a:pt x="29018" y="6171"/>
                    <a:pt x="27539" y="7072"/>
                    <a:pt x="25929" y="7641"/>
                  </a:cubicBezTo>
                  <a:lnTo>
                    <a:pt x="26102" y="7427"/>
                  </a:lnTo>
                  <a:cubicBezTo>
                    <a:pt x="26556" y="6848"/>
                    <a:pt x="27003" y="6270"/>
                    <a:pt x="27440" y="5684"/>
                  </a:cubicBezTo>
                  <a:cubicBezTo>
                    <a:pt x="27531" y="5659"/>
                    <a:pt x="27597" y="5576"/>
                    <a:pt x="27606" y="5477"/>
                  </a:cubicBezTo>
                  <a:cubicBezTo>
                    <a:pt x="28704" y="4024"/>
                    <a:pt x="29770" y="2545"/>
                    <a:pt x="30802" y="1050"/>
                  </a:cubicBezTo>
                  <a:cubicBezTo>
                    <a:pt x="30819" y="695"/>
                    <a:pt x="30843" y="348"/>
                    <a:pt x="30868" y="1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40"/>
          <p:cNvSpPr/>
          <p:nvPr/>
        </p:nvSpPr>
        <p:spPr>
          <a:xfrm>
            <a:off x="1587675" y="705650"/>
            <a:ext cx="5791250" cy="3486094"/>
          </a:xfrm>
          <a:custGeom>
            <a:avLst/>
            <a:gdLst/>
            <a:ahLst/>
            <a:cxnLst/>
            <a:rect l="l" t="t" r="r" b="b"/>
            <a:pathLst>
              <a:path w="83601" h="50388" extrusionOk="0">
                <a:moveTo>
                  <a:pt x="51540" y="1"/>
                </a:moveTo>
                <a:cubicBezTo>
                  <a:pt x="51522" y="1"/>
                  <a:pt x="51504" y="1"/>
                  <a:pt x="51486" y="1"/>
                </a:cubicBezTo>
                <a:cubicBezTo>
                  <a:pt x="45101" y="9"/>
                  <a:pt x="33834" y="1389"/>
                  <a:pt x="19635" y="7270"/>
                </a:cubicBezTo>
                <a:cubicBezTo>
                  <a:pt x="5436" y="13159"/>
                  <a:pt x="1" y="26061"/>
                  <a:pt x="3115" y="31331"/>
                </a:cubicBezTo>
                <a:cubicBezTo>
                  <a:pt x="3115" y="31331"/>
                  <a:pt x="2545" y="50379"/>
                  <a:pt x="38220" y="50387"/>
                </a:cubicBezTo>
                <a:cubicBezTo>
                  <a:pt x="81759" y="50387"/>
                  <a:pt x="83601" y="35015"/>
                  <a:pt x="81486" y="25194"/>
                </a:cubicBezTo>
                <a:cubicBezTo>
                  <a:pt x="78055" y="9306"/>
                  <a:pt x="65017" y="1"/>
                  <a:pt x="51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0" name="Google Shape;570;p40"/>
          <p:cNvGrpSpPr/>
          <p:nvPr/>
        </p:nvGrpSpPr>
        <p:grpSpPr>
          <a:xfrm>
            <a:off x="7419251" y="3309141"/>
            <a:ext cx="2173296" cy="1872462"/>
            <a:chOff x="3406325" y="2661000"/>
            <a:chExt cx="1072650" cy="924125"/>
          </a:xfrm>
        </p:grpSpPr>
        <p:sp>
          <p:nvSpPr>
            <p:cNvPr id="571" name="Google Shape;571;p40"/>
            <p:cNvSpPr/>
            <p:nvPr/>
          </p:nvSpPr>
          <p:spPr>
            <a:xfrm>
              <a:off x="3497850" y="2664425"/>
              <a:ext cx="455175" cy="919875"/>
            </a:xfrm>
            <a:custGeom>
              <a:avLst/>
              <a:gdLst/>
              <a:ahLst/>
              <a:cxnLst/>
              <a:rect l="l" t="t" r="r" b="b"/>
              <a:pathLst>
                <a:path w="18207" h="36795" extrusionOk="0">
                  <a:moveTo>
                    <a:pt x="7095" y="0"/>
                  </a:moveTo>
                  <a:cubicBezTo>
                    <a:pt x="7032" y="0"/>
                    <a:pt x="6968" y="14"/>
                    <a:pt x="6906" y="45"/>
                  </a:cubicBezTo>
                  <a:cubicBezTo>
                    <a:pt x="6733" y="128"/>
                    <a:pt x="6650" y="310"/>
                    <a:pt x="6568" y="475"/>
                  </a:cubicBezTo>
                  <a:lnTo>
                    <a:pt x="1" y="14624"/>
                  </a:lnTo>
                  <a:lnTo>
                    <a:pt x="1" y="36794"/>
                  </a:lnTo>
                  <a:lnTo>
                    <a:pt x="18206" y="36794"/>
                  </a:lnTo>
                  <a:lnTo>
                    <a:pt x="18206" y="14021"/>
                  </a:lnTo>
                  <a:cubicBezTo>
                    <a:pt x="14836" y="9453"/>
                    <a:pt x="11375" y="4943"/>
                    <a:pt x="7840" y="500"/>
                  </a:cubicBezTo>
                  <a:cubicBezTo>
                    <a:pt x="7645" y="258"/>
                    <a:pt x="7369" y="0"/>
                    <a:pt x="7095" y="0"/>
                  </a:cubicBezTo>
                  <a:close/>
                </a:path>
              </a:pathLst>
            </a:custGeom>
            <a:solidFill>
              <a:srgbClr val="508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670500" y="2664300"/>
              <a:ext cx="808475" cy="358925"/>
            </a:xfrm>
            <a:custGeom>
              <a:avLst/>
              <a:gdLst/>
              <a:ahLst/>
              <a:cxnLst/>
              <a:rect l="l" t="t" r="r" b="b"/>
              <a:pathLst>
                <a:path w="32339" h="14357" extrusionOk="0">
                  <a:moveTo>
                    <a:pt x="19800" y="1"/>
                  </a:moveTo>
                  <a:lnTo>
                    <a:pt x="0" y="50"/>
                  </a:lnTo>
                  <a:lnTo>
                    <a:pt x="11300" y="14026"/>
                  </a:lnTo>
                  <a:lnTo>
                    <a:pt x="32339" y="14357"/>
                  </a:lnTo>
                  <a:lnTo>
                    <a:pt x="19800" y="1"/>
                  </a:lnTo>
                  <a:close/>
                </a:path>
              </a:pathLst>
            </a:custGeom>
            <a:solidFill>
              <a:srgbClr val="89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953000" y="3014950"/>
              <a:ext cx="525975" cy="569550"/>
            </a:xfrm>
            <a:custGeom>
              <a:avLst/>
              <a:gdLst/>
              <a:ahLst/>
              <a:cxnLst/>
              <a:rect l="l" t="t" r="r" b="b"/>
              <a:pathLst>
                <a:path w="21039" h="22782" extrusionOk="0">
                  <a:moveTo>
                    <a:pt x="0" y="0"/>
                  </a:moveTo>
                  <a:lnTo>
                    <a:pt x="0" y="22782"/>
                  </a:lnTo>
                  <a:lnTo>
                    <a:pt x="21039" y="22782"/>
                  </a:lnTo>
                  <a:lnTo>
                    <a:pt x="21039" y="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6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599250" y="3133025"/>
              <a:ext cx="235225" cy="452100"/>
            </a:xfrm>
            <a:custGeom>
              <a:avLst/>
              <a:gdLst/>
              <a:ahLst/>
              <a:cxnLst/>
              <a:rect l="l" t="t" r="r" b="b"/>
              <a:pathLst>
                <a:path w="9409" h="18084" extrusionOk="0">
                  <a:moveTo>
                    <a:pt x="5180" y="0"/>
                  </a:moveTo>
                  <a:cubicBezTo>
                    <a:pt x="4118" y="0"/>
                    <a:pt x="3100" y="717"/>
                    <a:pt x="2520" y="1638"/>
                  </a:cubicBezTo>
                  <a:cubicBezTo>
                    <a:pt x="1859" y="2678"/>
                    <a:pt x="1636" y="3934"/>
                    <a:pt x="1430" y="5156"/>
                  </a:cubicBezTo>
                  <a:cubicBezTo>
                    <a:pt x="719" y="9361"/>
                    <a:pt x="1" y="13863"/>
                    <a:pt x="612" y="18083"/>
                  </a:cubicBezTo>
                  <a:lnTo>
                    <a:pt x="9409" y="18083"/>
                  </a:lnTo>
                  <a:lnTo>
                    <a:pt x="8913" y="6090"/>
                  </a:lnTo>
                  <a:cubicBezTo>
                    <a:pt x="8872" y="4958"/>
                    <a:pt x="8814" y="3793"/>
                    <a:pt x="8401" y="2736"/>
                  </a:cubicBezTo>
                  <a:cubicBezTo>
                    <a:pt x="8137" y="2059"/>
                    <a:pt x="7724" y="1448"/>
                    <a:pt x="7203" y="944"/>
                  </a:cubicBezTo>
                  <a:cubicBezTo>
                    <a:pt x="6766" y="514"/>
                    <a:pt x="6229" y="159"/>
                    <a:pt x="5626" y="43"/>
                  </a:cubicBezTo>
                  <a:cubicBezTo>
                    <a:pt x="5477" y="14"/>
                    <a:pt x="5328" y="0"/>
                    <a:pt x="5180" y="0"/>
                  </a:cubicBezTo>
                  <a:close/>
                </a:path>
              </a:pathLst>
            </a:custGeom>
            <a:solidFill>
              <a:srgbClr val="D9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645500" y="3333775"/>
              <a:ext cx="42975" cy="32900"/>
            </a:xfrm>
            <a:custGeom>
              <a:avLst/>
              <a:gdLst/>
              <a:ahLst/>
              <a:cxnLst/>
              <a:rect l="l" t="t" r="r" b="b"/>
              <a:pathLst>
                <a:path w="1719" h="1316" extrusionOk="0">
                  <a:moveTo>
                    <a:pt x="1080" y="301"/>
                  </a:moveTo>
                  <a:cubicBezTo>
                    <a:pt x="1080" y="301"/>
                    <a:pt x="1078" y="304"/>
                    <a:pt x="1075" y="307"/>
                  </a:cubicBezTo>
                  <a:lnTo>
                    <a:pt x="1075" y="307"/>
                  </a:lnTo>
                  <a:lnTo>
                    <a:pt x="1075" y="307"/>
                  </a:lnTo>
                  <a:cubicBezTo>
                    <a:pt x="1078" y="303"/>
                    <a:pt x="1080" y="301"/>
                    <a:pt x="1080" y="301"/>
                  </a:cubicBezTo>
                  <a:close/>
                  <a:moveTo>
                    <a:pt x="832" y="736"/>
                  </a:moveTo>
                  <a:cubicBezTo>
                    <a:pt x="833" y="738"/>
                    <a:pt x="834" y="740"/>
                    <a:pt x="835" y="742"/>
                  </a:cubicBezTo>
                  <a:lnTo>
                    <a:pt x="835" y="742"/>
                  </a:lnTo>
                  <a:cubicBezTo>
                    <a:pt x="834" y="740"/>
                    <a:pt x="833" y="738"/>
                    <a:pt x="832" y="736"/>
                  </a:cubicBezTo>
                  <a:lnTo>
                    <a:pt x="832" y="736"/>
                  </a:lnTo>
                  <a:cubicBezTo>
                    <a:pt x="832" y="736"/>
                    <a:pt x="832" y="736"/>
                    <a:pt x="832" y="736"/>
                  </a:cubicBezTo>
                  <a:close/>
                  <a:moveTo>
                    <a:pt x="979" y="650"/>
                  </a:moveTo>
                  <a:lnTo>
                    <a:pt x="979" y="650"/>
                  </a:lnTo>
                  <a:cubicBezTo>
                    <a:pt x="981" y="662"/>
                    <a:pt x="982" y="675"/>
                    <a:pt x="983" y="687"/>
                  </a:cubicBezTo>
                  <a:lnTo>
                    <a:pt x="983" y="687"/>
                  </a:lnTo>
                  <a:cubicBezTo>
                    <a:pt x="976" y="745"/>
                    <a:pt x="963" y="803"/>
                    <a:pt x="942" y="857"/>
                  </a:cubicBezTo>
                  <a:lnTo>
                    <a:pt x="942" y="857"/>
                  </a:lnTo>
                  <a:cubicBezTo>
                    <a:pt x="941" y="859"/>
                    <a:pt x="940" y="861"/>
                    <a:pt x="939" y="863"/>
                  </a:cubicBezTo>
                  <a:lnTo>
                    <a:pt x="939" y="863"/>
                  </a:lnTo>
                  <a:cubicBezTo>
                    <a:pt x="903" y="833"/>
                    <a:pt x="870" y="797"/>
                    <a:pt x="843" y="755"/>
                  </a:cubicBezTo>
                  <a:lnTo>
                    <a:pt x="843" y="755"/>
                  </a:lnTo>
                  <a:lnTo>
                    <a:pt x="852" y="769"/>
                  </a:lnTo>
                  <a:cubicBezTo>
                    <a:pt x="846" y="760"/>
                    <a:pt x="840" y="751"/>
                    <a:pt x="835" y="742"/>
                  </a:cubicBezTo>
                  <a:lnTo>
                    <a:pt x="835" y="742"/>
                  </a:lnTo>
                  <a:cubicBezTo>
                    <a:pt x="838" y="746"/>
                    <a:pt x="840" y="751"/>
                    <a:pt x="843" y="755"/>
                  </a:cubicBezTo>
                  <a:lnTo>
                    <a:pt x="843" y="755"/>
                  </a:lnTo>
                  <a:lnTo>
                    <a:pt x="832" y="736"/>
                  </a:lnTo>
                  <a:lnTo>
                    <a:pt x="832" y="736"/>
                  </a:lnTo>
                  <a:cubicBezTo>
                    <a:pt x="832" y="736"/>
                    <a:pt x="832" y="736"/>
                    <a:pt x="832" y="736"/>
                  </a:cubicBezTo>
                  <a:lnTo>
                    <a:pt x="832" y="736"/>
                  </a:lnTo>
                  <a:cubicBezTo>
                    <a:pt x="832" y="736"/>
                    <a:pt x="832" y="736"/>
                    <a:pt x="832" y="736"/>
                  </a:cubicBezTo>
                  <a:lnTo>
                    <a:pt x="832" y="736"/>
                  </a:lnTo>
                  <a:lnTo>
                    <a:pt x="832" y="736"/>
                  </a:lnTo>
                  <a:lnTo>
                    <a:pt x="832" y="736"/>
                  </a:lnTo>
                  <a:cubicBezTo>
                    <a:pt x="886" y="714"/>
                    <a:pt x="937" y="685"/>
                    <a:pt x="979" y="650"/>
                  </a:cubicBezTo>
                  <a:close/>
                  <a:moveTo>
                    <a:pt x="1036" y="921"/>
                  </a:moveTo>
                  <a:cubicBezTo>
                    <a:pt x="1057" y="926"/>
                    <a:pt x="1066" y="929"/>
                    <a:pt x="1063" y="929"/>
                  </a:cubicBezTo>
                  <a:cubicBezTo>
                    <a:pt x="1062" y="929"/>
                    <a:pt x="1057" y="928"/>
                    <a:pt x="1050" y="926"/>
                  </a:cubicBezTo>
                  <a:lnTo>
                    <a:pt x="1036" y="921"/>
                  </a:lnTo>
                  <a:close/>
                  <a:moveTo>
                    <a:pt x="1089" y="0"/>
                  </a:moveTo>
                  <a:cubicBezTo>
                    <a:pt x="833" y="0"/>
                    <a:pt x="582" y="107"/>
                    <a:pt x="397" y="298"/>
                  </a:cubicBezTo>
                  <a:cubicBezTo>
                    <a:pt x="395" y="301"/>
                    <a:pt x="393" y="303"/>
                    <a:pt x="392" y="305"/>
                  </a:cubicBezTo>
                  <a:lnTo>
                    <a:pt x="392" y="305"/>
                  </a:lnTo>
                  <a:cubicBezTo>
                    <a:pt x="329" y="323"/>
                    <a:pt x="269" y="346"/>
                    <a:pt x="216" y="373"/>
                  </a:cubicBezTo>
                  <a:cubicBezTo>
                    <a:pt x="150" y="406"/>
                    <a:pt x="100" y="463"/>
                    <a:pt x="75" y="521"/>
                  </a:cubicBezTo>
                  <a:lnTo>
                    <a:pt x="67" y="530"/>
                  </a:lnTo>
                  <a:cubicBezTo>
                    <a:pt x="1" y="753"/>
                    <a:pt x="75" y="992"/>
                    <a:pt x="257" y="1149"/>
                  </a:cubicBezTo>
                  <a:cubicBezTo>
                    <a:pt x="394" y="1267"/>
                    <a:pt x="566" y="1316"/>
                    <a:pt x="742" y="1316"/>
                  </a:cubicBezTo>
                  <a:cubicBezTo>
                    <a:pt x="936" y="1316"/>
                    <a:pt x="1137" y="1256"/>
                    <a:pt x="1306" y="1166"/>
                  </a:cubicBezTo>
                  <a:cubicBezTo>
                    <a:pt x="1430" y="1099"/>
                    <a:pt x="1537" y="1009"/>
                    <a:pt x="1612" y="885"/>
                  </a:cubicBezTo>
                  <a:cubicBezTo>
                    <a:pt x="1678" y="777"/>
                    <a:pt x="1719" y="653"/>
                    <a:pt x="1719" y="530"/>
                  </a:cubicBezTo>
                  <a:cubicBezTo>
                    <a:pt x="1719" y="257"/>
                    <a:pt x="1479" y="42"/>
                    <a:pt x="1215" y="9"/>
                  </a:cubicBezTo>
                  <a:cubicBezTo>
                    <a:pt x="1173" y="3"/>
                    <a:pt x="1131" y="0"/>
                    <a:pt x="1089" y="0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701675" y="2703950"/>
              <a:ext cx="4775" cy="6025"/>
            </a:xfrm>
            <a:custGeom>
              <a:avLst/>
              <a:gdLst/>
              <a:ahLst/>
              <a:cxnLst/>
              <a:rect l="l" t="t" r="r" b="b"/>
              <a:pathLst>
                <a:path w="191" h="241" extrusionOk="0">
                  <a:moveTo>
                    <a:pt x="1" y="1"/>
                  </a:moveTo>
                  <a:lnTo>
                    <a:pt x="191" y="240"/>
                  </a:lnTo>
                  <a:cubicBezTo>
                    <a:pt x="166" y="191"/>
                    <a:pt x="141" y="141"/>
                    <a:pt x="124" y="91"/>
                  </a:cubicBezTo>
                  <a:cubicBezTo>
                    <a:pt x="100" y="42"/>
                    <a:pt x="50" y="9"/>
                    <a:pt x="1" y="1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722750" y="2697725"/>
              <a:ext cx="498925" cy="53000"/>
            </a:xfrm>
            <a:custGeom>
              <a:avLst/>
              <a:gdLst/>
              <a:ahLst/>
              <a:cxnLst/>
              <a:rect l="l" t="t" r="r" b="b"/>
              <a:pathLst>
                <a:path w="19957" h="2120" extrusionOk="0">
                  <a:moveTo>
                    <a:pt x="17491" y="1"/>
                  </a:moveTo>
                  <a:cubicBezTo>
                    <a:pt x="17309" y="1"/>
                    <a:pt x="17080" y="105"/>
                    <a:pt x="16999" y="208"/>
                  </a:cubicBezTo>
                  <a:cubicBezTo>
                    <a:pt x="16440" y="964"/>
                    <a:pt x="15574" y="1334"/>
                    <a:pt x="14699" y="1334"/>
                  </a:cubicBezTo>
                  <a:cubicBezTo>
                    <a:pt x="13921" y="1334"/>
                    <a:pt x="13135" y="1040"/>
                    <a:pt x="12555" y="464"/>
                  </a:cubicBezTo>
                  <a:cubicBezTo>
                    <a:pt x="12509" y="418"/>
                    <a:pt x="12438" y="400"/>
                    <a:pt x="12360" y="400"/>
                  </a:cubicBezTo>
                  <a:cubicBezTo>
                    <a:pt x="12198" y="400"/>
                    <a:pt x="12003" y="478"/>
                    <a:pt x="11919" y="555"/>
                  </a:cubicBezTo>
                  <a:cubicBezTo>
                    <a:pt x="11446" y="990"/>
                    <a:pt x="10851" y="1191"/>
                    <a:pt x="10251" y="1191"/>
                  </a:cubicBezTo>
                  <a:cubicBezTo>
                    <a:pt x="9450" y="1191"/>
                    <a:pt x="8642" y="833"/>
                    <a:pt x="8103" y="200"/>
                  </a:cubicBezTo>
                  <a:cubicBezTo>
                    <a:pt x="8061" y="151"/>
                    <a:pt x="7993" y="131"/>
                    <a:pt x="7915" y="131"/>
                  </a:cubicBezTo>
                  <a:cubicBezTo>
                    <a:pt x="7732" y="131"/>
                    <a:pt x="7493" y="242"/>
                    <a:pt x="7418" y="340"/>
                  </a:cubicBezTo>
                  <a:cubicBezTo>
                    <a:pt x="6975" y="964"/>
                    <a:pt x="6286" y="1256"/>
                    <a:pt x="5584" y="1256"/>
                  </a:cubicBezTo>
                  <a:cubicBezTo>
                    <a:pt x="4817" y="1256"/>
                    <a:pt x="4035" y="909"/>
                    <a:pt x="3544" y="266"/>
                  </a:cubicBezTo>
                  <a:cubicBezTo>
                    <a:pt x="3507" y="218"/>
                    <a:pt x="3440" y="198"/>
                    <a:pt x="3362" y="198"/>
                  </a:cubicBezTo>
                  <a:cubicBezTo>
                    <a:pt x="3160" y="198"/>
                    <a:pt x="2881" y="331"/>
                    <a:pt x="2833" y="456"/>
                  </a:cubicBezTo>
                  <a:cubicBezTo>
                    <a:pt x="2581" y="1144"/>
                    <a:pt x="1942" y="1740"/>
                    <a:pt x="1186" y="1740"/>
                  </a:cubicBezTo>
                  <a:cubicBezTo>
                    <a:pt x="1152" y="1740"/>
                    <a:pt x="1117" y="1739"/>
                    <a:pt x="1082" y="1736"/>
                  </a:cubicBezTo>
                  <a:cubicBezTo>
                    <a:pt x="686" y="1695"/>
                    <a:pt x="306" y="1546"/>
                    <a:pt x="0" y="1299"/>
                  </a:cubicBezTo>
                  <a:lnTo>
                    <a:pt x="0" y="1299"/>
                  </a:lnTo>
                  <a:lnTo>
                    <a:pt x="653" y="2108"/>
                  </a:lnTo>
                  <a:cubicBezTo>
                    <a:pt x="746" y="2114"/>
                    <a:pt x="844" y="2120"/>
                    <a:pt x="940" y="2120"/>
                  </a:cubicBezTo>
                  <a:cubicBezTo>
                    <a:pt x="979" y="2120"/>
                    <a:pt x="1019" y="2119"/>
                    <a:pt x="1057" y="2116"/>
                  </a:cubicBezTo>
                  <a:cubicBezTo>
                    <a:pt x="1916" y="2067"/>
                    <a:pt x="2718" y="1637"/>
                    <a:pt x="3238" y="952"/>
                  </a:cubicBezTo>
                  <a:cubicBezTo>
                    <a:pt x="3803" y="1429"/>
                    <a:pt x="4549" y="1655"/>
                    <a:pt x="5304" y="1655"/>
                  </a:cubicBezTo>
                  <a:cubicBezTo>
                    <a:pt x="6184" y="1655"/>
                    <a:pt x="7076" y="1348"/>
                    <a:pt x="7707" y="770"/>
                  </a:cubicBezTo>
                  <a:cubicBezTo>
                    <a:pt x="8328" y="1317"/>
                    <a:pt x="9155" y="1581"/>
                    <a:pt x="9988" y="1581"/>
                  </a:cubicBezTo>
                  <a:cubicBezTo>
                    <a:pt x="10739" y="1581"/>
                    <a:pt x="11495" y="1367"/>
                    <a:pt x="12109" y="952"/>
                  </a:cubicBezTo>
                  <a:cubicBezTo>
                    <a:pt x="12765" y="1479"/>
                    <a:pt x="13602" y="1728"/>
                    <a:pt x="14447" y="1728"/>
                  </a:cubicBezTo>
                  <a:cubicBezTo>
                    <a:pt x="15496" y="1728"/>
                    <a:pt x="16559" y="1343"/>
                    <a:pt x="17305" y="630"/>
                  </a:cubicBezTo>
                  <a:cubicBezTo>
                    <a:pt x="17881" y="1084"/>
                    <a:pt x="18600" y="1305"/>
                    <a:pt x="19325" y="1305"/>
                  </a:cubicBezTo>
                  <a:cubicBezTo>
                    <a:pt x="19536" y="1305"/>
                    <a:pt x="19748" y="1286"/>
                    <a:pt x="19956" y="1249"/>
                  </a:cubicBezTo>
                  <a:lnTo>
                    <a:pt x="19676" y="919"/>
                  </a:lnTo>
                  <a:cubicBezTo>
                    <a:pt x="19666" y="919"/>
                    <a:pt x="19656" y="919"/>
                    <a:pt x="19646" y="919"/>
                  </a:cubicBezTo>
                  <a:cubicBezTo>
                    <a:pt x="18905" y="919"/>
                    <a:pt x="18190" y="614"/>
                    <a:pt x="17685" y="68"/>
                  </a:cubicBezTo>
                  <a:cubicBezTo>
                    <a:pt x="17640" y="20"/>
                    <a:pt x="17570" y="1"/>
                    <a:pt x="17491" y="1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776225" y="2777675"/>
              <a:ext cx="497075" cy="38625"/>
            </a:xfrm>
            <a:custGeom>
              <a:avLst/>
              <a:gdLst/>
              <a:ahLst/>
              <a:cxnLst/>
              <a:rect l="l" t="t" r="r" b="b"/>
              <a:pathLst>
                <a:path w="19883" h="1545" extrusionOk="0">
                  <a:moveTo>
                    <a:pt x="19536" y="0"/>
                  </a:moveTo>
                  <a:cubicBezTo>
                    <a:pt x="19164" y="562"/>
                    <a:pt x="18437" y="868"/>
                    <a:pt x="17751" y="942"/>
                  </a:cubicBezTo>
                  <a:cubicBezTo>
                    <a:pt x="17577" y="960"/>
                    <a:pt x="17402" y="969"/>
                    <a:pt x="17227" y="969"/>
                  </a:cubicBezTo>
                  <a:cubicBezTo>
                    <a:pt x="16107" y="969"/>
                    <a:pt x="14983" y="615"/>
                    <a:pt x="14026" y="58"/>
                  </a:cubicBezTo>
                  <a:cubicBezTo>
                    <a:pt x="13984" y="32"/>
                    <a:pt x="13927" y="21"/>
                    <a:pt x="13865" y="21"/>
                  </a:cubicBezTo>
                  <a:cubicBezTo>
                    <a:pt x="13711" y="21"/>
                    <a:pt x="13522" y="91"/>
                    <a:pt x="13440" y="174"/>
                  </a:cubicBezTo>
                  <a:cubicBezTo>
                    <a:pt x="12875" y="754"/>
                    <a:pt x="12122" y="1031"/>
                    <a:pt x="11363" y="1031"/>
                  </a:cubicBezTo>
                  <a:cubicBezTo>
                    <a:pt x="10533" y="1031"/>
                    <a:pt x="9695" y="700"/>
                    <a:pt x="9087" y="75"/>
                  </a:cubicBezTo>
                  <a:cubicBezTo>
                    <a:pt x="9042" y="31"/>
                    <a:pt x="8968" y="12"/>
                    <a:pt x="8884" y="12"/>
                  </a:cubicBezTo>
                  <a:cubicBezTo>
                    <a:pt x="8701" y="12"/>
                    <a:pt x="8472" y="102"/>
                    <a:pt x="8409" y="215"/>
                  </a:cubicBezTo>
                  <a:cubicBezTo>
                    <a:pt x="8070" y="853"/>
                    <a:pt x="7542" y="1074"/>
                    <a:pt x="6957" y="1074"/>
                  </a:cubicBezTo>
                  <a:cubicBezTo>
                    <a:pt x="6117" y="1074"/>
                    <a:pt x="5159" y="617"/>
                    <a:pt x="4477" y="281"/>
                  </a:cubicBezTo>
                  <a:cubicBezTo>
                    <a:pt x="4432" y="260"/>
                    <a:pt x="4380" y="251"/>
                    <a:pt x="4325" y="251"/>
                  </a:cubicBezTo>
                  <a:cubicBezTo>
                    <a:pt x="4168" y="251"/>
                    <a:pt x="3989" y="326"/>
                    <a:pt x="3891" y="405"/>
                  </a:cubicBezTo>
                  <a:cubicBezTo>
                    <a:pt x="3262" y="907"/>
                    <a:pt x="2492" y="1146"/>
                    <a:pt x="1717" y="1146"/>
                  </a:cubicBezTo>
                  <a:cubicBezTo>
                    <a:pt x="1128" y="1146"/>
                    <a:pt x="536" y="1008"/>
                    <a:pt x="0" y="744"/>
                  </a:cubicBezTo>
                  <a:lnTo>
                    <a:pt x="0" y="744"/>
                  </a:lnTo>
                  <a:lnTo>
                    <a:pt x="587" y="1471"/>
                  </a:lnTo>
                  <a:cubicBezTo>
                    <a:pt x="871" y="1520"/>
                    <a:pt x="1157" y="1545"/>
                    <a:pt x="1443" y="1545"/>
                  </a:cubicBezTo>
                  <a:cubicBezTo>
                    <a:pt x="2393" y="1545"/>
                    <a:pt x="3332" y="1273"/>
                    <a:pt x="4139" y="752"/>
                  </a:cubicBezTo>
                  <a:cubicBezTo>
                    <a:pt x="4925" y="1130"/>
                    <a:pt x="5752" y="1480"/>
                    <a:pt x="6633" y="1480"/>
                  </a:cubicBezTo>
                  <a:cubicBezTo>
                    <a:pt x="6716" y="1480"/>
                    <a:pt x="6798" y="1477"/>
                    <a:pt x="6881" y="1471"/>
                  </a:cubicBezTo>
                  <a:cubicBezTo>
                    <a:pt x="7558" y="1413"/>
                    <a:pt x="8277" y="1157"/>
                    <a:pt x="8756" y="670"/>
                  </a:cubicBezTo>
                  <a:cubicBezTo>
                    <a:pt x="9425" y="1185"/>
                    <a:pt x="10272" y="1434"/>
                    <a:pt x="11124" y="1434"/>
                  </a:cubicBezTo>
                  <a:cubicBezTo>
                    <a:pt x="12061" y="1434"/>
                    <a:pt x="13003" y="1133"/>
                    <a:pt x="13720" y="554"/>
                  </a:cubicBezTo>
                  <a:cubicBezTo>
                    <a:pt x="14692" y="1065"/>
                    <a:pt x="15823" y="1369"/>
                    <a:pt x="16931" y="1369"/>
                  </a:cubicBezTo>
                  <a:cubicBezTo>
                    <a:pt x="17255" y="1369"/>
                    <a:pt x="17576" y="1343"/>
                    <a:pt x="17892" y="1289"/>
                  </a:cubicBezTo>
                  <a:cubicBezTo>
                    <a:pt x="18561" y="1173"/>
                    <a:pt x="19354" y="893"/>
                    <a:pt x="19883" y="405"/>
                  </a:cubicBezTo>
                  <a:lnTo>
                    <a:pt x="19536" y="0"/>
                  </a:ln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840650" y="2837975"/>
              <a:ext cx="489650" cy="59200"/>
            </a:xfrm>
            <a:custGeom>
              <a:avLst/>
              <a:gdLst/>
              <a:ahLst/>
              <a:cxnLst/>
              <a:rect l="l" t="t" r="r" b="b"/>
              <a:pathLst>
                <a:path w="19586" h="2368" extrusionOk="0">
                  <a:moveTo>
                    <a:pt x="19057" y="0"/>
                  </a:moveTo>
                  <a:cubicBezTo>
                    <a:pt x="18982" y="926"/>
                    <a:pt x="18090" y="1644"/>
                    <a:pt x="17182" y="1727"/>
                  </a:cubicBezTo>
                  <a:cubicBezTo>
                    <a:pt x="17095" y="1735"/>
                    <a:pt x="17009" y="1739"/>
                    <a:pt x="16923" y="1739"/>
                  </a:cubicBezTo>
                  <a:cubicBezTo>
                    <a:pt x="15794" y="1739"/>
                    <a:pt x="14718" y="1060"/>
                    <a:pt x="13820" y="438"/>
                  </a:cubicBezTo>
                  <a:cubicBezTo>
                    <a:pt x="13769" y="405"/>
                    <a:pt x="13702" y="389"/>
                    <a:pt x="13630" y="389"/>
                  </a:cubicBezTo>
                  <a:cubicBezTo>
                    <a:pt x="13437" y="389"/>
                    <a:pt x="13209" y="503"/>
                    <a:pt x="13167" y="678"/>
                  </a:cubicBezTo>
                  <a:cubicBezTo>
                    <a:pt x="12969" y="1423"/>
                    <a:pt x="12230" y="1894"/>
                    <a:pt x="11477" y="1894"/>
                  </a:cubicBezTo>
                  <a:cubicBezTo>
                    <a:pt x="11446" y="1894"/>
                    <a:pt x="11414" y="1894"/>
                    <a:pt x="11383" y="1892"/>
                  </a:cubicBezTo>
                  <a:cubicBezTo>
                    <a:pt x="10400" y="1834"/>
                    <a:pt x="9558" y="1165"/>
                    <a:pt x="8905" y="496"/>
                  </a:cubicBezTo>
                  <a:cubicBezTo>
                    <a:pt x="8846" y="434"/>
                    <a:pt x="8748" y="406"/>
                    <a:pt x="8644" y="406"/>
                  </a:cubicBezTo>
                  <a:cubicBezTo>
                    <a:pt x="8469" y="406"/>
                    <a:pt x="8276" y="485"/>
                    <a:pt x="8219" y="620"/>
                  </a:cubicBezTo>
                  <a:cubicBezTo>
                    <a:pt x="7963" y="1256"/>
                    <a:pt x="7402" y="1801"/>
                    <a:pt x="6683" y="1851"/>
                  </a:cubicBezTo>
                  <a:cubicBezTo>
                    <a:pt x="6646" y="1853"/>
                    <a:pt x="6609" y="1854"/>
                    <a:pt x="6572" y="1854"/>
                  </a:cubicBezTo>
                  <a:cubicBezTo>
                    <a:pt x="5864" y="1854"/>
                    <a:pt x="5219" y="1407"/>
                    <a:pt x="4858" y="818"/>
                  </a:cubicBezTo>
                  <a:cubicBezTo>
                    <a:pt x="4816" y="747"/>
                    <a:pt x="4736" y="719"/>
                    <a:pt x="4646" y="719"/>
                  </a:cubicBezTo>
                  <a:cubicBezTo>
                    <a:pt x="4487" y="719"/>
                    <a:pt x="4295" y="805"/>
                    <a:pt x="4222" y="884"/>
                  </a:cubicBezTo>
                  <a:cubicBezTo>
                    <a:pt x="3843" y="1280"/>
                    <a:pt x="3330" y="1472"/>
                    <a:pt x="2815" y="1472"/>
                  </a:cubicBezTo>
                  <a:cubicBezTo>
                    <a:pt x="2298" y="1472"/>
                    <a:pt x="1778" y="1278"/>
                    <a:pt x="1388" y="901"/>
                  </a:cubicBezTo>
                  <a:cubicBezTo>
                    <a:pt x="1323" y="842"/>
                    <a:pt x="1229" y="815"/>
                    <a:pt x="1132" y="815"/>
                  </a:cubicBezTo>
                  <a:cubicBezTo>
                    <a:pt x="985" y="815"/>
                    <a:pt x="829" y="876"/>
                    <a:pt x="744" y="975"/>
                  </a:cubicBezTo>
                  <a:cubicBezTo>
                    <a:pt x="546" y="1215"/>
                    <a:pt x="290" y="1405"/>
                    <a:pt x="1" y="1529"/>
                  </a:cubicBezTo>
                  <a:lnTo>
                    <a:pt x="315" y="1900"/>
                  </a:lnTo>
                  <a:cubicBezTo>
                    <a:pt x="571" y="1793"/>
                    <a:pt x="810" y="1644"/>
                    <a:pt x="1025" y="1462"/>
                  </a:cubicBezTo>
                  <a:cubicBezTo>
                    <a:pt x="1500" y="1786"/>
                    <a:pt x="2071" y="1943"/>
                    <a:pt x="2647" y="1943"/>
                  </a:cubicBezTo>
                  <a:cubicBezTo>
                    <a:pt x="3262" y="1943"/>
                    <a:pt x="3883" y="1763"/>
                    <a:pt x="4395" y="1413"/>
                  </a:cubicBezTo>
                  <a:cubicBezTo>
                    <a:pt x="4893" y="2017"/>
                    <a:pt x="5622" y="2301"/>
                    <a:pt x="6360" y="2301"/>
                  </a:cubicBezTo>
                  <a:cubicBezTo>
                    <a:pt x="7226" y="2301"/>
                    <a:pt x="8102" y="1909"/>
                    <a:pt x="8624" y="1182"/>
                  </a:cubicBezTo>
                  <a:cubicBezTo>
                    <a:pt x="9370" y="1849"/>
                    <a:pt x="10288" y="2367"/>
                    <a:pt x="11306" y="2367"/>
                  </a:cubicBezTo>
                  <a:cubicBezTo>
                    <a:pt x="11359" y="2367"/>
                    <a:pt x="11412" y="2366"/>
                    <a:pt x="11466" y="2363"/>
                  </a:cubicBezTo>
                  <a:cubicBezTo>
                    <a:pt x="12333" y="2313"/>
                    <a:pt x="13233" y="1867"/>
                    <a:pt x="13679" y="1124"/>
                  </a:cubicBezTo>
                  <a:cubicBezTo>
                    <a:pt x="14611" y="1716"/>
                    <a:pt x="15655" y="2212"/>
                    <a:pt x="16751" y="2212"/>
                  </a:cubicBezTo>
                  <a:cubicBezTo>
                    <a:pt x="16986" y="2212"/>
                    <a:pt x="17223" y="2189"/>
                    <a:pt x="17462" y="2140"/>
                  </a:cubicBezTo>
                  <a:cubicBezTo>
                    <a:pt x="18338" y="1958"/>
                    <a:pt x="19205" y="1405"/>
                    <a:pt x="19585" y="603"/>
                  </a:cubicBezTo>
                  <a:lnTo>
                    <a:pt x="19057" y="0"/>
                  </a:ln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904450" y="2925525"/>
              <a:ext cx="513600" cy="58800"/>
            </a:xfrm>
            <a:custGeom>
              <a:avLst/>
              <a:gdLst/>
              <a:ahLst/>
              <a:cxnLst/>
              <a:rect l="l" t="t" r="r" b="b"/>
              <a:pathLst>
                <a:path w="20544" h="2352" extrusionOk="0">
                  <a:moveTo>
                    <a:pt x="16502" y="1"/>
                  </a:moveTo>
                  <a:cubicBezTo>
                    <a:pt x="16332" y="1"/>
                    <a:pt x="16157" y="76"/>
                    <a:pt x="16108" y="232"/>
                  </a:cubicBezTo>
                  <a:cubicBezTo>
                    <a:pt x="15877" y="1017"/>
                    <a:pt x="15224" y="1686"/>
                    <a:pt x="14390" y="1785"/>
                  </a:cubicBezTo>
                  <a:cubicBezTo>
                    <a:pt x="14315" y="1794"/>
                    <a:pt x="14241" y="1798"/>
                    <a:pt x="14167" y="1798"/>
                  </a:cubicBezTo>
                  <a:cubicBezTo>
                    <a:pt x="13368" y="1798"/>
                    <a:pt x="12637" y="1283"/>
                    <a:pt x="12259" y="587"/>
                  </a:cubicBezTo>
                  <a:cubicBezTo>
                    <a:pt x="12210" y="505"/>
                    <a:pt x="12111" y="474"/>
                    <a:pt x="12006" y="474"/>
                  </a:cubicBezTo>
                  <a:cubicBezTo>
                    <a:pt x="11878" y="474"/>
                    <a:pt x="11740" y="520"/>
                    <a:pt x="11672" y="579"/>
                  </a:cubicBezTo>
                  <a:cubicBezTo>
                    <a:pt x="11016" y="1172"/>
                    <a:pt x="10174" y="1460"/>
                    <a:pt x="9329" y="1460"/>
                  </a:cubicBezTo>
                  <a:cubicBezTo>
                    <a:pt x="8420" y="1460"/>
                    <a:pt x="7509" y="1126"/>
                    <a:pt x="6824" y="480"/>
                  </a:cubicBezTo>
                  <a:cubicBezTo>
                    <a:pt x="6768" y="427"/>
                    <a:pt x="6696" y="405"/>
                    <a:pt x="6621" y="405"/>
                  </a:cubicBezTo>
                  <a:cubicBezTo>
                    <a:pt x="6449" y="405"/>
                    <a:pt x="6257" y="519"/>
                    <a:pt x="6188" y="645"/>
                  </a:cubicBezTo>
                  <a:cubicBezTo>
                    <a:pt x="5853" y="1270"/>
                    <a:pt x="5201" y="1712"/>
                    <a:pt x="4493" y="1712"/>
                  </a:cubicBezTo>
                  <a:cubicBezTo>
                    <a:pt x="4433" y="1712"/>
                    <a:pt x="4373" y="1709"/>
                    <a:pt x="4313" y="1702"/>
                  </a:cubicBezTo>
                  <a:cubicBezTo>
                    <a:pt x="3536" y="1628"/>
                    <a:pt x="2842" y="1050"/>
                    <a:pt x="2562" y="323"/>
                  </a:cubicBezTo>
                  <a:cubicBezTo>
                    <a:pt x="2513" y="197"/>
                    <a:pt x="2383" y="141"/>
                    <a:pt x="2246" y="141"/>
                  </a:cubicBezTo>
                  <a:cubicBezTo>
                    <a:pt x="2104" y="141"/>
                    <a:pt x="1956" y="201"/>
                    <a:pt x="1884" y="306"/>
                  </a:cubicBezTo>
                  <a:cubicBezTo>
                    <a:pt x="1488" y="863"/>
                    <a:pt x="845" y="1180"/>
                    <a:pt x="170" y="1180"/>
                  </a:cubicBezTo>
                  <a:cubicBezTo>
                    <a:pt x="114" y="1180"/>
                    <a:pt x="57" y="1178"/>
                    <a:pt x="1" y="1174"/>
                  </a:cubicBezTo>
                  <a:lnTo>
                    <a:pt x="1" y="1174"/>
                  </a:lnTo>
                  <a:lnTo>
                    <a:pt x="439" y="1719"/>
                  </a:lnTo>
                  <a:cubicBezTo>
                    <a:pt x="1042" y="1653"/>
                    <a:pt x="1612" y="1405"/>
                    <a:pt x="2074" y="1008"/>
                  </a:cubicBezTo>
                  <a:cubicBezTo>
                    <a:pt x="2553" y="1760"/>
                    <a:pt x="3363" y="2223"/>
                    <a:pt x="4247" y="2264"/>
                  </a:cubicBezTo>
                  <a:cubicBezTo>
                    <a:pt x="4273" y="2265"/>
                    <a:pt x="4300" y="2265"/>
                    <a:pt x="4326" y="2265"/>
                  </a:cubicBezTo>
                  <a:cubicBezTo>
                    <a:pt x="5198" y="2265"/>
                    <a:pt x="6039" y="1872"/>
                    <a:pt x="6593" y="1190"/>
                  </a:cubicBezTo>
                  <a:cubicBezTo>
                    <a:pt x="7337" y="1748"/>
                    <a:pt x="8267" y="2022"/>
                    <a:pt x="9198" y="2022"/>
                  </a:cubicBezTo>
                  <a:cubicBezTo>
                    <a:pt x="10115" y="2022"/>
                    <a:pt x="11034" y="1756"/>
                    <a:pt x="11780" y="1231"/>
                  </a:cubicBezTo>
                  <a:cubicBezTo>
                    <a:pt x="12328" y="1940"/>
                    <a:pt x="13173" y="2351"/>
                    <a:pt x="14058" y="2351"/>
                  </a:cubicBezTo>
                  <a:cubicBezTo>
                    <a:pt x="14174" y="2351"/>
                    <a:pt x="14290" y="2344"/>
                    <a:pt x="14407" y="2330"/>
                  </a:cubicBezTo>
                  <a:cubicBezTo>
                    <a:pt x="15315" y="2198"/>
                    <a:pt x="16116" y="1669"/>
                    <a:pt x="16579" y="876"/>
                  </a:cubicBezTo>
                  <a:cubicBezTo>
                    <a:pt x="17207" y="1415"/>
                    <a:pt x="17980" y="1798"/>
                    <a:pt x="18806" y="1798"/>
                  </a:cubicBezTo>
                  <a:cubicBezTo>
                    <a:pt x="18967" y="1798"/>
                    <a:pt x="19131" y="1783"/>
                    <a:pt x="19297" y="1752"/>
                  </a:cubicBezTo>
                  <a:cubicBezTo>
                    <a:pt x="19767" y="1653"/>
                    <a:pt x="20197" y="1438"/>
                    <a:pt x="20544" y="1116"/>
                  </a:cubicBezTo>
                  <a:lnTo>
                    <a:pt x="20147" y="653"/>
                  </a:lnTo>
                  <a:cubicBezTo>
                    <a:pt x="19883" y="984"/>
                    <a:pt x="19495" y="1190"/>
                    <a:pt x="19082" y="1231"/>
                  </a:cubicBezTo>
                  <a:cubicBezTo>
                    <a:pt x="19029" y="1236"/>
                    <a:pt x="18977" y="1238"/>
                    <a:pt x="18925" y="1238"/>
                  </a:cubicBezTo>
                  <a:cubicBezTo>
                    <a:pt x="18100" y="1238"/>
                    <a:pt x="17330" y="699"/>
                    <a:pt x="16802" y="108"/>
                  </a:cubicBezTo>
                  <a:cubicBezTo>
                    <a:pt x="16734" y="37"/>
                    <a:pt x="16619" y="1"/>
                    <a:pt x="16502" y="1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406325" y="2661000"/>
              <a:ext cx="293675" cy="387275"/>
            </a:xfrm>
            <a:custGeom>
              <a:avLst/>
              <a:gdLst/>
              <a:ahLst/>
              <a:cxnLst/>
              <a:rect l="l" t="t" r="r" b="b"/>
              <a:pathLst>
                <a:path w="11747" h="15491" extrusionOk="0">
                  <a:moveTo>
                    <a:pt x="4967" y="11854"/>
                  </a:moveTo>
                  <a:lnTo>
                    <a:pt x="4967" y="11854"/>
                  </a:lnTo>
                  <a:cubicBezTo>
                    <a:pt x="4959" y="11887"/>
                    <a:pt x="4934" y="11912"/>
                    <a:pt x="4917" y="11945"/>
                  </a:cubicBezTo>
                  <a:lnTo>
                    <a:pt x="4909" y="11945"/>
                  </a:lnTo>
                  <a:cubicBezTo>
                    <a:pt x="4926" y="11912"/>
                    <a:pt x="4950" y="11887"/>
                    <a:pt x="4967" y="11854"/>
                  </a:cubicBezTo>
                  <a:close/>
                  <a:moveTo>
                    <a:pt x="1275" y="14613"/>
                  </a:moveTo>
                  <a:cubicBezTo>
                    <a:pt x="1283" y="14621"/>
                    <a:pt x="1283" y="14629"/>
                    <a:pt x="1283" y="14637"/>
                  </a:cubicBezTo>
                  <a:cubicBezTo>
                    <a:pt x="1209" y="14695"/>
                    <a:pt x="1134" y="14753"/>
                    <a:pt x="1060" y="14811"/>
                  </a:cubicBezTo>
                  <a:lnTo>
                    <a:pt x="1275" y="14613"/>
                  </a:lnTo>
                  <a:close/>
                  <a:moveTo>
                    <a:pt x="2993" y="14299"/>
                  </a:moveTo>
                  <a:cubicBezTo>
                    <a:pt x="3018" y="14307"/>
                    <a:pt x="3034" y="14307"/>
                    <a:pt x="3059" y="14315"/>
                  </a:cubicBezTo>
                  <a:cubicBezTo>
                    <a:pt x="2877" y="14497"/>
                    <a:pt x="2695" y="14679"/>
                    <a:pt x="2505" y="14844"/>
                  </a:cubicBezTo>
                  <a:lnTo>
                    <a:pt x="2497" y="14844"/>
                  </a:lnTo>
                  <a:cubicBezTo>
                    <a:pt x="2662" y="14670"/>
                    <a:pt x="2828" y="14480"/>
                    <a:pt x="2993" y="14299"/>
                  </a:cubicBezTo>
                  <a:close/>
                  <a:moveTo>
                    <a:pt x="11589" y="0"/>
                  </a:moveTo>
                  <a:cubicBezTo>
                    <a:pt x="11516" y="0"/>
                    <a:pt x="11437" y="13"/>
                    <a:pt x="11418" y="17"/>
                  </a:cubicBezTo>
                  <a:cubicBezTo>
                    <a:pt x="11278" y="42"/>
                    <a:pt x="11079" y="91"/>
                    <a:pt x="10989" y="215"/>
                  </a:cubicBezTo>
                  <a:cubicBezTo>
                    <a:pt x="10972" y="240"/>
                    <a:pt x="10947" y="265"/>
                    <a:pt x="10931" y="290"/>
                  </a:cubicBezTo>
                  <a:cubicBezTo>
                    <a:pt x="10906" y="232"/>
                    <a:pt x="10848" y="174"/>
                    <a:pt x="10782" y="149"/>
                  </a:cubicBezTo>
                  <a:cubicBezTo>
                    <a:pt x="10734" y="131"/>
                    <a:pt x="10682" y="122"/>
                    <a:pt x="10630" y="122"/>
                  </a:cubicBezTo>
                  <a:cubicBezTo>
                    <a:pt x="10539" y="122"/>
                    <a:pt x="10448" y="149"/>
                    <a:pt x="10369" y="207"/>
                  </a:cubicBezTo>
                  <a:cubicBezTo>
                    <a:pt x="10171" y="215"/>
                    <a:pt x="9873" y="281"/>
                    <a:pt x="9832" y="397"/>
                  </a:cubicBezTo>
                  <a:cubicBezTo>
                    <a:pt x="9750" y="637"/>
                    <a:pt x="9659" y="868"/>
                    <a:pt x="9576" y="1107"/>
                  </a:cubicBezTo>
                  <a:cubicBezTo>
                    <a:pt x="9254" y="1570"/>
                    <a:pt x="8973" y="2066"/>
                    <a:pt x="8734" y="2578"/>
                  </a:cubicBezTo>
                  <a:cubicBezTo>
                    <a:pt x="8304" y="3478"/>
                    <a:pt x="7899" y="4403"/>
                    <a:pt x="7445" y="5295"/>
                  </a:cubicBezTo>
                  <a:cubicBezTo>
                    <a:pt x="6520" y="7121"/>
                    <a:pt x="5487" y="8888"/>
                    <a:pt x="4339" y="10582"/>
                  </a:cubicBezTo>
                  <a:cubicBezTo>
                    <a:pt x="4116" y="10912"/>
                    <a:pt x="3893" y="11234"/>
                    <a:pt x="3662" y="11556"/>
                  </a:cubicBezTo>
                  <a:cubicBezTo>
                    <a:pt x="3538" y="11730"/>
                    <a:pt x="3406" y="11895"/>
                    <a:pt x="3282" y="12060"/>
                  </a:cubicBezTo>
                  <a:cubicBezTo>
                    <a:pt x="3191" y="12159"/>
                    <a:pt x="3108" y="12258"/>
                    <a:pt x="3009" y="12349"/>
                  </a:cubicBezTo>
                  <a:cubicBezTo>
                    <a:pt x="2084" y="13324"/>
                    <a:pt x="1118" y="14249"/>
                    <a:pt x="110" y="15141"/>
                  </a:cubicBezTo>
                  <a:cubicBezTo>
                    <a:pt x="1" y="15230"/>
                    <a:pt x="151" y="15251"/>
                    <a:pt x="234" y="15251"/>
                  </a:cubicBezTo>
                  <a:cubicBezTo>
                    <a:pt x="252" y="15251"/>
                    <a:pt x="267" y="15250"/>
                    <a:pt x="275" y="15249"/>
                  </a:cubicBezTo>
                  <a:lnTo>
                    <a:pt x="333" y="15249"/>
                  </a:lnTo>
                  <a:cubicBezTo>
                    <a:pt x="383" y="15323"/>
                    <a:pt x="457" y="15364"/>
                    <a:pt x="540" y="15364"/>
                  </a:cubicBezTo>
                  <a:lnTo>
                    <a:pt x="1861" y="15414"/>
                  </a:lnTo>
                  <a:cubicBezTo>
                    <a:pt x="1821" y="15474"/>
                    <a:pt x="1948" y="15491"/>
                    <a:pt x="2024" y="15491"/>
                  </a:cubicBezTo>
                  <a:cubicBezTo>
                    <a:pt x="2043" y="15491"/>
                    <a:pt x="2058" y="15490"/>
                    <a:pt x="2068" y="15488"/>
                  </a:cubicBezTo>
                  <a:cubicBezTo>
                    <a:pt x="2159" y="15480"/>
                    <a:pt x="2258" y="15463"/>
                    <a:pt x="2349" y="15430"/>
                  </a:cubicBezTo>
                  <a:cubicBezTo>
                    <a:pt x="2431" y="15433"/>
                    <a:pt x="2512" y="15436"/>
                    <a:pt x="2593" y="15436"/>
                  </a:cubicBezTo>
                  <a:cubicBezTo>
                    <a:pt x="2969" y="15436"/>
                    <a:pt x="3328" y="15384"/>
                    <a:pt x="3621" y="15092"/>
                  </a:cubicBezTo>
                  <a:cubicBezTo>
                    <a:pt x="3968" y="14745"/>
                    <a:pt x="4199" y="14241"/>
                    <a:pt x="4455" y="13820"/>
                  </a:cubicBezTo>
                  <a:cubicBezTo>
                    <a:pt x="4785" y="13283"/>
                    <a:pt x="5124" y="12746"/>
                    <a:pt x="5454" y="12209"/>
                  </a:cubicBezTo>
                  <a:cubicBezTo>
                    <a:pt x="5487" y="12168"/>
                    <a:pt x="5496" y="12110"/>
                    <a:pt x="5487" y="12060"/>
                  </a:cubicBezTo>
                  <a:cubicBezTo>
                    <a:pt x="5843" y="11532"/>
                    <a:pt x="6173" y="10986"/>
                    <a:pt x="6479" y="10425"/>
                  </a:cubicBezTo>
                  <a:cubicBezTo>
                    <a:pt x="7652" y="8343"/>
                    <a:pt x="8676" y="6163"/>
                    <a:pt x="9741" y="4023"/>
                  </a:cubicBezTo>
                  <a:lnTo>
                    <a:pt x="11220" y="1074"/>
                  </a:lnTo>
                  <a:cubicBezTo>
                    <a:pt x="11319" y="1058"/>
                    <a:pt x="11633" y="983"/>
                    <a:pt x="11641" y="884"/>
                  </a:cubicBezTo>
                  <a:cubicBezTo>
                    <a:pt x="11641" y="818"/>
                    <a:pt x="11580" y="802"/>
                    <a:pt x="11512" y="802"/>
                  </a:cubicBezTo>
                  <a:cubicBezTo>
                    <a:pt x="11452" y="802"/>
                    <a:pt x="11387" y="814"/>
                    <a:pt x="11352" y="818"/>
                  </a:cubicBezTo>
                  <a:lnTo>
                    <a:pt x="11715" y="83"/>
                  </a:lnTo>
                  <a:cubicBezTo>
                    <a:pt x="11746" y="17"/>
                    <a:pt x="11672" y="0"/>
                    <a:pt x="11589" y="0"/>
                  </a:cubicBezTo>
                  <a:close/>
                </a:path>
              </a:pathLst>
            </a:custGeom>
            <a:solidFill>
              <a:srgbClr val="89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4067600" y="3126100"/>
              <a:ext cx="250500" cy="298975"/>
            </a:xfrm>
            <a:custGeom>
              <a:avLst/>
              <a:gdLst/>
              <a:ahLst/>
              <a:cxnLst/>
              <a:rect l="l" t="t" r="r" b="b"/>
              <a:pathLst>
                <a:path w="10020" h="11959" extrusionOk="0">
                  <a:moveTo>
                    <a:pt x="7451" y="750"/>
                  </a:moveTo>
                  <a:cubicBezTo>
                    <a:pt x="7509" y="783"/>
                    <a:pt x="7558" y="824"/>
                    <a:pt x="7616" y="866"/>
                  </a:cubicBezTo>
                  <a:cubicBezTo>
                    <a:pt x="8847" y="1774"/>
                    <a:pt x="8921" y="3633"/>
                    <a:pt x="9062" y="5012"/>
                  </a:cubicBezTo>
                  <a:cubicBezTo>
                    <a:pt x="9120" y="5549"/>
                    <a:pt x="9161" y="6094"/>
                    <a:pt x="9194" y="6631"/>
                  </a:cubicBezTo>
                  <a:lnTo>
                    <a:pt x="8979" y="6631"/>
                  </a:lnTo>
                  <a:cubicBezTo>
                    <a:pt x="8930" y="6631"/>
                    <a:pt x="8880" y="6623"/>
                    <a:pt x="8822" y="6623"/>
                  </a:cubicBezTo>
                  <a:lnTo>
                    <a:pt x="8806" y="6623"/>
                  </a:lnTo>
                  <a:lnTo>
                    <a:pt x="8723" y="6615"/>
                  </a:lnTo>
                  <a:cubicBezTo>
                    <a:pt x="8682" y="6615"/>
                    <a:pt x="8641" y="6598"/>
                    <a:pt x="8599" y="6590"/>
                  </a:cubicBezTo>
                  <a:lnTo>
                    <a:pt x="8128" y="6491"/>
                  </a:lnTo>
                  <a:cubicBezTo>
                    <a:pt x="8087" y="6482"/>
                    <a:pt x="8046" y="6478"/>
                    <a:pt x="8006" y="6478"/>
                  </a:cubicBezTo>
                  <a:cubicBezTo>
                    <a:pt x="7965" y="6478"/>
                    <a:pt x="7926" y="6482"/>
                    <a:pt x="7889" y="6491"/>
                  </a:cubicBezTo>
                  <a:cubicBezTo>
                    <a:pt x="7393" y="5904"/>
                    <a:pt x="7302" y="5012"/>
                    <a:pt x="7319" y="4252"/>
                  </a:cubicBezTo>
                  <a:cubicBezTo>
                    <a:pt x="7344" y="3088"/>
                    <a:pt x="7401" y="1923"/>
                    <a:pt x="7451" y="750"/>
                  </a:cubicBezTo>
                  <a:close/>
                  <a:moveTo>
                    <a:pt x="2561" y="2105"/>
                  </a:moveTo>
                  <a:cubicBezTo>
                    <a:pt x="2611" y="2840"/>
                    <a:pt x="2586" y="3583"/>
                    <a:pt x="2487" y="4310"/>
                  </a:cubicBezTo>
                  <a:cubicBezTo>
                    <a:pt x="2363" y="5128"/>
                    <a:pt x="2156" y="5929"/>
                    <a:pt x="1875" y="6697"/>
                  </a:cubicBezTo>
                  <a:cubicBezTo>
                    <a:pt x="1818" y="6705"/>
                    <a:pt x="1752" y="6714"/>
                    <a:pt x="1694" y="6738"/>
                  </a:cubicBezTo>
                  <a:lnTo>
                    <a:pt x="1644" y="6747"/>
                  </a:lnTo>
                  <a:cubicBezTo>
                    <a:pt x="1545" y="6747"/>
                    <a:pt x="1454" y="6747"/>
                    <a:pt x="1355" y="6763"/>
                  </a:cubicBezTo>
                  <a:lnTo>
                    <a:pt x="1239" y="6763"/>
                  </a:lnTo>
                  <a:cubicBezTo>
                    <a:pt x="1281" y="6499"/>
                    <a:pt x="1322" y="6226"/>
                    <a:pt x="1372" y="5962"/>
                  </a:cubicBezTo>
                  <a:cubicBezTo>
                    <a:pt x="1512" y="5111"/>
                    <a:pt x="1719" y="4260"/>
                    <a:pt x="1983" y="3426"/>
                  </a:cubicBezTo>
                  <a:cubicBezTo>
                    <a:pt x="2123" y="2964"/>
                    <a:pt x="2322" y="2518"/>
                    <a:pt x="2561" y="2105"/>
                  </a:cubicBezTo>
                  <a:close/>
                  <a:moveTo>
                    <a:pt x="1752" y="7738"/>
                  </a:moveTo>
                  <a:cubicBezTo>
                    <a:pt x="1768" y="7821"/>
                    <a:pt x="1793" y="7911"/>
                    <a:pt x="1826" y="7994"/>
                  </a:cubicBezTo>
                  <a:cubicBezTo>
                    <a:pt x="2008" y="8399"/>
                    <a:pt x="2148" y="8812"/>
                    <a:pt x="2255" y="9241"/>
                  </a:cubicBezTo>
                  <a:cubicBezTo>
                    <a:pt x="2429" y="9960"/>
                    <a:pt x="2470" y="10703"/>
                    <a:pt x="2388" y="11438"/>
                  </a:cubicBezTo>
                  <a:cubicBezTo>
                    <a:pt x="1851" y="11430"/>
                    <a:pt x="1322" y="11414"/>
                    <a:pt x="785" y="11405"/>
                  </a:cubicBezTo>
                  <a:cubicBezTo>
                    <a:pt x="868" y="10208"/>
                    <a:pt x="959" y="9010"/>
                    <a:pt x="1091" y="7821"/>
                  </a:cubicBezTo>
                  <a:lnTo>
                    <a:pt x="1339" y="7821"/>
                  </a:lnTo>
                  <a:cubicBezTo>
                    <a:pt x="1479" y="7821"/>
                    <a:pt x="1619" y="7787"/>
                    <a:pt x="1752" y="7738"/>
                  </a:cubicBezTo>
                  <a:close/>
                  <a:moveTo>
                    <a:pt x="5976" y="395"/>
                  </a:moveTo>
                  <a:cubicBezTo>
                    <a:pt x="6276" y="395"/>
                    <a:pt x="6577" y="431"/>
                    <a:pt x="6873" y="502"/>
                  </a:cubicBezTo>
                  <a:cubicBezTo>
                    <a:pt x="6790" y="535"/>
                    <a:pt x="6724" y="609"/>
                    <a:pt x="6716" y="700"/>
                  </a:cubicBezTo>
                  <a:cubicBezTo>
                    <a:pt x="6666" y="2022"/>
                    <a:pt x="6559" y="3352"/>
                    <a:pt x="6575" y="4673"/>
                  </a:cubicBezTo>
                  <a:cubicBezTo>
                    <a:pt x="6592" y="5640"/>
                    <a:pt x="6840" y="6705"/>
                    <a:pt x="7715" y="7218"/>
                  </a:cubicBezTo>
                  <a:cubicBezTo>
                    <a:pt x="7195" y="7705"/>
                    <a:pt x="6765" y="8217"/>
                    <a:pt x="6600" y="8936"/>
                  </a:cubicBezTo>
                  <a:cubicBezTo>
                    <a:pt x="6410" y="9770"/>
                    <a:pt x="6295" y="10637"/>
                    <a:pt x="6146" y="11480"/>
                  </a:cubicBezTo>
                  <a:cubicBezTo>
                    <a:pt x="5130" y="11471"/>
                    <a:pt x="4114" y="11463"/>
                    <a:pt x="3098" y="11447"/>
                  </a:cubicBezTo>
                  <a:cubicBezTo>
                    <a:pt x="3271" y="10274"/>
                    <a:pt x="3115" y="9076"/>
                    <a:pt x="2652" y="7977"/>
                  </a:cubicBezTo>
                  <a:cubicBezTo>
                    <a:pt x="2578" y="7812"/>
                    <a:pt x="2512" y="7647"/>
                    <a:pt x="2462" y="7474"/>
                  </a:cubicBezTo>
                  <a:lnTo>
                    <a:pt x="2512" y="7457"/>
                  </a:lnTo>
                  <a:cubicBezTo>
                    <a:pt x="2586" y="7432"/>
                    <a:pt x="2652" y="7399"/>
                    <a:pt x="2718" y="7350"/>
                  </a:cubicBezTo>
                  <a:cubicBezTo>
                    <a:pt x="2834" y="7234"/>
                    <a:pt x="2611" y="7234"/>
                    <a:pt x="2545" y="7234"/>
                  </a:cubicBezTo>
                  <a:lnTo>
                    <a:pt x="2445" y="7234"/>
                  </a:lnTo>
                  <a:cubicBezTo>
                    <a:pt x="2454" y="7036"/>
                    <a:pt x="2503" y="6846"/>
                    <a:pt x="2578" y="6664"/>
                  </a:cubicBezTo>
                  <a:cubicBezTo>
                    <a:pt x="3205" y="4971"/>
                    <a:pt x="3437" y="3154"/>
                    <a:pt x="3255" y="1353"/>
                  </a:cubicBezTo>
                  <a:cubicBezTo>
                    <a:pt x="3255" y="1336"/>
                    <a:pt x="3238" y="1320"/>
                    <a:pt x="3222" y="1320"/>
                  </a:cubicBezTo>
                  <a:cubicBezTo>
                    <a:pt x="3808" y="816"/>
                    <a:pt x="4577" y="568"/>
                    <a:pt x="5320" y="453"/>
                  </a:cubicBezTo>
                  <a:cubicBezTo>
                    <a:pt x="5537" y="414"/>
                    <a:pt x="5756" y="395"/>
                    <a:pt x="5976" y="395"/>
                  </a:cubicBezTo>
                  <a:close/>
                  <a:moveTo>
                    <a:pt x="9227" y="7374"/>
                  </a:moveTo>
                  <a:lnTo>
                    <a:pt x="9227" y="7374"/>
                  </a:lnTo>
                  <a:cubicBezTo>
                    <a:pt x="9285" y="8729"/>
                    <a:pt x="9268" y="10084"/>
                    <a:pt x="9186" y="11430"/>
                  </a:cubicBezTo>
                  <a:cubicBezTo>
                    <a:pt x="9186" y="11447"/>
                    <a:pt x="9186" y="11471"/>
                    <a:pt x="9194" y="11488"/>
                  </a:cubicBezTo>
                  <a:lnTo>
                    <a:pt x="6873" y="11488"/>
                  </a:lnTo>
                  <a:cubicBezTo>
                    <a:pt x="7013" y="10687"/>
                    <a:pt x="7145" y="9877"/>
                    <a:pt x="7294" y="9076"/>
                  </a:cubicBezTo>
                  <a:cubicBezTo>
                    <a:pt x="7352" y="8704"/>
                    <a:pt x="7484" y="8349"/>
                    <a:pt x="7691" y="8035"/>
                  </a:cubicBezTo>
                  <a:cubicBezTo>
                    <a:pt x="7864" y="7804"/>
                    <a:pt x="8062" y="7581"/>
                    <a:pt x="8285" y="7391"/>
                  </a:cubicBezTo>
                  <a:lnTo>
                    <a:pt x="9227" y="7374"/>
                  </a:lnTo>
                  <a:close/>
                  <a:moveTo>
                    <a:pt x="6280" y="1"/>
                  </a:moveTo>
                  <a:cubicBezTo>
                    <a:pt x="5325" y="1"/>
                    <a:pt x="4331" y="282"/>
                    <a:pt x="3552" y="651"/>
                  </a:cubicBezTo>
                  <a:cubicBezTo>
                    <a:pt x="2792" y="1014"/>
                    <a:pt x="2156" y="1609"/>
                    <a:pt x="1752" y="2352"/>
                  </a:cubicBezTo>
                  <a:cubicBezTo>
                    <a:pt x="1330" y="3121"/>
                    <a:pt x="1099" y="3988"/>
                    <a:pt x="893" y="4847"/>
                  </a:cubicBezTo>
                  <a:cubicBezTo>
                    <a:pt x="380" y="7036"/>
                    <a:pt x="215" y="9291"/>
                    <a:pt x="58" y="11529"/>
                  </a:cubicBezTo>
                  <a:cubicBezTo>
                    <a:pt x="50" y="11554"/>
                    <a:pt x="58" y="11579"/>
                    <a:pt x="75" y="11604"/>
                  </a:cubicBezTo>
                  <a:cubicBezTo>
                    <a:pt x="0" y="11744"/>
                    <a:pt x="133" y="11794"/>
                    <a:pt x="265" y="11794"/>
                  </a:cubicBezTo>
                  <a:cubicBezTo>
                    <a:pt x="950" y="11810"/>
                    <a:pt x="1644" y="11827"/>
                    <a:pt x="2330" y="11835"/>
                  </a:cubicBezTo>
                  <a:lnTo>
                    <a:pt x="2330" y="11860"/>
                  </a:lnTo>
                  <a:cubicBezTo>
                    <a:pt x="2319" y="11930"/>
                    <a:pt x="2402" y="11959"/>
                    <a:pt x="2516" y="11959"/>
                  </a:cubicBezTo>
                  <a:cubicBezTo>
                    <a:pt x="2657" y="11959"/>
                    <a:pt x="2844" y="11915"/>
                    <a:pt x="2958" y="11851"/>
                  </a:cubicBezTo>
                  <a:cubicBezTo>
                    <a:pt x="4023" y="11860"/>
                    <a:pt x="5080" y="11876"/>
                    <a:pt x="6146" y="11876"/>
                  </a:cubicBezTo>
                  <a:cubicBezTo>
                    <a:pt x="6186" y="11921"/>
                    <a:pt x="6262" y="11941"/>
                    <a:pt x="6349" y="11941"/>
                  </a:cubicBezTo>
                  <a:cubicBezTo>
                    <a:pt x="6441" y="11941"/>
                    <a:pt x="6545" y="11919"/>
                    <a:pt x="6633" y="11876"/>
                  </a:cubicBezTo>
                  <a:lnTo>
                    <a:pt x="9400" y="11876"/>
                  </a:lnTo>
                  <a:cubicBezTo>
                    <a:pt x="9549" y="11876"/>
                    <a:pt x="9813" y="11827"/>
                    <a:pt x="9888" y="11686"/>
                  </a:cubicBezTo>
                  <a:cubicBezTo>
                    <a:pt x="9954" y="11562"/>
                    <a:pt x="9863" y="11505"/>
                    <a:pt x="9756" y="11488"/>
                  </a:cubicBezTo>
                  <a:cubicBezTo>
                    <a:pt x="9846" y="11447"/>
                    <a:pt x="9913" y="11389"/>
                    <a:pt x="9913" y="11331"/>
                  </a:cubicBezTo>
                  <a:cubicBezTo>
                    <a:pt x="10003" y="9927"/>
                    <a:pt x="10020" y="8523"/>
                    <a:pt x="9962" y="7118"/>
                  </a:cubicBezTo>
                  <a:cubicBezTo>
                    <a:pt x="9962" y="7102"/>
                    <a:pt x="9962" y="7077"/>
                    <a:pt x="9962" y="7052"/>
                  </a:cubicBezTo>
                  <a:cubicBezTo>
                    <a:pt x="9929" y="6433"/>
                    <a:pt x="9888" y="5813"/>
                    <a:pt x="9838" y="5194"/>
                  </a:cubicBezTo>
                  <a:cubicBezTo>
                    <a:pt x="9698" y="3690"/>
                    <a:pt x="9648" y="1592"/>
                    <a:pt x="8302" y="593"/>
                  </a:cubicBezTo>
                  <a:cubicBezTo>
                    <a:pt x="7730" y="168"/>
                    <a:pt x="7017" y="1"/>
                    <a:pt x="6280" y="1"/>
                  </a:cubicBezTo>
                  <a:close/>
                </a:path>
              </a:pathLst>
            </a:custGeom>
            <a:solidFill>
              <a:srgbClr val="ED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329;p33">
            <a:extLst>
              <a:ext uri="{FF2B5EF4-FFF2-40B4-BE49-F238E27FC236}">
                <a16:creationId xmlns:a16="http://schemas.microsoft.com/office/drawing/2014/main" id="{FD96DD63-9471-6624-3085-A52D025847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0375" y="2329924"/>
            <a:ext cx="5931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3600"/>
            </a:pPr>
            <a:r>
              <a:rPr lang="en" sz="8800" b="1" dirty="0">
                <a:solidFill>
                  <a:schemeClr val="accent1"/>
                </a:solidFill>
                <a:latin typeface="#9Slide05 Wolfsbane" pitchFamily="2" charset="0"/>
              </a:rPr>
              <a:t>Thực hành</a:t>
            </a:r>
            <a:endParaRPr sz="8800" b="1" dirty="0">
              <a:solidFill>
                <a:schemeClr val="accent1"/>
              </a:solidFill>
              <a:latin typeface="#9Slide05 Wolfsbane" pitchFamily="2" charset="0"/>
            </a:endParaRPr>
          </a:p>
        </p:txBody>
      </p:sp>
      <p:sp>
        <p:nvSpPr>
          <p:cNvPr id="7" name="Google Shape;331;p33">
            <a:extLst>
              <a:ext uri="{FF2B5EF4-FFF2-40B4-BE49-F238E27FC236}">
                <a16:creationId xmlns:a16="http://schemas.microsoft.com/office/drawing/2014/main" id="{A4C9FA5C-F528-FEA4-91CE-2E102ACB8C9E}"/>
              </a:ext>
            </a:extLst>
          </p:cNvPr>
          <p:cNvSpPr txBox="1">
            <a:spLocks/>
          </p:cNvSpPr>
          <p:nvPr/>
        </p:nvSpPr>
        <p:spPr>
          <a:xfrm>
            <a:off x="3552750" y="1106125"/>
            <a:ext cx="2038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0000"/>
              <a:buFont typeface="Erica One"/>
              <a:buNone/>
              <a:defRPr sz="6000">
                <a:solidFill>
                  <a:schemeClr val="lt2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algn="ctr">
              <a:buClr>
                <a:schemeClr val="dk1"/>
              </a:buClr>
              <a:buSzPts val="10000"/>
              <a:buFont typeface="Erica One"/>
              <a:buNone/>
              <a:defRPr sz="10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algn="ctr">
              <a:buClr>
                <a:schemeClr val="dk1"/>
              </a:buClr>
              <a:buSzPts val="10000"/>
              <a:buFont typeface="Erica One"/>
              <a:buNone/>
              <a:defRPr sz="10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algn="ctr">
              <a:buClr>
                <a:schemeClr val="dk1"/>
              </a:buClr>
              <a:buSzPts val="10000"/>
              <a:buFont typeface="Erica One"/>
              <a:buNone/>
              <a:defRPr sz="10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algn="ctr">
              <a:buClr>
                <a:schemeClr val="dk1"/>
              </a:buClr>
              <a:buSzPts val="10000"/>
              <a:buFont typeface="Erica One"/>
              <a:buNone/>
              <a:defRPr sz="10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algn="ctr">
              <a:buClr>
                <a:schemeClr val="dk1"/>
              </a:buClr>
              <a:buSzPts val="10000"/>
              <a:buFont typeface="Erica One"/>
              <a:buNone/>
              <a:defRPr sz="10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algn="ctr">
              <a:buClr>
                <a:schemeClr val="dk1"/>
              </a:buClr>
              <a:buSzPts val="10000"/>
              <a:buFont typeface="Erica One"/>
              <a:buNone/>
              <a:defRPr sz="10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algn="ctr">
              <a:buClr>
                <a:schemeClr val="dk1"/>
              </a:buClr>
              <a:buSzPts val="10000"/>
              <a:buFont typeface="Erica One"/>
              <a:buNone/>
              <a:defRPr sz="10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algn="ctr">
              <a:buClr>
                <a:schemeClr val="dk1"/>
              </a:buClr>
              <a:buSzPts val="10000"/>
              <a:buFont typeface="Erica One"/>
              <a:buNone/>
              <a:defRPr sz="100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" dirty="0"/>
              <a:t>02.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cial Issues Thesis: Child Poverty by Slidesgo">
  <a:themeElements>
    <a:clrScheme name="Simple Light">
      <a:dk1>
        <a:srgbClr val="508196"/>
      </a:dk1>
      <a:lt1>
        <a:srgbClr val="89A997"/>
      </a:lt1>
      <a:dk2>
        <a:srgbClr val="F9A246"/>
      </a:dk2>
      <a:lt2>
        <a:srgbClr val="D99C9C"/>
      </a:lt2>
      <a:accent1>
        <a:srgbClr val="EDE0E2"/>
      </a:accent1>
      <a:accent2>
        <a:srgbClr val="74656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465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1209</Words>
  <Application>Microsoft Office PowerPoint</Application>
  <PresentationFormat>On-screen Show (16:9)</PresentationFormat>
  <Paragraphs>116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#9Slide07 SVNNexa Rust Slab Bla</vt:lpstr>
      <vt:lpstr>#9Slide05 SVNReklame Script</vt:lpstr>
      <vt:lpstr>#9Slide03 BoosterNextFYBlack</vt:lpstr>
      <vt:lpstr>#9Slide05 SVNVanilla Daisy Pro</vt:lpstr>
      <vt:lpstr>Erica One</vt:lpstr>
      <vt:lpstr>#9Slide03 SVN-Avo Bold</vt:lpstr>
      <vt:lpstr>Catamaran</vt:lpstr>
      <vt:lpstr>Calibri</vt:lpstr>
      <vt:lpstr>Arial</vt:lpstr>
      <vt:lpstr>#9Slide05 Wolfsbane</vt:lpstr>
      <vt:lpstr>Times New Roman</vt:lpstr>
      <vt:lpstr>#9Slide03 Arima Madurai Bold</vt:lpstr>
      <vt:lpstr>Social Issues Thesis: Child Poverty by Slidesgo</vt:lpstr>
      <vt:lpstr>01</vt:lpstr>
      <vt:lpstr>VIẾT Viết bài văn phân tích đặc điểm nhân vật</vt:lpstr>
      <vt:lpstr>Định hướng</vt:lpstr>
      <vt:lpstr>PowerPoint Presentation</vt:lpstr>
      <vt:lpstr>I. Định hướng</vt:lpstr>
      <vt:lpstr>I. Định hướng</vt:lpstr>
      <vt:lpstr>I. Định hướng</vt:lpstr>
      <vt:lpstr>PowerPoint Presentation</vt:lpstr>
      <vt:lpstr>Thực hành</vt:lpstr>
      <vt:lpstr>PowerPoint Presentation</vt:lpstr>
      <vt:lpstr>Bước 2: Tìm ý và lập dàn ý</vt:lpstr>
      <vt:lpstr>Bước 3: Viết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Viết bài văn phân tích đặc điểm nhân vật</dc:title>
  <dc:creator>Administrator</dc:creator>
  <cp:lastModifiedBy>Admin</cp:lastModifiedBy>
  <cp:revision>3</cp:revision>
  <dcterms:modified xsi:type="dcterms:W3CDTF">2024-12-11T17:21:40Z</dcterms:modified>
</cp:coreProperties>
</file>