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8288000" cy="10287000"/>
  <p:notesSz cx="6858000" cy="9144000"/>
  <p:embeddedFontLst>
    <p:embeddedFont>
      <p:font typeface="Fraunces" panose="020B0604020202020204" charset="0"/>
      <p:regular r:id="rId15"/>
    </p:embeddedFon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Condensed Bold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9AC"/>
    <a:srgbClr val="393F85"/>
    <a:srgbClr val="B8B9B8"/>
    <a:srgbClr val="6F7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F5C64-8602-4574-B72D-F37292CFDAD9}" v="35" dt="2022-08-08T15:36:28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8" autoAdjust="0"/>
  </p:normalViewPr>
  <p:slideViewPr>
    <p:cSldViewPr>
      <p:cViewPr varScale="1">
        <p:scale>
          <a:sx n="54" d="100"/>
          <a:sy n="54" d="100"/>
        </p:scale>
        <p:origin x="18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0E3F5C64-8602-4574-B72D-F37292CFDAD9}"/>
    <pc:docChg chg="undo custSel modSld">
      <pc:chgData name="TRAN TRI KHANG" userId="2b69f38f-e97b-4795-a559-774dc1ef1bed" providerId="ADAL" clId="{0E3F5C64-8602-4574-B72D-F37292CFDAD9}" dt="2022-08-08T15:36:28.032" v="67" actId="20577"/>
      <pc:docMkLst>
        <pc:docMk/>
      </pc:docMkLst>
      <pc:sldChg chg="modSp mod">
        <pc:chgData name="TRAN TRI KHANG" userId="2b69f38f-e97b-4795-a559-774dc1ef1bed" providerId="ADAL" clId="{0E3F5C64-8602-4574-B72D-F37292CFDAD9}" dt="2022-08-08T15:33:02.880" v="5" actId="14100"/>
        <pc:sldMkLst>
          <pc:docMk/>
          <pc:sldMk cId="0" sldId="256"/>
        </pc:sldMkLst>
        <pc:spChg chg="mod">
          <ac:chgData name="TRAN TRI KHANG" userId="2b69f38f-e97b-4795-a559-774dc1ef1bed" providerId="ADAL" clId="{0E3F5C64-8602-4574-B72D-F37292CFDAD9}" dt="2022-08-08T15:32:40.064" v="0" actId="113"/>
          <ac:spMkLst>
            <pc:docMk/>
            <pc:sldMk cId="0" sldId="256"/>
            <ac:spMk id="10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02.880" v="5" actId="14100"/>
          <ac:spMkLst>
            <pc:docMk/>
            <pc:sldMk cId="0" sldId="256"/>
            <ac:spMk id="11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3:16.425" v="11" actId="113"/>
        <pc:sldMkLst>
          <pc:docMk/>
          <pc:sldMk cId="0" sldId="257"/>
        </pc:sldMkLst>
        <pc:spChg chg="mod">
          <ac:chgData name="TRAN TRI KHANG" userId="2b69f38f-e97b-4795-a559-774dc1ef1bed" providerId="ADAL" clId="{0E3F5C64-8602-4574-B72D-F37292CFDAD9}" dt="2022-08-08T15:33:14.162" v="10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11.944" v="9" actId="14100"/>
          <ac:spMkLst>
            <pc:docMk/>
            <pc:sldMk cId="0" sldId="257"/>
            <ac:spMk id="11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16.425" v="11" actId="113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3:50.819" v="32" actId="20577"/>
        <pc:sldMkLst>
          <pc:docMk/>
          <pc:sldMk cId="0" sldId="258"/>
        </pc:sldMkLst>
        <pc:spChg chg="mod">
          <ac:chgData name="TRAN TRI KHANG" userId="2b69f38f-e97b-4795-a559-774dc1ef1bed" providerId="ADAL" clId="{0E3F5C64-8602-4574-B72D-F37292CFDAD9}" dt="2022-08-08T15:33:50.819" v="32" actId="20577"/>
          <ac:spMkLst>
            <pc:docMk/>
            <pc:sldMk cId="0" sldId="258"/>
            <ac:spMk id="22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45.838" v="30" actId="20577"/>
          <ac:spMkLst>
            <pc:docMk/>
            <pc:sldMk cId="0" sldId="258"/>
            <ac:spMk id="25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34.433" v="18" actId="113"/>
          <ac:spMkLst>
            <pc:docMk/>
            <pc:sldMk cId="0" sldId="258"/>
            <ac:spMk id="28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25.301" v="13" actId="113"/>
          <ac:spMkLst>
            <pc:docMk/>
            <pc:sldMk cId="0" sldId="258"/>
            <ac:spMk id="30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22.243" v="12" actId="113"/>
          <ac:spMkLst>
            <pc:docMk/>
            <pc:sldMk cId="0" sldId="258"/>
            <ac:spMk id="31" creationId="{00000000-0000-0000-0000-000000000000}"/>
          </ac:spMkLst>
        </pc:spChg>
      </pc:sldChg>
      <pc:sldChg chg="modSp">
        <pc:chgData name="TRAN TRI KHANG" userId="2b69f38f-e97b-4795-a559-774dc1ef1bed" providerId="ADAL" clId="{0E3F5C64-8602-4574-B72D-F37292CFDAD9}" dt="2022-08-08T15:34:19.990" v="41" actId="113"/>
        <pc:sldMkLst>
          <pc:docMk/>
          <pc:sldMk cId="0" sldId="259"/>
        </pc:sldMkLst>
        <pc:spChg chg="mod">
          <ac:chgData name="TRAN TRI KHANG" userId="2b69f38f-e97b-4795-a559-774dc1ef1bed" providerId="ADAL" clId="{0E3F5C64-8602-4574-B72D-F37292CFDAD9}" dt="2022-08-08T15:33:59.550" v="35" actId="113"/>
          <ac:spMkLst>
            <pc:docMk/>
            <pc:sldMk cId="0" sldId="259"/>
            <ac:spMk id="6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3:54.797" v="33" actId="113"/>
          <ac:spMkLst>
            <pc:docMk/>
            <pc:sldMk cId="0" sldId="259"/>
            <ac:spMk id="7" creationId="{00000000-0000-0000-0000-000000000000}"/>
          </ac:spMkLst>
        </pc:spChg>
        <pc:graphicFrameChg chg="mod">
          <ac:chgData name="TRAN TRI KHANG" userId="2b69f38f-e97b-4795-a559-774dc1ef1bed" providerId="ADAL" clId="{0E3F5C64-8602-4574-B72D-F37292CFDAD9}" dt="2022-08-08T15:34:19.990" v="41" actId="113"/>
          <ac:graphicFrameMkLst>
            <pc:docMk/>
            <pc:sldMk cId="0" sldId="259"/>
            <ac:graphicFrameMk id="10" creationId="{D9B5F53C-81CD-90F8-BCD0-C9E0747E7443}"/>
          </ac:graphicFrameMkLst>
        </pc:graphicFrameChg>
      </pc:sldChg>
      <pc:sldChg chg="modSp mod">
        <pc:chgData name="TRAN TRI KHANG" userId="2b69f38f-e97b-4795-a559-774dc1ef1bed" providerId="ADAL" clId="{0E3F5C64-8602-4574-B72D-F37292CFDAD9}" dt="2022-08-08T15:34:32.992" v="43" actId="242"/>
        <pc:sldMkLst>
          <pc:docMk/>
          <pc:sldMk cId="0" sldId="260"/>
        </pc:sldMkLst>
        <pc:graphicFrameChg chg="modGraphic">
          <ac:chgData name="TRAN TRI KHANG" userId="2b69f38f-e97b-4795-a559-774dc1ef1bed" providerId="ADAL" clId="{0E3F5C64-8602-4574-B72D-F37292CFDAD9}" dt="2022-08-08T15:34:32.992" v="43" actId="242"/>
          <ac:graphicFrameMkLst>
            <pc:docMk/>
            <pc:sldMk cId="0" sldId="260"/>
            <ac:graphicFrameMk id="7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0E3F5C64-8602-4574-B72D-F37292CFDAD9}" dt="2022-08-08T15:34:49.711" v="47" actId="14100"/>
        <pc:sldMkLst>
          <pc:docMk/>
          <pc:sldMk cId="0" sldId="261"/>
        </pc:sldMkLst>
        <pc:spChg chg="mod">
          <ac:chgData name="TRAN TRI KHANG" userId="2b69f38f-e97b-4795-a559-774dc1ef1bed" providerId="ADAL" clId="{0E3F5C64-8602-4574-B72D-F37292CFDAD9}" dt="2022-08-08T15:34:42.659" v="44" actId="113"/>
          <ac:spMkLst>
            <pc:docMk/>
            <pc:sldMk cId="0" sldId="261"/>
            <ac:spMk id="12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4:49.711" v="47" actId="14100"/>
          <ac:spMkLst>
            <pc:docMk/>
            <pc:sldMk cId="0" sldId="261"/>
            <ac:spMk id="13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5:10.836" v="50" actId="123"/>
        <pc:sldMkLst>
          <pc:docMk/>
          <pc:sldMk cId="0" sldId="262"/>
        </pc:sldMkLst>
        <pc:spChg chg="mod">
          <ac:chgData name="TRAN TRI KHANG" userId="2b69f38f-e97b-4795-a559-774dc1ef1bed" providerId="ADAL" clId="{0E3F5C64-8602-4574-B72D-F37292CFDAD9}" dt="2022-08-08T15:35:00.482" v="48" actId="113"/>
          <ac:spMkLst>
            <pc:docMk/>
            <pc:sldMk cId="0" sldId="262"/>
            <ac:spMk id="10" creationId="{00000000-0000-0000-0000-000000000000}"/>
          </ac:spMkLst>
        </pc:spChg>
        <pc:graphicFrameChg chg="modGraphic">
          <ac:chgData name="TRAN TRI KHANG" userId="2b69f38f-e97b-4795-a559-774dc1ef1bed" providerId="ADAL" clId="{0E3F5C64-8602-4574-B72D-F37292CFDAD9}" dt="2022-08-08T15:35:10.836" v="50" actId="123"/>
          <ac:graphicFrameMkLst>
            <pc:docMk/>
            <pc:sldMk cId="0" sldId="262"/>
            <ac:graphicFrameMk id="9" creationId="{00000000-0000-0000-0000-000000000000}"/>
          </ac:graphicFrameMkLst>
        </pc:graphicFrameChg>
      </pc:sldChg>
      <pc:sldChg chg="modSp">
        <pc:chgData name="TRAN TRI KHANG" userId="2b69f38f-e97b-4795-a559-774dc1ef1bed" providerId="ADAL" clId="{0E3F5C64-8602-4574-B72D-F37292CFDAD9}" dt="2022-08-08T15:35:19.967" v="51" actId="113"/>
        <pc:sldMkLst>
          <pc:docMk/>
          <pc:sldMk cId="0" sldId="263"/>
        </pc:sldMkLst>
        <pc:spChg chg="mod">
          <ac:chgData name="TRAN TRI KHANG" userId="2b69f38f-e97b-4795-a559-774dc1ef1bed" providerId="ADAL" clId="{0E3F5C64-8602-4574-B72D-F37292CFDAD9}" dt="2022-08-08T15:35:19.967" v="51" actId="113"/>
          <ac:spMkLst>
            <pc:docMk/>
            <pc:sldMk cId="0" sldId="263"/>
            <ac:spMk id="11" creationId="{00000000-0000-0000-0000-000000000000}"/>
          </ac:spMkLst>
        </pc:spChg>
      </pc:sldChg>
      <pc:sldChg chg="modSp mod">
        <pc:chgData name="TRAN TRI KHANG" userId="2b69f38f-e97b-4795-a559-774dc1ef1bed" providerId="ADAL" clId="{0E3F5C64-8602-4574-B72D-F37292CFDAD9}" dt="2022-08-08T15:35:29.863" v="53" actId="1076"/>
        <pc:sldMkLst>
          <pc:docMk/>
          <pc:sldMk cId="0" sldId="264"/>
        </pc:sldMkLst>
        <pc:spChg chg="mod">
          <ac:chgData name="TRAN TRI KHANG" userId="2b69f38f-e97b-4795-a559-774dc1ef1bed" providerId="ADAL" clId="{0E3F5C64-8602-4574-B72D-F37292CFDAD9}" dt="2022-08-08T15:35:24.220" v="52" actId="113"/>
          <ac:spMkLst>
            <pc:docMk/>
            <pc:sldMk cId="0" sldId="264"/>
            <ac:spMk id="11" creationId="{00000000-0000-0000-0000-000000000000}"/>
          </ac:spMkLst>
        </pc:spChg>
        <pc:picChg chg="mod">
          <ac:chgData name="TRAN TRI KHANG" userId="2b69f38f-e97b-4795-a559-774dc1ef1bed" providerId="ADAL" clId="{0E3F5C64-8602-4574-B72D-F37292CFDAD9}" dt="2022-08-08T15:35:29.863" v="53" actId="1076"/>
          <ac:picMkLst>
            <pc:docMk/>
            <pc:sldMk cId="0" sldId="264"/>
            <ac:picMk id="13" creationId="{00000000-0000-0000-0000-000000000000}"/>
          </ac:picMkLst>
        </pc:picChg>
      </pc:sldChg>
      <pc:sldChg chg="modSp mod">
        <pc:chgData name="TRAN TRI KHANG" userId="2b69f38f-e97b-4795-a559-774dc1ef1bed" providerId="ADAL" clId="{0E3F5C64-8602-4574-B72D-F37292CFDAD9}" dt="2022-08-08T15:36:28.032" v="67" actId="20577"/>
        <pc:sldMkLst>
          <pc:docMk/>
          <pc:sldMk cId="0" sldId="265"/>
        </pc:sldMkLst>
        <pc:spChg chg="mod">
          <ac:chgData name="TRAN TRI KHANG" userId="2b69f38f-e97b-4795-a559-774dc1ef1bed" providerId="ADAL" clId="{0E3F5C64-8602-4574-B72D-F37292CFDAD9}" dt="2022-08-08T15:35:34.250" v="54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 TRI KHANG" userId="2b69f38f-e97b-4795-a559-774dc1ef1bed" providerId="ADAL" clId="{0E3F5C64-8602-4574-B72D-F37292CFDAD9}" dt="2022-08-08T15:35:44.460" v="57" actId="14100"/>
          <ac:spMkLst>
            <pc:docMk/>
            <pc:sldMk cId="0" sldId="265"/>
            <ac:spMk id="12" creationId="{00000000-0000-0000-0000-000000000000}"/>
          </ac:spMkLst>
        </pc:spChg>
        <pc:graphicFrameChg chg="mod">
          <ac:chgData name="TRAN TRI KHANG" userId="2b69f38f-e97b-4795-a559-774dc1ef1bed" providerId="ADAL" clId="{0E3F5C64-8602-4574-B72D-F37292CFDAD9}" dt="2022-08-08T15:36:28.032" v="67" actId="20577"/>
          <ac:graphicFrameMkLst>
            <pc:docMk/>
            <pc:sldMk cId="0" sldId="265"/>
            <ac:graphicFrameMk id="13" creationId="{987290A5-15B3-C4F8-143B-F1BAA7D3FFF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C4FCD-1E03-AF4D-9EC8-036AC9C065C8}" type="doc">
      <dgm:prSet loTypeId="urn:microsoft.com/office/officeart/2005/8/layout/venn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CC01F00-165A-D749-BBF9-62B7C25FBAD1}">
      <dgm:prSet phldrT="[Text]"/>
      <dgm:spPr/>
      <dgm:t>
        <a:bodyPr/>
        <a:lstStyle/>
        <a:p>
          <a:r>
            <a:rPr lang="en-US" b="1" spc="0" dirty="0" err="1">
              <a:latin typeface="Roboto Condensed"/>
            </a:rPr>
            <a:t>Bước</a:t>
          </a:r>
          <a:r>
            <a:rPr lang="en-US" b="1" spc="0" dirty="0">
              <a:latin typeface="Roboto Condensed"/>
            </a:rPr>
            <a:t> 1: </a:t>
          </a:r>
          <a:r>
            <a:rPr lang="en-US" spc="0" dirty="0" err="1">
              <a:latin typeface="Roboto Condensed"/>
            </a:rPr>
            <a:t>Chuẩn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bị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trước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khi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 (</a:t>
          </a:r>
          <a:r>
            <a:rPr lang="en-US" spc="0" dirty="0" err="1">
              <a:latin typeface="Roboto Condensed"/>
            </a:rPr>
            <a:t>xác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định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đề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tài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không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gian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thời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gian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mục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đích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người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nghe</a:t>
          </a:r>
          <a:r>
            <a:rPr lang="en-US" spc="0" dirty="0">
              <a:latin typeface="Roboto Condensed"/>
            </a:rPr>
            <a:t> -&gt; </a:t>
          </a:r>
          <a:r>
            <a:rPr lang="en-US" spc="0" dirty="0" err="1">
              <a:latin typeface="Roboto Condensed"/>
            </a:rPr>
            <a:t>tìm</a:t>
          </a:r>
          <a:r>
            <a:rPr lang="en-US" spc="0" dirty="0">
              <a:latin typeface="Roboto Condensed"/>
            </a:rPr>
            <a:t> ý, </a:t>
          </a:r>
          <a:r>
            <a:rPr lang="en-US" spc="0" dirty="0" err="1">
              <a:latin typeface="Roboto Condensed"/>
            </a:rPr>
            <a:t>lập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dàn</a:t>
          </a:r>
          <a:r>
            <a:rPr lang="en-US" spc="0" dirty="0">
              <a:latin typeface="Roboto Condensed"/>
            </a:rPr>
            <a:t> ý)</a:t>
          </a:r>
          <a:endParaRPr lang="en-US" spc="0" dirty="0"/>
        </a:p>
      </dgm:t>
    </dgm:pt>
    <dgm:pt modelId="{91B7D57A-1339-354C-98E2-332C3CBA4C62}" type="parTrans" cxnId="{67811EF8-99A5-6349-AE26-C3D22BAAA65B}">
      <dgm:prSet/>
      <dgm:spPr/>
      <dgm:t>
        <a:bodyPr/>
        <a:lstStyle/>
        <a:p>
          <a:endParaRPr lang="en-US"/>
        </a:p>
      </dgm:t>
    </dgm:pt>
    <dgm:pt modelId="{5C741BF1-4970-3D40-B4E7-000441BAA60A}" type="sibTrans" cxnId="{67811EF8-99A5-6349-AE26-C3D22BAAA65B}">
      <dgm:prSet/>
      <dgm:spPr/>
      <dgm:t>
        <a:bodyPr/>
        <a:lstStyle/>
        <a:p>
          <a:endParaRPr lang="en-US"/>
        </a:p>
      </dgm:t>
    </dgm:pt>
    <dgm:pt modelId="{E3DD0A47-14C4-4C43-B0E0-DF4BA5ADC8FF}">
      <dgm:prSet/>
      <dgm:spPr/>
      <dgm:t>
        <a:bodyPr/>
        <a:lstStyle/>
        <a:p>
          <a:r>
            <a:rPr lang="en-US" b="1" spc="0" dirty="0" err="1">
              <a:latin typeface="Roboto Condensed"/>
            </a:rPr>
            <a:t>Bước</a:t>
          </a:r>
          <a:r>
            <a:rPr lang="en-US" b="1" spc="0" dirty="0">
              <a:latin typeface="Roboto Condensed"/>
            </a:rPr>
            <a:t> 2: </a:t>
          </a:r>
          <a:r>
            <a:rPr lang="en-US" spc="0" dirty="0" err="1">
              <a:latin typeface="Roboto Condensed"/>
            </a:rPr>
            <a:t>Trình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 (</a:t>
          </a:r>
          <a:r>
            <a:rPr lang="en-US" spc="0" dirty="0" err="1">
              <a:latin typeface="Roboto Condensed"/>
            </a:rPr>
            <a:t>Luyện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tập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và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trình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)</a:t>
          </a:r>
        </a:p>
      </dgm:t>
    </dgm:pt>
    <dgm:pt modelId="{3A126F08-35F7-9A44-8489-C127EE2B8DB5}" type="parTrans" cxnId="{BC8BC0E6-18B1-774D-BD3C-CD5A927EB7C5}">
      <dgm:prSet/>
      <dgm:spPr/>
      <dgm:t>
        <a:bodyPr/>
        <a:lstStyle/>
        <a:p>
          <a:endParaRPr lang="en-US"/>
        </a:p>
      </dgm:t>
    </dgm:pt>
    <dgm:pt modelId="{C6CDB0EB-2E48-DE4C-B922-0FBF1EEF4A62}" type="sibTrans" cxnId="{BC8BC0E6-18B1-774D-BD3C-CD5A927EB7C5}">
      <dgm:prSet/>
      <dgm:spPr/>
      <dgm:t>
        <a:bodyPr/>
        <a:lstStyle/>
        <a:p>
          <a:endParaRPr lang="en-US"/>
        </a:p>
      </dgm:t>
    </dgm:pt>
    <dgm:pt modelId="{E0064984-8910-3542-BB5C-27C6A9912BED}">
      <dgm:prSet/>
      <dgm:spPr/>
      <dgm:t>
        <a:bodyPr/>
        <a:lstStyle/>
        <a:p>
          <a:r>
            <a:rPr lang="en-US" b="1" spc="0" dirty="0" err="1">
              <a:latin typeface="Roboto Condensed"/>
            </a:rPr>
            <a:t>Bước</a:t>
          </a:r>
          <a:r>
            <a:rPr lang="en-US" b="1" spc="0" dirty="0">
              <a:latin typeface="Roboto Condensed"/>
            </a:rPr>
            <a:t> 3: </a:t>
          </a:r>
          <a:r>
            <a:rPr lang="en-US" spc="0" dirty="0" err="1">
              <a:latin typeface="Roboto Condensed"/>
            </a:rPr>
            <a:t>Trao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đổi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đánh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giá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rút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kinh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nghiệm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sau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khi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nói</a:t>
          </a:r>
          <a:r>
            <a:rPr lang="en-US" spc="0" dirty="0">
              <a:latin typeface="Roboto Condensed"/>
            </a:rPr>
            <a:t> (</a:t>
          </a:r>
          <a:r>
            <a:rPr lang="en-US" spc="0" dirty="0" err="1">
              <a:latin typeface="Roboto Condensed"/>
            </a:rPr>
            <a:t>sử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dụng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bảng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kiểm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để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tự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nhận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xét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và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nhận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xét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sản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phẩm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bạn</a:t>
          </a:r>
          <a:r>
            <a:rPr lang="en-US" spc="0" dirty="0">
              <a:latin typeface="Roboto Condensed"/>
            </a:rPr>
            <a:t>)</a:t>
          </a:r>
        </a:p>
      </dgm:t>
    </dgm:pt>
    <dgm:pt modelId="{B56BDA41-A365-9C40-9DCA-2A93DD378D7B}" type="parTrans" cxnId="{D77F388D-2B8C-DB47-9DD3-17096E8A3433}">
      <dgm:prSet/>
      <dgm:spPr/>
      <dgm:t>
        <a:bodyPr/>
        <a:lstStyle/>
        <a:p>
          <a:endParaRPr lang="en-US"/>
        </a:p>
      </dgm:t>
    </dgm:pt>
    <dgm:pt modelId="{D4248F0F-5771-B54C-94F8-085560ED802E}" type="sibTrans" cxnId="{D77F388D-2B8C-DB47-9DD3-17096E8A3433}">
      <dgm:prSet/>
      <dgm:spPr/>
      <dgm:t>
        <a:bodyPr/>
        <a:lstStyle/>
        <a:p>
          <a:endParaRPr lang="en-US"/>
        </a:p>
      </dgm:t>
    </dgm:pt>
    <dgm:pt modelId="{BE360F09-45DE-2D4C-B687-C2766E6C1734}" type="pres">
      <dgm:prSet presAssocID="{B54C4FCD-1E03-AF4D-9EC8-036AC9C065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68ECAD-0D30-DD4A-AC96-F1B16C76261C}" type="pres">
      <dgm:prSet presAssocID="{3CC01F00-165A-D749-BBF9-62B7C25FBAD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69BC7-A788-9945-AD96-E34DC05EC323}" type="pres">
      <dgm:prSet presAssocID="{5C741BF1-4970-3D40-B4E7-000441BAA60A}" presName="space" presStyleCnt="0"/>
      <dgm:spPr/>
    </dgm:pt>
    <dgm:pt modelId="{564E6664-50E2-B44D-B70F-70C5B72E9C0A}" type="pres">
      <dgm:prSet presAssocID="{E3DD0A47-14C4-4C43-B0E0-DF4BA5ADC8F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62AB9-3EA8-B343-90B6-E9B87925B618}" type="pres">
      <dgm:prSet presAssocID="{C6CDB0EB-2E48-DE4C-B922-0FBF1EEF4A62}" presName="space" presStyleCnt="0"/>
      <dgm:spPr/>
    </dgm:pt>
    <dgm:pt modelId="{2CA70424-D5D6-FB47-8B5B-57CD21148C08}" type="pres">
      <dgm:prSet presAssocID="{E0064984-8910-3542-BB5C-27C6A9912BE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938D3-637D-0F4D-9206-EB42B5BF8582}" type="presOf" srcId="{E0064984-8910-3542-BB5C-27C6A9912BED}" destId="{2CA70424-D5D6-FB47-8B5B-57CD21148C08}" srcOrd="0" destOrd="0" presId="urn:microsoft.com/office/officeart/2005/8/layout/venn3"/>
    <dgm:cxn modelId="{BC8BC0E6-18B1-774D-BD3C-CD5A927EB7C5}" srcId="{B54C4FCD-1E03-AF4D-9EC8-036AC9C065C8}" destId="{E3DD0A47-14C4-4C43-B0E0-DF4BA5ADC8FF}" srcOrd="1" destOrd="0" parTransId="{3A126F08-35F7-9A44-8489-C127EE2B8DB5}" sibTransId="{C6CDB0EB-2E48-DE4C-B922-0FBF1EEF4A62}"/>
    <dgm:cxn modelId="{F85AA230-E4F4-134A-9CF8-B4BC423D0839}" type="presOf" srcId="{B54C4FCD-1E03-AF4D-9EC8-036AC9C065C8}" destId="{BE360F09-45DE-2D4C-B687-C2766E6C1734}" srcOrd="0" destOrd="0" presId="urn:microsoft.com/office/officeart/2005/8/layout/venn3"/>
    <dgm:cxn modelId="{560D5670-0FB0-6049-A06B-9BDF6EDC64A7}" type="presOf" srcId="{E3DD0A47-14C4-4C43-B0E0-DF4BA5ADC8FF}" destId="{564E6664-50E2-B44D-B70F-70C5B72E9C0A}" srcOrd="0" destOrd="0" presId="urn:microsoft.com/office/officeart/2005/8/layout/venn3"/>
    <dgm:cxn modelId="{67811EF8-99A5-6349-AE26-C3D22BAAA65B}" srcId="{B54C4FCD-1E03-AF4D-9EC8-036AC9C065C8}" destId="{3CC01F00-165A-D749-BBF9-62B7C25FBAD1}" srcOrd="0" destOrd="0" parTransId="{91B7D57A-1339-354C-98E2-332C3CBA4C62}" sibTransId="{5C741BF1-4970-3D40-B4E7-000441BAA60A}"/>
    <dgm:cxn modelId="{F570A8ED-3564-7B4D-A24C-A554B1B136F4}" type="presOf" srcId="{3CC01F00-165A-D749-BBF9-62B7C25FBAD1}" destId="{8568ECAD-0D30-DD4A-AC96-F1B16C76261C}" srcOrd="0" destOrd="0" presId="urn:microsoft.com/office/officeart/2005/8/layout/venn3"/>
    <dgm:cxn modelId="{D77F388D-2B8C-DB47-9DD3-17096E8A3433}" srcId="{B54C4FCD-1E03-AF4D-9EC8-036AC9C065C8}" destId="{E0064984-8910-3542-BB5C-27C6A9912BED}" srcOrd="2" destOrd="0" parTransId="{B56BDA41-A365-9C40-9DCA-2A93DD378D7B}" sibTransId="{D4248F0F-5771-B54C-94F8-085560ED802E}"/>
    <dgm:cxn modelId="{DAFC4FBE-800E-D74B-9427-6A7497B544AE}" type="presParOf" srcId="{BE360F09-45DE-2D4C-B687-C2766E6C1734}" destId="{8568ECAD-0D30-DD4A-AC96-F1B16C76261C}" srcOrd="0" destOrd="0" presId="urn:microsoft.com/office/officeart/2005/8/layout/venn3"/>
    <dgm:cxn modelId="{B0E16CA8-1223-6549-8492-7D33457F1BA3}" type="presParOf" srcId="{BE360F09-45DE-2D4C-B687-C2766E6C1734}" destId="{2BA69BC7-A788-9945-AD96-E34DC05EC323}" srcOrd="1" destOrd="0" presId="urn:microsoft.com/office/officeart/2005/8/layout/venn3"/>
    <dgm:cxn modelId="{508B1D94-5999-FF46-B3E7-F54B3674B099}" type="presParOf" srcId="{BE360F09-45DE-2D4C-B687-C2766E6C1734}" destId="{564E6664-50E2-B44D-B70F-70C5B72E9C0A}" srcOrd="2" destOrd="0" presId="urn:microsoft.com/office/officeart/2005/8/layout/venn3"/>
    <dgm:cxn modelId="{4A92DD63-338E-5148-AED4-6F441D3D1887}" type="presParOf" srcId="{BE360F09-45DE-2D4C-B687-C2766E6C1734}" destId="{E0F62AB9-3EA8-B343-90B6-E9B87925B618}" srcOrd="3" destOrd="0" presId="urn:microsoft.com/office/officeart/2005/8/layout/venn3"/>
    <dgm:cxn modelId="{88BDE289-D670-AF44-A561-C2F27C1FB1EA}" type="presParOf" srcId="{BE360F09-45DE-2D4C-B687-C2766E6C1734}" destId="{2CA70424-D5D6-FB47-8B5B-57CD21148C0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25901-8658-314B-9798-31494DFFCA55}" type="doc">
      <dgm:prSet loTypeId="urn:microsoft.com/office/officeart/2005/8/layout/vLis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577796-5D2B-B142-838F-9A74808B9F19}">
      <dgm:prSet phldrT="[Text]"/>
      <dgm:spPr/>
      <dgm:t>
        <a:bodyPr/>
        <a:lstStyle/>
        <a:p>
          <a:r>
            <a:rPr lang="en-US">
              <a:latin typeface="Roboto Condensed"/>
            </a:rPr>
            <a:t>- HS thực hiện trình bày bài nói theo nhóm</a:t>
          </a:r>
          <a:endParaRPr lang="en-US" dirty="0"/>
        </a:p>
      </dgm:t>
    </dgm:pt>
    <dgm:pt modelId="{B704F2A5-4A88-D74D-8141-5EF94BA825E6}" type="parTrans" cxnId="{40ACB4A6-2447-9E41-965D-B84E8A9A988E}">
      <dgm:prSet/>
      <dgm:spPr/>
      <dgm:t>
        <a:bodyPr/>
        <a:lstStyle/>
        <a:p>
          <a:endParaRPr lang="en-US"/>
        </a:p>
      </dgm:t>
    </dgm:pt>
    <dgm:pt modelId="{E91CA89B-EFBC-D446-B7B1-595F02C388D3}" type="sibTrans" cxnId="{40ACB4A6-2447-9E41-965D-B84E8A9A988E}">
      <dgm:prSet/>
      <dgm:spPr/>
      <dgm:t>
        <a:bodyPr/>
        <a:lstStyle/>
        <a:p>
          <a:endParaRPr lang="en-US"/>
        </a:p>
      </dgm:t>
    </dgm:pt>
    <dgm:pt modelId="{7293ECA4-862B-D143-B094-14612D77F8FE}">
      <dgm:prSet/>
      <dgm:spPr/>
      <dgm:t>
        <a:bodyPr/>
        <a:lstStyle/>
        <a:p>
          <a:r>
            <a:rPr lang="en-US">
              <a:latin typeface="Roboto Condensed"/>
            </a:rPr>
            <a:t>- Các nhóm có 10 phút để luyện tập nói trong nhóm</a:t>
          </a:r>
          <a:endParaRPr lang="en-US" dirty="0">
            <a:latin typeface="Roboto Condensed"/>
          </a:endParaRPr>
        </a:p>
      </dgm:t>
    </dgm:pt>
    <dgm:pt modelId="{613AB44A-49B6-3F4C-A80D-39583ED401C4}" type="parTrans" cxnId="{5D92C40C-A1AD-784F-A7B6-DF441DC6608F}">
      <dgm:prSet/>
      <dgm:spPr/>
      <dgm:t>
        <a:bodyPr/>
        <a:lstStyle/>
        <a:p>
          <a:endParaRPr lang="en-US"/>
        </a:p>
      </dgm:t>
    </dgm:pt>
    <dgm:pt modelId="{7AD40168-EC3A-E24C-9658-0DFBD0D0CCA5}" type="sibTrans" cxnId="{5D92C40C-A1AD-784F-A7B6-DF441DC6608F}">
      <dgm:prSet/>
      <dgm:spPr/>
      <dgm:t>
        <a:bodyPr/>
        <a:lstStyle/>
        <a:p>
          <a:endParaRPr lang="en-US"/>
        </a:p>
      </dgm:t>
    </dgm:pt>
    <dgm:pt modelId="{A6D341FA-5A99-2D49-93A3-57425D6FE4BE}">
      <dgm:prSet/>
      <dgm:spPr/>
      <dgm:t>
        <a:bodyPr/>
        <a:lstStyle/>
        <a:p>
          <a:r>
            <a:rPr lang="en-US">
              <a:latin typeface="Roboto Condensed"/>
            </a:rPr>
            <a:t>- Mỗi nhóm có tối đa 5 phút trình bày bài nói và 5 phút để lắng nghe nhận xét cũng như phản hồi nhận xét của các nhóm</a:t>
          </a:r>
          <a:endParaRPr lang="en-US" dirty="0">
            <a:latin typeface="Roboto Condensed"/>
          </a:endParaRPr>
        </a:p>
      </dgm:t>
    </dgm:pt>
    <dgm:pt modelId="{BB8E95F1-F4AE-D84C-AC35-47D0F6E54D02}" type="parTrans" cxnId="{9E1C8447-5B72-5F4E-B6FD-64EB77CFA617}">
      <dgm:prSet/>
      <dgm:spPr/>
      <dgm:t>
        <a:bodyPr/>
        <a:lstStyle/>
        <a:p>
          <a:endParaRPr lang="en-US"/>
        </a:p>
      </dgm:t>
    </dgm:pt>
    <dgm:pt modelId="{9CB56B52-BDF3-6D40-B034-D5CC5C66C676}" type="sibTrans" cxnId="{9E1C8447-5B72-5F4E-B6FD-64EB77CFA617}">
      <dgm:prSet/>
      <dgm:spPr/>
      <dgm:t>
        <a:bodyPr/>
        <a:lstStyle/>
        <a:p>
          <a:endParaRPr lang="en-US"/>
        </a:p>
      </dgm:t>
    </dgm:pt>
    <dgm:pt modelId="{E608C646-B51B-9945-B581-2FA46EBBD77B}" type="pres">
      <dgm:prSet presAssocID="{6AC25901-8658-314B-9798-31494DFFC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0E681-D472-4A47-B9A6-B62BB71D1B9D}" type="pres">
      <dgm:prSet presAssocID="{BE577796-5D2B-B142-838F-9A74808B9F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FCD73-D3EC-FD49-BD1F-38E793AFA61B}" type="pres">
      <dgm:prSet presAssocID="{E91CA89B-EFBC-D446-B7B1-595F02C388D3}" presName="spacer" presStyleCnt="0"/>
      <dgm:spPr/>
    </dgm:pt>
    <dgm:pt modelId="{03CBAFC4-B93A-E64A-8AC3-E68583ABA6AD}" type="pres">
      <dgm:prSet presAssocID="{7293ECA4-862B-D143-B094-14612D77F8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A274A-C9C6-C54D-AF42-52AFA0FFD237}" type="pres">
      <dgm:prSet presAssocID="{7AD40168-EC3A-E24C-9658-0DFBD0D0CCA5}" presName="spacer" presStyleCnt="0"/>
      <dgm:spPr/>
    </dgm:pt>
    <dgm:pt modelId="{B901EE1E-AEC3-D94F-8FAE-4EB558F193DD}" type="pres">
      <dgm:prSet presAssocID="{A6D341FA-5A99-2D49-93A3-57425D6FE4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CB4A6-2447-9E41-965D-B84E8A9A988E}" srcId="{6AC25901-8658-314B-9798-31494DFFCA55}" destId="{BE577796-5D2B-B142-838F-9A74808B9F19}" srcOrd="0" destOrd="0" parTransId="{B704F2A5-4A88-D74D-8141-5EF94BA825E6}" sibTransId="{E91CA89B-EFBC-D446-B7B1-595F02C388D3}"/>
    <dgm:cxn modelId="{4A8F5A0A-8BF8-CC4F-9E1D-C3F690DCC18D}" type="presOf" srcId="{6AC25901-8658-314B-9798-31494DFFCA55}" destId="{E608C646-B51B-9945-B581-2FA46EBBD77B}" srcOrd="0" destOrd="0" presId="urn:microsoft.com/office/officeart/2005/8/layout/vList2"/>
    <dgm:cxn modelId="{EB905569-281B-3B47-B3C0-6E31A7FA00EF}" type="presOf" srcId="{BE577796-5D2B-B142-838F-9A74808B9F19}" destId="{2D70E681-D472-4A47-B9A6-B62BB71D1B9D}" srcOrd="0" destOrd="0" presId="urn:microsoft.com/office/officeart/2005/8/layout/vList2"/>
    <dgm:cxn modelId="{C5C2F0A1-8122-7C41-91F0-24E65BA3C3E3}" type="presOf" srcId="{A6D341FA-5A99-2D49-93A3-57425D6FE4BE}" destId="{B901EE1E-AEC3-D94F-8FAE-4EB558F193DD}" srcOrd="0" destOrd="0" presId="urn:microsoft.com/office/officeart/2005/8/layout/vList2"/>
    <dgm:cxn modelId="{89A9D004-2DEF-7C44-BA46-C2648CA7B1D2}" type="presOf" srcId="{7293ECA4-862B-D143-B094-14612D77F8FE}" destId="{03CBAFC4-B93A-E64A-8AC3-E68583ABA6AD}" srcOrd="0" destOrd="0" presId="urn:microsoft.com/office/officeart/2005/8/layout/vList2"/>
    <dgm:cxn modelId="{5D92C40C-A1AD-784F-A7B6-DF441DC6608F}" srcId="{6AC25901-8658-314B-9798-31494DFFCA55}" destId="{7293ECA4-862B-D143-B094-14612D77F8FE}" srcOrd="1" destOrd="0" parTransId="{613AB44A-49B6-3F4C-A80D-39583ED401C4}" sibTransId="{7AD40168-EC3A-E24C-9658-0DFBD0D0CCA5}"/>
    <dgm:cxn modelId="{9E1C8447-5B72-5F4E-B6FD-64EB77CFA617}" srcId="{6AC25901-8658-314B-9798-31494DFFCA55}" destId="{A6D341FA-5A99-2D49-93A3-57425D6FE4BE}" srcOrd="2" destOrd="0" parTransId="{BB8E95F1-F4AE-D84C-AC35-47D0F6E54D02}" sibTransId="{9CB56B52-BDF3-6D40-B034-D5CC5C66C676}"/>
    <dgm:cxn modelId="{085739E7-79BE-3A40-9286-365D4498682F}" type="presParOf" srcId="{E608C646-B51B-9945-B581-2FA46EBBD77B}" destId="{2D70E681-D472-4A47-B9A6-B62BB71D1B9D}" srcOrd="0" destOrd="0" presId="urn:microsoft.com/office/officeart/2005/8/layout/vList2"/>
    <dgm:cxn modelId="{ADC5FA91-85C7-0E4E-B18E-C2543AF370AA}" type="presParOf" srcId="{E608C646-B51B-9945-B581-2FA46EBBD77B}" destId="{2C8FCD73-D3EC-FD49-BD1F-38E793AFA61B}" srcOrd="1" destOrd="0" presId="urn:microsoft.com/office/officeart/2005/8/layout/vList2"/>
    <dgm:cxn modelId="{AB2285A7-7722-514C-BD97-13AEEEC9CB17}" type="presParOf" srcId="{E608C646-B51B-9945-B581-2FA46EBBD77B}" destId="{03CBAFC4-B93A-E64A-8AC3-E68583ABA6AD}" srcOrd="2" destOrd="0" presId="urn:microsoft.com/office/officeart/2005/8/layout/vList2"/>
    <dgm:cxn modelId="{678F3914-6F93-644B-9501-AB92F1125A91}" type="presParOf" srcId="{E608C646-B51B-9945-B581-2FA46EBBD77B}" destId="{147A274A-C9C6-C54D-AF42-52AFA0FFD237}" srcOrd="3" destOrd="0" presId="urn:microsoft.com/office/officeart/2005/8/layout/vList2"/>
    <dgm:cxn modelId="{ADFB29C3-B3C2-C447-89F3-BE0FC47A1C90}" type="presParOf" srcId="{E608C646-B51B-9945-B581-2FA46EBBD77B}" destId="{B901EE1E-AEC3-D94F-8FAE-4EB558F193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EC2BD-4876-E547-959C-D31611B72DF2}" type="doc">
      <dgm:prSet loTypeId="urn:microsoft.com/office/officeart/2005/8/layout/venn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F511556-E196-5F44-B06E-C440BF6D08E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800" dirty="0">
              <a:latin typeface="Roboto Condensed"/>
            </a:rPr>
            <a:t>HS </a:t>
          </a:r>
          <a:r>
            <a:rPr lang="en-US" sz="2800" dirty="0" err="1">
              <a:latin typeface="Roboto Condensed"/>
            </a:rPr>
            <a:t>vận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dụng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kĩ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năng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nói</a:t>
          </a:r>
          <a:r>
            <a:rPr lang="en-US" sz="2800" dirty="0">
              <a:latin typeface="Roboto Condensed"/>
            </a:rPr>
            <a:t> - </a:t>
          </a:r>
          <a:r>
            <a:rPr lang="en-US" sz="2800" dirty="0" err="1">
              <a:latin typeface="Roboto Condensed"/>
            </a:rPr>
            <a:t>nghe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để</a:t>
          </a:r>
          <a:r>
            <a:rPr lang="vi-VN" sz="2800" dirty="0">
              <a:latin typeface="Roboto Condensed"/>
            </a:rPr>
            <a:t> kể về một kỉ niệm của bản thân</a:t>
          </a:r>
          <a:r>
            <a:rPr lang="en-US" sz="2800" dirty="0">
              <a:latin typeface="Roboto Condensed"/>
            </a:rPr>
            <a:t>, </a:t>
          </a:r>
          <a:r>
            <a:rPr lang="en-US" sz="2800" dirty="0" err="1">
              <a:latin typeface="Roboto Condensed"/>
            </a:rPr>
            <a:t>không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đọc</a:t>
          </a:r>
          <a:r>
            <a:rPr lang="en-US" sz="2800" dirty="0">
              <a:latin typeface="Roboto Condensed"/>
            </a:rPr>
            <a:t>,…</a:t>
          </a:r>
          <a:endParaRPr lang="en-US" sz="2800" dirty="0"/>
        </a:p>
      </dgm:t>
    </dgm:pt>
    <dgm:pt modelId="{A8176E85-3951-434F-93D4-7314FAAD42A0}" type="parTrans" cxnId="{A52E6F92-EA86-694F-B7C9-7297F412AA16}">
      <dgm:prSet/>
      <dgm:spPr/>
      <dgm:t>
        <a:bodyPr/>
        <a:lstStyle/>
        <a:p>
          <a:endParaRPr lang="en-US" sz="2400"/>
        </a:p>
      </dgm:t>
    </dgm:pt>
    <dgm:pt modelId="{08352BAB-19EA-D34F-B473-68A66584637D}" type="sibTrans" cxnId="{A52E6F92-EA86-694F-B7C9-7297F412AA16}">
      <dgm:prSet/>
      <dgm:spPr/>
      <dgm:t>
        <a:bodyPr/>
        <a:lstStyle/>
        <a:p>
          <a:endParaRPr lang="en-US" sz="2400"/>
        </a:p>
      </dgm:t>
    </dgm:pt>
    <dgm:pt modelId="{015AE5AB-4886-7348-9084-515C3B099AF9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2800" dirty="0">
              <a:latin typeface="Roboto Condensed"/>
            </a:rPr>
            <a:t>Video quay </a:t>
          </a:r>
          <a:r>
            <a:rPr lang="en-US" sz="2800" dirty="0" err="1">
              <a:latin typeface="Roboto Condensed"/>
            </a:rPr>
            <a:t>rõ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tối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thiểu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là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chân</a:t>
          </a:r>
          <a:r>
            <a:rPr lang="en-US" sz="2800" dirty="0">
              <a:latin typeface="Roboto Condensed"/>
            </a:rPr>
            <a:t> dung </a:t>
          </a:r>
          <a:r>
            <a:rPr lang="en-US" sz="2800" dirty="0" err="1">
              <a:latin typeface="Roboto Condensed"/>
            </a:rPr>
            <a:t>học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sinh</a:t>
          </a:r>
          <a:r>
            <a:rPr lang="en-US" sz="2800" dirty="0">
              <a:latin typeface="Roboto Condensed"/>
            </a:rPr>
            <a:t>, quay </a:t>
          </a:r>
          <a:r>
            <a:rPr lang="en-US" sz="2800" dirty="0" err="1">
              <a:latin typeface="Roboto Condensed"/>
            </a:rPr>
            <a:t>ngang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điện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thoại</a:t>
          </a:r>
          <a:endParaRPr lang="en-US" sz="2800" dirty="0">
            <a:latin typeface="Roboto Condensed"/>
          </a:endParaRPr>
        </a:p>
      </dgm:t>
    </dgm:pt>
    <dgm:pt modelId="{9F2BDA6E-F691-0944-BB9E-E37B3CC57B96}" type="parTrans" cxnId="{E09B5137-0438-A645-A802-9AA45587C67A}">
      <dgm:prSet/>
      <dgm:spPr/>
      <dgm:t>
        <a:bodyPr/>
        <a:lstStyle/>
        <a:p>
          <a:endParaRPr lang="en-US" sz="2400"/>
        </a:p>
      </dgm:t>
    </dgm:pt>
    <dgm:pt modelId="{12A30CE0-02F9-0740-AA4B-AD66DD94E4BB}" type="sibTrans" cxnId="{E09B5137-0438-A645-A802-9AA45587C67A}">
      <dgm:prSet/>
      <dgm:spPr/>
      <dgm:t>
        <a:bodyPr/>
        <a:lstStyle/>
        <a:p>
          <a:endParaRPr lang="en-US" sz="2400"/>
        </a:p>
      </dgm:t>
    </dgm:pt>
    <dgm:pt modelId="{5117DEED-86BC-3644-94F2-B53C7F2146F8}">
      <dgm:prSet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en-US" sz="2800" dirty="0" err="1">
              <a:latin typeface="Roboto Condensed"/>
            </a:rPr>
            <a:t>Âm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thanh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rõ</a:t>
          </a:r>
          <a:r>
            <a:rPr lang="en-US" sz="2800" dirty="0">
              <a:latin typeface="Roboto Condensed"/>
            </a:rPr>
            <a:t>, </a:t>
          </a:r>
          <a:r>
            <a:rPr lang="en-US" sz="2800" dirty="0" err="1">
              <a:latin typeface="Roboto Condensed"/>
            </a:rPr>
            <a:t>không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lẫn</a:t>
          </a:r>
          <a:r>
            <a:rPr lang="en-US" sz="2800" dirty="0">
              <a:latin typeface="Roboto Condensed"/>
            </a:rPr>
            <a:t> 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en-US" sz="2800" dirty="0" err="1">
              <a:latin typeface="Roboto Condensed"/>
            </a:rPr>
            <a:t>tạp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âm</a:t>
          </a:r>
          <a:endParaRPr lang="en-US" sz="2800" dirty="0">
            <a:latin typeface="Roboto Condensed"/>
          </a:endParaRPr>
        </a:p>
      </dgm:t>
    </dgm:pt>
    <dgm:pt modelId="{7766B117-846D-634B-9CD1-2421A58C879A}" type="parTrans" cxnId="{A662B62A-F614-4744-A369-45EFC8953259}">
      <dgm:prSet/>
      <dgm:spPr/>
      <dgm:t>
        <a:bodyPr/>
        <a:lstStyle/>
        <a:p>
          <a:endParaRPr lang="en-US" sz="2400"/>
        </a:p>
      </dgm:t>
    </dgm:pt>
    <dgm:pt modelId="{91E46FAB-B297-5043-8AD1-A1957F9BBB49}" type="sibTrans" cxnId="{A662B62A-F614-4744-A369-45EFC8953259}">
      <dgm:prSet/>
      <dgm:spPr/>
      <dgm:t>
        <a:bodyPr/>
        <a:lstStyle/>
        <a:p>
          <a:endParaRPr lang="en-US" sz="2400"/>
        </a:p>
      </dgm:t>
    </dgm:pt>
    <dgm:pt modelId="{A72ECBB8-FACD-DA4D-901A-84FCA40A9C4F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2800" dirty="0" err="1">
              <a:latin typeface="Roboto Condensed"/>
            </a:rPr>
            <a:t>Độ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dài</a:t>
          </a:r>
          <a:r>
            <a:rPr lang="en-US" sz="2800" dirty="0">
              <a:latin typeface="Roboto Condensed"/>
            </a:rPr>
            <a:t> video </a:t>
          </a:r>
          <a:r>
            <a:rPr lang="en-US" sz="2800" dirty="0" err="1">
              <a:latin typeface="Roboto Condensed"/>
            </a:rPr>
            <a:t>không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quá</a:t>
          </a:r>
          <a:r>
            <a:rPr lang="en-US" sz="2800" dirty="0">
              <a:latin typeface="Roboto Condensed"/>
            </a:rPr>
            <a:t> 10 </a:t>
          </a:r>
          <a:r>
            <a:rPr lang="en-US" sz="2800" dirty="0" err="1">
              <a:latin typeface="Roboto Condensed"/>
            </a:rPr>
            <a:t>phút</a:t>
          </a:r>
          <a:endParaRPr lang="en-US" sz="2800" dirty="0">
            <a:latin typeface="Roboto Condensed"/>
          </a:endParaRPr>
        </a:p>
      </dgm:t>
    </dgm:pt>
    <dgm:pt modelId="{51AFC715-6486-004E-9A5F-9759623E4F40}" type="parTrans" cxnId="{F905708F-03F8-3548-81CF-246D3A60371E}">
      <dgm:prSet/>
      <dgm:spPr/>
      <dgm:t>
        <a:bodyPr/>
        <a:lstStyle/>
        <a:p>
          <a:endParaRPr lang="en-US" sz="2400"/>
        </a:p>
      </dgm:t>
    </dgm:pt>
    <dgm:pt modelId="{CC548776-1306-9946-B40B-DA86DDAEE330}" type="sibTrans" cxnId="{F905708F-03F8-3548-81CF-246D3A60371E}">
      <dgm:prSet/>
      <dgm:spPr/>
      <dgm:t>
        <a:bodyPr/>
        <a:lstStyle/>
        <a:p>
          <a:endParaRPr lang="en-US" sz="2400"/>
        </a:p>
      </dgm:t>
    </dgm:pt>
    <dgm:pt modelId="{73082E76-E367-8B46-B541-EA88B8BBF729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2800" dirty="0" err="1">
              <a:latin typeface="Roboto Condensed"/>
            </a:rPr>
            <a:t>Hạn</a:t>
          </a:r>
          <a:r>
            <a:rPr lang="en-US" sz="2800" dirty="0">
              <a:latin typeface="Roboto Condensed"/>
            </a:rPr>
            <a:t> </a:t>
          </a:r>
          <a:r>
            <a:rPr lang="en-US" sz="2800" dirty="0" err="1">
              <a:latin typeface="Roboto Condensed"/>
            </a:rPr>
            <a:t>nộp</a:t>
          </a:r>
          <a:r>
            <a:rPr lang="en-US" sz="2800" dirty="0">
              <a:latin typeface="Roboto Condensed"/>
            </a:rPr>
            <a:t>: 1 </a:t>
          </a:r>
          <a:r>
            <a:rPr lang="en-US" sz="2800" dirty="0" err="1">
              <a:latin typeface="Roboto Condensed"/>
            </a:rPr>
            <a:t>tuần</a:t>
          </a:r>
          <a:r>
            <a:rPr lang="en-US" sz="2800" dirty="0">
              <a:latin typeface="Roboto Condensed"/>
            </a:rPr>
            <a:t> </a:t>
          </a:r>
        </a:p>
      </dgm:t>
    </dgm:pt>
    <dgm:pt modelId="{38CE0FAC-6135-1D42-88C5-237C565E9F9D}" type="parTrans" cxnId="{51202679-6AFB-9146-8FE5-5F8F6A49683E}">
      <dgm:prSet/>
      <dgm:spPr/>
      <dgm:t>
        <a:bodyPr/>
        <a:lstStyle/>
        <a:p>
          <a:endParaRPr lang="en-US" sz="2400"/>
        </a:p>
      </dgm:t>
    </dgm:pt>
    <dgm:pt modelId="{B8E2DABF-EE51-C943-AEBC-28BFE6C6250B}" type="sibTrans" cxnId="{51202679-6AFB-9146-8FE5-5F8F6A49683E}">
      <dgm:prSet/>
      <dgm:spPr/>
      <dgm:t>
        <a:bodyPr/>
        <a:lstStyle/>
        <a:p>
          <a:endParaRPr lang="en-US" sz="2400"/>
        </a:p>
      </dgm:t>
    </dgm:pt>
    <dgm:pt modelId="{2F32CF18-3CC1-AE4B-AA02-DA7954F282C9}" type="pres">
      <dgm:prSet presAssocID="{D5BEC2BD-4876-E547-959C-D31611B72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4BBDD3-73EA-B949-A956-5907329C7ADF}" type="pres">
      <dgm:prSet presAssocID="{8F511556-E196-5F44-B06E-C440BF6D08E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69B21-9915-FF4F-AF5C-763CE58661CD}" type="pres">
      <dgm:prSet presAssocID="{08352BAB-19EA-D34F-B473-68A66584637D}" presName="space" presStyleCnt="0"/>
      <dgm:spPr/>
    </dgm:pt>
    <dgm:pt modelId="{79D6E23C-A6C0-B24E-A78C-9196434E398F}" type="pres">
      <dgm:prSet presAssocID="{015AE5AB-4886-7348-9084-515C3B099AF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5891D-3303-5C48-82BA-A5D522846C65}" type="pres">
      <dgm:prSet presAssocID="{12A30CE0-02F9-0740-AA4B-AD66DD94E4BB}" presName="space" presStyleCnt="0"/>
      <dgm:spPr/>
    </dgm:pt>
    <dgm:pt modelId="{F1C4CB41-D3E1-CD4F-BA32-CA82A606AB0C}" type="pres">
      <dgm:prSet presAssocID="{5117DEED-86BC-3644-94F2-B53C7F2146F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B7A94-B30A-B648-A3FD-29C05E0BCF97}" type="pres">
      <dgm:prSet presAssocID="{91E46FAB-B297-5043-8AD1-A1957F9BBB49}" presName="space" presStyleCnt="0"/>
      <dgm:spPr/>
    </dgm:pt>
    <dgm:pt modelId="{25D99287-0E05-3548-B884-D74FF228BC88}" type="pres">
      <dgm:prSet presAssocID="{A72ECBB8-FACD-DA4D-901A-84FCA40A9C4F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28E3-453C-C446-8B8E-DEC109872E06}" type="pres">
      <dgm:prSet presAssocID="{CC548776-1306-9946-B40B-DA86DDAEE330}" presName="space" presStyleCnt="0"/>
      <dgm:spPr/>
    </dgm:pt>
    <dgm:pt modelId="{61CA7285-F795-3347-AE53-F4C9747431BD}" type="pres">
      <dgm:prSet presAssocID="{73082E76-E367-8B46-B541-EA88B8BBF72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B5137-0438-A645-A802-9AA45587C67A}" srcId="{D5BEC2BD-4876-E547-959C-D31611B72DF2}" destId="{015AE5AB-4886-7348-9084-515C3B099AF9}" srcOrd="1" destOrd="0" parTransId="{9F2BDA6E-F691-0944-BB9E-E37B3CC57B96}" sibTransId="{12A30CE0-02F9-0740-AA4B-AD66DD94E4BB}"/>
    <dgm:cxn modelId="{F905708F-03F8-3548-81CF-246D3A60371E}" srcId="{D5BEC2BD-4876-E547-959C-D31611B72DF2}" destId="{A72ECBB8-FACD-DA4D-901A-84FCA40A9C4F}" srcOrd="3" destOrd="0" parTransId="{51AFC715-6486-004E-9A5F-9759623E4F40}" sibTransId="{CC548776-1306-9946-B40B-DA86DDAEE330}"/>
    <dgm:cxn modelId="{97F858C3-D793-344A-A146-CCEE88A42F89}" type="presOf" srcId="{A72ECBB8-FACD-DA4D-901A-84FCA40A9C4F}" destId="{25D99287-0E05-3548-B884-D74FF228BC88}" srcOrd="0" destOrd="0" presId="urn:microsoft.com/office/officeart/2005/8/layout/venn3"/>
    <dgm:cxn modelId="{EF5B757F-BE38-3742-83C6-A0AFDE59D403}" type="presOf" srcId="{5117DEED-86BC-3644-94F2-B53C7F2146F8}" destId="{F1C4CB41-D3E1-CD4F-BA32-CA82A606AB0C}" srcOrd="0" destOrd="0" presId="urn:microsoft.com/office/officeart/2005/8/layout/venn3"/>
    <dgm:cxn modelId="{764C71CC-D0F5-ED4A-A971-74976911F65C}" type="presOf" srcId="{015AE5AB-4886-7348-9084-515C3B099AF9}" destId="{79D6E23C-A6C0-B24E-A78C-9196434E398F}" srcOrd="0" destOrd="0" presId="urn:microsoft.com/office/officeart/2005/8/layout/venn3"/>
    <dgm:cxn modelId="{7F9269C7-4678-8847-A760-C58F4F607FE2}" type="presOf" srcId="{D5BEC2BD-4876-E547-959C-D31611B72DF2}" destId="{2F32CF18-3CC1-AE4B-AA02-DA7954F282C9}" srcOrd="0" destOrd="0" presId="urn:microsoft.com/office/officeart/2005/8/layout/venn3"/>
    <dgm:cxn modelId="{A662B62A-F614-4744-A369-45EFC8953259}" srcId="{D5BEC2BD-4876-E547-959C-D31611B72DF2}" destId="{5117DEED-86BC-3644-94F2-B53C7F2146F8}" srcOrd="2" destOrd="0" parTransId="{7766B117-846D-634B-9CD1-2421A58C879A}" sibTransId="{91E46FAB-B297-5043-8AD1-A1957F9BBB49}"/>
    <dgm:cxn modelId="{A52E6F92-EA86-694F-B7C9-7297F412AA16}" srcId="{D5BEC2BD-4876-E547-959C-D31611B72DF2}" destId="{8F511556-E196-5F44-B06E-C440BF6D08E2}" srcOrd="0" destOrd="0" parTransId="{A8176E85-3951-434F-93D4-7314FAAD42A0}" sibTransId="{08352BAB-19EA-D34F-B473-68A66584637D}"/>
    <dgm:cxn modelId="{2A2B551B-5DA3-6F40-9120-A6A416D84785}" type="presOf" srcId="{8F511556-E196-5F44-B06E-C440BF6D08E2}" destId="{024BBDD3-73EA-B949-A956-5907329C7ADF}" srcOrd="0" destOrd="0" presId="urn:microsoft.com/office/officeart/2005/8/layout/venn3"/>
    <dgm:cxn modelId="{51202679-6AFB-9146-8FE5-5F8F6A49683E}" srcId="{D5BEC2BD-4876-E547-959C-D31611B72DF2}" destId="{73082E76-E367-8B46-B541-EA88B8BBF729}" srcOrd="4" destOrd="0" parTransId="{38CE0FAC-6135-1D42-88C5-237C565E9F9D}" sibTransId="{B8E2DABF-EE51-C943-AEBC-28BFE6C6250B}"/>
    <dgm:cxn modelId="{BB8DFCBC-9556-6342-B926-52AE6742C441}" type="presOf" srcId="{73082E76-E367-8B46-B541-EA88B8BBF729}" destId="{61CA7285-F795-3347-AE53-F4C9747431BD}" srcOrd="0" destOrd="0" presId="urn:microsoft.com/office/officeart/2005/8/layout/venn3"/>
    <dgm:cxn modelId="{6CBE9683-2923-0348-A51B-BB409DC28BFE}" type="presParOf" srcId="{2F32CF18-3CC1-AE4B-AA02-DA7954F282C9}" destId="{024BBDD3-73EA-B949-A956-5907329C7ADF}" srcOrd="0" destOrd="0" presId="urn:microsoft.com/office/officeart/2005/8/layout/venn3"/>
    <dgm:cxn modelId="{4099A874-A1DF-CC42-AABC-1AF876C2AEE0}" type="presParOf" srcId="{2F32CF18-3CC1-AE4B-AA02-DA7954F282C9}" destId="{07069B21-9915-FF4F-AF5C-763CE58661CD}" srcOrd="1" destOrd="0" presId="urn:microsoft.com/office/officeart/2005/8/layout/venn3"/>
    <dgm:cxn modelId="{3C9A5BDC-6636-104C-AA61-6DB8CEC71F08}" type="presParOf" srcId="{2F32CF18-3CC1-AE4B-AA02-DA7954F282C9}" destId="{79D6E23C-A6C0-B24E-A78C-9196434E398F}" srcOrd="2" destOrd="0" presId="urn:microsoft.com/office/officeart/2005/8/layout/venn3"/>
    <dgm:cxn modelId="{C40FE988-2E14-6549-BFB8-5DDFFFCF919E}" type="presParOf" srcId="{2F32CF18-3CC1-AE4B-AA02-DA7954F282C9}" destId="{2905891D-3303-5C48-82BA-A5D522846C65}" srcOrd="3" destOrd="0" presId="urn:microsoft.com/office/officeart/2005/8/layout/venn3"/>
    <dgm:cxn modelId="{C784DD6D-B417-044A-8113-8A71F71F63AF}" type="presParOf" srcId="{2F32CF18-3CC1-AE4B-AA02-DA7954F282C9}" destId="{F1C4CB41-D3E1-CD4F-BA32-CA82A606AB0C}" srcOrd="4" destOrd="0" presId="urn:microsoft.com/office/officeart/2005/8/layout/venn3"/>
    <dgm:cxn modelId="{FA6C4A60-8FC5-2D49-8792-BF7D2FC37A26}" type="presParOf" srcId="{2F32CF18-3CC1-AE4B-AA02-DA7954F282C9}" destId="{8B4B7A94-B30A-B648-A3FD-29C05E0BCF97}" srcOrd="5" destOrd="0" presId="urn:microsoft.com/office/officeart/2005/8/layout/venn3"/>
    <dgm:cxn modelId="{7222A6D6-6B75-6546-A3E2-863B8A673F09}" type="presParOf" srcId="{2F32CF18-3CC1-AE4B-AA02-DA7954F282C9}" destId="{25D99287-0E05-3548-B884-D74FF228BC88}" srcOrd="6" destOrd="0" presId="urn:microsoft.com/office/officeart/2005/8/layout/venn3"/>
    <dgm:cxn modelId="{246F6B83-7741-F044-9F71-E38A188EA3F5}" type="presParOf" srcId="{2F32CF18-3CC1-AE4B-AA02-DA7954F282C9}" destId="{09F728E3-453C-C446-8B8E-DEC109872E06}" srcOrd="7" destOrd="0" presId="urn:microsoft.com/office/officeart/2005/8/layout/venn3"/>
    <dgm:cxn modelId="{69A660DA-08AF-1746-AA5E-537335E2CC02}" type="presParOf" srcId="{2F32CF18-3CC1-AE4B-AA02-DA7954F282C9}" destId="{61CA7285-F795-3347-AE53-F4C9747431B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8ECAD-0D30-DD4A-AC96-F1B16C76261C}">
      <dsp:nvSpPr>
        <dsp:cNvPr id="0" name=""/>
        <dsp:cNvSpPr/>
      </dsp:nvSpPr>
      <dsp:spPr>
        <a:xfrm>
          <a:off x="6089" y="1066851"/>
          <a:ext cx="5325026" cy="53250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54" tIns="41910" rIns="293054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pc="0" dirty="0" err="1">
              <a:latin typeface="Roboto Condensed"/>
            </a:rPr>
            <a:t>Bước</a:t>
          </a:r>
          <a:r>
            <a:rPr lang="en-US" sz="3300" b="1" kern="1200" spc="0" dirty="0">
              <a:latin typeface="Roboto Condensed"/>
            </a:rPr>
            <a:t> 1: </a:t>
          </a:r>
          <a:r>
            <a:rPr lang="en-US" sz="3300" kern="1200" spc="0" dirty="0" err="1">
              <a:latin typeface="Roboto Condensed"/>
            </a:rPr>
            <a:t>Chuẩn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bị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trước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khi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 (</a:t>
          </a:r>
          <a:r>
            <a:rPr lang="en-US" sz="3300" kern="1200" spc="0" dirty="0" err="1">
              <a:latin typeface="Roboto Condensed"/>
            </a:rPr>
            <a:t>xác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định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đề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tài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không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gian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thời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gian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mục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đích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người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nghe</a:t>
          </a:r>
          <a:r>
            <a:rPr lang="en-US" sz="3300" kern="1200" spc="0" dirty="0">
              <a:latin typeface="Roboto Condensed"/>
            </a:rPr>
            <a:t> -&gt; </a:t>
          </a:r>
          <a:r>
            <a:rPr lang="en-US" sz="3300" kern="1200" spc="0" dirty="0" err="1">
              <a:latin typeface="Roboto Condensed"/>
            </a:rPr>
            <a:t>tìm</a:t>
          </a:r>
          <a:r>
            <a:rPr lang="en-US" sz="3300" kern="1200" spc="0" dirty="0">
              <a:latin typeface="Roboto Condensed"/>
            </a:rPr>
            <a:t> ý, </a:t>
          </a:r>
          <a:r>
            <a:rPr lang="en-US" sz="3300" kern="1200" spc="0" dirty="0" err="1">
              <a:latin typeface="Roboto Condensed"/>
            </a:rPr>
            <a:t>lập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dàn</a:t>
          </a:r>
          <a:r>
            <a:rPr lang="en-US" sz="3300" kern="1200" spc="0" dirty="0">
              <a:latin typeface="Roboto Condensed"/>
            </a:rPr>
            <a:t> ý)</a:t>
          </a:r>
          <a:endParaRPr lang="en-US" sz="3300" kern="1200" spc="0" dirty="0"/>
        </a:p>
      </dsp:txBody>
      <dsp:txXfrm>
        <a:off x="785921" y="1846683"/>
        <a:ext cx="3765362" cy="3765362"/>
      </dsp:txXfrm>
    </dsp:sp>
    <dsp:sp modelId="{564E6664-50E2-B44D-B70F-70C5B72E9C0A}">
      <dsp:nvSpPr>
        <dsp:cNvPr id="0" name=""/>
        <dsp:cNvSpPr/>
      </dsp:nvSpPr>
      <dsp:spPr>
        <a:xfrm>
          <a:off x="4266110" y="1066851"/>
          <a:ext cx="5325026" cy="532502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54" tIns="41910" rIns="293054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pc="0" dirty="0" err="1">
              <a:latin typeface="Roboto Condensed"/>
            </a:rPr>
            <a:t>Bước</a:t>
          </a:r>
          <a:r>
            <a:rPr lang="en-US" sz="3300" b="1" kern="1200" spc="0" dirty="0">
              <a:latin typeface="Roboto Condensed"/>
            </a:rPr>
            <a:t> 2: </a:t>
          </a:r>
          <a:r>
            <a:rPr lang="en-US" sz="3300" kern="1200" spc="0" dirty="0" err="1">
              <a:latin typeface="Roboto Condensed"/>
            </a:rPr>
            <a:t>Trình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 (</a:t>
          </a:r>
          <a:r>
            <a:rPr lang="en-US" sz="3300" kern="1200" spc="0" dirty="0" err="1">
              <a:latin typeface="Roboto Condensed"/>
            </a:rPr>
            <a:t>Luyện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tập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và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trình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)</a:t>
          </a:r>
        </a:p>
      </dsp:txBody>
      <dsp:txXfrm>
        <a:off x="5045942" y="1846683"/>
        <a:ext cx="3765362" cy="3765362"/>
      </dsp:txXfrm>
    </dsp:sp>
    <dsp:sp modelId="{2CA70424-D5D6-FB47-8B5B-57CD21148C08}">
      <dsp:nvSpPr>
        <dsp:cNvPr id="0" name=""/>
        <dsp:cNvSpPr/>
      </dsp:nvSpPr>
      <dsp:spPr>
        <a:xfrm>
          <a:off x="8526131" y="1066851"/>
          <a:ext cx="5325026" cy="532502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54" tIns="41910" rIns="293054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pc="0" dirty="0" err="1">
              <a:latin typeface="Roboto Condensed"/>
            </a:rPr>
            <a:t>Bước</a:t>
          </a:r>
          <a:r>
            <a:rPr lang="en-US" sz="3300" b="1" kern="1200" spc="0" dirty="0">
              <a:latin typeface="Roboto Condensed"/>
            </a:rPr>
            <a:t> 3: </a:t>
          </a:r>
          <a:r>
            <a:rPr lang="en-US" sz="3300" kern="1200" spc="0" dirty="0" err="1">
              <a:latin typeface="Roboto Condensed"/>
            </a:rPr>
            <a:t>Trao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đổi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đánh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giá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rút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kinh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nghiệm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sau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khi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nói</a:t>
          </a:r>
          <a:r>
            <a:rPr lang="en-US" sz="3300" kern="1200" spc="0" dirty="0">
              <a:latin typeface="Roboto Condensed"/>
            </a:rPr>
            <a:t> (</a:t>
          </a:r>
          <a:r>
            <a:rPr lang="en-US" sz="3300" kern="1200" spc="0" dirty="0" err="1">
              <a:latin typeface="Roboto Condensed"/>
            </a:rPr>
            <a:t>sử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dụng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bảng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kiểm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để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tự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nhận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xét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và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nhận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xét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sản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phẩm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bạn</a:t>
          </a:r>
          <a:r>
            <a:rPr lang="en-US" sz="3300" kern="1200" spc="0" dirty="0">
              <a:latin typeface="Roboto Condensed"/>
            </a:rPr>
            <a:t>)</a:t>
          </a:r>
        </a:p>
      </dsp:txBody>
      <dsp:txXfrm>
        <a:off x="9305963" y="1846683"/>
        <a:ext cx="3765362" cy="3765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0E681-D472-4A47-B9A6-B62BB71D1B9D}">
      <dsp:nvSpPr>
        <dsp:cNvPr id="0" name=""/>
        <dsp:cNvSpPr/>
      </dsp:nvSpPr>
      <dsp:spPr>
        <a:xfrm>
          <a:off x="0" y="97611"/>
          <a:ext cx="12545508" cy="15200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>
              <a:latin typeface="Roboto Condensed"/>
            </a:rPr>
            <a:t>- HS thực hiện trình bày bài nói theo nhóm</a:t>
          </a:r>
          <a:endParaRPr lang="en-US" sz="3900" kern="1200" dirty="0"/>
        </a:p>
      </dsp:txBody>
      <dsp:txXfrm>
        <a:off x="74203" y="171814"/>
        <a:ext cx="12397102" cy="1371643"/>
      </dsp:txXfrm>
    </dsp:sp>
    <dsp:sp modelId="{03CBAFC4-B93A-E64A-8AC3-E68583ABA6AD}">
      <dsp:nvSpPr>
        <dsp:cNvPr id="0" name=""/>
        <dsp:cNvSpPr/>
      </dsp:nvSpPr>
      <dsp:spPr>
        <a:xfrm>
          <a:off x="0" y="1729981"/>
          <a:ext cx="12545508" cy="152004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>
              <a:latin typeface="Roboto Condensed"/>
            </a:rPr>
            <a:t>- Các nhóm có 10 phút để luyện tập nói trong nhóm</a:t>
          </a:r>
          <a:endParaRPr lang="en-US" sz="3900" kern="1200" dirty="0">
            <a:latin typeface="Roboto Condensed"/>
          </a:endParaRPr>
        </a:p>
      </dsp:txBody>
      <dsp:txXfrm>
        <a:off x="74203" y="1804184"/>
        <a:ext cx="12397102" cy="1371643"/>
      </dsp:txXfrm>
    </dsp:sp>
    <dsp:sp modelId="{B901EE1E-AEC3-D94F-8FAE-4EB558F193DD}">
      <dsp:nvSpPr>
        <dsp:cNvPr id="0" name=""/>
        <dsp:cNvSpPr/>
      </dsp:nvSpPr>
      <dsp:spPr>
        <a:xfrm>
          <a:off x="0" y="3362350"/>
          <a:ext cx="12545508" cy="152004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>
              <a:latin typeface="Roboto Condensed"/>
            </a:rPr>
            <a:t>- Mỗi nhóm có tối đa 5 phút trình bày bài nói và 5 phút để lắng nghe nhận xét cũng như phản hồi nhận xét của các nhóm</a:t>
          </a:r>
          <a:endParaRPr lang="en-US" sz="3900" kern="1200" dirty="0">
            <a:latin typeface="Roboto Condensed"/>
          </a:endParaRPr>
        </a:p>
      </dsp:txBody>
      <dsp:txXfrm>
        <a:off x="74203" y="3436553"/>
        <a:ext cx="12397102" cy="1371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BBDD3-73EA-B949-A956-5907329C7ADF}">
      <dsp:nvSpPr>
        <dsp:cNvPr id="0" name=""/>
        <dsp:cNvSpPr/>
      </dsp:nvSpPr>
      <dsp:spPr>
        <a:xfrm>
          <a:off x="1884" y="1132332"/>
          <a:ext cx="3675667" cy="36756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2284" tIns="35560" rIns="202284" bIns="35560" numCol="1" spcCol="1270" anchor="ctr" anchorCtr="0">
          <a:noAutofit/>
        </a:bodyPr>
        <a:lstStyle/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Roboto Condensed"/>
            </a:rPr>
            <a:t>HS </a:t>
          </a:r>
          <a:r>
            <a:rPr lang="en-US" sz="2800" kern="1200" dirty="0" err="1">
              <a:latin typeface="Roboto Condensed"/>
            </a:rPr>
            <a:t>vận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dụng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kĩ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năng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nói</a:t>
          </a:r>
          <a:r>
            <a:rPr lang="en-US" sz="2800" kern="1200" dirty="0">
              <a:latin typeface="Roboto Condensed"/>
            </a:rPr>
            <a:t> - </a:t>
          </a:r>
          <a:r>
            <a:rPr lang="en-US" sz="2800" kern="1200" dirty="0" err="1">
              <a:latin typeface="Roboto Condensed"/>
            </a:rPr>
            <a:t>nghe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để</a:t>
          </a:r>
          <a:r>
            <a:rPr lang="vi-VN" sz="2800" kern="1200" dirty="0">
              <a:latin typeface="Roboto Condensed"/>
            </a:rPr>
            <a:t> kể về một kỉ niệm của bản thân</a:t>
          </a:r>
          <a:r>
            <a:rPr lang="en-US" sz="2800" kern="1200" dirty="0">
              <a:latin typeface="Roboto Condensed"/>
            </a:rPr>
            <a:t>, </a:t>
          </a:r>
          <a:r>
            <a:rPr lang="en-US" sz="2800" kern="1200" dirty="0" err="1">
              <a:latin typeface="Roboto Condensed"/>
            </a:rPr>
            <a:t>không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đọc</a:t>
          </a:r>
          <a:r>
            <a:rPr lang="en-US" sz="2800" kern="1200" dirty="0">
              <a:latin typeface="Roboto Condensed"/>
            </a:rPr>
            <a:t>,…</a:t>
          </a:r>
          <a:endParaRPr lang="en-US" sz="2800" kern="1200" dirty="0"/>
        </a:p>
      </dsp:txBody>
      <dsp:txXfrm>
        <a:off x="540173" y="1670621"/>
        <a:ext cx="2599089" cy="2599089"/>
      </dsp:txXfrm>
    </dsp:sp>
    <dsp:sp modelId="{79D6E23C-A6C0-B24E-A78C-9196434E398F}">
      <dsp:nvSpPr>
        <dsp:cNvPr id="0" name=""/>
        <dsp:cNvSpPr/>
      </dsp:nvSpPr>
      <dsp:spPr>
        <a:xfrm>
          <a:off x="2942419" y="1132332"/>
          <a:ext cx="3675667" cy="3675667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2284" tIns="35560" rIns="202284" bIns="35560" numCol="1" spcCol="1270" anchor="ctr" anchorCtr="0">
          <a:noAutofit/>
        </a:bodyPr>
        <a:lstStyle/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Roboto Condensed"/>
            </a:rPr>
            <a:t>Video quay </a:t>
          </a:r>
          <a:r>
            <a:rPr lang="en-US" sz="2800" kern="1200" dirty="0" err="1">
              <a:latin typeface="Roboto Condensed"/>
            </a:rPr>
            <a:t>rõ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tối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thiểu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là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chân</a:t>
          </a:r>
          <a:r>
            <a:rPr lang="en-US" sz="2800" kern="1200" dirty="0">
              <a:latin typeface="Roboto Condensed"/>
            </a:rPr>
            <a:t> dung </a:t>
          </a:r>
          <a:r>
            <a:rPr lang="en-US" sz="2800" kern="1200" dirty="0" err="1">
              <a:latin typeface="Roboto Condensed"/>
            </a:rPr>
            <a:t>học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sinh</a:t>
          </a:r>
          <a:r>
            <a:rPr lang="en-US" sz="2800" kern="1200" dirty="0">
              <a:latin typeface="Roboto Condensed"/>
            </a:rPr>
            <a:t>, quay </a:t>
          </a:r>
          <a:r>
            <a:rPr lang="en-US" sz="2800" kern="1200" dirty="0" err="1">
              <a:latin typeface="Roboto Condensed"/>
            </a:rPr>
            <a:t>ngang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điện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thoại</a:t>
          </a:r>
          <a:endParaRPr lang="en-US" sz="2800" kern="1200" dirty="0">
            <a:latin typeface="Roboto Condensed"/>
          </a:endParaRPr>
        </a:p>
      </dsp:txBody>
      <dsp:txXfrm>
        <a:off x="3480708" y="1670621"/>
        <a:ext cx="2599089" cy="2599089"/>
      </dsp:txXfrm>
    </dsp:sp>
    <dsp:sp modelId="{F1C4CB41-D3E1-CD4F-BA32-CA82A606AB0C}">
      <dsp:nvSpPr>
        <dsp:cNvPr id="0" name=""/>
        <dsp:cNvSpPr/>
      </dsp:nvSpPr>
      <dsp:spPr>
        <a:xfrm>
          <a:off x="5882953" y="1132332"/>
          <a:ext cx="3675667" cy="3675667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2284" tIns="35560" rIns="202284" bIns="35560" numCol="1" spcCol="1270" anchor="ctr" anchorCtr="0">
          <a:noAutofit/>
        </a:bodyPr>
        <a:lstStyle/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err="1">
              <a:latin typeface="Roboto Condensed"/>
            </a:rPr>
            <a:t>Âm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thanh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rõ</a:t>
          </a:r>
          <a:r>
            <a:rPr lang="en-US" sz="2800" kern="1200" dirty="0">
              <a:latin typeface="Roboto Condensed"/>
            </a:rPr>
            <a:t>, </a:t>
          </a:r>
          <a:r>
            <a:rPr lang="en-US" sz="2800" kern="1200" dirty="0" err="1">
              <a:latin typeface="Roboto Condensed"/>
            </a:rPr>
            <a:t>không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lẫn</a:t>
          </a:r>
          <a:r>
            <a:rPr lang="en-US" sz="2800" kern="1200" dirty="0">
              <a:latin typeface="Roboto Condensed"/>
            </a:rPr>
            <a:t> </a:t>
          </a:r>
        </a:p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err="1">
              <a:latin typeface="Roboto Condensed"/>
            </a:rPr>
            <a:t>tạp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âm</a:t>
          </a:r>
          <a:endParaRPr lang="en-US" sz="2800" kern="1200" dirty="0">
            <a:latin typeface="Roboto Condensed"/>
          </a:endParaRPr>
        </a:p>
      </dsp:txBody>
      <dsp:txXfrm>
        <a:off x="6421242" y="1670621"/>
        <a:ext cx="2599089" cy="2599089"/>
      </dsp:txXfrm>
    </dsp:sp>
    <dsp:sp modelId="{25D99287-0E05-3548-B884-D74FF228BC88}">
      <dsp:nvSpPr>
        <dsp:cNvPr id="0" name=""/>
        <dsp:cNvSpPr/>
      </dsp:nvSpPr>
      <dsp:spPr>
        <a:xfrm>
          <a:off x="8823487" y="1132332"/>
          <a:ext cx="3675667" cy="3675667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2284" tIns="35560" rIns="202284" bIns="35560" numCol="1" spcCol="1270" anchor="ctr" anchorCtr="0">
          <a:noAutofit/>
        </a:bodyPr>
        <a:lstStyle/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Roboto Condensed"/>
            </a:rPr>
            <a:t>Độ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dài</a:t>
          </a:r>
          <a:r>
            <a:rPr lang="en-US" sz="2800" kern="1200" dirty="0">
              <a:latin typeface="Roboto Condensed"/>
            </a:rPr>
            <a:t> video </a:t>
          </a:r>
          <a:r>
            <a:rPr lang="en-US" sz="2800" kern="1200" dirty="0" err="1">
              <a:latin typeface="Roboto Condensed"/>
            </a:rPr>
            <a:t>không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quá</a:t>
          </a:r>
          <a:r>
            <a:rPr lang="en-US" sz="2800" kern="1200" dirty="0">
              <a:latin typeface="Roboto Condensed"/>
            </a:rPr>
            <a:t> 10 </a:t>
          </a:r>
          <a:r>
            <a:rPr lang="en-US" sz="2800" kern="1200" dirty="0" err="1">
              <a:latin typeface="Roboto Condensed"/>
            </a:rPr>
            <a:t>phút</a:t>
          </a:r>
          <a:endParaRPr lang="en-US" sz="2800" kern="1200" dirty="0">
            <a:latin typeface="Roboto Condensed"/>
          </a:endParaRPr>
        </a:p>
      </dsp:txBody>
      <dsp:txXfrm>
        <a:off x="9361776" y="1670621"/>
        <a:ext cx="2599089" cy="2599089"/>
      </dsp:txXfrm>
    </dsp:sp>
    <dsp:sp modelId="{61CA7285-F795-3347-AE53-F4C9747431BD}">
      <dsp:nvSpPr>
        <dsp:cNvPr id="0" name=""/>
        <dsp:cNvSpPr/>
      </dsp:nvSpPr>
      <dsp:spPr>
        <a:xfrm>
          <a:off x="11764021" y="1132332"/>
          <a:ext cx="3675667" cy="367566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2284" tIns="35560" rIns="202284" bIns="35560" numCol="1" spcCol="1270" anchor="ctr" anchorCtr="0">
          <a:noAutofit/>
        </a:bodyPr>
        <a:lstStyle/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Roboto Condensed"/>
            </a:rPr>
            <a:t>Hạn</a:t>
          </a:r>
          <a:r>
            <a:rPr lang="en-US" sz="2800" kern="1200" dirty="0">
              <a:latin typeface="Roboto Condensed"/>
            </a:rPr>
            <a:t> </a:t>
          </a:r>
          <a:r>
            <a:rPr lang="en-US" sz="2800" kern="1200" dirty="0" err="1">
              <a:latin typeface="Roboto Condensed"/>
            </a:rPr>
            <a:t>nộp</a:t>
          </a:r>
          <a:r>
            <a:rPr lang="en-US" sz="2800" kern="1200" dirty="0">
              <a:latin typeface="Roboto Condensed"/>
            </a:rPr>
            <a:t>: 1 </a:t>
          </a:r>
          <a:r>
            <a:rPr lang="en-US" sz="2800" kern="1200" dirty="0" err="1">
              <a:latin typeface="Roboto Condensed"/>
            </a:rPr>
            <a:t>tuần</a:t>
          </a:r>
          <a:r>
            <a:rPr lang="en-US" sz="2800" kern="1200" dirty="0">
              <a:latin typeface="Roboto Condensed"/>
            </a:rPr>
            <a:t> </a:t>
          </a:r>
        </a:p>
      </dsp:txBody>
      <dsp:txXfrm>
        <a:off x="12302310" y="1670621"/>
        <a:ext cx="2599089" cy="2599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BB3B3-703F-457C-8470-9CCC03A8BF7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8B744-A742-496A-836F-2D1BEAEA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8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8B744-A742-496A-836F-2D1BEAEA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6" Type="http://schemas.openxmlformats.org/officeDocument/2006/relationships/image" Target="../media/image10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image" Target="../media/image99.svg"/><Relationship Id="rId15" Type="http://schemas.openxmlformats.org/officeDocument/2006/relationships/image" Target="../media/image57.png"/><Relationship Id="rId10" Type="http://schemas.openxmlformats.org/officeDocument/2006/relationships/image" Target="../media/image30.png"/><Relationship Id="rId4" Type="http://schemas.openxmlformats.org/officeDocument/2006/relationships/image" Target="../media/image52.png"/><Relationship Id="rId9" Type="http://schemas.openxmlformats.org/officeDocument/2006/relationships/image" Target="../media/image69.svg"/><Relationship Id="rId14" Type="http://schemas.openxmlformats.org/officeDocument/2006/relationships/image" Target="../media/image10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8.svg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81.svg"/><Relationship Id="rId7" Type="http://schemas.openxmlformats.org/officeDocument/2006/relationships/image" Target="../media/image91.svg"/><Relationship Id="rId12" Type="http://schemas.openxmlformats.org/officeDocument/2006/relationships/image" Target="../media/image61.png"/><Relationship Id="rId17" Type="http://schemas.openxmlformats.org/officeDocument/2006/relationships/diagramLayout" Target="../diagrams/layout3.xml"/><Relationship Id="rId2" Type="http://schemas.openxmlformats.org/officeDocument/2006/relationships/image" Target="../media/image43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2.svg"/><Relationship Id="rId5" Type="http://schemas.openxmlformats.org/officeDocument/2006/relationships/image" Target="../media/image83.svg"/><Relationship Id="rId15" Type="http://schemas.openxmlformats.org/officeDocument/2006/relationships/image" Target="../media/image95.svg"/><Relationship Id="rId10" Type="http://schemas.openxmlformats.org/officeDocument/2006/relationships/image" Target="../media/image60.png"/><Relationship Id="rId19" Type="http://schemas.openxmlformats.org/officeDocument/2006/relationships/diagramColors" Target="../diagrams/colors3.xml"/><Relationship Id="rId4" Type="http://schemas.openxmlformats.org/officeDocument/2006/relationships/image" Target="../media/image44.png"/><Relationship Id="rId9" Type="http://schemas.openxmlformats.org/officeDocument/2006/relationships/image" Target="../media/image89.sv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7.png"/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12" Type="http://schemas.openxmlformats.org/officeDocument/2006/relationships/image" Target="../media/image10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99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69.svg"/><Relationship Id="rId14" Type="http://schemas.openxmlformats.org/officeDocument/2006/relationships/image" Target="../media/image10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19.png"/><Relationship Id="rId1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diagramLayout" Target="../diagrams/layou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diagramData" Target="../diagrams/data1.xml"/><Relationship Id="rId5" Type="http://schemas.openxmlformats.org/officeDocument/2006/relationships/image" Target="../media/image14.svg"/><Relationship Id="rId15" Type="http://schemas.microsoft.com/office/2007/relationships/diagramDrawing" Target="../diagrams/drawing1.xml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47.sv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2.svg"/><Relationship Id="rId4" Type="http://schemas.openxmlformats.org/officeDocument/2006/relationships/image" Target="../media/image28.pn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67.svg"/><Relationship Id="rId2" Type="http://schemas.openxmlformats.org/officeDocument/2006/relationships/image" Target="../media/image31.png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35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79.svg"/><Relationship Id="rId5" Type="http://schemas.openxmlformats.org/officeDocument/2006/relationships/image" Target="../media/image73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7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48.png"/><Relationship Id="rId18" Type="http://schemas.openxmlformats.org/officeDocument/2006/relationships/image" Target="../media/image95.svg"/><Relationship Id="rId3" Type="http://schemas.openxmlformats.org/officeDocument/2006/relationships/image" Target="../media/image43.png"/><Relationship Id="rId21" Type="http://schemas.openxmlformats.org/officeDocument/2006/relationships/diagramQuickStyle" Target="../diagrams/quickStyle2.xml"/><Relationship Id="rId7" Type="http://schemas.openxmlformats.org/officeDocument/2006/relationships/image" Target="../media/image45.png"/><Relationship Id="rId12" Type="http://schemas.openxmlformats.org/officeDocument/2006/relationships/image" Target="../media/image89.svg"/><Relationship Id="rId17" Type="http://schemas.openxmlformats.org/officeDocument/2006/relationships/image" Target="../media/image50.png"/><Relationship Id="rId2" Type="http://schemas.openxmlformats.org/officeDocument/2006/relationships/image" Target="../media/image31.png"/><Relationship Id="rId16" Type="http://schemas.openxmlformats.org/officeDocument/2006/relationships/image" Target="../media/image93.svg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microsoft.com/office/2007/relationships/diagramDrawing" Target="../diagrams/drawing2.xml"/><Relationship Id="rId10" Type="http://schemas.openxmlformats.org/officeDocument/2006/relationships/image" Target="../media/image87.svg"/><Relationship Id="rId19" Type="http://schemas.openxmlformats.org/officeDocument/2006/relationships/diagramData" Target="../diagrams/data2.xml"/><Relationship Id="rId4" Type="http://schemas.openxmlformats.org/officeDocument/2006/relationships/image" Target="../media/image81.svg"/><Relationship Id="rId9" Type="http://schemas.openxmlformats.org/officeDocument/2006/relationships/image" Target="../media/image46.png"/><Relationship Id="rId14" Type="http://schemas.openxmlformats.org/officeDocument/2006/relationships/image" Target="../media/image91.svg"/><Relationship Id="rId22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860216"/>
            <a:ext cx="16045583" cy="85665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954779" y="495326"/>
            <a:ext cx="4378441" cy="1066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66293" y="2616548"/>
            <a:ext cx="926459" cy="1163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66626" y="7586134"/>
            <a:ext cx="3054775" cy="227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4659" y="4229176"/>
            <a:ext cx="2330857" cy="2267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7629803" y="9524594"/>
            <a:ext cx="3028394" cy="544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665" t="12429" r="13075" b="104"/>
          <a:stretch>
            <a:fillRect/>
          </a:stretch>
        </p:blipFill>
        <p:spPr>
          <a:xfrm>
            <a:off x="14450549" y="0"/>
            <a:ext cx="3837451" cy="36293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650384">
            <a:off x="14992736" y="4136109"/>
            <a:ext cx="1521321" cy="126408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84563" y="3699065"/>
            <a:ext cx="11036797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3000" b="1" spc="90" dirty="0">
                <a:solidFill>
                  <a:srgbClr val="D479A2"/>
                </a:solidFill>
                <a:latin typeface="Fraunces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2643" t="29725"/>
          <a:stretch>
            <a:fillRect/>
          </a:stretch>
        </p:blipFill>
        <p:spPr>
          <a:xfrm flipV="1">
            <a:off x="0" y="8101341"/>
            <a:ext cx="2434716" cy="21675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0157">
            <a:off x="7181183" y="-761934"/>
            <a:ext cx="2889438" cy="3067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6362" r="1841" b="38670"/>
          <a:stretch>
            <a:fillRect/>
          </a:stretch>
        </p:blipFill>
        <p:spPr>
          <a:xfrm rot="5400000">
            <a:off x="-517976" y="517976"/>
            <a:ext cx="3083571" cy="20476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B74429-5121-6FB2-BB08-BE429DB321AB}"/>
              </a:ext>
            </a:extLst>
          </p:cNvPr>
          <p:cNvGrpSpPr/>
          <p:nvPr/>
        </p:nvGrpSpPr>
        <p:grpSpPr>
          <a:xfrm>
            <a:off x="1648745" y="4056264"/>
            <a:ext cx="6491374" cy="4391703"/>
            <a:chOff x="1648745" y="4056264"/>
            <a:chExt cx="6491374" cy="4391703"/>
          </a:xfrm>
        </p:grpSpPr>
        <p:grpSp>
          <p:nvGrpSpPr>
            <p:cNvPr id="2" name="Group 2"/>
            <p:cNvGrpSpPr/>
            <p:nvPr/>
          </p:nvGrpSpPr>
          <p:grpSpPr>
            <a:xfrm>
              <a:off x="1648745" y="4347407"/>
              <a:ext cx="6491374" cy="4100560"/>
              <a:chOff x="0" y="0"/>
              <a:chExt cx="3622362" cy="2288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A5B2D3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1823322" y="4457687"/>
              <a:ext cx="6142219" cy="3880001"/>
              <a:chOff x="0" y="0"/>
              <a:chExt cx="3622362" cy="228822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FFFAF2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997699" y="4056264"/>
              <a:ext cx="3295266" cy="80284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113942">
            <a:off x="5492068" y="6895912"/>
            <a:ext cx="1382001" cy="114831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23322" y="1556859"/>
            <a:ext cx="6639388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IV. ĐÁNH GIÁ,</a:t>
            </a:r>
          </a:p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RÚT KINH NGHIỆM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34716" y="5628067"/>
            <a:ext cx="5705403" cy="137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9"/>
              </a:lnSpc>
            </a:pPr>
            <a:r>
              <a:rPr lang="en-US" sz="3600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Đánh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dựa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kiểm</a:t>
            </a:r>
            <a:endParaRPr lang="en-US" sz="3600" dirty="0">
              <a:solidFill>
                <a:srgbClr val="000000"/>
              </a:solidFill>
              <a:latin typeface="Roboto Condensed"/>
            </a:endParaRPr>
          </a:p>
          <a:p>
            <a:pPr algn="just">
              <a:lnSpc>
                <a:spcPts val="5609"/>
              </a:lnSpc>
            </a:pPr>
            <a:r>
              <a:rPr lang="en-US" sz="3600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kinh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nghiệm</a:t>
            </a:r>
            <a:endParaRPr lang="en-US" sz="3600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alphaModFix amt="58000"/>
          </a:blip>
          <a:srcRect/>
          <a:stretch>
            <a:fillRect/>
          </a:stretch>
        </p:blipFill>
        <p:spPr>
          <a:xfrm>
            <a:off x="10443790" y="-2336266"/>
            <a:ext cx="10482149" cy="102987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567073" y="2471569"/>
            <a:ext cx="1268667" cy="18287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853235" y="2033308"/>
            <a:ext cx="11616366" cy="1282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E34AD48-E278-4EEB-CD81-9E07768FF9DE}"/>
              </a:ext>
            </a:extLst>
          </p:cNvPr>
          <p:cNvGrpSpPr/>
          <p:nvPr/>
        </p:nvGrpSpPr>
        <p:grpSpPr>
          <a:xfrm>
            <a:off x="804677" y="730469"/>
            <a:ext cx="16873723" cy="9220190"/>
            <a:chOff x="1679207" y="951584"/>
            <a:chExt cx="14122620" cy="793067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79207" y="951584"/>
              <a:ext cx="14122620" cy="7930677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07933" y="1136181"/>
              <a:ext cx="13464927" cy="7561342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67904" y="1878205"/>
            <a:ext cx="793653" cy="9965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96376">
            <a:off x="16553246" y="4511171"/>
            <a:ext cx="1522018" cy="12646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9109237" y="1511554"/>
            <a:ext cx="3785256" cy="6801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4677" y="730468"/>
            <a:ext cx="2203859" cy="1944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81402">
            <a:off x="12842248" y="9359623"/>
            <a:ext cx="616586" cy="6165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466545" y="1462104"/>
            <a:ext cx="465410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V. VẬN DỤNG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0645" y="2607201"/>
            <a:ext cx="14669864" cy="1943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Mỗi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HS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hiện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nhiệm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vụ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kể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vi-VN" sz="3600" dirty="0">
                <a:solidFill>
                  <a:srgbClr val="253140"/>
                </a:solidFill>
                <a:latin typeface="Roboto Condensed"/>
              </a:rPr>
              <a:t>về một kỉ niệm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bản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thân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– quay video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gửi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lại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cho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GV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3600" dirty="0">
                <a:solidFill>
                  <a:srgbClr val="253140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Yêu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253140"/>
                </a:solidFill>
                <a:latin typeface="Roboto Condensed"/>
              </a:rPr>
              <a:t>cầu</a:t>
            </a:r>
            <a:r>
              <a:rPr lang="en-US" sz="3600" dirty="0">
                <a:solidFill>
                  <a:srgbClr val="253140"/>
                </a:solidFill>
                <a:latin typeface="Roboto Condensed"/>
              </a:rPr>
              <a:t>: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87290A5-15B3-C4F8-143B-F1BAA7D3F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185985"/>
              </p:ext>
            </p:extLst>
          </p:nvPr>
        </p:nvGraphicFramePr>
        <p:xfrm>
          <a:off x="1697149" y="4138777"/>
          <a:ext cx="15441574" cy="594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2643" t="29725"/>
          <a:stretch>
            <a:fillRect/>
          </a:stretch>
        </p:blipFill>
        <p:spPr>
          <a:xfrm flipV="1">
            <a:off x="0" y="8101341"/>
            <a:ext cx="2434716" cy="21675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0157">
            <a:off x="7181183" y="-761934"/>
            <a:ext cx="2889438" cy="3067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6362" r="1841" b="38670"/>
          <a:stretch>
            <a:fillRect/>
          </a:stretch>
        </p:blipFill>
        <p:spPr>
          <a:xfrm rot="5400000">
            <a:off x="-517976" y="517976"/>
            <a:ext cx="3083571" cy="20476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B74429-5121-6FB2-BB08-BE429DB321AB}"/>
              </a:ext>
            </a:extLst>
          </p:cNvPr>
          <p:cNvGrpSpPr/>
          <p:nvPr/>
        </p:nvGrpSpPr>
        <p:grpSpPr>
          <a:xfrm>
            <a:off x="1229028" y="2225723"/>
            <a:ext cx="9506375" cy="6803977"/>
            <a:chOff x="1648745" y="4056264"/>
            <a:chExt cx="6491374" cy="4391703"/>
          </a:xfrm>
        </p:grpSpPr>
        <p:grpSp>
          <p:nvGrpSpPr>
            <p:cNvPr id="2" name="Group 2"/>
            <p:cNvGrpSpPr/>
            <p:nvPr/>
          </p:nvGrpSpPr>
          <p:grpSpPr>
            <a:xfrm>
              <a:off x="1648745" y="4347407"/>
              <a:ext cx="6491374" cy="4100560"/>
              <a:chOff x="0" y="0"/>
              <a:chExt cx="3622362" cy="2288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A5B2D3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1823322" y="4457687"/>
              <a:ext cx="6142219" cy="3880001"/>
              <a:chOff x="0" y="0"/>
              <a:chExt cx="3622362" cy="228822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FFFAF2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997699" y="4056264"/>
              <a:ext cx="3295266" cy="802847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721205" y="3712801"/>
            <a:ext cx="10014198" cy="3936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12000" b="1" dirty="0">
                <a:solidFill>
                  <a:srgbClr val="6F69AC"/>
                </a:solidFill>
                <a:latin typeface="Fraunces"/>
              </a:rPr>
              <a:t>HẸN </a:t>
            </a:r>
          </a:p>
          <a:p>
            <a:pPr algn="ctr">
              <a:lnSpc>
                <a:spcPct val="110000"/>
              </a:lnSpc>
            </a:pPr>
            <a:r>
              <a:rPr lang="vi-VN" sz="12000" b="1" dirty="0">
                <a:solidFill>
                  <a:srgbClr val="6F69AC"/>
                </a:solidFill>
                <a:latin typeface="Fraunces"/>
              </a:rPr>
              <a:t>GẶP LẠI!</a:t>
            </a:r>
            <a:endParaRPr lang="en-US" sz="12000" b="1" dirty="0">
              <a:solidFill>
                <a:srgbClr val="6F69AC"/>
              </a:solidFill>
              <a:latin typeface="Fraunce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alphaModFix amt="58000"/>
          </a:blip>
          <a:srcRect/>
          <a:stretch>
            <a:fillRect/>
          </a:stretch>
        </p:blipFill>
        <p:spPr>
          <a:xfrm>
            <a:off x="10443790" y="-2336266"/>
            <a:ext cx="10482149" cy="102987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567073" y="2471569"/>
            <a:ext cx="1268667" cy="18287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870180" y="241404"/>
            <a:ext cx="8877250" cy="98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1208" y="860216"/>
            <a:ext cx="16045583" cy="85665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954779" y="495326"/>
            <a:ext cx="4378441" cy="10667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90800" y="2616548"/>
            <a:ext cx="926459" cy="11633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66626" y="7971704"/>
            <a:ext cx="3054775" cy="227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4659" y="4229176"/>
            <a:ext cx="2330857" cy="2267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7629803" y="9524594"/>
            <a:ext cx="3028394" cy="544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665" t="12429" r="13075" b="104"/>
          <a:stretch>
            <a:fillRect/>
          </a:stretch>
        </p:blipFill>
        <p:spPr>
          <a:xfrm>
            <a:off x="14450549" y="0"/>
            <a:ext cx="3837451" cy="36293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29522" y="2062929"/>
            <a:ext cx="9817596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vi-VN" sz="10035" b="1" spc="90" dirty="0">
                <a:solidFill>
                  <a:srgbClr val="D479A2"/>
                </a:solidFill>
                <a:latin typeface="Fraunces"/>
              </a:rPr>
              <a:t>LỜI MUỐN NÓI</a:t>
            </a:r>
            <a:endParaRPr lang="en-US" sz="10035" b="1" spc="90" dirty="0">
              <a:solidFill>
                <a:srgbClr val="D479A2"/>
              </a:solidFill>
              <a:latin typeface="Fraunce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76602" y="4229177"/>
            <a:ext cx="12804332" cy="5253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GV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cho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học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sinh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đếm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1,2,3 và chia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lớp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thành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3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nhóm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NIỀM VUI, NỖI BUỒN, ĐIỀU MONG ƯỚC</a:t>
            </a:r>
            <a:endParaRPr lang="vi-VN" sz="3800" dirty="0">
              <a:solidFill>
                <a:srgbClr val="6F69A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GV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cho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HS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bốc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thăm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chủ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đề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Tết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ngày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khai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trường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nghỉ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hè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Trung Thu, Noel,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Sinh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nhật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….</a:t>
            </a:r>
            <a:endParaRPr lang="vi-VN" sz="3800" dirty="0">
              <a:solidFill>
                <a:srgbClr val="6F69A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Dựa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vào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chủ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đề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bốc</a:t>
            </a:r>
            <a:r>
              <a:rPr lang="vi-VN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thăm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được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HS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sẽ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chia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sẻ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ngắn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2-3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câu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niềm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vui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/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nỗi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buồn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/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mong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ước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mình</a:t>
            </a:r>
            <a:r>
              <a:rPr lang="en-US" sz="3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3800" dirty="0">
              <a:solidFill>
                <a:srgbClr val="6F69A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09028">
            <a:off x="643561" y="8246589"/>
            <a:ext cx="1267245" cy="1214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2596"/>
          <a:stretch>
            <a:fillRect/>
          </a:stretch>
        </p:blipFill>
        <p:spPr>
          <a:xfrm rot="-5400000" flipV="1">
            <a:off x="15596506" y="1560261"/>
            <a:ext cx="1335062" cy="40479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20712" cy="19807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8916">
            <a:off x="4575543" y="4798575"/>
            <a:ext cx="10678922" cy="20957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95632" y="3437092"/>
            <a:ext cx="481551" cy="20383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17210" t="24148"/>
          <a:stretch>
            <a:fillRect/>
          </a:stretch>
        </p:blipFill>
        <p:spPr>
          <a:xfrm flipH="1" flipV="1">
            <a:off x="15687747" y="7952309"/>
            <a:ext cx="2600253" cy="23346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3714" t="22934"/>
          <a:stretch>
            <a:fillRect/>
          </a:stretch>
        </p:blipFill>
        <p:spPr>
          <a:xfrm rot="5400000">
            <a:off x="15929052" y="-261085"/>
            <a:ext cx="2660495" cy="25029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553200" y="1226484"/>
            <a:ext cx="6069496" cy="59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  <a:spcBef>
                <a:spcPct val="0"/>
              </a:spcBef>
            </a:pPr>
            <a:r>
              <a:rPr lang="en-US" sz="3600" b="1" spc="180" dirty="0">
                <a:solidFill>
                  <a:srgbClr val="000000"/>
                </a:solidFill>
                <a:latin typeface="Fraunces"/>
              </a:rPr>
              <a:t>BÀI </a:t>
            </a:r>
            <a:r>
              <a:rPr lang="vi-VN" sz="3600" b="1" spc="180" dirty="0">
                <a:solidFill>
                  <a:srgbClr val="000000"/>
                </a:solidFill>
                <a:latin typeface="Fraunces"/>
              </a:rPr>
              <a:t>3: KÍ</a:t>
            </a:r>
            <a:endParaRPr lang="en-US" sz="3600" b="1" spc="180" dirty="0">
              <a:solidFill>
                <a:srgbClr val="000000"/>
              </a:solidFill>
              <a:latin typeface="Fraunce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53200" y="2338239"/>
            <a:ext cx="6372572" cy="71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  <a:spcBef>
                <a:spcPct val="0"/>
              </a:spcBef>
            </a:pPr>
            <a:r>
              <a:rPr lang="en-US" sz="4256" b="1" spc="212" dirty="0">
                <a:solidFill>
                  <a:srgbClr val="000000"/>
                </a:solidFill>
                <a:latin typeface="Roboto Condensed"/>
              </a:rPr>
              <a:t>KĨ NĂNG NÓI VÀ NGHE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12584" y="3415401"/>
            <a:ext cx="12703203" cy="4954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84"/>
              </a:lnSpc>
            </a:pPr>
            <a:r>
              <a:rPr lang="en-US" sz="9417" b="1" spc="37" dirty="0">
                <a:solidFill>
                  <a:srgbClr val="2C2760"/>
                </a:solidFill>
                <a:latin typeface="Fraunces"/>
              </a:rPr>
              <a:t>KỂ </a:t>
            </a:r>
            <a:r>
              <a:rPr lang="vi-VN" sz="9417" b="1" spc="37" dirty="0">
                <a:solidFill>
                  <a:srgbClr val="2C2760"/>
                </a:solidFill>
                <a:latin typeface="Fraunces"/>
              </a:rPr>
              <a:t>VỀ </a:t>
            </a:r>
          </a:p>
          <a:p>
            <a:pPr algn="ctr">
              <a:lnSpc>
                <a:spcPts val="13184"/>
              </a:lnSpc>
            </a:pPr>
            <a:r>
              <a:rPr lang="en-US" sz="9417" b="1" spc="37" dirty="0">
                <a:solidFill>
                  <a:srgbClr val="2C2760"/>
                </a:solidFill>
                <a:latin typeface="Fraunces"/>
              </a:rPr>
              <a:t>MỘT </a:t>
            </a:r>
            <a:r>
              <a:rPr lang="vi-VN" sz="9417" b="1" spc="37" dirty="0">
                <a:solidFill>
                  <a:srgbClr val="2C2760"/>
                </a:solidFill>
                <a:latin typeface="Fraunces"/>
              </a:rPr>
              <a:t>KỈ NIỆM</a:t>
            </a:r>
          </a:p>
          <a:p>
            <a:pPr algn="ctr">
              <a:lnSpc>
                <a:spcPts val="13184"/>
              </a:lnSpc>
            </a:pPr>
            <a:r>
              <a:rPr lang="en-US" sz="9417" b="1" spc="37" dirty="0">
                <a:solidFill>
                  <a:srgbClr val="2C2760"/>
                </a:solidFill>
                <a:latin typeface="Fraunces"/>
              </a:rPr>
              <a:t>CỦA BẢN THÂN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3714" t="22934"/>
          <a:stretch>
            <a:fillRect/>
          </a:stretch>
        </p:blipFill>
        <p:spPr>
          <a:xfrm rot="-10800000">
            <a:off x="16576055" y="8274201"/>
            <a:ext cx="2660495" cy="25029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521" b="7563"/>
          <a:stretch>
            <a:fillRect/>
          </a:stretch>
        </p:blipFill>
        <p:spPr>
          <a:xfrm>
            <a:off x="0" y="8539433"/>
            <a:ext cx="1095507" cy="174756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8537" y="4244116"/>
            <a:ext cx="18221922" cy="0"/>
          </a:xfrm>
          <a:prstGeom prst="line">
            <a:avLst/>
          </a:prstGeom>
          <a:ln w="47625" cap="flat">
            <a:solidFill>
              <a:srgbClr val="6069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926459" y="3803748"/>
            <a:ext cx="3978834" cy="4393686"/>
            <a:chOff x="0" y="0"/>
            <a:chExt cx="5305112" cy="58582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48245"/>
              <a:ext cx="5305112" cy="571000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652556" y="0"/>
              <a:ext cx="745954" cy="1003117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322538"/>
            <a:ext cx="926459" cy="11633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16576055" y="3130976"/>
            <a:ext cx="3028394" cy="5441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7650384">
            <a:off x="14866747" y="2954280"/>
            <a:ext cx="1080159" cy="8975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165166" y="4104700"/>
            <a:ext cx="3978834" cy="4393686"/>
            <a:chOff x="0" y="0"/>
            <a:chExt cx="5305112" cy="585824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48245"/>
              <a:ext cx="5305112" cy="571000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652556" y="0"/>
              <a:ext cx="745954" cy="100311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397453" y="3500661"/>
            <a:ext cx="3978834" cy="4393686"/>
            <a:chOff x="0" y="0"/>
            <a:chExt cx="5305112" cy="585824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48245"/>
              <a:ext cx="5305112" cy="571000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652556" y="0"/>
              <a:ext cx="745954" cy="1003117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07301" y="4640468"/>
            <a:ext cx="3726857" cy="3053173"/>
            <a:chOff x="0" y="-76200"/>
            <a:chExt cx="812800" cy="6658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89674"/>
            </a:xfrm>
            <a:custGeom>
              <a:avLst/>
              <a:gdLst/>
              <a:ahLst/>
              <a:cxnLst/>
              <a:rect l="l" t="t" r="r" b="b"/>
              <a:pathLst>
                <a:path w="812800" h="589674">
                  <a:moveTo>
                    <a:pt x="0" y="0"/>
                  </a:moveTo>
                  <a:lnTo>
                    <a:pt x="812800" y="0"/>
                  </a:lnTo>
                  <a:lnTo>
                    <a:pt x="812800" y="589674"/>
                  </a:lnTo>
                  <a:lnTo>
                    <a:pt x="0" y="589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734995" cy="66587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THINK: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cá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nhân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HS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suy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nghĩ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trả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lời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(2’)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701389" y="5348111"/>
            <a:ext cx="3196551" cy="2833381"/>
            <a:chOff x="0" y="-76200"/>
            <a:chExt cx="697144" cy="6179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80360" cy="458286"/>
            </a:xfrm>
            <a:custGeom>
              <a:avLst/>
              <a:gdLst/>
              <a:ahLst/>
              <a:cxnLst/>
              <a:rect l="l" t="t" r="r" b="b"/>
              <a:pathLst>
                <a:path w="680360" h="458286">
                  <a:moveTo>
                    <a:pt x="0" y="0"/>
                  </a:moveTo>
                  <a:lnTo>
                    <a:pt x="680360" y="0"/>
                  </a:lnTo>
                  <a:lnTo>
                    <a:pt x="680360" y="458286"/>
                  </a:lnTo>
                  <a:lnTo>
                    <a:pt x="0" y="458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697144" cy="617939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PAIR: 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HS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cặp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đôi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bên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cạnh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(1’)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591651" y="4116913"/>
            <a:ext cx="3524077" cy="3953696"/>
            <a:chOff x="0" y="-116590"/>
            <a:chExt cx="828400" cy="9293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5600" y="-116590"/>
              <a:ext cx="812800" cy="88900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SHARE: 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Chia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sẻ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trước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lớp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khi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được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giáo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viên</a:t>
              </a:r>
              <a:r>
                <a:rPr lang="en-US" sz="3399" dirty="0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60699E">
                      <a:alpha val="77647"/>
                    </a:srgbClr>
                  </a:solidFill>
                  <a:latin typeface="Roboto Condensed"/>
                </a:rPr>
                <a:t>mời</a:t>
              </a:r>
              <a:endParaRPr lang="en-US" sz="3399" dirty="0">
                <a:solidFill>
                  <a:srgbClr val="60699E">
                    <a:alpha val="77647"/>
                  </a:srgbClr>
                </a:solidFill>
                <a:latin typeface="Roboto Condensed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62277" y="2802903"/>
            <a:ext cx="3705384" cy="74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D479A2"/>
                </a:solidFill>
                <a:latin typeface="Roboto Condensed Bold"/>
              </a:rPr>
              <a:t>1. Quan </a:t>
            </a:r>
            <a:r>
              <a:rPr lang="en-US" sz="4500" b="1" dirty="0" err="1">
                <a:solidFill>
                  <a:srgbClr val="D479A2"/>
                </a:solidFill>
                <a:latin typeface="Roboto Condensed Bold"/>
              </a:rPr>
              <a:t>sát</a:t>
            </a:r>
            <a:r>
              <a:rPr lang="en-US" sz="4500" b="1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b="1" dirty="0" err="1">
                <a:solidFill>
                  <a:srgbClr val="D479A2"/>
                </a:solidFill>
                <a:latin typeface="Roboto Condensed Bold"/>
              </a:rPr>
              <a:t>mẫu</a:t>
            </a:r>
            <a:endParaRPr lang="en-US" sz="4500" b="1" dirty="0">
              <a:solidFill>
                <a:srgbClr val="D479A2"/>
              </a:solidFill>
              <a:latin typeface="Roboto Condensed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62277" y="761344"/>
            <a:ext cx="16152074" cy="183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I. QUAN SÁT MẪU VÀ TÌM HIỂU CÁCH THỨC THỰC HIỆN KỂ </a:t>
            </a:r>
            <a:r>
              <a:rPr lang="vi-VN" sz="5000" b="1" dirty="0">
                <a:solidFill>
                  <a:srgbClr val="3B3B3B"/>
                </a:solidFill>
                <a:latin typeface="Fraunces"/>
              </a:rPr>
              <a:t>VỀ MỘT KỈ NIỆM </a:t>
            </a:r>
            <a:r>
              <a:rPr lang="en-US" sz="5000" b="1" dirty="0">
                <a:solidFill>
                  <a:srgbClr val="3B3B3B"/>
                </a:solidFill>
                <a:latin typeface="Fraunces"/>
              </a:rPr>
              <a:t>CỦA BẢN THÂN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A2DCE-8543-F061-1855-D3D081133C3E}"/>
              </a:ext>
            </a:extLst>
          </p:cNvPr>
          <p:cNvSpPr txBox="1"/>
          <p:nvPr/>
        </p:nvSpPr>
        <p:spPr>
          <a:xfrm>
            <a:off x="1362277" y="8683055"/>
            <a:ext cx="16152074" cy="158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8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Xem</a:t>
            </a:r>
            <a:r>
              <a:rPr lang="en-US" sz="28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video và </a:t>
            </a:r>
            <a:r>
              <a:rPr lang="en-US" sz="28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trả</a:t>
            </a:r>
            <a:r>
              <a:rPr lang="en-US" sz="28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lời</a:t>
            </a:r>
            <a:r>
              <a:rPr lang="en-US" sz="28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các</a:t>
            </a:r>
            <a:r>
              <a:rPr lang="en-US" sz="28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câu</a:t>
            </a:r>
            <a:r>
              <a:rPr lang="en-US" sz="28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hỏi</a:t>
            </a:r>
            <a:r>
              <a:rPr lang="vi-VN" sz="2800" dirty="0">
                <a:solidFill>
                  <a:srgbClr val="6F69A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en-US" sz="2800" dirty="0">
                <a:solidFill>
                  <a:srgbClr val="6F69AC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https://www.youtube.com/watch?v=sDxVTpUdYxY&amp;list=PL9C6gKLVhTHmAZBOLUqkXSLIIx12Xa_Qm&amp;index=18</a:t>
            </a:r>
          </a:p>
          <a:p>
            <a:endParaRPr lang="en-US" sz="2800" dirty="0">
              <a:solidFill>
                <a:srgbClr val="6F69A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98398" y="5505761"/>
            <a:ext cx="463230" cy="581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665" t="12429" r="13075" b="104"/>
          <a:stretch>
            <a:fillRect/>
          </a:stretch>
        </p:blipFill>
        <p:spPr>
          <a:xfrm>
            <a:off x="14110775" y="3241053"/>
            <a:ext cx="3837451" cy="36293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7735" b="22961"/>
          <a:stretch>
            <a:fillRect/>
          </a:stretch>
        </p:blipFill>
        <p:spPr>
          <a:xfrm>
            <a:off x="7831" y="8411287"/>
            <a:ext cx="2084739" cy="19132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46954">
            <a:off x="16407355" y="8312905"/>
            <a:ext cx="1267245" cy="1214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2802903"/>
            <a:ext cx="13857248" cy="74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2.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Cách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thức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kể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lại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một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trải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nghiệm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bản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thân</a:t>
            </a:r>
            <a:endParaRPr lang="en-US" sz="4500" dirty="0">
              <a:solidFill>
                <a:srgbClr val="D479A2"/>
              </a:solidFill>
              <a:latin typeface="Roboto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2277" y="761344"/>
            <a:ext cx="16152074" cy="183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I. QUAN SÁT MẪU VÀ TÌM HIỂU CÁCH THỨC THỰC HIỆN KỂ LẠI MỘT TRẢI NGHIỆM CỦA BẢN THÂN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941881">
            <a:off x="12313807" y="2635446"/>
            <a:ext cx="7431388" cy="6363126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B5F53C-81CD-90F8-BCD0-C9E0747E7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206391"/>
              </p:ext>
            </p:extLst>
          </p:nvPr>
        </p:nvGraphicFramePr>
        <p:xfrm>
          <a:off x="1828800" y="3036718"/>
          <a:ext cx="13857248" cy="745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6006" y="6332693"/>
            <a:ext cx="1208273" cy="15172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26821" b="22084"/>
          <a:stretch>
            <a:fillRect/>
          </a:stretch>
        </p:blipFill>
        <p:spPr>
          <a:xfrm>
            <a:off x="12022497" y="5917452"/>
            <a:ext cx="6265503" cy="4369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92434">
            <a:off x="16410944" y="8778315"/>
            <a:ext cx="1155324" cy="959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24433">
            <a:off x="15537769" y="-218337"/>
            <a:ext cx="1753535" cy="14570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62277" y="414927"/>
            <a:ext cx="628219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3.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Bảng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kiểm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tham</a:t>
            </a:r>
            <a:r>
              <a:rPr lang="en-US" sz="4500" dirty="0">
                <a:solidFill>
                  <a:srgbClr val="D479A2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D479A2"/>
                </a:solidFill>
                <a:latin typeface="Roboto Condensed Bold"/>
              </a:rPr>
              <a:t>khảo</a:t>
            </a:r>
            <a:endParaRPr lang="en-US" sz="4500" dirty="0">
              <a:solidFill>
                <a:srgbClr val="D479A2"/>
              </a:solidFill>
              <a:latin typeface="Roboto Condensed Bold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43275"/>
              </p:ext>
            </p:extLst>
          </p:nvPr>
        </p:nvGraphicFramePr>
        <p:xfrm>
          <a:off x="1362277" y="1500777"/>
          <a:ext cx="16152073" cy="8682046"/>
        </p:xfrm>
        <a:graphic>
          <a:graphicData uri="http://schemas.openxmlformats.org/drawingml/2006/table">
            <a:tbl>
              <a:tblPr/>
              <a:tblGrid>
                <a:gridCol w="1360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5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vi-VN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BẢNG KIỂM KĨ NĂNG KỂ VỀ </a:t>
                      </a: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</a:t>
                      </a:r>
                      <a:r>
                        <a:rPr lang="vi-VN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KỈ NIỆM </a:t>
                      </a: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đủ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3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giới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thiệu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dung và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393F85"/>
                          </a:solidFill>
                          <a:latin typeface="Roboto Condensed"/>
                        </a:rPr>
                        <a:t>thúc</a:t>
                      </a: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Người kể trình bày chi tiết các sự việc xảy ra.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C</a:t>
                      </a:r>
                      <a:r>
                        <a:rPr lang="vi-VN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ác sự việc được kể theo trình tự thời gian/ không gian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C</a:t>
                      </a:r>
                      <a:r>
                        <a:rPr lang="vi-VN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ác nhân vật và tâm trạng của người kể kỉ niệm được miêu tả cụ thể, sinh động.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Người kể chia sẻ theo ngôi thứ nhất.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Người kể sử dụng các yếu tố miêu tả, biểu cảm để diễn tả cụ thể, sinh động trải nghiệm.</a:t>
                      </a:r>
                      <a:endParaRPr lang="en-US" sz="1100" dirty="0">
                        <a:solidFill>
                          <a:srgbClr val="393F85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vi-VN" sz="3099" dirty="0">
                          <a:solidFill>
                            <a:srgbClr val="393F85"/>
                          </a:solidFill>
                          <a:latin typeface="Roboto Condensed"/>
                        </a:rPr>
                        <a:t>Người kể thể hiện cảm xúc phù hợp với nội dung chia sẻ.</a:t>
                      </a:r>
                      <a:endParaRPr lang="en-US" sz="1100" dirty="0">
                        <a:solidFill>
                          <a:srgbClr val="393F85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kể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tự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tin,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sử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cử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điệu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bộ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lí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kể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sử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thích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ngôn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45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334250" algn="l"/>
                        </a:tabLst>
                      </a:pP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kể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biết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sử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trang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phục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đạo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phù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nội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dung chia </a:t>
                      </a:r>
                      <a:r>
                        <a:rPr lang="en-US" sz="3100" dirty="0" err="1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sẻ</a:t>
                      </a:r>
                      <a:r>
                        <a:rPr lang="en-US" sz="3100" dirty="0">
                          <a:solidFill>
                            <a:srgbClr val="393F85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B8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9893" y="690756"/>
            <a:ext cx="16028214" cy="89054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3670" y="898431"/>
            <a:ext cx="15280661" cy="84901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33020" y="1550102"/>
            <a:ext cx="822511" cy="1032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97580" flipH="1">
            <a:off x="1243278" y="501797"/>
            <a:ext cx="1284901" cy="15741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46954">
            <a:off x="15918690" y="8564449"/>
            <a:ext cx="1267245" cy="1214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72939">
            <a:off x="724545" y="8237807"/>
            <a:ext cx="1521321" cy="1264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699999">
            <a:off x="13820258" y="1287431"/>
            <a:ext cx="4050134" cy="9867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42756" y="1717122"/>
            <a:ext cx="6996396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II. CHUẨN BỊ BÀI NÓI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15125" y="3472699"/>
            <a:ext cx="13030200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Đưa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ra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yêu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cầu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- HS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thảo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luận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theo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4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nhóm</a:t>
            </a:r>
            <a:endParaRPr lang="en-US" sz="4000" spc="101" dirty="0">
              <a:solidFill>
                <a:srgbClr val="3B3B3B"/>
              </a:solidFill>
              <a:latin typeface="Roboto Condensed"/>
            </a:endParaRPr>
          </a:p>
          <a:p>
            <a:pPr algn="just">
              <a:lnSpc>
                <a:spcPct val="130000"/>
              </a:lnSpc>
            </a:pP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-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Nội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dung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thảo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luận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: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Phiếu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học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tập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số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2</a:t>
            </a:r>
          </a:p>
          <a:p>
            <a:pPr algn="just">
              <a:lnSpc>
                <a:spcPct val="130000"/>
              </a:lnSpc>
            </a:pP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-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Thời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gian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thảo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luận</a:t>
            </a:r>
            <a:r>
              <a:rPr lang="en-US" sz="4000" spc="101" dirty="0">
                <a:solidFill>
                  <a:srgbClr val="3B3B3B"/>
                </a:solidFill>
                <a:latin typeface="Roboto Condensed"/>
              </a:rPr>
              <a:t>: 10 </a:t>
            </a:r>
            <a:r>
              <a:rPr lang="en-US" sz="4000" spc="101" dirty="0" err="1">
                <a:solidFill>
                  <a:srgbClr val="3B3B3B"/>
                </a:solidFill>
                <a:latin typeface="Roboto Condensed"/>
              </a:rPr>
              <a:t>phút</a:t>
            </a:r>
            <a:endParaRPr lang="en-US" sz="4000" spc="101" dirty="0">
              <a:solidFill>
                <a:srgbClr val="3B3B3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0655" y="3977640"/>
            <a:ext cx="394573" cy="3945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AF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3430" y="4513509"/>
            <a:ext cx="361510" cy="4539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2141" y="5564894"/>
            <a:ext cx="798622" cy="8446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07942" y="904219"/>
            <a:ext cx="1426810" cy="6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197395" y="8322011"/>
            <a:ext cx="4090605" cy="1964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0225">
            <a:off x="-686860" y="2046422"/>
            <a:ext cx="1758003" cy="1866605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77132"/>
              </p:ext>
            </p:extLst>
          </p:nvPr>
        </p:nvGraphicFramePr>
        <p:xfrm>
          <a:off x="1362277" y="1930973"/>
          <a:ext cx="16398581" cy="7132320"/>
        </p:xfrm>
        <a:graphic>
          <a:graphicData uri="http://schemas.openxmlformats.org/drawingml/2006/table">
            <a:tbl>
              <a:tblPr/>
              <a:tblGrid>
                <a:gridCol w="248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035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CÁC BƯỚC</a:t>
                      </a:r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8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FEFFFE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YÊU CẦU</a:t>
                      </a:r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LƯU </a:t>
                      </a:r>
                      <a:r>
                        <a:rPr lang="en-US" sz="2800" dirty="0" err="1">
                          <a:solidFill>
                            <a:srgbClr val="FEFFFE"/>
                          </a:solidFill>
                          <a:latin typeface="Roboto Condensed Bold"/>
                        </a:rPr>
                        <a:t>Ý</a:t>
                      </a:r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18">
                <a:tc rowSpan="5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Chuẩn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bị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trước</a:t>
                      </a:r>
                      <a:endParaRPr lang="en-US" sz="2800" b="1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nói</a:t>
                      </a:r>
                      <a:endParaRPr lang="en-US" sz="2800" b="1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Xác định đề tài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về một kỉ niệm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bản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thân</a:t>
                      </a:r>
                      <a:endParaRPr lang="en-US" sz="2800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Trả lời những câu hỏi gợi ý để định hướng được nội dung bài nói, tăng hiệu quả giao tiếp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5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Xác định không gian, thời gian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 ở đâu? Thời gian kể bao lâu?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35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Xác định người nghe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 cho ai nghe?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35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Xác định mục đích nói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 để làm gì?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772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Chuẩn bị trước</a:t>
                      </a:r>
                    </a:p>
                    <a:p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khi nói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Tìm ý, lập dàn ý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Xem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kĩ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học</a:t>
                      </a:r>
                      <a:endParaRPr lang="en-US" sz="2800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Có thể sử dụng thêm hình ảnh minh họa / trang phục… phối hợp để lời kể hấp dẫn, sinh động hơn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5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Luyện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bày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nói</a:t>
                      </a:r>
                      <a:endParaRPr lang="en-US" sz="2800" b="1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đứng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gương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bạn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nghe</a:t>
                      </a:r>
                      <a:endParaRPr lang="en-US" sz="2800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kể hoặc kể cho bạn nghe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Chú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giọng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điệu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cử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,…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endParaRPr lang="en-US" sz="2800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453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Trao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đổi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rút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nói</a:t>
                      </a:r>
                      <a:endParaRPr lang="en-US" sz="2800" b="1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kern="120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Sử dụng bảng kiểm để tự nhận xét và nhận xét cho bạn</a:t>
                      </a: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Chú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ý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khách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khoa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tránh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chủ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cực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đoan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xét</a:t>
                      </a:r>
                      <a:endParaRPr lang="en-US" sz="2800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47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362277" y="761344"/>
            <a:ext cx="7159891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5000" b="1" dirty="0">
                <a:solidFill>
                  <a:srgbClr val="3B3B3B"/>
                </a:solidFill>
                <a:latin typeface="Fraunces"/>
              </a:rPr>
              <a:t>II. CHUẨN BỊ BÀI NÓI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589" t="11887" r="7789" b="228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9207" y="951583"/>
            <a:ext cx="14929585" cy="8383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7933" y="1136181"/>
            <a:ext cx="14272134" cy="80146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97782" y="8026734"/>
            <a:ext cx="1865919" cy="1646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5265234" y="3619766"/>
            <a:ext cx="3785256" cy="6801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678861">
            <a:off x="14128070" y="6788666"/>
            <a:ext cx="1058633" cy="8796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027802" y="2067193"/>
            <a:ext cx="629585" cy="79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557878" y="7624859"/>
            <a:ext cx="1685119" cy="9252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981402">
            <a:off x="2650865" y="1963956"/>
            <a:ext cx="750021" cy="7500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051252" y="2276933"/>
            <a:ext cx="790031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b="1" dirty="0">
                <a:solidFill>
                  <a:srgbClr val="253140"/>
                </a:solidFill>
                <a:latin typeface="Fraunces"/>
              </a:rPr>
              <a:t>III. TRÌNH BÀY BÀI NÓI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A9FDB0A-4C7C-10E7-87D0-AB9476090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474269"/>
              </p:ext>
            </p:extLst>
          </p:nvPr>
        </p:nvGraphicFramePr>
        <p:xfrm>
          <a:off x="3056764" y="3372904"/>
          <a:ext cx="12545508" cy="498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863</Words>
  <Application>Microsoft Office PowerPoint</Application>
  <PresentationFormat>Custom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Fraunces</vt:lpstr>
      <vt:lpstr>Wingdings</vt:lpstr>
      <vt:lpstr>Roboto Condensed</vt:lpstr>
      <vt:lpstr>Calibri</vt:lpstr>
      <vt:lpstr>Roboto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Nói nghe</dc:title>
  <dc:creator>Administrator</dc:creator>
  <cp:lastModifiedBy>Admin</cp:lastModifiedBy>
  <cp:revision>4</cp:revision>
  <dcterms:created xsi:type="dcterms:W3CDTF">2006-08-16T00:00:00Z</dcterms:created>
  <dcterms:modified xsi:type="dcterms:W3CDTF">2023-09-10T13:50:00Z</dcterms:modified>
  <dc:identifier>DAFGpaeUzTg</dc:identifier>
</cp:coreProperties>
</file>