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9" r:id="rId8"/>
    <p:sldId id="267" r:id="rId9"/>
    <p:sldId id="261" r:id="rId10"/>
    <p:sldId id="262" r:id="rId11"/>
    <p:sldId id="263" r:id="rId12"/>
    <p:sldId id="264" r:id="rId13"/>
    <p:sldId id="265" r:id="rId14"/>
  </p:sldIdLst>
  <p:sldSz cx="18288000" cy="10287000"/>
  <p:notesSz cx="6858000" cy="9144000"/>
  <p:embeddedFontLst>
    <p:embeddedFont>
      <p:font typeface="#9Slide05 SVNSteady" panose="020B0604020202020204" charset="0"/>
      <p:regular r:id="rId15"/>
    </p:embeddedFont>
    <p:embeddedFont>
      <p:font typeface="#9Slide04 SFU Fenice Ultra" panose="020B0604020202020204" charset="0"/>
      <p:regular r:id="rId16"/>
    </p:embeddedFont>
    <p:embeddedFont>
      <p:font typeface="#9Slide05 Brannboll Ny" panose="020B0604020202020204" charset="0"/>
      <p:regular r:id="rId17"/>
    </p:embeddedFont>
    <p:embeddedFont>
      <p:font typeface="#9Slide03 Bebas Neue Bold" panose="020B0604020202020204" charset="0"/>
      <p:bold r:id="rId18"/>
    </p:embeddedFont>
    <p:embeddedFont>
      <p:font typeface="Roboto Condensed" panose="020B0604020202020204" charset="0"/>
      <p:regular r:id="rId19"/>
      <p:bold r:id="rId20"/>
      <p:italic r:id="rId21"/>
      <p:boldItalic r:id="rId22"/>
    </p:embeddedFont>
    <p:embeddedFont>
      <p:font typeface="Roboto Condensed Italics" panose="020B060402020202020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Roboto Condensed Bold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DC9"/>
    <a:srgbClr val="393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B0EB51-25E3-4DF1-B1E5-1AFCECDB6B9B}" v="130" dt="2022-09-21T10:54:35.0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ACB0EB51-25E3-4DF1-B1E5-1AFCECDB6B9B}"/>
    <pc:docChg chg="undo custSel addSld modSld">
      <pc:chgData name="TRAN TRI KHANG" userId="2b69f38f-e97b-4795-a559-774dc1ef1bed" providerId="ADAL" clId="{ACB0EB51-25E3-4DF1-B1E5-1AFCECDB6B9B}" dt="2022-09-21T10:54:35.057" v="392"/>
      <pc:docMkLst>
        <pc:docMk/>
      </pc:docMkLst>
      <pc:sldChg chg="modSp mod">
        <pc:chgData name="TRAN TRI KHANG" userId="2b69f38f-e97b-4795-a559-774dc1ef1bed" providerId="ADAL" clId="{ACB0EB51-25E3-4DF1-B1E5-1AFCECDB6B9B}" dt="2022-09-21T10:05:10.104" v="2" actId="2711"/>
        <pc:sldMkLst>
          <pc:docMk/>
          <pc:sldMk cId="0" sldId="256"/>
        </pc:sldMkLst>
        <pc:spChg chg="mod">
          <ac:chgData name="TRAN TRI KHANG" userId="2b69f38f-e97b-4795-a559-774dc1ef1bed" providerId="ADAL" clId="{ACB0EB51-25E3-4DF1-B1E5-1AFCECDB6B9B}" dt="2022-09-21T10:05:10.104" v="2" actId="2711"/>
          <ac:spMkLst>
            <pc:docMk/>
            <pc:sldMk cId="0" sldId="256"/>
            <ac:spMk id="23" creationId="{00000000-0000-0000-0000-000000000000}"/>
          </ac:spMkLst>
        </pc:spChg>
      </pc:sldChg>
      <pc:sldChg chg="delSp modSp mod">
        <pc:chgData name="TRAN TRI KHANG" userId="2b69f38f-e97b-4795-a559-774dc1ef1bed" providerId="ADAL" clId="{ACB0EB51-25E3-4DF1-B1E5-1AFCECDB6B9B}" dt="2022-09-21T10:07:42.102" v="52" actId="20577"/>
        <pc:sldMkLst>
          <pc:docMk/>
          <pc:sldMk cId="0" sldId="257"/>
        </pc:sldMkLst>
        <pc:spChg chg="mod">
          <ac:chgData name="TRAN TRI KHANG" userId="2b69f38f-e97b-4795-a559-774dc1ef1bed" providerId="ADAL" clId="{ACB0EB51-25E3-4DF1-B1E5-1AFCECDB6B9B}" dt="2022-09-21T10:07:25.975" v="9" actId="1076"/>
          <ac:spMkLst>
            <pc:docMk/>
            <pc:sldMk cId="0" sldId="257"/>
            <ac:spMk id="22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07:42.102" v="52" actId="20577"/>
          <ac:spMkLst>
            <pc:docMk/>
            <pc:sldMk cId="0" sldId="257"/>
            <ac:spMk id="23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07:29.188" v="12" actId="403"/>
          <ac:spMkLst>
            <pc:docMk/>
            <pc:sldMk cId="0" sldId="257"/>
            <ac:spMk id="24" creationId="{00000000-0000-0000-0000-000000000000}"/>
          </ac:spMkLst>
        </pc:spChg>
        <pc:grpChg chg="del">
          <ac:chgData name="TRAN TRI KHANG" userId="2b69f38f-e97b-4795-a559-774dc1ef1bed" providerId="ADAL" clId="{ACB0EB51-25E3-4DF1-B1E5-1AFCECDB6B9B}" dt="2022-09-21T09:58:14.510" v="0" actId="478"/>
          <ac:grpSpMkLst>
            <pc:docMk/>
            <pc:sldMk cId="0" sldId="257"/>
            <ac:grpSpMk id="16" creationId="{00000000-0000-0000-0000-000000000000}"/>
          </ac:grpSpMkLst>
        </pc:grpChg>
        <pc:picChg chg="mod">
          <ac:chgData name="TRAN TRI KHANG" userId="2b69f38f-e97b-4795-a559-774dc1ef1bed" providerId="ADAL" clId="{ACB0EB51-25E3-4DF1-B1E5-1AFCECDB6B9B}" dt="2022-09-21T10:07:36.458" v="16" actId="1076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TRAN TRI KHANG" userId="2b69f38f-e97b-4795-a559-774dc1ef1bed" providerId="ADAL" clId="{ACB0EB51-25E3-4DF1-B1E5-1AFCECDB6B9B}" dt="2022-09-21T10:07:23.074" v="8" actId="1076"/>
          <ac:picMkLst>
            <pc:docMk/>
            <pc:sldMk cId="0" sldId="257"/>
            <ac:picMk id="3" creationId="{00000000-0000-0000-0000-000000000000}"/>
          </ac:picMkLst>
        </pc:picChg>
      </pc:sldChg>
      <pc:sldChg chg="delSp modSp mod delAnim modAnim">
        <pc:chgData name="TRAN TRI KHANG" userId="2b69f38f-e97b-4795-a559-774dc1ef1bed" providerId="ADAL" clId="{ACB0EB51-25E3-4DF1-B1E5-1AFCECDB6B9B}" dt="2022-09-21T10:15:01.946" v="186" actId="1076"/>
        <pc:sldMkLst>
          <pc:docMk/>
          <pc:sldMk cId="0" sldId="258"/>
        </pc:sldMkLst>
        <pc:spChg chg="mod">
          <ac:chgData name="TRAN TRI KHANG" userId="2b69f38f-e97b-4795-a559-774dc1ef1bed" providerId="ADAL" clId="{ACB0EB51-25E3-4DF1-B1E5-1AFCECDB6B9B}" dt="2022-09-21T10:14:32.437" v="182" actId="1076"/>
          <ac:spMkLst>
            <pc:docMk/>
            <pc:sldMk cId="0" sldId="258"/>
            <ac:spMk id="22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15:01.946" v="186" actId="1076"/>
          <ac:spMkLst>
            <pc:docMk/>
            <pc:sldMk cId="0" sldId="258"/>
            <ac:spMk id="23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14:58.706" v="185" actId="1076"/>
          <ac:spMkLst>
            <pc:docMk/>
            <pc:sldMk cId="0" sldId="258"/>
            <ac:spMk id="31" creationId="{D18D132B-E51F-778E-0D25-D91731CB90A7}"/>
          </ac:spMkLst>
        </pc:spChg>
        <pc:grpChg chg="del">
          <ac:chgData name="TRAN TRI KHANG" userId="2b69f38f-e97b-4795-a559-774dc1ef1bed" providerId="ADAL" clId="{ACB0EB51-25E3-4DF1-B1E5-1AFCECDB6B9B}" dt="2022-09-21T10:08:06.107" v="53" actId="478"/>
          <ac:grpSpMkLst>
            <pc:docMk/>
            <pc:sldMk cId="0" sldId="258"/>
            <ac:grpSpMk id="7" creationId="{00000000-0000-0000-0000-000000000000}"/>
          </ac:grpSpMkLst>
        </pc:grpChg>
        <pc:grpChg chg="mod">
          <ac:chgData name="TRAN TRI KHANG" userId="2b69f38f-e97b-4795-a559-774dc1ef1bed" providerId="ADAL" clId="{ACB0EB51-25E3-4DF1-B1E5-1AFCECDB6B9B}" dt="2022-09-21T10:14:56.136" v="184" actId="1076"/>
          <ac:grpSpMkLst>
            <pc:docMk/>
            <pc:sldMk cId="0" sldId="258"/>
            <ac:grpSpMk id="13" creationId="{00000000-0000-0000-0000-000000000000}"/>
          </ac:grpSpMkLst>
        </pc:grpChg>
        <pc:grpChg chg="del mod">
          <ac:chgData name="TRAN TRI KHANG" userId="2b69f38f-e97b-4795-a559-774dc1ef1bed" providerId="ADAL" clId="{ACB0EB51-25E3-4DF1-B1E5-1AFCECDB6B9B}" dt="2022-09-21T10:14:53.120" v="183" actId="478"/>
          <ac:grpSpMkLst>
            <pc:docMk/>
            <pc:sldMk cId="0" sldId="258"/>
            <ac:grpSpMk id="16" creationId="{00000000-0000-0000-0000-000000000000}"/>
          </ac:grpSpMkLst>
        </pc:grpChg>
        <pc:grpChg chg="del">
          <ac:chgData name="TRAN TRI KHANG" userId="2b69f38f-e97b-4795-a559-774dc1ef1bed" providerId="ADAL" clId="{ACB0EB51-25E3-4DF1-B1E5-1AFCECDB6B9B}" dt="2022-09-21T10:14:53.120" v="183" actId="478"/>
          <ac:grpSpMkLst>
            <pc:docMk/>
            <pc:sldMk cId="0" sldId="258"/>
            <ac:grpSpMk id="19" creationId="{00000000-0000-0000-0000-000000000000}"/>
          </ac:grpSpMkLst>
        </pc:grpChg>
        <pc:grpChg chg="del mod">
          <ac:chgData name="TRAN TRI KHANG" userId="2b69f38f-e97b-4795-a559-774dc1ef1bed" providerId="ADAL" clId="{ACB0EB51-25E3-4DF1-B1E5-1AFCECDB6B9B}" dt="2022-09-21T10:14:53.120" v="183" actId="478"/>
          <ac:grpSpMkLst>
            <pc:docMk/>
            <pc:sldMk cId="0" sldId="258"/>
            <ac:grpSpMk id="24" creationId="{00000000-0000-0000-0000-000000000000}"/>
          </ac:grpSpMkLst>
        </pc:grpChg>
        <pc:grpChg chg="del mod">
          <ac:chgData name="TRAN TRI KHANG" userId="2b69f38f-e97b-4795-a559-774dc1ef1bed" providerId="ADAL" clId="{ACB0EB51-25E3-4DF1-B1E5-1AFCECDB6B9B}" dt="2022-09-21T10:14:53.120" v="183" actId="478"/>
          <ac:grpSpMkLst>
            <pc:docMk/>
            <pc:sldMk cId="0" sldId="258"/>
            <ac:grpSpMk id="27" creationId="{00000000-0000-0000-0000-000000000000}"/>
          </ac:grpSpMkLst>
        </pc:grpChg>
        <pc:picChg chg="mod">
          <ac:chgData name="TRAN TRI KHANG" userId="2b69f38f-e97b-4795-a559-774dc1ef1bed" providerId="ADAL" clId="{ACB0EB51-25E3-4DF1-B1E5-1AFCECDB6B9B}" dt="2022-09-21T10:14:28.734" v="180" actId="1076"/>
          <ac:picMkLst>
            <pc:docMk/>
            <pc:sldMk cId="0" sldId="258"/>
            <ac:picMk id="2" creationId="{00000000-0000-0000-0000-000000000000}"/>
          </ac:picMkLst>
        </pc:picChg>
      </pc:sldChg>
      <pc:sldChg chg="addSp delSp modSp mod modAnim">
        <pc:chgData name="TRAN TRI KHANG" userId="2b69f38f-e97b-4795-a559-774dc1ef1bed" providerId="ADAL" clId="{ACB0EB51-25E3-4DF1-B1E5-1AFCECDB6B9B}" dt="2022-09-21T10:52:47.860" v="380"/>
        <pc:sldMkLst>
          <pc:docMk/>
          <pc:sldMk cId="0" sldId="259"/>
        </pc:sldMkLst>
        <pc:spChg chg="add mod">
          <ac:chgData name="TRAN TRI KHANG" userId="2b69f38f-e97b-4795-a559-774dc1ef1bed" providerId="ADAL" clId="{ACB0EB51-25E3-4DF1-B1E5-1AFCECDB6B9B}" dt="2022-09-21T10:18:06.534" v="234" actId="14100"/>
          <ac:spMkLst>
            <pc:docMk/>
            <pc:sldMk cId="0" sldId="259"/>
            <ac:spMk id="14" creationId="{FF2435FF-5F00-696F-E22E-8C6D27369F36}"/>
          </ac:spMkLst>
        </pc:spChg>
        <pc:spChg chg="add mod">
          <ac:chgData name="TRAN TRI KHANG" userId="2b69f38f-e97b-4795-a559-774dc1ef1bed" providerId="ADAL" clId="{ACB0EB51-25E3-4DF1-B1E5-1AFCECDB6B9B}" dt="2022-09-21T10:18:02.733" v="233" actId="1076"/>
          <ac:spMkLst>
            <pc:docMk/>
            <pc:sldMk cId="0" sldId="259"/>
            <ac:spMk id="16" creationId="{457157BC-8C33-E94F-F7DA-10138E9D1770}"/>
          </ac:spMkLst>
        </pc:spChg>
        <pc:spChg chg="add mod">
          <ac:chgData name="TRAN TRI KHANG" userId="2b69f38f-e97b-4795-a559-774dc1ef1bed" providerId="ADAL" clId="{ACB0EB51-25E3-4DF1-B1E5-1AFCECDB6B9B}" dt="2022-09-21T10:18:14.197" v="235"/>
          <ac:spMkLst>
            <pc:docMk/>
            <pc:sldMk cId="0" sldId="259"/>
            <ac:spMk id="17" creationId="{29DA2AA5-9DC0-CC01-404D-8199C0DFD8A5}"/>
          </ac:spMkLst>
        </pc:spChg>
        <pc:spChg chg="add mod">
          <ac:chgData name="TRAN TRI KHANG" userId="2b69f38f-e97b-4795-a559-774dc1ef1bed" providerId="ADAL" clId="{ACB0EB51-25E3-4DF1-B1E5-1AFCECDB6B9B}" dt="2022-09-21T10:18:17.683" v="236" actId="207"/>
          <ac:spMkLst>
            <pc:docMk/>
            <pc:sldMk cId="0" sldId="259"/>
            <ac:spMk id="18" creationId="{FFBFBD06-FA94-0923-E611-D2BEED734665}"/>
          </ac:spMkLst>
        </pc:spChg>
        <pc:grpChg chg="del">
          <ac:chgData name="TRAN TRI KHANG" userId="2b69f38f-e97b-4795-a559-774dc1ef1bed" providerId="ADAL" clId="{ACB0EB51-25E3-4DF1-B1E5-1AFCECDB6B9B}" dt="2022-09-21T10:10:19.100" v="68" actId="478"/>
          <ac:grpSpMkLst>
            <pc:docMk/>
            <pc:sldMk cId="0" sldId="259"/>
            <ac:grpSpMk id="5" creationId="{00000000-0000-0000-0000-000000000000}"/>
          </ac:grpSpMkLst>
        </pc:grpChg>
        <pc:graphicFrameChg chg="del mod modGraphic">
          <ac:chgData name="TRAN TRI KHANG" userId="2b69f38f-e97b-4795-a559-774dc1ef1bed" providerId="ADAL" clId="{ACB0EB51-25E3-4DF1-B1E5-1AFCECDB6B9B}" dt="2022-09-21T10:15:54.670" v="187" actId="478"/>
          <ac:graphicFrameMkLst>
            <pc:docMk/>
            <pc:sldMk cId="0" sldId="259"/>
            <ac:graphicFrameMk id="13" creationId="{00000000-0000-0000-0000-000000000000}"/>
          </ac:graphicFrameMkLst>
        </pc:graphicFrameChg>
      </pc:sldChg>
      <pc:sldChg chg="addSp delSp modSp mod delAnim modAnim">
        <pc:chgData name="TRAN TRI KHANG" userId="2b69f38f-e97b-4795-a559-774dc1ef1bed" providerId="ADAL" clId="{ACB0EB51-25E3-4DF1-B1E5-1AFCECDB6B9B}" dt="2022-09-21T10:20:25.608" v="260"/>
        <pc:sldMkLst>
          <pc:docMk/>
          <pc:sldMk cId="0" sldId="260"/>
        </pc:sldMkLst>
        <pc:spChg chg="mod">
          <ac:chgData name="TRAN TRI KHANG" userId="2b69f38f-e97b-4795-a559-774dc1ef1bed" providerId="ADAL" clId="{ACB0EB51-25E3-4DF1-B1E5-1AFCECDB6B9B}" dt="2022-09-21T10:11:19.894" v="90" actId="20577"/>
          <ac:spMkLst>
            <pc:docMk/>
            <pc:sldMk cId="0" sldId="260"/>
            <ac:spMk id="10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19:12.711" v="241"/>
          <ac:spMkLst>
            <pc:docMk/>
            <pc:sldMk cId="0" sldId="260"/>
            <ac:spMk id="11" creationId="{00000000-0000-0000-0000-000000000000}"/>
          </ac:spMkLst>
        </pc:spChg>
        <pc:spChg chg="add del">
          <ac:chgData name="TRAN TRI KHANG" userId="2b69f38f-e97b-4795-a559-774dc1ef1bed" providerId="ADAL" clId="{ACB0EB51-25E3-4DF1-B1E5-1AFCECDB6B9B}" dt="2022-09-21T10:19:27.001" v="243" actId="22"/>
          <ac:spMkLst>
            <pc:docMk/>
            <pc:sldMk cId="0" sldId="260"/>
            <ac:spMk id="18" creationId="{2D90F066-D4D9-F89C-6E9D-55406D2F73BC}"/>
          </ac:spMkLst>
        </pc:spChg>
        <pc:spChg chg="add mod">
          <ac:chgData name="TRAN TRI KHANG" userId="2b69f38f-e97b-4795-a559-774dc1ef1bed" providerId="ADAL" clId="{ACB0EB51-25E3-4DF1-B1E5-1AFCECDB6B9B}" dt="2022-09-21T10:20:21.334" v="259" actId="123"/>
          <ac:spMkLst>
            <pc:docMk/>
            <pc:sldMk cId="0" sldId="260"/>
            <ac:spMk id="20" creationId="{91B23A8E-1A72-3DC4-745F-B06815EF066A}"/>
          </ac:spMkLst>
        </pc:spChg>
        <pc:grpChg chg="del">
          <ac:chgData name="TRAN TRI KHANG" userId="2b69f38f-e97b-4795-a559-774dc1ef1bed" providerId="ADAL" clId="{ACB0EB51-25E3-4DF1-B1E5-1AFCECDB6B9B}" dt="2022-09-21T10:10:31.979" v="71" actId="478"/>
          <ac:grpSpMkLst>
            <pc:docMk/>
            <pc:sldMk cId="0" sldId="260"/>
            <ac:grpSpMk id="4" creationId="{00000000-0000-0000-0000-000000000000}"/>
          </ac:grpSpMkLst>
        </pc:grpChg>
        <pc:graphicFrameChg chg="del mod modGraphic">
          <ac:chgData name="TRAN TRI KHANG" userId="2b69f38f-e97b-4795-a559-774dc1ef1bed" providerId="ADAL" clId="{ACB0EB51-25E3-4DF1-B1E5-1AFCECDB6B9B}" dt="2022-09-21T10:19:08.591" v="238" actId="478"/>
          <ac:graphicFrameMkLst>
            <pc:docMk/>
            <pc:sldMk cId="0" sldId="260"/>
            <ac:graphicFrameMk id="15" creationId="{00000000-0000-0000-0000-000000000000}"/>
          </ac:graphicFrameMkLst>
        </pc:graphicFrameChg>
        <pc:picChg chg="mod">
          <ac:chgData name="TRAN TRI KHANG" userId="2b69f38f-e97b-4795-a559-774dc1ef1bed" providerId="ADAL" clId="{ACB0EB51-25E3-4DF1-B1E5-1AFCECDB6B9B}" dt="2022-09-21T10:20:15.827" v="256" actId="1076"/>
          <ac:picMkLst>
            <pc:docMk/>
            <pc:sldMk cId="0" sldId="260"/>
            <ac:picMk id="12" creationId="{00000000-0000-0000-0000-000000000000}"/>
          </ac:picMkLst>
        </pc:picChg>
        <pc:picChg chg="del mod">
          <ac:chgData name="TRAN TRI KHANG" userId="2b69f38f-e97b-4795-a559-774dc1ef1bed" providerId="ADAL" clId="{ACB0EB51-25E3-4DF1-B1E5-1AFCECDB6B9B}" dt="2022-09-21T10:20:17.907" v="258" actId="478"/>
          <ac:picMkLst>
            <pc:docMk/>
            <pc:sldMk cId="0" sldId="260"/>
            <ac:picMk id="16" creationId="{00000000-0000-0000-0000-000000000000}"/>
          </ac:picMkLst>
        </pc:picChg>
      </pc:sldChg>
      <pc:sldChg chg="delSp modSp mod modAnim">
        <pc:chgData name="TRAN TRI KHANG" userId="2b69f38f-e97b-4795-a559-774dc1ef1bed" providerId="ADAL" clId="{ACB0EB51-25E3-4DF1-B1E5-1AFCECDB6B9B}" dt="2022-09-21T10:53:16.694" v="382"/>
        <pc:sldMkLst>
          <pc:docMk/>
          <pc:sldMk cId="0" sldId="261"/>
        </pc:sldMkLst>
        <pc:spChg chg="mod">
          <ac:chgData name="TRAN TRI KHANG" userId="2b69f38f-e97b-4795-a559-774dc1ef1bed" providerId="ADAL" clId="{ACB0EB51-25E3-4DF1-B1E5-1AFCECDB6B9B}" dt="2022-09-21T10:11:36.239" v="94" actId="1076"/>
          <ac:spMkLst>
            <pc:docMk/>
            <pc:sldMk cId="0" sldId="261"/>
            <ac:spMk id="18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25:39.468" v="331" actId="20577"/>
          <ac:spMkLst>
            <pc:docMk/>
            <pc:sldMk cId="0" sldId="261"/>
            <ac:spMk id="22" creationId="{00000000-0000-0000-0000-000000000000}"/>
          </ac:spMkLst>
        </pc:spChg>
        <pc:grpChg chg="del">
          <ac:chgData name="TRAN TRI KHANG" userId="2b69f38f-e97b-4795-a559-774dc1ef1bed" providerId="ADAL" clId="{ACB0EB51-25E3-4DF1-B1E5-1AFCECDB6B9B}" dt="2022-09-21T10:11:27.368" v="91" actId="478"/>
          <ac:grpSpMkLst>
            <pc:docMk/>
            <pc:sldMk cId="0" sldId="261"/>
            <ac:grpSpMk id="8" creationId="{00000000-0000-0000-0000-000000000000}"/>
          </ac:grpSpMkLst>
        </pc:grpChg>
      </pc:sldChg>
      <pc:sldChg chg="addSp delSp modSp mod modAnim">
        <pc:chgData name="TRAN TRI KHANG" userId="2b69f38f-e97b-4795-a559-774dc1ef1bed" providerId="ADAL" clId="{ACB0EB51-25E3-4DF1-B1E5-1AFCECDB6B9B}" dt="2022-09-21T10:53:51.083" v="388" actId="1076"/>
        <pc:sldMkLst>
          <pc:docMk/>
          <pc:sldMk cId="0" sldId="262"/>
        </pc:sldMkLst>
        <pc:spChg chg="mod">
          <ac:chgData name="TRAN TRI KHANG" userId="2b69f38f-e97b-4795-a559-774dc1ef1bed" providerId="ADAL" clId="{ACB0EB51-25E3-4DF1-B1E5-1AFCECDB6B9B}" dt="2022-09-21T10:53:47.875" v="387" actId="1076"/>
          <ac:spMkLst>
            <pc:docMk/>
            <pc:sldMk cId="0" sldId="262"/>
            <ac:spMk id="12" creationId="{00000000-0000-0000-0000-000000000000}"/>
          </ac:spMkLst>
        </pc:spChg>
        <pc:spChg chg="del mod">
          <ac:chgData name="TRAN TRI KHANG" userId="2b69f38f-e97b-4795-a559-774dc1ef1bed" providerId="ADAL" clId="{ACB0EB51-25E3-4DF1-B1E5-1AFCECDB6B9B}" dt="2022-09-21T10:25:58.003" v="334" actId="478"/>
          <ac:spMkLst>
            <pc:docMk/>
            <pc:sldMk cId="0" sldId="262"/>
            <ac:spMk id="13" creationId="{00000000-0000-0000-0000-000000000000}"/>
          </ac:spMkLst>
        </pc:spChg>
        <pc:spChg chg="add mod">
          <ac:chgData name="TRAN TRI KHANG" userId="2b69f38f-e97b-4795-a559-774dc1ef1bed" providerId="ADAL" clId="{ACB0EB51-25E3-4DF1-B1E5-1AFCECDB6B9B}" dt="2022-09-21T10:53:45.038" v="386" actId="1076"/>
          <ac:spMkLst>
            <pc:docMk/>
            <pc:sldMk cId="0" sldId="262"/>
            <ac:spMk id="14" creationId="{E70DC3A7-689E-7363-BD89-977C75935AD4}"/>
          </ac:spMkLst>
        </pc:spChg>
        <pc:grpChg chg="del">
          <ac:chgData name="TRAN TRI KHANG" userId="2b69f38f-e97b-4795-a559-774dc1ef1bed" providerId="ADAL" clId="{ACB0EB51-25E3-4DF1-B1E5-1AFCECDB6B9B}" dt="2022-09-21T10:25:48.095" v="332" actId="478"/>
          <ac:grpSpMkLst>
            <pc:docMk/>
            <pc:sldMk cId="0" sldId="262"/>
            <ac:grpSpMk id="3" creationId="{00000000-0000-0000-0000-000000000000}"/>
          </ac:grpSpMkLst>
        </pc:grpChg>
        <pc:graphicFrameChg chg="mod modGraphic">
          <ac:chgData name="TRAN TRI KHANG" userId="2b69f38f-e97b-4795-a559-774dc1ef1bed" providerId="ADAL" clId="{ACB0EB51-25E3-4DF1-B1E5-1AFCECDB6B9B}" dt="2022-09-21T10:53:51.083" v="388" actId="1076"/>
          <ac:graphicFrameMkLst>
            <pc:docMk/>
            <pc:sldMk cId="0" sldId="262"/>
            <ac:graphicFrameMk id="10" creationId="{00000000-0000-0000-0000-000000000000}"/>
          </ac:graphicFrameMkLst>
        </pc:graphicFrameChg>
      </pc:sldChg>
      <pc:sldChg chg="addSp delSp modSp mod modAnim">
        <pc:chgData name="TRAN TRI KHANG" userId="2b69f38f-e97b-4795-a559-774dc1ef1bed" providerId="ADAL" clId="{ACB0EB51-25E3-4DF1-B1E5-1AFCECDB6B9B}" dt="2022-09-21T10:26:32.006" v="348"/>
        <pc:sldMkLst>
          <pc:docMk/>
          <pc:sldMk cId="0" sldId="263"/>
        </pc:sldMkLst>
        <pc:spChg chg="del">
          <ac:chgData name="TRAN TRI KHANG" userId="2b69f38f-e97b-4795-a559-774dc1ef1bed" providerId="ADAL" clId="{ACB0EB51-25E3-4DF1-B1E5-1AFCECDB6B9B}" dt="2022-09-21T10:26:31.281" v="347" actId="478"/>
          <ac:spMkLst>
            <pc:docMk/>
            <pc:sldMk cId="0" sldId="263"/>
            <ac:spMk id="17" creationId="{00000000-0000-0000-0000-000000000000}"/>
          </ac:spMkLst>
        </pc:spChg>
        <pc:spChg chg="add mod">
          <ac:chgData name="TRAN TRI KHANG" userId="2b69f38f-e97b-4795-a559-774dc1ef1bed" providerId="ADAL" clId="{ACB0EB51-25E3-4DF1-B1E5-1AFCECDB6B9B}" dt="2022-09-21T10:26:32.006" v="348"/>
          <ac:spMkLst>
            <pc:docMk/>
            <pc:sldMk cId="0" sldId="263"/>
            <ac:spMk id="18" creationId="{422245BB-6014-17AA-80ED-D295EC0C31EE}"/>
          </ac:spMkLst>
        </pc:spChg>
        <pc:grpChg chg="del">
          <ac:chgData name="TRAN TRI KHANG" userId="2b69f38f-e97b-4795-a559-774dc1ef1bed" providerId="ADAL" clId="{ACB0EB51-25E3-4DF1-B1E5-1AFCECDB6B9B}" dt="2022-09-21T10:26:19.779" v="346" actId="478"/>
          <ac:grpSpMkLst>
            <pc:docMk/>
            <pc:sldMk cId="0" sldId="263"/>
            <ac:grpSpMk id="11" creationId="{00000000-0000-0000-0000-000000000000}"/>
          </ac:grpSpMkLst>
        </pc:grpChg>
      </pc:sldChg>
      <pc:sldChg chg="delSp modSp mod">
        <pc:chgData name="TRAN TRI KHANG" userId="2b69f38f-e97b-4795-a559-774dc1ef1bed" providerId="ADAL" clId="{ACB0EB51-25E3-4DF1-B1E5-1AFCECDB6B9B}" dt="2022-09-21T10:54:28.243" v="391" actId="14100"/>
        <pc:sldMkLst>
          <pc:docMk/>
          <pc:sldMk cId="0" sldId="264"/>
        </pc:sldMkLst>
        <pc:spChg chg="mod">
          <ac:chgData name="TRAN TRI KHANG" userId="2b69f38f-e97b-4795-a559-774dc1ef1bed" providerId="ADAL" clId="{ACB0EB51-25E3-4DF1-B1E5-1AFCECDB6B9B}" dt="2022-09-21T10:27:36.661" v="371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54:28.243" v="391" actId="14100"/>
          <ac:spMkLst>
            <pc:docMk/>
            <pc:sldMk cId="0" sldId="264"/>
            <ac:spMk id="13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27:31.579" v="370" actId="20577"/>
          <ac:spMkLst>
            <pc:docMk/>
            <pc:sldMk cId="0" sldId="264"/>
            <ac:spMk id="17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27:04.679" v="356" actId="403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ACB0EB51-25E3-4DF1-B1E5-1AFCECDB6B9B}" dt="2022-09-21T10:26:54.466" v="352" actId="14100"/>
          <ac:spMkLst>
            <pc:docMk/>
            <pc:sldMk cId="0" sldId="264"/>
            <ac:spMk id="21" creationId="{00000000-0000-0000-0000-000000000000}"/>
          </ac:spMkLst>
        </pc:spChg>
        <pc:grpChg chg="del">
          <ac:chgData name="TRAN TRI KHANG" userId="2b69f38f-e97b-4795-a559-774dc1ef1bed" providerId="ADAL" clId="{ACB0EB51-25E3-4DF1-B1E5-1AFCECDB6B9B}" dt="2022-09-21T10:26:35.999" v="349" actId="478"/>
          <ac:grpSpMkLst>
            <pc:docMk/>
            <pc:sldMk cId="0" sldId="264"/>
            <ac:grpSpMk id="5" creationId="{00000000-0000-0000-0000-000000000000}"/>
          </ac:grpSpMkLst>
        </pc:grpChg>
        <pc:grpChg chg="mod">
          <ac:chgData name="TRAN TRI KHANG" userId="2b69f38f-e97b-4795-a559-774dc1ef1bed" providerId="ADAL" clId="{ACB0EB51-25E3-4DF1-B1E5-1AFCECDB6B9B}" dt="2022-09-21T10:27:19.862" v="363" actId="14100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TRAN TRI KHANG" userId="2b69f38f-e97b-4795-a559-774dc1ef1bed" providerId="ADAL" clId="{ACB0EB51-25E3-4DF1-B1E5-1AFCECDB6B9B}" dt="2022-09-21T10:27:10.976" v="359" actId="1076"/>
          <ac:grpSpMkLst>
            <pc:docMk/>
            <pc:sldMk cId="0" sldId="264"/>
            <ac:grpSpMk id="18" creationId="{00000000-0000-0000-0000-000000000000}"/>
          </ac:grpSpMkLst>
        </pc:grpChg>
      </pc:sldChg>
      <pc:sldChg chg="delSp modSp mod modAnim">
        <pc:chgData name="TRAN TRI KHANG" userId="2b69f38f-e97b-4795-a559-774dc1ef1bed" providerId="ADAL" clId="{ACB0EB51-25E3-4DF1-B1E5-1AFCECDB6B9B}" dt="2022-09-21T10:54:35.057" v="392"/>
        <pc:sldMkLst>
          <pc:docMk/>
          <pc:sldMk cId="0" sldId="265"/>
        </pc:sldMkLst>
        <pc:spChg chg="mod">
          <ac:chgData name="TRAN TRI KHANG" userId="2b69f38f-e97b-4795-a559-774dc1ef1bed" providerId="ADAL" clId="{ACB0EB51-25E3-4DF1-B1E5-1AFCECDB6B9B}" dt="2022-09-21T10:28:04.145" v="375" actId="14100"/>
          <ac:spMkLst>
            <pc:docMk/>
            <pc:sldMk cId="0" sldId="265"/>
            <ac:spMk id="9" creationId="{00000000-0000-0000-0000-000000000000}"/>
          </ac:spMkLst>
        </pc:spChg>
        <pc:grpChg chg="del">
          <ac:chgData name="TRAN TRI KHANG" userId="2b69f38f-e97b-4795-a559-774dc1ef1bed" providerId="ADAL" clId="{ACB0EB51-25E3-4DF1-B1E5-1AFCECDB6B9B}" dt="2022-09-21T10:27:51.197" v="373" actId="478"/>
          <ac:grpSpMkLst>
            <pc:docMk/>
            <pc:sldMk cId="0" sldId="265"/>
            <ac:grpSpMk id="11" creationId="{00000000-0000-0000-0000-000000000000}"/>
          </ac:grpSpMkLst>
        </pc:grpChg>
      </pc:sldChg>
      <pc:sldChg chg="delSp mod">
        <pc:chgData name="TRAN TRI KHANG" userId="2b69f38f-e97b-4795-a559-774dc1ef1bed" providerId="ADAL" clId="{ACB0EB51-25E3-4DF1-B1E5-1AFCECDB6B9B}" dt="2022-09-21T10:28:06.898" v="376" actId="478"/>
        <pc:sldMkLst>
          <pc:docMk/>
          <pc:sldMk cId="0" sldId="266"/>
        </pc:sldMkLst>
        <pc:grpChg chg="del">
          <ac:chgData name="TRAN TRI KHANG" userId="2b69f38f-e97b-4795-a559-774dc1ef1bed" providerId="ADAL" clId="{ACB0EB51-25E3-4DF1-B1E5-1AFCECDB6B9B}" dt="2022-09-21T10:28:06.898" v="376" actId="478"/>
          <ac:grpSpMkLst>
            <pc:docMk/>
            <pc:sldMk cId="0" sldId="266"/>
            <ac:grpSpMk id="4" creationId="{00000000-0000-0000-0000-000000000000}"/>
          </ac:grpSpMkLst>
        </pc:grpChg>
      </pc:sldChg>
      <pc:sldChg chg="modSp add">
        <pc:chgData name="TRAN TRI KHANG" userId="2b69f38f-e97b-4795-a559-774dc1ef1bed" providerId="ADAL" clId="{ACB0EB51-25E3-4DF1-B1E5-1AFCECDB6B9B}" dt="2022-09-21T10:24:46.640" v="329" actId="20577"/>
        <pc:sldMkLst>
          <pc:docMk/>
          <pc:sldMk cId="1761469198" sldId="267"/>
        </pc:sldMkLst>
        <pc:spChg chg="mod">
          <ac:chgData name="TRAN TRI KHANG" userId="2b69f38f-e97b-4795-a559-774dc1ef1bed" providerId="ADAL" clId="{ACB0EB51-25E3-4DF1-B1E5-1AFCECDB6B9B}" dt="2022-09-21T10:24:46.640" v="329" actId="20577"/>
          <ac:spMkLst>
            <pc:docMk/>
            <pc:sldMk cId="1761469198" sldId="267"/>
            <ac:spMk id="11" creationId="{00000000-0000-0000-0000-000000000000}"/>
          </ac:spMkLst>
        </pc:spChg>
      </pc:sldChg>
      <pc:sldChg chg="addSp modSp add mod modAnim">
        <pc:chgData name="TRAN TRI KHANG" userId="2b69f38f-e97b-4795-a559-774dc1ef1bed" providerId="ADAL" clId="{ACB0EB51-25E3-4DF1-B1E5-1AFCECDB6B9B}" dt="2022-09-21T10:23:12.674" v="300"/>
        <pc:sldMkLst>
          <pc:docMk/>
          <pc:sldMk cId="1417604907" sldId="268"/>
        </pc:sldMkLst>
        <pc:spChg chg="add mod">
          <ac:chgData name="TRAN TRI KHANG" userId="2b69f38f-e97b-4795-a559-774dc1ef1bed" providerId="ADAL" clId="{ACB0EB51-25E3-4DF1-B1E5-1AFCECDB6B9B}" dt="2022-09-21T10:21:24.701" v="268"/>
          <ac:spMkLst>
            <pc:docMk/>
            <pc:sldMk cId="1417604907" sldId="268"/>
            <ac:spMk id="5" creationId="{1EC478B5-B87E-0E46-6E9B-10F38D08555D}"/>
          </ac:spMkLst>
        </pc:spChg>
        <pc:spChg chg="mod">
          <ac:chgData name="TRAN TRI KHANG" userId="2b69f38f-e97b-4795-a559-774dc1ef1bed" providerId="ADAL" clId="{ACB0EB51-25E3-4DF1-B1E5-1AFCECDB6B9B}" dt="2022-09-21T10:21:22.732" v="267" actId="1076"/>
          <ac:spMkLst>
            <pc:docMk/>
            <pc:sldMk cId="1417604907" sldId="268"/>
            <ac:spMk id="20" creationId="{91B23A8E-1A72-3DC4-745F-B06815EF066A}"/>
          </ac:spMkLst>
        </pc:spChg>
        <pc:graphicFrameChg chg="add mod modGraphic">
          <ac:chgData name="TRAN TRI KHANG" userId="2b69f38f-e97b-4795-a559-774dc1ef1bed" providerId="ADAL" clId="{ACB0EB51-25E3-4DF1-B1E5-1AFCECDB6B9B}" dt="2022-09-21T10:23:08.100" v="299" actId="948"/>
          <ac:graphicFrameMkLst>
            <pc:docMk/>
            <pc:sldMk cId="1417604907" sldId="268"/>
            <ac:graphicFrameMk id="4" creationId="{61CEDC1D-7910-3CD3-A054-BD2D73E6AA08}"/>
          </ac:graphicFrameMkLst>
        </pc:graphicFrameChg>
        <pc:picChg chg="mod">
          <ac:chgData name="TRAN TRI KHANG" userId="2b69f38f-e97b-4795-a559-774dc1ef1bed" providerId="ADAL" clId="{ACB0EB51-25E3-4DF1-B1E5-1AFCECDB6B9B}" dt="2022-09-21T10:22:22.879" v="292" actId="1076"/>
          <ac:picMkLst>
            <pc:docMk/>
            <pc:sldMk cId="1417604907" sldId="268"/>
            <ac:picMk id="12" creationId="{00000000-0000-0000-0000-000000000000}"/>
          </ac:picMkLst>
        </pc:picChg>
      </pc:sldChg>
      <pc:sldChg chg="modSp add mod">
        <pc:chgData name="TRAN TRI KHANG" userId="2b69f38f-e97b-4795-a559-774dc1ef1bed" providerId="ADAL" clId="{ACB0EB51-25E3-4DF1-B1E5-1AFCECDB6B9B}" dt="2022-09-21T10:24:42.827" v="327" actId="1076"/>
        <pc:sldMkLst>
          <pc:docMk/>
          <pc:sldMk cId="1990715262" sldId="269"/>
        </pc:sldMkLst>
        <pc:spChg chg="mod">
          <ac:chgData name="TRAN TRI KHANG" userId="2b69f38f-e97b-4795-a559-774dc1ef1bed" providerId="ADAL" clId="{ACB0EB51-25E3-4DF1-B1E5-1AFCECDB6B9B}" dt="2022-09-21T10:24:42.827" v="327" actId="1076"/>
          <ac:spMkLst>
            <pc:docMk/>
            <pc:sldMk cId="1990715262" sldId="269"/>
            <ac:spMk id="20" creationId="{91B23A8E-1A72-3DC4-745F-B06815EF066A}"/>
          </ac:spMkLst>
        </pc:spChg>
        <pc:graphicFrameChg chg="mod modGraphic">
          <ac:chgData name="TRAN TRI KHANG" userId="2b69f38f-e97b-4795-a559-774dc1ef1bed" providerId="ADAL" clId="{ACB0EB51-25E3-4DF1-B1E5-1AFCECDB6B9B}" dt="2022-09-21T10:24:40.158" v="326" actId="1076"/>
          <ac:graphicFrameMkLst>
            <pc:docMk/>
            <pc:sldMk cId="1990715262" sldId="269"/>
            <ac:graphicFrameMk id="4" creationId="{61CEDC1D-7910-3CD3-A054-BD2D73E6AA08}"/>
          </ac:graphicFrameMkLst>
        </pc:graphicFrameChg>
      </pc:sldChg>
    </pc:docChg>
  </pc:docChgLst>
  <pc:docChgLst>
    <pc:chgData name="TRAN TRI KHANG" userId="2b69f38f-e97b-4795-a559-774dc1ef1bed" providerId="ADAL" clId="{FDB4F4F2-B71D-45CC-B0FB-DDC2660AA118}"/>
    <pc:docChg chg="undo custSel modSld">
      <pc:chgData name="TRAN TRI KHANG" userId="2b69f38f-e97b-4795-a559-774dc1ef1bed" providerId="ADAL" clId="{FDB4F4F2-B71D-45CC-B0FB-DDC2660AA118}" dt="2022-07-30T16:01:37.486" v="119"/>
      <pc:docMkLst>
        <pc:docMk/>
      </pc:docMkLst>
      <pc:sldChg chg="addSp delSp modSp mod modTransition modAnim">
        <pc:chgData name="TRAN TRI KHANG" userId="2b69f38f-e97b-4795-a559-774dc1ef1bed" providerId="ADAL" clId="{FDB4F4F2-B71D-45CC-B0FB-DDC2660AA118}" dt="2022-07-30T16:00:15.603" v="96"/>
        <pc:sldMkLst>
          <pc:docMk/>
          <pc:sldMk cId="0" sldId="256"/>
        </pc:sldMkLst>
        <pc:spChg chg="del topLvl">
          <ac:chgData name="TRAN TRI KHANG" userId="2b69f38f-e97b-4795-a559-774dc1ef1bed" providerId="ADAL" clId="{FDB4F4F2-B71D-45CC-B0FB-DDC2660AA118}" dt="2022-07-30T15:41:54.762" v="3" actId="478"/>
          <ac:spMkLst>
            <pc:docMk/>
            <pc:sldMk cId="0" sldId="256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FDB4F4F2-B71D-45CC-B0FB-DDC2660AA118}" dt="2022-07-30T15:41:59.114" v="4" actId="1076"/>
          <ac:spMkLst>
            <pc:docMk/>
            <pc:sldMk cId="0" sldId="256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FDB4F4F2-B71D-45CC-B0FB-DDC2660AA118}" dt="2022-07-30T15:41:51.901" v="2" actId="478"/>
          <ac:spMkLst>
            <pc:docMk/>
            <pc:sldMk cId="0" sldId="256"/>
            <ac:spMk id="16" creationId="{00000000-0000-0000-0000-000000000000}"/>
          </ac:spMkLst>
        </pc:spChg>
        <pc:spChg chg="mod topLvl">
          <ac:chgData name="TRAN TRI KHANG" userId="2b69f38f-e97b-4795-a559-774dc1ef1bed" providerId="ADAL" clId="{FDB4F4F2-B71D-45CC-B0FB-DDC2660AA118}" dt="2022-07-30T15:42:11.321" v="9" actId="1076"/>
          <ac:spMkLst>
            <pc:docMk/>
            <pc:sldMk cId="0" sldId="256"/>
            <ac:spMk id="17" creationId="{00000000-0000-0000-0000-000000000000}"/>
          </ac:spMkLst>
        </pc:spChg>
        <pc:grpChg chg="del">
          <ac:chgData name="TRAN TRI KHANG" userId="2b69f38f-e97b-4795-a559-774dc1ef1bed" providerId="ADAL" clId="{FDB4F4F2-B71D-45CC-B0FB-DDC2660AA118}" dt="2022-07-30T15:41:54.762" v="3" actId="478"/>
          <ac:grpSpMkLst>
            <pc:docMk/>
            <pc:sldMk cId="0" sldId="256"/>
            <ac:grpSpMk id="12" creationId="{00000000-0000-0000-0000-000000000000}"/>
          </ac:grpSpMkLst>
        </pc:grpChg>
        <pc:grpChg chg="add del">
          <ac:chgData name="TRAN TRI KHANG" userId="2b69f38f-e97b-4795-a559-774dc1ef1bed" providerId="ADAL" clId="{FDB4F4F2-B71D-45CC-B0FB-DDC2660AA118}" dt="2022-07-30T15:41:51.901" v="2" actId="478"/>
          <ac:grpSpMkLst>
            <pc:docMk/>
            <pc:sldMk cId="0" sldId="256"/>
            <ac:grpSpMk id="15" creationId="{00000000-0000-0000-0000-000000000000}"/>
          </ac:grpSpMkLst>
        </pc:grpChg>
        <pc:picChg chg="mod">
          <ac:chgData name="TRAN TRI KHANG" userId="2b69f38f-e97b-4795-a559-774dc1ef1bed" providerId="ADAL" clId="{FDB4F4F2-B71D-45CC-B0FB-DDC2660AA118}" dt="2022-07-30T15:42:03.356" v="6" actId="1076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TRAN TRI KHANG" userId="2b69f38f-e97b-4795-a559-774dc1ef1bed" providerId="ADAL" clId="{FDB4F4F2-B71D-45CC-B0FB-DDC2660AA118}" dt="2022-07-30T15:42:06.907" v="8" actId="1076"/>
          <ac:picMkLst>
            <pc:docMk/>
            <pc:sldMk cId="0" sldId="256"/>
            <ac:picMk id="11" creationId="{00000000-0000-0000-0000-000000000000}"/>
          </ac:picMkLst>
        </pc:picChg>
      </pc:sldChg>
      <pc:sldChg chg="modSp mod modTransition">
        <pc:chgData name="TRAN TRI KHANG" userId="2b69f38f-e97b-4795-a559-774dc1ef1bed" providerId="ADAL" clId="{FDB4F4F2-B71D-45CC-B0FB-DDC2660AA118}" dt="2022-07-30T15:59:56.501" v="92"/>
        <pc:sldMkLst>
          <pc:docMk/>
          <pc:sldMk cId="0" sldId="257"/>
        </pc:sldMkLst>
        <pc:spChg chg="mod">
          <ac:chgData name="TRAN TRI KHANG" userId="2b69f38f-e97b-4795-a559-774dc1ef1bed" providerId="ADAL" clId="{FDB4F4F2-B71D-45CC-B0FB-DDC2660AA118}" dt="2022-07-30T15:43:54.424" v="10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3:54.424" v="10" actId="2711"/>
          <ac:spMkLst>
            <pc:docMk/>
            <pc:sldMk cId="0" sldId="257"/>
            <ac:spMk id="2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3:54.424" v="10" actId="2711"/>
          <ac:spMkLst>
            <pc:docMk/>
            <pc:sldMk cId="0" sldId="257"/>
            <ac:spMk id="2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4:59.239" v="12" actId="2711"/>
          <ac:spMkLst>
            <pc:docMk/>
            <pc:sldMk cId="0" sldId="257"/>
            <ac:spMk id="22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3:57.980" v="11" actId="14100"/>
          <ac:spMkLst>
            <pc:docMk/>
            <pc:sldMk cId="0" sldId="257"/>
            <ac:spMk id="24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FDB4F4F2-B71D-45CC-B0FB-DDC2660AA118}" dt="2022-07-30T16:00:37.180" v="102"/>
        <pc:sldMkLst>
          <pc:docMk/>
          <pc:sldMk cId="0" sldId="258"/>
        </pc:sldMkLst>
        <pc:spChg chg="mod">
          <ac:chgData name="TRAN TRI KHANG" userId="2b69f38f-e97b-4795-a559-774dc1ef1bed" providerId="ADAL" clId="{FDB4F4F2-B71D-45CC-B0FB-DDC2660AA118}" dt="2022-07-30T15:45:15.016" v="13" actId="2711"/>
          <ac:spMkLst>
            <pc:docMk/>
            <pc:sldMk cId="0" sldId="258"/>
            <ac:spMk id="1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5:15.016" v="13" actId="2711"/>
          <ac:spMkLst>
            <pc:docMk/>
            <pc:sldMk cId="0" sldId="258"/>
            <ac:spMk id="1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5:15.016" v="13" actId="2711"/>
          <ac:spMkLst>
            <pc:docMk/>
            <pc:sldMk cId="0" sldId="258"/>
            <ac:spMk id="12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1:42.919" v="31" actId="14100"/>
          <ac:spMkLst>
            <pc:docMk/>
            <pc:sldMk cId="0" sldId="258"/>
            <ac:spMk id="1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1:39.463" v="30" actId="14100"/>
          <ac:spMkLst>
            <pc:docMk/>
            <pc:sldMk cId="0" sldId="258"/>
            <ac:spMk id="2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6:48.830" v="14" actId="2711"/>
          <ac:spMkLst>
            <pc:docMk/>
            <pc:sldMk cId="0" sldId="258"/>
            <ac:spMk id="22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49:47.716" v="20" actId="20577"/>
          <ac:spMkLst>
            <pc:docMk/>
            <pc:sldMk cId="0" sldId="258"/>
            <ac:spMk id="23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1:52.697" v="33" actId="14100"/>
          <ac:spMkLst>
            <pc:docMk/>
            <pc:sldMk cId="0" sldId="258"/>
            <ac:spMk id="26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2:00.136" v="36" actId="14100"/>
          <ac:spMkLst>
            <pc:docMk/>
            <pc:sldMk cId="0" sldId="258"/>
            <ac:spMk id="29" creationId="{00000000-0000-0000-0000-000000000000}"/>
          </ac:spMkLst>
        </pc:spChg>
        <pc:spChg chg="add mod">
          <ac:chgData name="TRAN TRI KHANG" userId="2b69f38f-e97b-4795-a559-774dc1ef1bed" providerId="ADAL" clId="{FDB4F4F2-B71D-45CC-B0FB-DDC2660AA118}" dt="2022-07-30T15:51:24.038" v="29" actId="14100"/>
          <ac:spMkLst>
            <pc:docMk/>
            <pc:sldMk cId="0" sldId="258"/>
            <ac:spMk id="31" creationId="{D18D132B-E51F-778E-0D25-D91731CB90A7}"/>
          </ac:spMkLst>
        </pc:spChg>
        <pc:grpChg chg="ord">
          <ac:chgData name="TRAN TRI KHANG" userId="2b69f38f-e97b-4795-a559-774dc1ef1bed" providerId="ADAL" clId="{FDB4F4F2-B71D-45CC-B0FB-DDC2660AA118}" dt="2022-07-30T15:50:04.914" v="22" actId="167"/>
          <ac:grpSpMkLst>
            <pc:docMk/>
            <pc:sldMk cId="0" sldId="258"/>
            <ac:grpSpMk id="13" creationId="{00000000-0000-0000-0000-000000000000}"/>
          </ac:grpSpMkLst>
        </pc:grpChg>
      </pc:sldChg>
      <pc:sldChg chg="modSp mod modTransition">
        <pc:chgData name="TRAN TRI KHANG" userId="2b69f38f-e97b-4795-a559-774dc1ef1bed" providerId="ADAL" clId="{FDB4F4F2-B71D-45CC-B0FB-DDC2660AA118}" dt="2022-07-30T15:59:56.501" v="92"/>
        <pc:sldMkLst>
          <pc:docMk/>
          <pc:sldMk cId="0" sldId="259"/>
        </pc:sldMkLst>
        <pc:spChg chg="mod">
          <ac:chgData name="TRAN TRI KHANG" userId="2b69f38f-e97b-4795-a559-774dc1ef1bed" providerId="ADAL" clId="{FDB4F4F2-B71D-45CC-B0FB-DDC2660AA118}" dt="2022-07-30T15:52:24.633" v="37" actId="2711"/>
          <ac:spMkLst>
            <pc:docMk/>
            <pc:sldMk cId="0" sldId="259"/>
            <ac:spMk id="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2:24.633" v="37" actId="2711"/>
          <ac:spMkLst>
            <pc:docMk/>
            <pc:sldMk cId="0" sldId="259"/>
            <ac:spMk id="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2:24.633" v="37" actId="2711"/>
          <ac:spMkLst>
            <pc:docMk/>
            <pc:sldMk cId="0" sldId="259"/>
            <ac:spMk id="10" creationId="{00000000-0000-0000-0000-000000000000}"/>
          </ac:spMkLst>
        </pc:spChg>
        <pc:graphicFrameChg chg="modGraphic">
          <ac:chgData name="TRAN TRI KHANG" userId="2b69f38f-e97b-4795-a559-774dc1ef1bed" providerId="ADAL" clId="{FDB4F4F2-B71D-45CC-B0FB-DDC2660AA118}" dt="2022-07-30T15:53:27.964" v="41" actId="948"/>
          <ac:graphicFrameMkLst>
            <pc:docMk/>
            <pc:sldMk cId="0" sldId="259"/>
            <ac:graphicFrameMk id="13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FDB4F4F2-B71D-45CC-B0FB-DDC2660AA118}" dt="2022-07-30T16:00:47.114" v="104"/>
        <pc:sldMkLst>
          <pc:docMk/>
          <pc:sldMk cId="0" sldId="260"/>
        </pc:sldMkLst>
        <pc:spChg chg="mod">
          <ac:chgData name="TRAN TRI KHANG" userId="2b69f38f-e97b-4795-a559-774dc1ef1bed" providerId="ADAL" clId="{FDB4F4F2-B71D-45CC-B0FB-DDC2660AA118}" dt="2022-07-30T15:53:45.527" v="42" actId="2711"/>
          <ac:spMkLst>
            <pc:docMk/>
            <pc:sldMk cId="0" sldId="260"/>
            <ac:spMk id="7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3:45.527" v="42" actId="2711"/>
          <ac:spMkLst>
            <pc:docMk/>
            <pc:sldMk cId="0" sldId="260"/>
            <ac:spMk id="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3:45.527" v="42" actId="2711"/>
          <ac:spMkLst>
            <pc:docMk/>
            <pc:sldMk cId="0" sldId="260"/>
            <ac:spMk id="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5:05.626" v="43" actId="2711"/>
          <ac:spMkLst>
            <pc:docMk/>
            <pc:sldMk cId="0" sldId="260"/>
            <ac:spMk id="1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5:23.421" v="44" actId="2711"/>
          <ac:spMkLst>
            <pc:docMk/>
            <pc:sldMk cId="0" sldId="260"/>
            <ac:spMk id="11" creationId="{00000000-0000-0000-0000-000000000000}"/>
          </ac:spMkLst>
        </pc:spChg>
        <pc:graphicFrameChg chg="modGraphic">
          <ac:chgData name="TRAN TRI KHANG" userId="2b69f38f-e97b-4795-a559-774dc1ef1bed" providerId="ADAL" clId="{FDB4F4F2-B71D-45CC-B0FB-DDC2660AA118}" dt="2022-07-30T15:55:27.859" v="45" actId="122"/>
          <ac:graphicFrameMkLst>
            <pc:docMk/>
            <pc:sldMk cId="0" sldId="260"/>
            <ac:graphicFrameMk id="15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FDB4F4F2-B71D-45CC-B0FB-DDC2660AA118}" dt="2022-07-30T16:01:07.256" v="111"/>
        <pc:sldMkLst>
          <pc:docMk/>
          <pc:sldMk cId="0" sldId="261"/>
        </pc:sldMkLst>
        <pc:spChg chg="mod">
          <ac:chgData name="TRAN TRI KHANG" userId="2b69f38f-e97b-4795-a559-774dc1ef1bed" providerId="ADAL" clId="{FDB4F4F2-B71D-45CC-B0FB-DDC2660AA118}" dt="2022-07-30T15:55:47.806" v="46" actId="2711"/>
          <ac:spMkLst>
            <pc:docMk/>
            <pc:sldMk cId="0" sldId="261"/>
            <ac:spMk id="1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5:47.806" v="46" actId="2711"/>
          <ac:spMkLst>
            <pc:docMk/>
            <pc:sldMk cId="0" sldId="261"/>
            <ac:spMk id="12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5:47.806" v="46" actId="2711"/>
          <ac:spMkLst>
            <pc:docMk/>
            <pc:sldMk cId="0" sldId="261"/>
            <ac:spMk id="13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04.577" v="47" actId="2711"/>
          <ac:spMkLst>
            <pc:docMk/>
            <pc:sldMk cId="0" sldId="261"/>
            <ac:spMk id="1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08.729" v="48" actId="14100"/>
          <ac:spMkLst>
            <pc:docMk/>
            <pc:sldMk cId="0" sldId="261"/>
            <ac:spMk id="1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14.922" v="50" actId="122"/>
          <ac:spMkLst>
            <pc:docMk/>
            <pc:sldMk cId="0" sldId="261"/>
            <ac:spMk id="2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11.544" v="49" actId="14100"/>
          <ac:spMkLst>
            <pc:docMk/>
            <pc:sldMk cId="0" sldId="261"/>
            <ac:spMk id="2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24.181" v="53" actId="20577"/>
          <ac:spMkLst>
            <pc:docMk/>
            <pc:sldMk cId="0" sldId="261"/>
            <ac:spMk id="2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FDB4F4F2-B71D-45CC-B0FB-DDC2660AA118}" dt="2022-07-30T16:01:16.208" v="113"/>
        <pc:sldMkLst>
          <pc:docMk/>
          <pc:sldMk cId="0" sldId="262"/>
        </pc:sldMkLst>
        <pc:spChg chg="mod">
          <ac:chgData name="TRAN TRI KHANG" userId="2b69f38f-e97b-4795-a559-774dc1ef1bed" providerId="ADAL" clId="{FDB4F4F2-B71D-45CC-B0FB-DDC2660AA118}" dt="2022-07-30T15:56:43.193" v="54" actId="2711"/>
          <ac:spMkLst>
            <pc:docMk/>
            <pc:sldMk cId="0" sldId="262"/>
            <ac:spMk id="6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43.193" v="54" actId="2711"/>
          <ac:spMkLst>
            <pc:docMk/>
            <pc:sldMk cId="0" sldId="262"/>
            <ac:spMk id="7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43.193" v="54" actId="2711"/>
          <ac:spMkLst>
            <pc:docMk/>
            <pc:sldMk cId="0" sldId="262"/>
            <ac:spMk id="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6:50.930" v="55" actId="2711"/>
          <ac:spMkLst>
            <pc:docMk/>
            <pc:sldMk cId="0" sldId="262"/>
            <ac:spMk id="13" creationId="{00000000-0000-0000-0000-000000000000}"/>
          </ac:spMkLst>
        </pc:spChg>
        <pc:graphicFrameChg chg="modGraphic">
          <ac:chgData name="TRAN TRI KHANG" userId="2b69f38f-e97b-4795-a559-774dc1ef1bed" providerId="ADAL" clId="{FDB4F4F2-B71D-45CC-B0FB-DDC2660AA118}" dt="2022-07-30T15:58:07.914" v="71" actId="113"/>
          <ac:graphicFrameMkLst>
            <pc:docMk/>
            <pc:sldMk cId="0" sldId="262"/>
            <ac:graphicFrameMk id="10" creationId="{00000000-0000-0000-0000-000000000000}"/>
          </ac:graphicFrameMkLst>
        </pc:graphicFrameChg>
      </pc:sldChg>
      <pc:sldChg chg="modSp mod modTransition">
        <pc:chgData name="TRAN TRI KHANG" userId="2b69f38f-e97b-4795-a559-774dc1ef1bed" providerId="ADAL" clId="{FDB4F4F2-B71D-45CC-B0FB-DDC2660AA118}" dt="2022-07-30T15:59:56.501" v="92"/>
        <pc:sldMkLst>
          <pc:docMk/>
          <pc:sldMk cId="0" sldId="263"/>
        </pc:sldMkLst>
        <pc:spChg chg="mod">
          <ac:chgData name="TRAN TRI KHANG" userId="2b69f38f-e97b-4795-a559-774dc1ef1bed" providerId="ADAL" clId="{FDB4F4F2-B71D-45CC-B0FB-DDC2660AA118}" dt="2022-07-30T15:58:19.934" v="72" actId="2711"/>
          <ac:spMkLst>
            <pc:docMk/>
            <pc:sldMk cId="0" sldId="263"/>
            <ac:spMk id="14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19.934" v="72" actId="2711"/>
          <ac:spMkLst>
            <pc:docMk/>
            <pc:sldMk cId="0" sldId="263"/>
            <ac:spMk id="15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19.934" v="72" actId="2711"/>
          <ac:spMkLst>
            <pc:docMk/>
            <pc:sldMk cId="0" sldId="263"/>
            <ac:spMk id="16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31.489" v="73" actId="2711"/>
          <ac:spMkLst>
            <pc:docMk/>
            <pc:sldMk cId="0" sldId="263"/>
            <ac:spMk id="17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FDB4F4F2-B71D-45CC-B0FB-DDC2660AA118}" dt="2022-07-30T16:01:32.658" v="118"/>
        <pc:sldMkLst>
          <pc:docMk/>
          <pc:sldMk cId="0" sldId="264"/>
        </pc:sldMkLst>
        <pc:spChg chg="mod">
          <ac:chgData name="TRAN TRI KHANG" userId="2b69f38f-e97b-4795-a559-774dc1ef1bed" providerId="ADAL" clId="{FDB4F4F2-B71D-45CC-B0FB-DDC2660AA118}" dt="2022-07-30T15:58:39.523" v="74" actId="2711"/>
          <ac:spMkLst>
            <pc:docMk/>
            <pc:sldMk cId="0" sldId="264"/>
            <ac:spMk id="8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39.523" v="74" actId="2711"/>
          <ac:spMkLst>
            <pc:docMk/>
            <pc:sldMk cId="0" sldId="264"/>
            <ac:spMk id="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39.523" v="74" actId="2711"/>
          <ac:spMkLst>
            <pc:docMk/>
            <pc:sldMk cId="0" sldId="264"/>
            <ac:spMk id="1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8:46.327" v="75" actId="2711"/>
          <ac:spMkLst>
            <pc:docMk/>
            <pc:sldMk cId="0" sldId="264"/>
            <ac:spMk id="11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21.950" v="86" actId="20577"/>
          <ac:spMkLst>
            <pc:docMk/>
            <pc:sldMk cId="0" sldId="264"/>
            <ac:spMk id="17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17.568" v="84" actId="1076"/>
          <ac:spMkLst>
            <pc:docMk/>
            <pc:sldMk cId="0" sldId="264"/>
            <ac:spMk id="1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19.895" v="85" actId="1076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03.651" v="77" actId="2711"/>
          <ac:spMkLst>
            <pc:docMk/>
            <pc:sldMk cId="0" sldId="264"/>
            <ac:spMk id="21" creationId="{00000000-0000-0000-0000-000000000000}"/>
          </ac:spMkLst>
        </pc:spChg>
        <pc:picChg chg="mod">
          <ac:chgData name="TRAN TRI KHANG" userId="2b69f38f-e97b-4795-a559-774dc1ef1bed" providerId="ADAL" clId="{FDB4F4F2-B71D-45CC-B0FB-DDC2660AA118}" dt="2022-07-30T16:01:28.658" v="116" actId="1076"/>
          <ac:picMkLst>
            <pc:docMk/>
            <pc:sldMk cId="0" sldId="264"/>
            <ac:picMk id="4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FDB4F4F2-B71D-45CC-B0FB-DDC2660AA118}" dt="2022-07-30T16:01:37.486" v="119"/>
        <pc:sldMkLst>
          <pc:docMk/>
          <pc:sldMk cId="0" sldId="265"/>
        </pc:sldMkLst>
        <pc:spChg chg="mod">
          <ac:chgData name="TRAN TRI KHANG" userId="2b69f38f-e97b-4795-a559-774dc1ef1bed" providerId="ADAL" clId="{FDB4F4F2-B71D-45CC-B0FB-DDC2660AA118}" dt="2022-07-30T15:59:37.159" v="88" actId="2711"/>
          <ac:spMkLst>
            <pc:docMk/>
            <pc:sldMk cId="0" sldId="265"/>
            <ac:spMk id="9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42.435" v="91" actId="20577"/>
          <ac:spMkLst>
            <pc:docMk/>
            <pc:sldMk cId="0" sldId="265"/>
            <ac:spMk id="10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29.310" v="87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29.310" v="87" actId="2711"/>
          <ac:spMkLst>
            <pc:docMk/>
            <pc:sldMk cId="0" sldId="265"/>
            <ac:spMk id="15" creationId="{00000000-0000-0000-0000-000000000000}"/>
          </ac:spMkLst>
        </pc:spChg>
        <pc:spChg chg="mod">
          <ac:chgData name="TRAN TRI KHANG" userId="2b69f38f-e97b-4795-a559-774dc1ef1bed" providerId="ADAL" clId="{FDB4F4F2-B71D-45CC-B0FB-DDC2660AA118}" dt="2022-07-30T15:59:29.310" v="87" actId="2711"/>
          <ac:spMkLst>
            <pc:docMk/>
            <pc:sldMk cId="0" sldId="265"/>
            <ac:spMk id="16" creationId="{00000000-0000-0000-0000-000000000000}"/>
          </ac:spMkLst>
        </pc:spChg>
      </pc:sldChg>
      <pc:sldChg chg="modTransition">
        <pc:chgData name="TRAN TRI KHANG" userId="2b69f38f-e97b-4795-a559-774dc1ef1bed" providerId="ADAL" clId="{FDB4F4F2-B71D-45CC-B0FB-DDC2660AA118}" dt="2022-07-30T15:59:56.501" v="92"/>
        <pc:sldMkLst>
          <pc:docMk/>
          <pc:sldMk cId="0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7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0.sv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9.png"/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12" Type="http://schemas.openxmlformats.org/officeDocument/2006/relationships/image" Target="../media/image81.svg"/><Relationship Id="rId17" Type="http://schemas.openxmlformats.org/officeDocument/2006/relationships/image" Target="../media/image84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44.png"/><Relationship Id="rId15" Type="http://schemas.openxmlformats.org/officeDocument/2006/relationships/image" Target="../media/image45.png"/><Relationship Id="rId10" Type="http://schemas.openxmlformats.org/officeDocument/2006/relationships/image" Target="../media/image79.svg"/><Relationship Id="rId9" Type="http://schemas.openxmlformats.org/officeDocument/2006/relationships/image" Target="../media/image43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48.png"/><Relationship Id="rId10" Type="http://schemas.openxmlformats.org/officeDocument/2006/relationships/image" Target="../media/image93.svg"/><Relationship Id="rId4" Type="http://schemas.openxmlformats.org/officeDocument/2006/relationships/image" Target="../media/image87.sv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image" Target="../media/image10.png"/><Relationship Id="rId21" Type="http://schemas.openxmlformats.org/officeDocument/2006/relationships/image" Target="../media/image17.png"/><Relationship Id="rId7" Type="http://schemas.openxmlformats.org/officeDocument/2006/relationships/image" Target="../media/image12.png"/><Relationship Id="rId12" Type="http://schemas.openxmlformats.org/officeDocument/2006/relationships/image" Target="../media/image13.svg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image" Target="../media/image9.jpeg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24" Type="http://schemas.openxmlformats.org/officeDocument/2006/relationships/image" Target="../media/image34.svg"/><Relationship Id="rId5" Type="http://schemas.openxmlformats.org/officeDocument/2006/relationships/image" Target="../media/image11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9" Type="http://schemas.openxmlformats.org/officeDocument/2006/relationships/image" Target="../media/image16.png"/><Relationship Id="rId4" Type="http://schemas.openxmlformats.org/officeDocument/2006/relationships/image" Target="../media/image16.svg"/><Relationship Id="rId9" Type="http://schemas.openxmlformats.org/officeDocument/2006/relationships/image" Target="../media/image8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22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27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2.png"/><Relationship Id="rId10" Type="http://schemas.openxmlformats.org/officeDocument/2006/relationships/image" Target="../media/image46.svg"/><Relationship Id="rId4" Type="http://schemas.openxmlformats.org/officeDocument/2006/relationships/image" Target="../media/image58.sv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3.png"/><Relationship Id="rId10" Type="http://schemas.openxmlformats.org/officeDocument/2006/relationships/image" Target="../media/image46.svg"/><Relationship Id="rId4" Type="http://schemas.openxmlformats.org/officeDocument/2006/relationships/image" Target="../media/image58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3.png"/><Relationship Id="rId10" Type="http://schemas.openxmlformats.org/officeDocument/2006/relationships/image" Target="../media/image46.svg"/><Relationship Id="rId4" Type="http://schemas.openxmlformats.org/officeDocument/2006/relationships/image" Target="../media/image58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12" Type="http://schemas.openxmlformats.org/officeDocument/2006/relationships/image" Target="../media/image62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openxmlformats.org/officeDocument/2006/relationships/image" Target="../media/image46.svg"/><Relationship Id="rId4" Type="http://schemas.openxmlformats.org/officeDocument/2006/relationships/image" Target="../media/image58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68.sv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12" Type="http://schemas.openxmlformats.org/officeDocument/2006/relationships/image" Target="../media/image3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66.svg"/><Relationship Id="rId4" Type="http://schemas.openxmlformats.org/officeDocument/2006/relationships/image" Target="../media/image64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14171"/>
          <a:stretch>
            <a:fillRect/>
          </a:stretch>
        </p:blipFill>
        <p:spPr>
          <a:xfrm rot="-386609">
            <a:off x="11693666" y="1628907"/>
            <a:ext cx="5169787" cy="734564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62452">
            <a:off x="11511584" y="1076167"/>
            <a:ext cx="5296697" cy="7762672"/>
            <a:chOff x="0" y="0"/>
            <a:chExt cx="2398161" cy="35146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98161" cy="3514669"/>
            </a:xfrm>
            <a:custGeom>
              <a:avLst/>
              <a:gdLst/>
              <a:ahLst/>
              <a:cxnLst/>
              <a:rect l="l" t="t" r="r" b="b"/>
              <a:pathLst>
                <a:path w="2398161" h="3514669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218677" y="-430894"/>
            <a:ext cx="15401925" cy="991323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363458"/>
            <a:ext cx="9503466" cy="2669999"/>
            <a:chOff x="0" y="0"/>
            <a:chExt cx="2706135" cy="7602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6135" cy="760289"/>
            </a:xfrm>
            <a:custGeom>
              <a:avLst/>
              <a:gdLst/>
              <a:ahLst/>
              <a:cxnLst/>
              <a:rect l="l" t="t" r="r" b="b"/>
              <a:pathLst>
                <a:path w="2706135" h="760289">
                  <a:moveTo>
                    <a:pt x="2581675" y="760289"/>
                  </a:moveTo>
                  <a:lnTo>
                    <a:pt x="124460" y="760289"/>
                  </a:lnTo>
                  <a:cubicBezTo>
                    <a:pt x="55880" y="760289"/>
                    <a:pt x="0" y="704409"/>
                    <a:pt x="0" y="6358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635829"/>
                  </a:lnTo>
                  <a:cubicBezTo>
                    <a:pt x="2706135" y="704409"/>
                    <a:pt x="2650255" y="760289"/>
                    <a:pt x="2581675" y="760289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82285" y="1028700"/>
            <a:ext cx="2596296" cy="869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13502" y="4525680"/>
            <a:ext cx="5081588" cy="43609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16376">
            <a:off x="5877941" y="5626486"/>
            <a:ext cx="4879372" cy="418738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520076">
            <a:off x="6688642" y="5612452"/>
            <a:ext cx="3844247" cy="42878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339"/>
              </a:lnSpc>
            </a:pP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Cảm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giác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của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khi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chứng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kiến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những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sự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việc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/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vấn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đề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này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là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gì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?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1403" y="4368215"/>
            <a:ext cx="4269224" cy="476182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339"/>
              </a:lnSpc>
            </a:pP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Hình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ảnh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đó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nhắc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gợi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nhớ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sự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việc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/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vấn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đề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đang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“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nóng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”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gần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099" spc="6" dirty="0" err="1">
                <a:solidFill>
                  <a:srgbClr val="393F85">
                    <a:alpha val="77647"/>
                  </a:srgbClr>
                </a:solidFill>
                <a:latin typeface="Roboto Condensed"/>
              </a:rPr>
              <a:t>đây</a:t>
            </a:r>
            <a:r>
              <a:rPr lang="en-US" sz="3099" spc="6" dirty="0">
                <a:solidFill>
                  <a:srgbClr val="393F85">
                    <a:alpha val="77647"/>
                  </a:srgbClr>
                </a:solidFill>
                <a:latin typeface="Roboto Condensed"/>
              </a:rPr>
              <a:t>?</a:t>
            </a:r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2594505" y="389348"/>
            <a:ext cx="4923265" cy="9508305"/>
            <a:chOff x="0" y="0"/>
            <a:chExt cx="329057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1270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342D2A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79070" y="323342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1"/>
              <a:stretch>
                <a:fillRect l="-25766" r="-25766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81610" y="180340"/>
              <a:ext cx="2928620" cy="2940050"/>
            </a:xfrm>
            <a:custGeom>
              <a:avLst/>
              <a:gdLst/>
              <a:ahLst/>
              <a:cxnLst/>
              <a:rect l="l" t="t" r="r" b="b"/>
              <a:pathLst>
                <a:path w="2928620" h="2940050">
                  <a:moveTo>
                    <a:pt x="2928620" y="2940050"/>
                  </a:moveTo>
                  <a:lnTo>
                    <a:pt x="0" y="2940050"/>
                  </a:lnTo>
                  <a:lnTo>
                    <a:pt x="0" y="0"/>
                  </a:lnTo>
                  <a:lnTo>
                    <a:pt x="2928620" y="0"/>
                  </a:lnTo>
                  <a:lnTo>
                    <a:pt x="2928620" y="2940050"/>
                  </a:lnTo>
                  <a:lnTo>
                    <a:pt x="2928620" y="2940050"/>
                  </a:lnTo>
                  <a:close/>
                </a:path>
              </a:pathLst>
            </a:custGeom>
            <a:blipFill>
              <a:blip r:embed="rId12"/>
              <a:stretch>
                <a:fillRect l="-39235" r="-39235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FF8718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1868039" y="1366369"/>
            <a:ext cx="7824788" cy="249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53"/>
              </a:lnSpc>
              <a:spcBef>
                <a:spcPct val="0"/>
              </a:spcBef>
            </a:pPr>
            <a:r>
              <a:rPr lang="en-US" sz="14538" spc="726" dirty="0" err="1">
                <a:solidFill>
                  <a:srgbClr val="446889"/>
                </a:solidFill>
                <a:latin typeface="#9Slide05 Brannboll Ny" panose="02000000000000000000" pitchFamily="2" charset="0"/>
              </a:rPr>
              <a:t>Khởi</a:t>
            </a:r>
            <a:r>
              <a:rPr lang="en-US" sz="14538" spc="726" dirty="0">
                <a:solidFill>
                  <a:srgbClr val="446889"/>
                </a:solidFill>
                <a:latin typeface="#9Slide05 Brannboll Ny" panose="02000000000000000000" pitchFamily="2" charset="0"/>
              </a:rPr>
              <a:t> </a:t>
            </a:r>
            <a:r>
              <a:rPr lang="en-US" sz="14538" spc="726" dirty="0" err="1">
                <a:solidFill>
                  <a:srgbClr val="446889"/>
                </a:solidFill>
                <a:latin typeface="#9Slide05 Brannboll Ny" panose="02000000000000000000" pitchFamily="2" charset="0"/>
              </a:rPr>
              <a:t>động</a:t>
            </a:r>
            <a:endParaRPr lang="en-US" sz="14538" spc="726" dirty="0">
              <a:solidFill>
                <a:srgbClr val="446889"/>
              </a:solidFill>
              <a:latin typeface="#9Slide05 Brannboll Ny" panose="02000000000000000000" pitchFamily="2" charset="0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719880" y="8569028"/>
            <a:ext cx="1837927" cy="2251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259169">
            <a:off x="8723157" y="-14422"/>
            <a:ext cx="3811979" cy="21000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515737" y="1238240"/>
            <a:ext cx="3487127" cy="9861783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318928"/>
              </p:ext>
            </p:extLst>
          </p:nvPr>
        </p:nvGraphicFramePr>
        <p:xfrm>
          <a:off x="801829" y="2318491"/>
          <a:ext cx="16440906" cy="8961120"/>
        </p:xfrm>
        <a:graphic>
          <a:graphicData uri="http://schemas.openxmlformats.org/drawingml/2006/table">
            <a:tbl>
              <a:tblPr/>
              <a:tblGrid>
                <a:gridCol w="1744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6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53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E67A3"/>
                          </a:solidFill>
                          <a:latin typeface="Roboto Condensed Bold"/>
                        </a:rPr>
                        <a:t>Vấn</a:t>
                      </a:r>
                      <a:r>
                        <a:rPr lang="en-US" sz="3200" dirty="0">
                          <a:solidFill>
                            <a:srgbClr val="0E67A3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E67A3"/>
                          </a:solidFill>
                          <a:latin typeface="Roboto Condensed Bold"/>
                        </a:rPr>
                        <a:t>đề</a:t>
                      </a:r>
                      <a:r>
                        <a:rPr lang="en-US" sz="3200" dirty="0">
                          <a:solidFill>
                            <a:srgbClr val="0E67A3"/>
                          </a:solidFill>
                          <a:latin typeface="Roboto Condensed Bold"/>
                        </a:rPr>
                        <a:t> 1</a:t>
                      </a:r>
                      <a:endParaRPr lang="en-US" sz="1400" dirty="0"/>
                    </a:p>
                  </a:txBody>
                  <a:tcPr anchor="ctr">
                    <a:lnL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E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bạo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hành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xâm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hại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em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gần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đây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(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dẫn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chứng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cụ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).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tổn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thương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thể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chất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tinh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thần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nghiêm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trọng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nhiều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em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Quan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điểm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em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trước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vấn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đề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phản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đối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bất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bình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phê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phán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Giải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pháp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Nâng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cao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nhận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thức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em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quyền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mình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viên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lên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tiếng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có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thức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xử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lí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nghiêm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minh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với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bạo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hành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trẻ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em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...  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943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rgbClr val="0E67A3"/>
                          </a:solidFill>
                          <a:latin typeface="Roboto Condensed Bold"/>
                        </a:rPr>
                        <a:t>Vấn</a:t>
                      </a:r>
                      <a:r>
                        <a:rPr lang="en-US" sz="3200" dirty="0">
                          <a:solidFill>
                            <a:srgbClr val="0E67A3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E67A3"/>
                          </a:solidFill>
                          <a:latin typeface="Roboto Condensed Bold"/>
                        </a:rPr>
                        <a:t>đề</a:t>
                      </a:r>
                      <a:r>
                        <a:rPr lang="en-US" sz="3200" dirty="0">
                          <a:solidFill>
                            <a:srgbClr val="0E67A3"/>
                          </a:solidFill>
                          <a:latin typeface="Roboto Condensed Bold"/>
                        </a:rPr>
                        <a:t> 2</a:t>
                      </a:r>
                      <a:endParaRPr lang="en-US" sz="1400" dirty="0"/>
                    </a:p>
                  </a:txBody>
                  <a:tcPr anchor="ctr">
                    <a:lnL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E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trạng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nghiện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thiết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minh</a:t>
                      </a:r>
                      <a:r>
                        <a:rPr lang="en-US" sz="3200" baseline="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vi-VN" sz="3200" baseline="0" dirty="0">
                          <a:solidFill>
                            <a:srgbClr val="393F85"/>
                          </a:solidFill>
                          <a:latin typeface="Roboto Condensed "/>
                        </a:rPr>
                        <a:t>ở trẻ em.</a:t>
                      </a:r>
                      <a:endParaRPr lang="en-US" sz="3200" dirty="0">
                        <a:solidFill>
                          <a:srgbClr val="393F85"/>
                        </a:solidFill>
                        <a:latin typeface="Roboto Condensed "/>
                      </a:endParaRP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Nguyên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Sức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hút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mạng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thiếu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kiểm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soát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bản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thân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buông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lỏng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đình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...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Hậu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quả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Chểnh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mảng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hạn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chế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tham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hoạt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động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ngoài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trời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ảnh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hưởng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trào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lưu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xấu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...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Giải</a:t>
                      </a:r>
                      <a:r>
                        <a:rPr lang="en-US" sz="3200" b="1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pháp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Kiểm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soát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thời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gian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sử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dụng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thiết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minh;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chú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trọng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hỏi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tri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thức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qua internet,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không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sa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đà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vào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những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thông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tin/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trào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lưu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vô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bổ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;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dành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thời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gian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kĩ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xã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hội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khác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bơi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lội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đàn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393F85"/>
                          </a:solidFill>
                          <a:latin typeface="Roboto Condensed "/>
                        </a:rPr>
                        <a:t>hát</a:t>
                      </a:r>
                      <a:r>
                        <a:rPr lang="en-US" sz="3200" dirty="0">
                          <a:solidFill>
                            <a:srgbClr val="393F85"/>
                          </a:solidFill>
                          <a:latin typeface="Roboto Condensed "/>
                        </a:rPr>
                        <a:t>...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D7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967656" y="1400823"/>
            <a:ext cx="1331031" cy="16304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2400" y="1475455"/>
            <a:ext cx="17411700" cy="49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HS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trình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bày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quan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điểm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của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mình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,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tuy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nhiên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cần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hướng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tới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một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số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</a:t>
            </a:r>
            <a:r>
              <a:rPr lang="en-US" sz="4000" spc="61" dirty="0" err="1">
                <a:solidFill>
                  <a:srgbClr val="3D739A"/>
                </a:solidFill>
                <a:latin typeface="Roboto Condensed Bold"/>
              </a:rPr>
              <a:t>nội</a:t>
            </a:r>
            <a:r>
              <a:rPr lang="en-US" sz="4000" spc="61" dirty="0">
                <a:solidFill>
                  <a:srgbClr val="3D739A"/>
                </a:solidFill>
                <a:latin typeface="Roboto Condensed Bold"/>
              </a:rPr>
              <a:t> dung: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E70DC3A7-689E-7363-BD89-977C75935AD4}"/>
              </a:ext>
            </a:extLst>
          </p:cNvPr>
          <p:cNvSpPr txBox="1"/>
          <p:nvPr/>
        </p:nvSpPr>
        <p:spPr>
          <a:xfrm>
            <a:off x="916921" y="411924"/>
            <a:ext cx="8115300" cy="82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7365">
            <a:off x="-3676737" y="127787"/>
            <a:ext cx="13311191" cy="85675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78730" y="2307111"/>
            <a:ext cx="1718003" cy="21044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246556" y="3864143"/>
            <a:ext cx="6193709" cy="5394157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422245BB-6014-17AA-80ED-D295EC0C31EE}"/>
              </a:ext>
            </a:extLst>
          </p:cNvPr>
          <p:cNvSpPr txBox="1"/>
          <p:nvPr/>
        </p:nvSpPr>
        <p:spPr>
          <a:xfrm>
            <a:off x="1028700" y="828528"/>
            <a:ext cx="8115300" cy="82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II. CHUẨN BỊ BÀI NÓI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08" b="152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52027" y="7154410"/>
            <a:ext cx="7315200" cy="38704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2082"/>
          <a:stretch>
            <a:fillRect/>
          </a:stretch>
        </p:blipFill>
        <p:spPr>
          <a:xfrm>
            <a:off x="906729" y="24848"/>
            <a:ext cx="9044047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81563" y="1094374"/>
            <a:ext cx="10525418" cy="82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III. TRÌNH BÀY BÀI NÓI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53434" flipH="1">
            <a:off x="9924461" y="1787656"/>
            <a:ext cx="4285532" cy="201809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210230" y="2255978"/>
            <a:ext cx="1281057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69291" lvl="1" indent="-334646" algn="just">
              <a:lnSpc>
                <a:spcPts val="4588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Nhóm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1, 3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cử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đại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diện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trình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bày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bài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nói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đã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được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chuẩn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bị</a:t>
            </a:r>
            <a:endParaRPr lang="en-US" sz="4000" spc="68" dirty="0">
              <a:solidFill>
                <a:srgbClr val="0E67A3"/>
              </a:solidFill>
              <a:latin typeface="Roboto Condensed"/>
            </a:endParaRPr>
          </a:p>
          <a:p>
            <a:pPr marL="669291" lvl="1" indent="-334646" algn="just">
              <a:lnSpc>
                <a:spcPts val="4588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Thời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gian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: 10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phút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.</a:t>
            </a:r>
          </a:p>
          <a:p>
            <a:pPr marL="669291" lvl="1" indent="-334646" algn="just">
              <a:lnSpc>
                <a:spcPts val="4588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Nhóm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2, 4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lắng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nghe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và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phản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hồi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4000" spc="68" dirty="0" err="1">
                <a:solidFill>
                  <a:srgbClr val="0E67A3"/>
                </a:solidFill>
                <a:latin typeface="Roboto Condensed"/>
              </a:rPr>
              <a:t>nhóm</a:t>
            </a:r>
            <a:r>
              <a:rPr lang="en-US" sz="4000" spc="68" dirty="0">
                <a:solidFill>
                  <a:srgbClr val="0E67A3"/>
                </a:solidFill>
                <a:latin typeface="Roboto Condensed"/>
              </a:rPr>
              <a:t> 1, 3.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47132"/>
          <a:stretch>
            <a:fillRect/>
          </a:stretch>
        </p:blipFill>
        <p:spPr>
          <a:xfrm rot="-264782">
            <a:off x="12195844" y="2845133"/>
            <a:ext cx="5995516" cy="748207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887759" y="6058621"/>
            <a:ext cx="4917441" cy="509552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51418"/>
              <a:ext cx="591796" cy="634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Đánh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giá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4759"/>
                </a:lnSpc>
              </a:pP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dựa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trên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4759"/>
                </a:lnSpc>
              </a:pP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bảng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kiểm</a:t>
              </a:r>
              <a:endParaRPr lang="en-US" sz="4000" spc="74" dirty="0">
                <a:solidFill>
                  <a:srgbClr val="0E67A3">
                    <a:alpha val="77647"/>
                  </a:srgbClr>
                </a:solidFill>
                <a:latin typeface="Roboto Condense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805200" y="6062611"/>
            <a:ext cx="4730113" cy="4436611"/>
            <a:chOff x="0" y="0"/>
            <a:chExt cx="1239831" cy="12507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39831" cy="1250712"/>
            </a:xfrm>
            <a:custGeom>
              <a:avLst/>
              <a:gdLst/>
              <a:ahLst/>
              <a:cxnLst/>
              <a:rect l="l" t="t" r="r" b="b"/>
              <a:pathLst>
                <a:path w="1239831" h="1250712">
                  <a:moveTo>
                    <a:pt x="619915" y="0"/>
                  </a:moveTo>
                  <a:lnTo>
                    <a:pt x="740251" y="172320"/>
                  </a:lnTo>
                  <a:lnTo>
                    <a:pt x="929873" y="83782"/>
                  </a:lnTo>
                  <a:lnTo>
                    <a:pt x="948676" y="293710"/>
                  </a:lnTo>
                  <a:lnTo>
                    <a:pt x="1156778" y="312678"/>
                  </a:lnTo>
                  <a:lnTo>
                    <a:pt x="1069009" y="503965"/>
                  </a:lnTo>
                  <a:lnTo>
                    <a:pt x="1239831" y="625356"/>
                  </a:lnTo>
                  <a:lnTo>
                    <a:pt x="1069009" y="746748"/>
                  </a:lnTo>
                  <a:lnTo>
                    <a:pt x="1156778" y="938034"/>
                  </a:lnTo>
                  <a:lnTo>
                    <a:pt x="948676" y="957002"/>
                  </a:lnTo>
                  <a:lnTo>
                    <a:pt x="929873" y="1166930"/>
                  </a:lnTo>
                  <a:lnTo>
                    <a:pt x="740251" y="1078392"/>
                  </a:lnTo>
                  <a:lnTo>
                    <a:pt x="619915" y="1250712"/>
                  </a:lnTo>
                  <a:lnTo>
                    <a:pt x="499580" y="1078392"/>
                  </a:lnTo>
                  <a:lnTo>
                    <a:pt x="309958" y="1166930"/>
                  </a:lnTo>
                  <a:lnTo>
                    <a:pt x="291155" y="957002"/>
                  </a:lnTo>
                  <a:lnTo>
                    <a:pt x="83053" y="938034"/>
                  </a:lnTo>
                  <a:lnTo>
                    <a:pt x="170821" y="746748"/>
                  </a:lnTo>
                  <a:lnTo>
                    <a:pt x="0" y="625356"/>
                  </a:lnTo>
                  <a:lnTo>
                    <a:pt x="170821" y="503965"/>
                  </a:lnTo>
                  <a:lnTo>
                    <a:pt x="83053" y="312678"/>
                  </a:lnTo>
                  <a:lnTo>
                    <a:pt x="291155" y="293710"/>
                  </a:lnTo>
                  <a:lnTo>
                    <a:pt x="309958" y="83782"/>
                  </a:lnTo>
                  <a:lnTo>
                    <a:pt x="499580" y="172320"/>
                  </a:lnTo>
                  <a:lnTo>
                    <a:pt x="619915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5882" y="246535"/>
              <a:ext cx="1020367" cy="635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Rút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</a:p>
            <a:p>
              <a:pPr algn="ctr">
                <a:lnSpc>
                  <a:spcPts val="4759"/>
                </a:lnSpc>
              </a:pP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kinh</a:t>
              </a:r>
              <a:r>
                <a:rPr lang="en-US" sz="4000" spc="74" dirty="0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4000" spc="74" dirty="0" err="1">
                  <a:solidFill>
                    <a:srgbClr val="0E67A3">
                      <a:alpha val="77647"/>
                    </a:srgbClr>
                  </a:solidFill>
                  <a:latin typeface="Roboto Condensed"/>
                </a:rPr>
                <a:t>nghiệm</a:t>
              </a:r>
              <a:endParaRPr lang="en-US" sz="4000" spc="74" dirty="0">
                <a:solidFill>
                  <a:srgbClr val="0E67A3">
                    <a:alpha val="77647"/>
                  </a:srgbClr>
                </a:solidFill>
                <a:latin typeface="Roboto Condensed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41791" y="5247423"/>
            <a:ext cx="13693803" cy="82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IV. ĐÁNH GIÁ, RÚT KINH NGHIỆM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880783"/>
            <a:ext cx="16022237" cy="6488997"/>
            <a:chOff x="0" y="0"/>
            <a:chExt cx="4562371" cy="18477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847758"/>
            </a:xfrm>
            <a:custGeom>
              <a:avLst/>
              <a:gdLst/>
              <a:ahLst/>
              <a:cxnLst/>
              <a:rect l="l" t="t" r="r" b="b"/>
              <a:pathLst>
                <a:path w="4562371" h="1847758">
                  <a:moveTo>
                    <a:pt x="4437911" y="1847758"/>
                  </a:moveTo>
                  <a:lnTo>
                    <a:pt x="124460" y="1847758"/>
                  </a:lnTo>
                  <a:cubicBezTo>
                    <a:pt x="55880" y="1847758"/>
                    <a:pt x="0" y="1791878"/>
                    <a:pt x="0" y="17232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723298"/>
                  </a:lnTo>
                  <a:cubicBezTo>
                    <a:pt x="4562371" y="1791878"/>
                    <a:pt x="4506491" y="1847758"/>
                    <a:pt x="4437911" y="1847758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580081" y="6641104"/>
            <a:ext cx="2391313" cy="545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720389" y="2292393"/>
            <a:ext cx="2847221" cy="9538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224961" y="1812347"/>
            <a:ext cx="892361" cy="9569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813758" y="9258300"/>
            <a:ext cx="969772" cy="11879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9127" y="1637300"/>
            <a:ext cx="6868073" cy="850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320"/>
              </a:lnSpc>
            </a:pPr>
            <a:r>
              <a:rPr lang="en-US" sz="6000" spc="12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V. VẬN DỤNG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98928" y="3578118"/>
            <a:ext cx="14538992" cy="5382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 err="1">
                <a:solidFill>
                  <a:srgbClr val="0E67A3"/>
                </a:solidFill>
                <a:latin typeface="Roboto Condensed Bold"/>
              </a:rPr>
              <a:t>Hướng</a:t>
            </a:r>
            <a:r>
              <a:rPr lang="en-US" sz="3399" spc="74" dirty="0">
                <a:solidFill>
                  <a:srgbClr val="0E67A3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 Bold"/>
              </a:rPr>
              <a:t>dẫn</a:t>
            </a:r>
            <a:r>
              <a:rPr lang="en-US" sz="3399" spc="74" dirty="0">
                <a:solidFill>
                  <a:srgbClr val="0E67A3"/>
                </a:solidFill>
                <a:latin typeface="Roboto Condensed Bold"/>
              </a:rPr>
              <a:t>: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Chỉ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định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vài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học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sinh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quay video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bài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nói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và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gửi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cho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GV. </a:t>
            </a:r>
            <a:r>
              <a:rPr lang="en-US" sz="3399" spc="74" dirty="0">
                <a:solidFill>
                  <a:srgbClr val="0E67A3"/>
                </a:solidFill>
                <a:latin typeface="Roboto Condensed Italics"/>
              </a:rPr>
              <a:t>(HS </a:t>
            </a:r>
            <a:r>
              <a:rPr lang="en-US" sz="3399" spc="74" dirty="0" err="1">
                <a:solidFill>
                  <a:srgbClr val="0E67A3"/>
                </a:solidFill>
                <a:latin typeface="Roboto Condensed Italics"/>
              </a:rPr>
              <a:t>thực</a:t>
            </a:r>
            <a:r>
              <a:rPr lang="en-US" sz="3399" spc="74" dirty="0">
                <a:solidFill>
                  <a:srgbClr val="0E67A3"/>
                </a:solidFill>
                <a:latin typeface="Roboto Condensed Italics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 Italics"/>
              </a:rPr>
              <a:t>hành</a:t>
            </a:r>
            <a:r>
              <a:rPr lang="en-US" sz="3399" spc="74" dirty="0">
                <a:solidFill>
                  <a:srgbClr val="0E67A3"/>
                </a:solidFill>
                <a:latin typeface="Roboto Condensed Italics"/>
              </a:rPr>
              <a:t> ở </a:t>
            </a:r>
            <a:r>
              <a:rPr lang="en-US" sz="3399" spc="74" dirty="0" err="1">
                <a:solidFill>
                  <a:srgbClr val="0E67A3"/>
                </a:solidFill>
                <a:latin typeface="Roboto Condensed Italics"/>
              </a:rPr>
              <a:t>nhà</a:t>
            </a:r>
            <a:r>
              <a:rPr lang="en-US" sz="3399" spc="74" dirty="0">
                <a:solidFill>
                  <a:srgbClr val="0E67A3"/>
                </a:solidFill>
                <a:latin typeface="Roboto Condensed Italics"/>
              </a:rPr>
              <a:t>)</a:t>
            </a: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 err="1">
                <a:solidFill>
                  <a:srgbClr val="0E67A3"/>
                </a:solidFill>
                <a:latin typeface="Roboto Condensed Bold"/>
              </a:rPr>
              <a:t>Yêu</a:t>
            </a:r>
            <a:r>
              <a:rPr lang="en-US" sz="3399" spc="74" dirty="0">
                <a:solidFill>
                  <a:srgbClr val="0E67A3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 Bold"/>
              </a:rPr>
              <a:t>cầu</a:t>
            </a:r>
            <a:r>
              <a:rPr lang="en-US" sz="3399" spc="74" dirty="0">
                <a:solidFill>
                  <a:srgbClr val="0E67A3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+ HS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vận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dụng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kĩ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năng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nói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và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nghe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để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truyện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cổ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tích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bằng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lời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của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nhân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không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đọc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khuyến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khích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sử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dụng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đạo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cụ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hình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ảnh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minh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họa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trang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phục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…</a:t>
            </a: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+ Video quay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rõ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tối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thiểu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là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chân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dung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học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sinh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quay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ngang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điện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thoại</a:t>
            </a:r>
            <a:endParaRPr lang="en-US" sz="3399" spc="74" dirty="0">
              <a:solidFill>
                <a:srgbClr val="0E67A3"/>
              </a:solidFill>
              <a:latin typeface="Roboto Condensed"/>
            </a:endParaRP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+ 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Âm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thanh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rõ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,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không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lẫn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tạp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âm</a:t>
            </a:r>
            <a:endParaRPr lang="en-US" sz="3399" spc="74" dirty="0">
              <a:solidFill>
                <a:srgbClr val="0E67A3"/>
              </a:solidFill>
              <a:latin typeface="Roboto Condensed"/>
            </a:endParaRP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+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Độ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dài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video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không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quá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10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phút</a:t>
            </a:r>
            <a:endParaRPr lang="en-US" sz="3399" spc="74" dirty="0">
              <a:solidFill>
                <a:srgbClr val="0E67A3"/>
              </a:solidFill>
              <a:latin typeface="Roboto Condensed"/>
            </a:endParaRPr>
          </a:p>
          <a:p>
            <a:pPr algn="just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+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Hạn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nộp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: 1 </a:t>
            </a:r>
            <a:r>
              <a:rPr lang="en-US" sz="3399" spc="74" dirty="0" err="1">
                <a:solidFill>
                  <a:srgbClr val="0E67A3"/>
                </a:solidFill>
                <a:latin typeface="Roboto Condensed"/>
              </a:rPr>
              <a:t>tuần</a:t>
            </a:r>
            <a:r>
              <a:rPr lang="en-US" sz="3399" spc="74" dirty="0">
                <a:solidFill>
                  <a:srgbClr val="0E67A3"/>
                </a:solidFill>
                <a:latin typeface="Roboto Condense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366600" y="6743949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66688">
            <a:off x="13443502" y="7839786"/>
            <a:ext cx="1643501" cy="1643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229632" y="2066108"/>
            <a:ext cx="909162" cy="9749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339529" y="6114414"/>
            <a:ext cx="1837927" cy="2251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944035" y="3937768"/>
            <a:ext cx="12829089" cy="1176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3"/>
              </a:lnSpc>
            </a:pPr>
            <a:r>
              <a:rPr lang="en-US" sz="7505" dirty="0">
                <a:solidFill>
                  <a:srgbClr val="446889"/>
                </a:solidFill>
                <a:latin typeface="#9Slide04 SFU Fenice Ultra" panose="00000400000000000000" pitchFamily="2" charset="0"/>
              </a:rPr>
              <a:t>TRAO ĐỔI VỀ MỘT VẤN ĐỀ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74384" y="1700476"/>
            <a:ext cx="8850744" cy="638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3"/>
              </a:lnSpc>
            </a:pPr>
            <a:r>
              <a:rPr lang="en-US" sz="4601" dirty="0">
                <a:solidFill>
                  <a:srgbClr val="32856A"/>
                </a:solidFill>
                <a:latin typeface="#9Slide03 Bebas Neue Bold" panose="020B0606020202050201" pitchFamily="34" charset="0"/>
              </a:rPr>
              <a:t>BÀI 2: THƠ BỐN CHỮ, NĂM CHỮ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63737" y="2507735"/>
            <a:ext cx="6695511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1"/>
              </a:lnSpc>
              <a:spcBef>
                <a:spcPct val="0"/>
              </a:spcBef>
            </a:pPr>
            <a:r>
              <a:rPr lang="en-US" sz="7200" spc="281" dirty="0" err="1">
                <a:solidFill>
                  <a:srgbClr val="32856A"/>
                </a:solidFill>
                <a:latin typeface="#9Slide05 SVNSteady" pitchFamily="2" charset="0"/>
              </a:rPr>
              <a:t>Kĩ</a:t>
            </a:r>
            <a:r>
              <a:rPr lang="en-US" sz="7200" spc="281" dirty="0">
                <a:solidFill>
                  <a:srgbClr val="32856A"/>
                </a:solidFill>
                <a:latin typeface="#9Slide05 SVNSteady" pitchFamily="2" charset="0"/>
              </a:rPr>
              <a:t> </a:t>
            </a:r>
            <a:r>
              <a:rPr lang="en-US" sz="7200" spc="281" dirty="0" err="1">
                <a:solidFill>
                  <a:srgbClr val="32856A"/>
                </a:solidFill>
                <a:latin typeface="#9Slide05 SVNSteady" pitchFamily="2" charset="0"/>
              </a:rPr>
              <a:t>năng</a:t>
            </a:r>
            <a:r>
              <a:rPr lang="en-US" sz="7200" spc="281" dirty="0">
                <a:solidFill>
                  <a:srgbClr val="32856A"/>
                </a:solidFill>
                <a:latin typeface="#9Slide05 SVNSteady" pitchFamily="2" charset="0"/>
              </a:rPr>
              <a:t> </a:t>
            </a:r>
            <a:r>
              <a:rPr lang="en-US" sz="7200" spc="281" dirty="0" err="1">
                <a:solidFill>
                  <a:srgbClr val="32856A"/>
                </a:solidFill>
                <a:latin typeface="#9Slide05 SVNSteady" pitchFamily="2" charset="0"/>
              </a:rPr>
              <a:t>nói</a:t>
            </a:r>
            <a:r>
              <a:rPr lang="en-US" sz="7200" spc="281" dirty="0">
                <a:solidFill>
                  <a:srgbClr val="32856A"/>
                </a:solidFill>
                <a:latin typeface="#9Slide05 SVNSteady" pitchFamily="2" charset="0"/>
              </a:rPr>
              <a:t> </a:t>
            </a:r>
            <a:r>
              <a:rPr lang="en-US" sz="7200" spc="281" dirty="0" err="1">
                <a:solidFill>
                  <a:srgbClr val="32856A"/>
                </a:solidFill>
                <a:latin typeface="#9Slide05 SVNSteady" pitchFamily="2" charset="0"/>
              </a:rPr>
              <a:t>và</a:t>
            </a:r>
            <a:r>
              <a:rPr lang="en-US" sz="7200" spc="281" dirty="0">
                <a:solidFill>
                  <a:srgbClr val="32856A"/>
                </a:solidFill>
                <a:latin typeface="#9Slide05 SVNSteady" pitchFamily="2" charset="0"/>
              </a:rPr>
              <a:t> </a:t>
            </a:r>
            <a:r>
              <a:rPr lang="en-US" sz="7200" spc="281" dirty="0" err="1">
                <a:solidFill>
                  <a:srgbClr val="32856A"/>
                </a:solidFill>
                <a:latin typeface="#9Slide05 SVNSteady" pitchFamily="2" charset="0"/>
              </a:rPr>
              <a:t>nghe</a:t>
            </a:r>
            <a:endParaRPr lang="en-US" sz="7200" spc="281" dirty="0">
              <a:solidFill>
                <a:srgbClr val="32856A"/>
              </a:solidFill>
              <a:latin typeface="#9Slide05 SVNStead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5896687" y="6601368"/>
            <a:ext cx="2391313" cy="5457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24146">
            <a:off x="75204" y="5638220"/>
            <a:ext cx="2692036" cy="42182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831666" y="9134376"/>
            <a:ext cx="892361" cy="9569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39355" y="8460707"/>
            <a:ext cx="969772" cy="118791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09127" y="3515074"/>
            <a:ext cx="16050173" cy="3577263"/>
            <a:chOff x="0" y="0"/>
            <a:chExt cx="808511" cy="464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8511" cy="46498"/>
            </a:xfrm>
            <a:custGeom>
              <a:avLst/>
              <a:gdLst/>
              <a:ahLst/>
              <a:cxnLst/>
              <a:rect l="l" t="t" r="r" b="b"/>
              <a:pathLst>
                <a:path w="808511" h="46498">
                  <a:moveTo>
                    <a:pt x="6271" y="0"/>
                  </a:moveTo>
                  <a:lnTo>
                    <a:pt x="802241" y="0"/>
                  </a:lnTo>
                  <a:cubicBezTo>
                    <a:pt x="805704" y="0"/>
                    <a:pt x="808511" y="2807"/>
                    <a:pt x="808511" y="6271"/>
                  </a:cubicBezTo>
                  <a:lnTo>
                    <a:pt x="808511" y="40227"/>
                  </a:lnTo>
                  <a:cubicBezTo>
                    <a:pt x="808511" y="43691"/>
                    <a:pt x="805704" y="46498"/>
                    <a:pt x="802241" y="46498"/>
                  </a:cubicBezTo>
                  <a:lnTo>
                    <a:pt x="6271" y="46498"/>
                  </a:lnTo>
                  <a:cubicBezTo>
                    <a:pt x="2807" y="46498"/>
                    <a:pt x="0" y="43691"/>
                    <a:pt x="0" y="40227"/>
                  </a:cubicBezTo>
                  <a:lnTo>
                    <a:pt x="0" y="6271"/>
                  </a:lnTo>
                  <a:cubicBezTo>
                    <a:pt x="0" y="2807"/>
                    <a:pt x="2807" y="0"/>
                    <a:pt x="6271" y="0"/>
                  </a:cubicBezTo>
                  <a:close/>
                </a:path>
              </a:pathLst>
            </a:custGeom>
            <a:solidFill>
              <a:srgbClr val="AFE5E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4422"/>
                </a:lnSpc>
              </a:pPr>
              <a:r>
                <a:rPr lang="en-US" sz="3300">
                  <a:solidFill>
                    <a:srgbClr val="393F85"/>
                  </a:solidFill>
                  <a:latin typeface="Roboto Condensed Bold"/>
                </a:rPr>
                <a:t>Yêu cầu: </a:t>
              </a:r>
              <a:r>
                <a:rPr lang="en-US" sz="3300">
                  <a:solidFill>
                    <a:srgbClr val="393F85"/>
                  </a:solidFill>
                  <a:latin typeface="Roboto Condensed"/>
                </a:rPr>
                <a:t>HS theo dõi thông tin SGK, trình bày cách thức trao đổi một vấn đề mà em quan tâm.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37348" y="534935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9600" y="2028030"/>
            <a:ext cx="14142274" cy="9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542" lvl="1" algn="just">
              <a:lnSpc>
                <a:spcPts val="7139"/>
              </a:lnSpc>
              <a:spcBef>
                <a:spcPct val="0"/>
              </a:spcBef>
            </a:pP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1.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Cách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thức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trao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đổi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về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một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vấn</a:t>
            </a:r>
            <a:r>
              <a:rPr lang="en-US" sz="7000" dirty="0">
                <a:solidFill>
                  <a:srgbClr val="73C2CF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rgbClr val="73C2CF"/>
                </a:solidFill>
                <a:latin typeface="#9Slide05 SVNSteady" pitchFamily="2" charset="0"/>
              </a:rPr>
              <a:t>đề</a:t>
            </a:r>
            <a:endParaRPr lang="en-US" sz="7000" dirty="0">
              <a:solidFill>
                <a:srgbClr val="73C2CF"/>
              </a:solidFill>
              <a:latin typeface="#9Slide05 SVNSteady" pitchFamily="2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D18D132B-E51F-778E-0D25-D91731CB90A7}"/>
              </a:ext>
            </a:extLst>
          </p:cNvPr>
          <p:cNvSpPr txBox="1"/>
          <p:nvPr/>
        </p:nvSpPr>
        <p:spPr>
          <a:xfrm>
            <a:off x="1264589" y="3699626"/>
            <a:ext cx="162306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b="1" i="0" u="none" strike="noStrike" dirty="0" err="1">
                <a:solidFill>
                  <a:srgbClr val="393F85"/>
                </a:solidFill>
                <a:effectLst/>
                <a:latin typeface="Roboto Condensed Bold" panose="02000000000000000000" charset="0"/>
                <a:ea typeface="Roboto Condensed Bold" panose="02000000000000000000" charset="0"/>
              </a:rPr>
              <a:t>Hoạt</a:t>
            </a:r>
            <a:r>
              <a:rPr lang="en-US" sz="3500" b="1" i="0" u="none" strike="noStrike" dirty="0">
                <a:solidFill>
                  <a:srgbClr val="393F85"/>
                </a:solidFill>
                <a:effectLst/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b="1" i="0" u="none" strike="noStrike" dirty="0" err="1">
                <a:solidFill>
                  <a:srgbClr val="393F85"/>
                </a:solidFill>
                <a:effectLst/>
                <a:latin typeface="Roboto Condensed Bold" panose="02000000000000000000" charset="0"/>
                <a:ea typeface="Roboto Condensed Bold" panose="02000000000000000000" charset="0"/>
              </a:rPr>
              <a:t>động</a:t>
            </a:r>
            <a:r>
              <a:rPr lang="en-US" sz="3500" b="1" i="0" u="none" strike="noStrike" dirty="0">
                <a:solidFill>
                  <a:srgbClr val="393F85"/>
                </a:solidFill>
                <a:effectLst/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4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nhóm</a:t>
            </a:r>
            <a:endParaRPr lang="en-US" sz="3500" dirty="0">
              <a:solidFill>
                <a:srgbClr val="393F85"/>
              </a:solidFill>
              <a:latin typeface="Roboto Condensed Bold" panose="02000000000000000000" charset="0"/>
              <a:ea typeface="Roboto Condensed Bold" panose="02000000000000000000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Nhiệm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vụ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: Theo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dõi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thông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tin SGK Tr.54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và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kinh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nghiệm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,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kiến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thức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của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bản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thân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,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hãy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ghép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nối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cột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A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và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cột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B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để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hoàn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thành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yêu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cầu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cách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thức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trao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đổi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một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vấn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đề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(PHT 1)</a:t>
            </a: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Thời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gian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thảo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luận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3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phút</a:t>
            </a:r>
            <a:endParaRPr lang="en-US" sz="3500" dirty="0">
              <a:solidFill>
                <a:srgbClr val="393F85"/>
              </a:solidFill>
              <a:latin typeface="Roboto Condensed Bold" panose="02000000000000000000" charset="0"/>
              <a:ea typeface="Roboto Condensed Bold" panose="02000000000000000000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Trình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bày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2 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phút</a:t>
            </a:r>
            <a:r>
              <a:rPr lang="en-US" sz="3500" dirty="0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 /</a:t>
            </a:r>
            <a:r>
              <a:rPr lang="en-US" sz="3500" dirty="0" err="1">
                <a:solidFill>
                  <a:srgbClr val="393F85"/>
                </a:solidFill>
                <a:latin typeface="Roboto Condensed Bold" panose="02000000000000000000" charset="0"/>
                <a:ea typeface="Roboto Condensed Bold" panose="02000000000000000000" charset="0"/>
              </a:rPr>
              <a:t>nhóm</a:t>
            </a:r>
            <a:endParaRPr lang="en-US" sz="3500" dirty="0">
              <a:solidFill>
                <a:srgbClr val="393F85"/>
              </a:solidFill>
              <a:latin typeface="Roboto Condensed Bold" panose="02000000000000000000" charset="0"/>
              <a:ea typeface="Roboto Condensed Bold" panose="020000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1" t="152" b="157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391655" y="382019"/>
            <a:ext cx="18312479" cy="115902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3011922" y="3376207"/>
            <a:ext cx="5914821" cy="91638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08152" y="7327152"/>
            <a:ext cx="1998921" cy="4437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33816">
            <a:off x="-2361474" y="3086100"/>
            <a:ext cx="3405127" cy="4114800"/>
          </a:xfrm>
          <a:prstGeom prst="rect">
            <a:avLst/>
          </a:prstGeom>
        </p:spPr>
      </p:pic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F2435FF-5F00-696F-E22E-8C6D27369F36}"/>
              </a:ext>
            </a:extLst>
          </p:cNvPr>
          <p:cNvSpPr/>
          <p:nvPr/>
        </p:nvSpPr>
        <p:spPr>
          <a:xfrm>
            <a:off x="1447800" y="3187256"/>
            <a:ext cx="12473024" cy="629964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57157BC-8C33-E94F-F7DA-10138E9D1770}"/>
              </a:ext>
            </a:extLst>
          </p:cNvPr>
          <p:cNvSpPr txBox="1"/>
          <p:nvPr/>
        </p:nvSpPr>
        <p:spPr>
          <a:xfrm>
            <a:off x="1588437" y="3754978"/>
            <a:ext cx="12320624" cy="6518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 rtl="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Lựa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chọn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được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trao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endParaRPr lang="vi-VN" sz="4500" b="0" dirty="0">
              <a:solidFill>
                <a:schemeClr val="accent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685800" indent="-685800" algn="just" rtl="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Xác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nội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dung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chính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trao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endParaRPr lang="vi-VN" sz="4500" b="0" dirty="0">
              <a:solidFill>
                <a:schemeClr val="accent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685800" indent="-685800" algn="just" rtl="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thảo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trong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nhóm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đó</a:t>
            </a:r>
            <a:endParaRPr lang="vi-VN" sz="4500" b="0" dirty="0">
              <a:solidFill>
                <a:schemeClr val="accent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685800" indent="-685800" algn="just" rtl="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Khi trao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nêu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rõ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hiểu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hoặc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quan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điểm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bản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thân;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thời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tôn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trọng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4500" b="0" i="0" u="none" strike="noStrike" dirty="0" err="1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khác</a:t>
            </a:r>
            <a:r>
              <a:rPr lang="vi-VN" sz="4500" b="0" i="0" u="none" strike="noStrike" dirty="0">
                <a:solidFill>
                  <a:schemeClr val="accent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4500" i="0" u="none" strike="noStrike" dirty="0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 rtl="0">
              <a:lnSpc>
                <a:spcPct val="13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4500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vi-VN" sz="4500" dirty="0">
                <a:solidFill>
                  <a:schemeClr val="accent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endParaRPr lang="en-US" sz="4500" dirty="0">
              <a:solidFill>
                <a:schemeClr val="accent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29DA2AA5-9DC0-CC01-404D-8199C0DFD8A5}"/>
              </a:ext>
            </a:extLst>
          </p:cNvPr>
          <p:cNvSpPr txBox="1"/>
          <p:nvPr/>
        </p:nvSpPr>
        <p:spPr>
          <a:xfrm>
            <a:off x="737348" y="534935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FFBFBD06-FA94-0923-E611-D2BEED734665}"/>
              </a:ext>
            </a:extLst>
          </p:cNvPr>
          <p:cNvSpPr txBox="1"/>
          <p:nvPr/>
        </p:nvSpPr>
        <p:spPr>
          <a:xfrm>
            <a:off x="609600" y="2028030"/>
            <a:ext cx="14142274" cy="9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542" lvl="1" algn="just">
              <a:lnSpc>
                <a:spcPts val="7139"/>
              </a:lnSpc>
              <a:spcBef>
                <a:spcPct val="0"/>
              </a:spcBef>
            </a:pP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1.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Cách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thức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trao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đổi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về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một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vấn</a:t>
            </a:r>
            <a:r>
              <a:rPr lang="en-US" sz="7000" dirty="0">
                <a:solidFill>
                  <a:schemeClr val="accent1"/>
                </a:solidFill>
                <a:latin typeface="#9Slide05 SVNSteady" pitchFamily="2" charset="0"/>
              </a:rPr>
              <a:t> </a:t>
            </a:r>
            <a:r>
              <a:rPr lang="en-US" sz="7000" dirty="0" err="1">
                <a:solidFill>
                  <a:schemeClr val="accent1"/>
                </a:solidFill>
                <a:latin typeface="#9Slide05 SVNSteady" pitchFamily="2" charset="0"/>
              </a:rPr>
              <a:t>đề</a:t>
            </a:r>
            <a:endParaRPr lang="en-US" sz="7000" dirty="0">
              <a:solidFill>
                <a:schemeClr val="accent1"/>
              </a:solidFill>
              <a:latin typeface="#9Slide05 SVNStead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8820" y="7786514"/>
            <a:ext cx="749180" cy="8034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4537" y="481102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1734509"/>
            <a:ext cx="13754542" cy="93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2.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Các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thao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trao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đổi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về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một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vấn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đề</a:t>
            </a:r>
            <a:endParaRPr lang="en-US" sz="7200" dirty="0">
              <a:solidFill>
                <a:srgbClr val="76BDC9"/>
              </a:solidFill>
              <a:latin typeface="#9Slide05 SVNSteady" pitchFamily="2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066800" y="7635642"/>
            <a:ext cx="661676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1B23A8E-1A72-3DC4-745F-B06815EF066A}"/>
              </a:ext>
            </a:extLst>
          </p:cNvPr>
          <p:cNvSpPr txBox="1"/>
          <p:nvPr/>
        </p:nvSpPr>
        <p:spPr>
          <a:xfrm>
            <a:off x="834537" y="3184895"/>
            <a:ext cx="16349805" cy="449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a.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Chuẩn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Chuẩn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thông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tin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liên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đến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trao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b.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Tìm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lập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dàn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ý</a:t>
            </a: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Mở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Nêu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trao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Thân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Trình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bày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ý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kiến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bản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thân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cần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trao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đổi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Kết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thúc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Tóm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tắt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khẳng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định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lại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vấn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đề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đã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nêu</a:t>
            </a:r>
            <a:r>
              <a:rPr lang="en-US" sz="45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8820" y="7786514"/>
            <a:ext cx="749180" cy="8034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4537" y="481102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1734509"/>
            <a:ext cx="13754542" cy="93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2.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Các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thao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trao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đổi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về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một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vấn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đề</a:t>
            </a:r>
            <a:endParaRPr lang="en-US" sz="7200" dirty="0">
              <a:solidFill>
                <a:srgbClr val="76BDC9"/>
              </a:solidFill>
              <a:latin typeface="#9Slide05 SVNSteady" pitchFamily="2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20595" y="8445799"/>
            <a:ext cx="3910264" cy="24316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1B23A8E-1A72-3DC4-745F-B06815EF066A}"/>
              </a:ext>
            </a:extLst>
          </p:cNvPr>
          <p:cNvSpPr txBox="1"/>
          <p:nvPr/>
        </p:nvSpPr>
        <p:spPr>
          <a:xfrm>
            <a:off x="1332351" y="2836183"/>
            <a:ext cx="16349805" cy="859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c.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Nói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nghe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61CEDC1D-7910-3CD3-A054-BD2D73E6A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67957"/>
              </p:ext>
            </p:extLst>
          </p:nvPr>
        </p:nvGraphicFramePr>
        <p:xfrm>
          <a:off x="1332351" y="3870644"/>
          <a:ext cx="15793380" cy="5642933"/>
        </p:xfrm>
        <a:graphic>
          <a:graphicData uri="http://schemas.openxmlformats.org/drawingml/2006/table">
            <a:tbl>
              <a:tblPr/>
              <a:tblGrid>
                <a:gridCol w="7896690">
                  <a:extLst>
                    <a:ext uri="{9D8B030D-6E8A-4147-A177-3AD203B41FA5}">
                      <a16:colId xmlns:a16="http://schemas.microsoft.com/office/drawing/2014/main" val="4106742610"/>
                    </a:ext>
                  </a:extLst>
                </a:gridCol>
                <a:gridCol w="7896690">
                  <a:extLst>
                    <a:ext uri="{9D8B030D-6E8A-4147-A177-3AD203B41FA5}">
                      <a16:colId xmlns:a16="http://schemas.microsoft.com/office/drawing/2014/main" val="217780055"/>
                    </a:ext>
                  </a:extLst>
                </a:gridCol>
              </a:tblGrid>
              <a:tr h="102521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vi-VN" sz="4000" b="1" dirty="0">
                        <a:solidFill>
                          <a:schemeClr val="bg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nghe</a:t>
                      </a:r>
                      <a:endParaRPr lang="vi-VN" sz="4000" b="1" dirty="0">
                        <a:solidFill>
                          <a:schemeClr val="bg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470455"/>
                  </a:ext>
                </a:extLst>
              </a:tr>
              <a:tr h="4050430">
                <a:tc>
                  <a:txBody>
                    <a:bodyPr/>
                    <a:lstStyle/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Nêu ý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bày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bộ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cử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phương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tiện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hỗ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trợ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câu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nghe sau khi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bày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hợp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trong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từng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phần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bày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Tập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trung theo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dõi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nắm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thông tin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Đưa ra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phản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ý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trao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đổi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chưa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thuyết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phục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,...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4705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C478B5-B87E-0E46-6E9B-10F38D085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095625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04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8820" y="7786514"/>
            <a:ext cx="749180" cy="8034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4537" y="481102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1734509"/>
            <a:ext cx="13754542" cy="93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2.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Các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thao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tác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trao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đổi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về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một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vấn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đề</a:t>
            </a:r>
            <a:endParaRPr lang="en-US" sz="7200" dirty="0">
              <a:solidFill>
                <a:srgbClr val="76BDC9"/>
              </a:solidFill>
              <a:latin typeface="#9Slide05 SVNSteady" pitchFamily="2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120595" y="8445799"/>
            <a:ext cx="3910264" cy="24316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65417" y="9693042"/>
            <a:ext cx="969772" cy="1187916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1B23A8E-1A72-3DC4-745F-B06815EF066A}"/>
              </a:ext>
            </a:extLst>
          </p:cNvPr>
          <p:cNvSpPr txBox="1"/>
          <p:nvPr/>
        </p:nvSpPr>
        <p:spPr>
          <a:xfrm>
            <a:off x="1318496" y="2631226"/>
            <a:ext cx="16349805" cy="859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d.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Kiểm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chỉnh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5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sửa</a:t>
            </a:r>
            <a:r>
              <a:rPr lang="en-US" sz="4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endParaRPr lang="en-US" sz="4500" dirty="0">
              <a:solidFill>
                <a:schemeClr val="tx1">
                  <a:lumMod val="75000"/>
                  <a:lumOff val="2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61CEDC1D-7910-3CD3-A054-BD2D73E6AA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16544"/>
              </p:ext>
            </p:extLst>
          </p:nvPr>
        </p:nvGraphicFramePr>
        <p:xfrm>
          <a:off x="1332351" y="3628700"/>
          <a:ext cx="15793380" cy="6374453"/>
        </p:xfrm>
        <a:graphic>
          <a:graphicData uri="http://schemas.openxmlformats.org/drawingml/2006/table">
            <a:tbl>
              <a:tblPr/>
              <a:tblGrid>
                <a:gridCol w="7896690">
                  <a:extLst>
                    <a:ext uri="{9D8B030D-6E8A-4147-A177-3AD203B41FA5}">
                      <a16:colId xmlns:a16="http://schemas.microsoft.com/office/drawing/2014/main" val="4106742610"/>
                    </a:ext>
                  </a:extLst>
                </a:gridCol>
                <a:gridCol w="7896690">
                  <a:extLst>
                    <a:ext uri="{9D8B030D-6E8A-4147-A177-3AD203B41FA5}">
                      <a16:colId xmlns:a16="http://schemas.microsoft.com/office/drawing/2014/main" val="217780055"/>
                    </a:ext>
                  </a:extLst>
                </a:gridCol>
              </a:tblGrid>
              <a:tr h="1025213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vi-VN" sz="4000" b="1" dirty="0">
                        <a:solidFill>
                          <a:schemeClr val="bg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0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nghe</a:t>
                      </a:r>
                      <a:endParaRPr lang="vi-VN" sz="4000" b="1" dirty="0">
                        <a:solidFill>
                          <a:schemeClr val="bg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BD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470455"/>
                  </a:ext>
                </a:extLst>
              </a:tr>
              <a:tr h="4050430">
                <a:tc>
                  <a:txBody>
                    <a:bodyPr/>
                    <a:lstStyle/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chiếu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dàn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xem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bày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dẫn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dắt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lẽ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endParaRPr lang="en-US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Rút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kinh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nghiệm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phát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biểu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diễn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đạt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ngôn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cử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,...</a:t>
                      </a:r>
                      <a:endParaRPr lang="en-US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Xem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dung,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ý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trao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đổi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bạn</a:t>
                      </a:r>
                      <a:r>
                        <a:rPr lang="en-US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đúng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tóm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tắt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thông tin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571500" indent="-571500" algn="just" rtl="0" fontAlgn="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Tập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trung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ý theo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dõi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lịch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vi-VN" sz="4000" b="0" i="0" u="none" strike="noStrike" dirty="0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khi trao </a:t>
                      </a:r>
                      <a:r>
                        <a:rPr lang="vi-VN" sz="4000" b="0" i="0" u="none" strike="noStrike" dirty="0" err="1">
                          <a:solidFill>
                            <a:srgbClr val="0D0D0D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đổi</a:t>
                      </a:r>
                      <a:endParaRPr lang="vi-VN" sz="40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94705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EC478B5-B87E-0E46-6E9B-10F38D085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095625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1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8820" y="7786514"/>
            <a:ext cx="749180" cy="8034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34537" y="481102"/>
            <a:ext cx="17078873" cy="826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I. CÁCH THỨC TRAO ĐỔI VỀ MỘT VẤN ĐỀ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00" y="1734509"/>
            <a:ext cx="13754542" cy="939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3.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Cách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thức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trình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bày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bài</a:t>
            </a:r>
            <a:r>
              <a:rPr lang="en-US" sz="7200" dirty="0">
                <a:solidFill>
                  <a:srgbClr val="76BDC9"/>
                </a:solidFill>
                <a:latin typeface="#9Slide05 SVNSteady" pitchFamily="2" charset="0"/>
              </a:rPr>
              <a:t> </a:t>
            </a:r>
            <a:r>
              <a:rPr lang="en-US" sz="7200" dirty="0" err="1">
                <a:solidFill>
                  <a:srgbClr val="76BDC9"/>
                </a:solidFill>
                <a:latin typeface="#9Slide05 SVNSteady" pitchFamily="2" charset="0"/>
              </a:rPr>
              <a:t>nói</a:t>
            </a:r>
            <a:endParaRPr lang="en-US" sz="7200" dirty="0">
              <a:solidFill>
                <a:srgbClr val="76BDC9"/>
              </a:solidFill>
              <a:latin typeface="#9Slide05 SVNSteady" pitchFamily="2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014336" y="7200900"/>
            <a:ext cx="661676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7682156" y="694642"/>
            <a:ext cx="892361" cy="9569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65417" y="9693042"/>
            <a:ext cx="969772" cy="1187916"/>
          </a:xfrm>
          <a:prstGeom prst="rect">
            <a:avLst/>
          </a:prstGeom>
        </p:spPr>
      </p:pic>
      <p:graphicFrame>
        <p:nvGraphicFramePr>
          <p:cNvPr id="15" name="Table 15"/>
          <p:cNvGraphicFramePr>
            <a:graphicFrameLocks noGrp="1"/>
          </p:cNvGraphicFramePr>
          <p:nvPr/>
        </p:nvGraphicFramePr>
        <p:xfrm>
          <a:off x="854415" y="2921302"/>
          <a:ext cx="15965254" cy="6608064"/>
        </p:xfrm>
        <a:graphic>
          <a:graphicData uri="http://schemas.openxmlformats.org/drawingml/2006/table">
            <a:tbl>
              <a:tblPr/>
              <a:tblGrid>
                <a:gridCol w="12747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2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76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600" dirty="0">
                          <a:solidFill>
                            <a:srgbClr val="446889"/>
                          </a:solidFill>
                          <a:latin typeface="Roboto Condensed Bold"/>
                        </a:rPr>
                        <a:t>BẢNG KIỂM KĨ NĂNG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600" dirty="0" err="1">
                          <a:solidFill>
                            <a:srgbClr val="446889"/>
                          </a:solidFill>
                          <a:latin typeface="Roboto Condensed Bold"/>
                        </a:rPr>
                        <a:t>Đạt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600" dirty="0">
                          <a:solidFill>
                            <a:srgbClr val="446889"/>
                          </a:solidFill>
                          <a:latin typeface="Roboto Condensed Bold"/>
                        </a:rPr>
                        <a:t>KĐ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Bài trình bày có đủ 3 phần: giới thiệu, nội dung và kết thúc.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Mở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kết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thúc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ấn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tượng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trực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tiếp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ràng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ý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latin typeface="Roboto Condensed"/>
                        </a:rPr>
                        <a:t>.</a:t>
                      </a:r>
                      <a:endParaRPr lang="en-US" sz="16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Đưa ra được lí lẽ, bằng chứng thuyết phục.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Nói rõ ràng, rành mạch, đúng thời gian.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Người kể tự tin, sử dụng cử chỉ, điệu bộ hợp lí.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281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Ghi nhận, phản hồi lịch sự, thỏa đáng những câu hỏi.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3090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defRPr/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latin typeface="Roboto Condensed"/>
                        </a:rPr>
                        <a:t>Biết bảo vệ ý kiến trước sự phản bác của người nghe.</a:t>
                      </a:r>
                      <a:endParaRPr lang="en-US" sz="16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US" sz="2800" dirty="0"/>
                    </a:p>
                  </a:txBody>
                  <a:tcPr>
                    <a:lnL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B6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54596">
            <a:off x="15706664" y="3432750"/>
            <a:ext cx="2363818" cy="79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6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6" y="3214282"/>
            <a:ext cx="8550847" cy="6604688"/>
            <a:chOff x="0" y="0"/>
            <a:chExt cx="2655322" cy="2050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55322" cy="2050975"/>
            </a:xfrm>
            <a:custGeom>
              <a:avLst/>
              <a:gdLst/>
              <a:ahLst/>
              <a:cxnLst/>
              <a:rect l="l" t="t" r="r" b="b"/>
              <a:pathLst>
                <a:path w="2655322" h="2050975">
                  <a:moveTo>
                    <a:pt x="2530861" y="2050975"/>
                  </a:moveTo>
                  <a:lnTo>
                    <a:pt x="124460" y="2050975"/>
                  </a:lnTo>
                  <a:cubicBezTo>
                    <a:pt x="55880" y="2050975"/>
                    <a:pt x="0" y="1995095"/>
                    <a:pt x="0" y="19265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30862" y="0"/>
                  </a:lnTo>
                  <a:cubicBezTo>
                    <a:pt x="2599442" y="0"/>
                    <a:pt x="2655322" y="55880"/>
                    <a:pt x="2655322" y="124460"/>
                  </a:cubicBezTo>
                  <a:lnTo>
                    <a:pt x="2655322" y="1926515"/>
                  </a:lnTo>
                  <a:cubicBezTo>
                    <a:pt x="2655322" y="1995095"/>
                    <a:pt x="2599442" y="2050975"/>
                    <a:pt x="2530862" y="2050975"/>
                  </a:cubicBezTo>
                  <a:close/>
                </a:path>
              </a:pathLst>
            </a:custGeom>
            <a:solidFill>
              <a:srgbClr val="DCEB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051878" y="2800168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472589" y="1464333"/>
            <a:ext cx="1156296" cy="14163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369961" y="2466164"/>
            <a:ext cx="1301432" cy="13956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553121" flipH="1">
            <a:off x="10153683" y="4022861"/>
            <a:ext cx="5153051" cy="28341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64867">
            <a:off x="9201621" y="6403921"/>
            <a:ext cx="6315018" cy="34732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13618">
            <a:off x="9782605" y="1463642"/>
            <a:ext cx="5153051" cy="28341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93620">
            <a:off x="14199581" y="4466216"/>
            <a:ext cx="6119438" cy="73486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8700" y="828528"/>
            <a:ext cx="8115300" cy="826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76"/>
              </a:lnSpc>
            </a:pPr>
            <a:r>
              <a:rPr lang="en-US" sz="5800" spc="11" dirty="0">
                <a:solidFill>
                  <a:srgbClr val="393F85"/>
                </a:solidFill>
                <a:latin typeface="#9Slide04 SFU Fenice Ultra" panose="00000400000000000000" pitchFamily="2" charset="0"/>
              </a:rPr>
              <a:t>II. CHUẨN BỊ BÀI NÓI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685632" y="2681941"/>
            <a:ext cx="3818430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1.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Lựa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chọn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vấn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đề</a:t>
            </a:r>
            <a:endParaRPr lang="en-US" sz="3399" spc="74" dirty="0">
              <a:solidFill>
                <a:srgbClr val="393F85"/>
              </a:solidFill>
              <a:latin typeface="Roboto Condense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162357" y="7224754"/>
            <a:ext cx="3983964" cy="1764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3.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Ghi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ngắn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gọn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những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ý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quan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trọng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của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bài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trình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bày</a:t>
            </a:r>
            <a:endParaRPr lang="en-US" sz="3399" spc="74" dirty="0">
              <a:solidFill>
                <a:srgbClr val="393F85"/>
              </a:solidFill>
              <a:latin typeface="Roboto Condensed Bold"/>
            </a:endParaRPr>
          </a:p>
        </p:txBody>
      </p:sp>
      <p:sp>
        <p:nvSpPr>
          <p:cNvPr id="21" name="TextBox 21"/>
          <p:cNvSpPr txBox="1"/>
          <p:nvPr/>
        </p:nvSpPr>
        <p:spPr>
          <a:xfrm rot="-291286">
            <a:off x="10621408" y="5120196"/>
            <a:ext cx="3759886" cy="56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7"/>
              </a:lnSpc>
              <a:spcBef>
                <a:spcPct val="0"/>
              </a:spcBef>
            </a:pP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2. Thu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thập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tư</a:t>
            </a:r>
            <a:r>
              <a:rPr lang="en-US" sz="3399" spc="74" dirty="0">
                <a:solidFill>
                  <a:srgbClr val="393F85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393F85"/>
                </a:solidFill>
                <a:latin typeface="Roboto Condensed Bold"/>
              </a:rPr>
              <a:t>liệu</a:t>
            </a:r>
            <a:endParaRPr lang="en-US" sz="3399" spc="74" dirty="0">
              <a:solidFill>
                <a:srgbClr val="393F85"/>
              </a:solidFill>
              <a:latin typeface="Roboto Condensed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71971" y="3871245"/>
            <a:ext cx="6987143" cy="6113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3500" spc="77" dirty="0" err="1">
                <a:solidFill>
                  <a:srgbClr val="446889"/>
                </a:solidFill>
                <a:latin typeface="Roboto Condensed Bold"/>
              </a:rPr>
              <a:t>Hướng</a:t>
            </a:r>
            <a:r>
              <a:rPr lang="en-US" sz="3500" spc="77" dirty="0">
                <a:solidFill>
                  <a:srgbClr val="446889"/>
                </a:solidFill>
                <a:latin typeface="Roboto Condensed Bol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 Bold"/>
              </a:rPr>
              <a:t>dẫn</a:t>
            </a:r>
            <a:endParaRPr lang="en-US" sz="3500" spc="77" dirty="0">
              <a:solidFill>
                <a:srgbClr val="446889"/>
              </a:solidFill>
              <a:latin typeface="Roboto Condensed Bold"/>
            </a:endParaRPr>
          </a:p>
          <a:p>
            <a:pPr algn="just">
              <a:lnSpc>
                <a:spcPts val="4795"/>
              </a:lnSpc>
            </a:pP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-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Lớp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chia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thành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4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nhóm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:</a:t>
            </a:r>
          </a:p>
          <a:p>
            <a:pPr algn="just">
              <a:lnSpc>
                <a:spcPts val="4795"/>
              </a:lnSpc>
            </a:pP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+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Nhóm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1, 2 -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Vấn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đề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1: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Bạo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hành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và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xâm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hại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trẻ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795"/>
              </a:lnSpc>
            </a:pP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+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Nhóm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3, 4 -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Vấn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đề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2: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Trẻ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em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và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chứng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“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nghiện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” smartphone.</a:t>
            </a:r>
          </a:p>
          <a:p>
            <a:pPr algn="just">
              <a:lnSpc>
                <a:spcPts val="4795"/>
              </a:lnSpc>
            </a:pP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- Sau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đó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,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các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nhóm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HS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tiến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hành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chuẩn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bị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bài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nói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theo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hướng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dẫn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ở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Phiếu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học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tập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3500" spc="77" dirty="0" err="1">
                <a:solidFill>
                  <a:srgbClr val="446889"/>
                </a:solidFill>
                <a:latin typeface="Roboto Condensed"/>
              </a:rPr>
              <a:t>số</a:t>
            </a:r>
            <a:r>
              <a:rPr lang="en-US" sz="3500" spc="77" dirty="0">
                <a:solidFill>
                  <a:srgbClr val="446889"/>
                </a:solidFill>
                <a:latin typeface="Roboto Condensed"/>
              </a:rPr>
              <a:t> 2.</a:t>
            </a:r>
          </a:p>
          <a:p>
            <a:pPr algn="just">
              <a:lnSpc>
                <a:spcPts val="4795"/>
              </a:lnSpc>
              <a:spcBef>
                <a:spcPct val="0"/>
              </a:spcBef>
            </a:pPr>
            <a:endParaRPr lang="en-US" sz="3500" spc="77" dirty="0">
              <a:solidFill>
                <a:srgbClr val="446889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1195</Words>
  <Application>Microsoft Office PowerPoint</Application>
  <PresentationFormat>Custom</PresentationFormat>
  <Paragraphs>100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#9Slide05 SVNSteady</vt:lpstr>
      <vt:lpstr>#9Slide04 SFU Fenice Ultra</vt:lpstr>
      <vt:lpstr>#9Slide05 Brannboll Ny</vt:lpstr>
      <vt:lpstr>#9Slide03 Bebas Neue Bold</vt:lpstr>
      <vt:lpstr>Roboto Condensed </vt:lpstr>
      <vt:lpstr>Roboto Condensed</vt:lpstr>
      <vt:lpstr>Roboto Condensed Italics</vt:lpstr>
      <vt:lpstr>Calibri</vt:lpstr>
      <vt:lpstr>Roboto Condensed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KNTT - B1 - Nói nghe</dc:title>
  <dc:creator>Administrator</dc:creator>
  <cp:lastModifiedBy>Admin</cp:lastModifiedBy>
  <cp:revision>4</cp:revision>
  <dcterms:created xsi:type="dcterms:W3CDTF">2006-08-16T00:00:00Z</dcterms:created>
  <dcterms:modified xsi:type="dcterms:W3CDTF">2023-08-31T14:49:44Z</dcterms:modified>
  <dc:identifier>DAFHfc878Iw</dc:identifier>
</cp:coreProperties>
</file>