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370" r:id="rId2"/>
    <p:sldId id="372" r:id="rId3"/>
    <p:sldId id="279" r:id="rId4"/>
    <p:sldId id="371" r:id="rId5"/>
    <p:sldId id="256" r:id="rId6"/>
    <p:sldId id="281" r:id="rId7"/>
    <p:sldId id="315" r:id="rId8"/>
    <p:sldId id="316" r:id="rId9"/>
    <p:sldId id="340" r:id="rId10"/>
    <p:sldId id="341" r:id="rId11"/>
    <p:sldId id="356" r:id="rId12"/>
    <p:sldId id="283" r:id="rId13"/>
    <p:sldId id="348" r:id="rId14"/>
    <p:sldId id="355" r:id="rId15"/>
    <p:sldId id="354" r:id="rId16"/>
    <p:sldId id="298" r:id="rId17"/>
    <p:sldId id="318" r:id="rId18"/>
    <p:sldId id="331" r:id="rId19"/>
    <p:sldId id="360" r:id="rId20"/>
    <p:sldId id="361" r:id="rId21"/>
    <p:sldId id="362" r:id="rId22"/>
    <p:sldId id="363" r:id="rId23"/>
    <p:sldId id="365" r:id="rId24"/>
    <p:sldId id="367" r:id="rId25"/>
    <p:sldId id="364" r:id="rId26"/>
    <p:sldId id="369" r:id="rId27"/>
    <p:sldId id="313" r:id="rId28"/>
    <p:sldId id="314" r:id="rId29"/>
    <p:sldId id="330" r:id="rId30"/>
    <p:sldId id="357" r:id="rId31"/>
    <p:sldId id="36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6666"/>
    <a:srgbClr val="0033CC"/>
    <a:srgbClr val="EF4B66"/>
    <a:srgbClr val="00A9A5"/>
    <a:srgbClr val="48C0B6"/>
    <a:srgbClr val="F7941E"/>
    <a:srgbClr val="2A770F"/>
    <a:srgbClr val="359513"/>
    <a:srgbClr val="FFD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09E909-388D-42DF-BA9E-881B9DCED4F6}" v="271" dt="2022-01-20T02:11:28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7009E909-388D-42DF-BA9E-881B9DCED4F6}"/>
    <pc:docChg chg="custSel addSld delSld modSld">
      <pc:chgData name="Thuy Linh Do" userId="f60f9f76584ec879" providerId="LiveId" clId="{7009E909-388D-42DF-BA9E-881B9DCED4F6}" dt="2022-01-20T02:11:32.996" v="2419" actId="1076"/>
      <pc:docMkLst>
        <pc:docMk/>
      </pc:docMkLst>
      <pc:sldChg chg="addSp delSp modSp mod">
        <pc:chgData name="Thuy Linh Do" userId="f60f9f76584ec879" providerId="LiveId" clId="{7009E909-388D-42DF-BA9E-881B9DCED4F6}" dt="2022-01-14T01:08:24.804" v="31" actId="1076"/>
        <pc:sldMkLst>
          <pc:docMk/>
          <pc:sldMk cId="252621157" sldId="256"/>
        </pc:sldMkLst>
        <pc:spChg chg="mod">
          <ac:chgData name="Thuy Linh Do" userId="f60f9f76584ec879" providerId="LiveId" clId="{7009E909-388D-42DF-BA9E-881B9DCED4F6}" dt="2022-01-14T01:07:03.640" v="28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06:46.955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06:36.547" v="1" actId="20577"/>
          <ac:spMkLst>
            <pc:docMk/>
            <pc:sldMk cId="252621157" sldId="256"/>
            <ac:spMk id="18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08:18.531" v="29" actId="478"/>
          <ac:picMkLst>
            <pc:docMk/>
            <pc:sldMk cId="252621157" sldId="256"/>
            <ac:picMk id="2" creationId="{EB95E02B-453B-47F3-836B-50E674D6B0E6}"/>
          </ac:picMkLst>
        </pc:picChg>
        <pc:picChg chg="add mod">
          <ac:chgData name="Thuy Linh Do" userId="f60f9f76584ec879" providerId="LiveId" clId="{7009E909-388D-42DF-BA9E-881B9DCED4F6}" dt="2022-01-14T01:08:24.804" v="31" actId="1076"/>
          <ac:picMkLst>
            <pc:docMk/>
            <pc:sldMk cId="252621157" sldId="256"/>
            <ac:picMk id="1026" creationId="{548F6424-389E-485F-81C5-193B882F59FF}"/>
          </ac:picMkLst>
        </pc:picChg>
      </pc:sldChg>
      <pc:sldChg chg="modSp mod">
        <pc:chgData name="Thuy Linh Do" userId="f60f9f76584ec879" providerId="LiveId" clId="{7009E909-388D-42DF-BA9E-881B9DCED4F6}" dt="2022-01-14T01:08:56.456" v="34" actId="20577"/>
        <pc:sldMkLst>
          <pc:docMk/>
          <pc:sldMk cId="2021924275" sldId="275"/>
        </pc:sldMkLst>
        <pc:spChg chg="mod">
          <ac:chgData name="Thuy Linh Do" userId="f60f9f76584ec879" providerId="LiveId" clId="{7009E909-388D-42DF-BA9E-881B9DCED4F6}" dt="2022-01-14T01:08:56.456" v="34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20T01:13:47.312" v="552" actId="1076"/>
        <pc:sldMkLst>
          <pc:docMk/>
          <pc:sldMk cId="1529224504" sldId="276"/>
        </pc:sldMkLst>
        <pc:picChg chg="del">
          <ac:chgData name="Thuy Linh Do" userId="f60f9f76584ec879" providerId="LiveId" clId="{7009E909-388D-42DF-BA9E-881B9DCED4F6}" dt="2022-01-20T01:13:38.605" v="549" actId="478"/>
          <ac:picMkLst>
            <pc:docMk/>
            <pc:sldMk cId="1529224504" sldId="276"/>
            <ac:picMk id="3" creationId="{8391EA28-1440-48F0-AC22-6C7A252E0320}"/>
          </ac:picMkLst>
        </pc:picChg>
        <pc:picChg chg="add mod">
          <ac:chgData name="Thuy Linh Do" userId="f60f9f76584ec879" providerId="LiveId" clId="{7009E909-388D-42DF-BA9E-881B9DCED4F6}" dt="2022-01-20T01:13:47.312" v="552" actId="1076"/>
          <ac:picMkLst>
            <pc:docMk/>
            <pc:sldMk cId="1529224504" sldId="276"/>
            <ac:picMk id="1026" creationId="{325206B0-DDD6-4098-AFFC-A6E987D5618C}"/>
          </ac:picMkLst>
        </pc:picChg>
      </pc:sldChg>
      <pc:sldChg chg="addSp delSp modSp mod">
        <pc:chgData name="Thuy Linh Do" userId="f60f9f76584ec879" providerId="LiveId" clId="{7009E909-388D-42DF-BA9E-881B9DCED4F6}" dt="2022-01-14T01:14:40.195" v="71" actId="1076"/>
        <pc:sldMkLst>
          <pc:docMk/>
          <pc:sldMk cId="3404845292" sldId="279"/>
        </pc:sldMkLst>
        <pc:spChg chg="del">
          <ac:chgData name="Thuy Linh Do" userId="f60f9f76584ec879" providerId="LiveId" clId="{7009E909-388D-42DF-BA9E-881B9DCED4F6}" dt="2022-01-14T01:13:33.156" v="69" actId="478"/>
          <ac:spMkLst>
            <pc:docMk/>
            <pc:sldMk cId="3404845292" sldId="279"/>
            <ac:spMk id="2" creationId="{A1402D27-7BE4-4EEE-A543-D57A59BA7D62}"/>
          </ac:spMkLst>
        </pc:spChg>
        <pc:spChg chg="mod">
          <ac:chgData name="Thuy Linh Do" userId="f60f9f76584ec879" providerId="LiveId" clId="{7009E909-388D-42DF-BA9E-881B9DCED4F6}" dt="2022-01-14T01:13:30.302" v="68" actId="20577"/>
          <ac:spMkLst>
            <pc:docMk/>
            <pc:sldMk cId="3404845292" sldId="279"/>
            <ac:spMk id="13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14T01:14:40.195" v="71" actId="1076"/>
          <ac:picMkLst>
            <pc:docMk/>
            <pc:sldMk cId="3404845292" sldId="279"/>
            <ac:picMk id="3074" creationId="{8AB20D29-76CC-4588-9FEE-F1DF61554D01}"/>
          </ac:picMkLst>
        </pc:picChg>
      </pc:sldChg>
      <pc:sldChg chg="addSp delSp modSp mod">
        <pc:chgData name="Thuy Linh Do" userId="f60f9f76584ec879" providerId="LiveId" clId="{7009E909-388D-42DF-BA9E-881B9DCED4F6}" dt="2022-01-14T01:25:22.192" v="121" actId="1076"/>
        <pc:sldMkLst>
          <pc:docMk/>
          <pc:sldMk cId="3563799751" sldId="281"/>
        </pc:sldMkLst>
        <pc:spChg chg="mod">
          <ac:chgData name="Thuy Linh Do" userId="f60f9f76584ec879" providerId="LiveId" clId="{7009E909-388D-42DF-BA9E-881B9DCED4F6}" dt="2022-01-14T01:23:51.624" v="103"/>
          <ac:spMkLst>
            <pc:docMk/>
            <pc:sldMk cId="3563799751" sldId="281"/>
            <ac:spMk id="2" creationId="{00000000-0000-0000-0000-000000000000}"/>
          </ac:spMkLst>
        </pc:spChg>
        <pc:spChg chg="add mod">
          <ac:chgData name="Thuy Linh Do" userId="f60f9f76584ec879" providerId="LiveId" clId="{7009E909-388D-42DF-BA9E-881B9DCED4F6}" dt="2022-01-14T01:25:22.192" v="121" actId="1076"/>
          <ac:spMkLst>
            <pc:docMk/>
            <pc:sldMk cId="3563799751" sldId="281"/>
            <ac:spMk id="4" creationId="{F3AE1C73-00CF-4A99-B33C-E7CFA2765C3D}"/>
          </ac:spMkLst>
        </pc:spChg>
        <pc:spChg chg="mod">
          <ac:chgData name="Thuy Linh Do" userId="f60f9f76584ec879" providerId="LiveId" clId="{7009E909-388D-42DF-BA9E-881B9DCED4F6}" dt="2022-01-14T01:23:02.446" v="102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4:09.699" v="104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24:22.119" v="105" actId="478"/>
          <ac:picMkLst>
            <pc:docMk/>
            <pc:sldMk cId="3563799751" sldId="281"/>
            <ac:picMk id="3" creationId="{043FDCC6-1B2B-48DF-8283-20E112EEC193}"/>
          </ac:picMkLst>
        </pc:picChg>
        <pc:picChg chg="add mod">
          <ac:chgData name="Thuy Linh Do" userId="f60f9f76584ec879" providerId="LiveId" clId="{7009E909-388D-42DF-BA9E-881B9DCED4F6}" dt="2022-01-14T01:24:32.864" v="110" actId="14100"/>
          <ac:picMkLst>
            <pc:docMk/>
            <pc:sldMk cId="3563799751" sldId="281"/>
            <ac:picMk id="8" creationId="{55B93CBE-D1A0-4C10-90D2-82667C8CF229}"/>
          </ac:picMkLst>
        </pc:picChg>
      </pc:sldChg>
      <pc:sldChg chg="modSp mod">
        <pc:chgData name="Thuy Linh Do" userId="f60f9f76584ec879" providerId="LiveId" clId="{7009E909-388D-42DF-BA9E-881B9DCED4F6}" dt="2022-01-20T01:05:27.546" v="546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7009E909-388D-42DF-BA9E-881B9DCED4F6}" dt="2022-01-20T01:05:27.546" v="546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addSp delSp modSp mod">
        <pc:chgData name="Thuy Linh Do" userId="f60f9f76584ec879" providerId="LiveId" clId="{7009E909-388D-42DF-BA9E-881B9DCED4F6}" dt="2022-01-20T01:33:58.605" v="1492" actId="1076"/>
        <pc:sldMkLst>
          <pc:docMk/>
          <pc:sldMk cId="3633158301" sldId="298"/>
        </pc:sldMkLst>
        <pc:spChg chg="mod">
          <ac:chgData name="Thuy Linh Do" userId="f60f9f76584ec879" providerId="LiveId" clId="{7009E909-388D-42DF-BA9E-881B9DCED4F6}" dt="2022-01-20T01:31:42.397" v="1483" actId="20577"/>
          <ac:spMkLst>
            <pc:docMk/>
            <pc:sldMk cId="3633158301" sldId="298"/>
            <ac:spMk id="3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32:37.620" v="1486"/>
          <ac:spMkLst>
            <pc:docMk/>
            <pc:sldMk cId="3633158301" sldId="298"/>
            <ac:spMk id="6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31:55.480" v="1484" actId="1076"/>
          <ac:spMkLst>
            <pc:docMk/>
            <pc:sldMk cId="3633158301" sldId="298"/>
            <ac:spMk id="18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1:33:46.291" v="1489" actId="478"/>
          <ac:picMkLst>
            <pc:docMk/>
            <pc:sldMk cId="3633158301" sldId="298"/>
            <ac:picMk id="4" creationId="{12C2ACB0-E920-40C6-BA83-BD9DFF3B87F8}"/>
          </ac:picMkLst>
        </pc:picChg>
        <pc:picChg chg="add mod">
          <ac:chgData name="Thuy Linh Do" userId="f60f9f76584ec879" providerId="LiveId" clId="{7009E909-388D-42DF-BA9E-881B9DCED4F6}" dt="2022-01-20T01:33:58.605" v="1492" actId="1076"/>
          <ac:picMkLst>
            <pc:docMk/>
            <pc:sldMk cId="3633158301" sldId="298"/>
            <ac:picMk id="3074" creationId="{FF78E8C5-7C8F-4F75-9D7B-B2CE47C51187}"/>
          </ac:picMkLst>
        </pc:picChg>
        <pc:cxnChg chg="mod">
          <ac:chgData name="Thuy Linh Do" userId="f60f9f76584ec879" providerId="LiveId" clId="{7009E909-388D-42DF-BA9E-881B9DCED4F6}" dt="2022-01-20T01:32:45.845" v="1487" actId="1076"/>
          <ac:cxnSpMkLst>
            <pc:docMk/>
            <pc:sldMk cId="3633158301" sldId="298"/>
            <ac:cxnSpMk id="14" creationId="{00000000-0000-0000-0000-000000000000}"/>
          </ac:cxnSpMkLst>
        </pc:cxnChg>
      </pc:sldChg>
      <pc:sldChg chg="modSp mod">
        <pc:chgData name="Thuy Linh Do" userId="f60f9f76584ec879" providerId="LiveId" clId="{7009E909-388D-42DF-BA9E-881B9DCED4F6}" dt="2022-01-14T01:10:18.885" v="45"/>
        <pc:sldMkLst>
          <pc:docMk/>
          <pc:sldMk cId="658201877" sldId="302"/>
        </pc:sldMkLst>
        <pc:spChg chg="mod">
          <ac:chgData name="Thuy Linh Do" userId="f60f9f76584ec879" providerId="LiveId" clId="{7009E909-388D-42DF-BA9E-881B9DCED4F6}" dt="2022-01-14T01:09:11.515" v="4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10:00.686" v="44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10:18.885" v="45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14T01:13:08.421" v="60" actId="14100"/>
        <pc:sldMkLst>
          <pc:docMk/>
          <pc:sldMk cId="1899537031" sldId="308"/>
        </pc:sldMkLst>
        <pc:spChg chg="add">
          <ac:chgData name="Thuy Linh Do" userId="f60f9f76584ec879" providerId="LiveId" clId="{7009E909-388D-42DF-BA9E-881B9DCED4F6}" dt="2022-01-14T01:12:09.325" v="55"/>
          <ac:spMkLst>
            <pc:docMk/>
            <pc:sldMk cId="1899537031" sldId="308"/>
            <ac:spMk id="2" creationId="{587D19F5-152B-4FDA-92B4-9E7D3DB5E8BE}"/>
          </ac:spMkLst>
        </pc:spChg>
        <pc:spChg chg="add del mod">
          <ac:chgData name="Thuy Linh Do" userId="f60f9f76584ec879" providerId="LiveId" clId="{7009E909-388D-42DF-BA9E-881B9DCED4F6}" dt="2022-01-14T01:12:35.790" v="57" actId="478"/>
          <ac:spMkLst>
            <pc:docMk/>
            <pc:sldMk cId="1899537031" sldId="308"/>
            <ac:spMk id="5" creationId="{A9E5FDE4-A093-4281-95DB-72ADCB3D4E58}"/>
          </ac:spMkLst>
        </pc:spChg>
        <pc:spChg chg="mod">
          <ac:chgData name="Thuy Linh Do" userId="f60f9f76584ec879" providerId="LiveId" clId="{7009E909-388D-42DF-BA9E-881B9DCED4F6}" dt="2022-01-14T01:10:50.124" v="53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12:06.372" v="54" actId="478"/>
          <ac:picMkLst>
            <pc:docMk/>
            <pc:sldMk cId="1899537031" sldId="308"/>
            <ac:picMk id="4" creationId="{53F451B1-E309-41B3-AA9A-DAEC53373B90}"/>
          </ac:picMkLst>
        </pc:picChg>
        <pc:picChg chg="add mod">
          <ac:chgData name="Thuy Linh Do" userId="f60f9f76584ec879" providerId="LiveId" clId="{7009E909-388D-42DF-BA9E-881B9DCED4F6}" dt="2022-01-14T01:13:08.421" v="60" actId="14100"/>
          <ac:picMkLst>
            <pc:docMk/>
            <pc:sldMk cId="1899537031" sldId="308"/>
            <ac:picMk id="2054" creationId="{F834E8F8-CB60-4177-A1C7-D55AB8E61117}"/>
          </ac:picMkLst>
        </pc:picChg>
      </pc:sldChg>
      <pc:sldChg chg="modSp mod">
        <pc:chgData name="Thuy Linh Do" userId="f60f9f76584ec879" providerId="LiveId" clId="{7009E909-388D-42DF-BA9E-881B9DCED4F6}" dt="2022-01-14T01:21:20.186" v="101" actId="20577"/>
        <pc:sldMkLst>
          <pc:docMk/>
          <pc:sldMk cId="3326368629" sldId="309"/>
        </pc:sldMkLst>
        <pc:spChg chg="mod">
          <ac:chgData name="Thuy Linh Do" userId="f60f9f76584ec879" providerId="LiveId" clId="{7009E909-388D-42DF-BA9E-881B9DCED4F6}" dt="2022-01-14T01:21:20.186" v="101" actId="20577"/>
          <ac:spMkLst>
            <pc:docMk/>
            <pc:sldMk cId="3326368629" sldId="309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20T01:06:17.050" v="548"/>
        <pc:sldMkLst>
          <pc:docMk/>
          <pc:sldMk cId="2954983036" sldId="310"/>
        </pc:sldMkLst>
        <pc:spChg chg="del">
          <ac:chgData name="Thuy Linh Do" userId="f60f9f76584ec879" providerId="LiveId" clId="{7009E909-388D-42DF-BA9E-881B9DCED4F6}" dt="2022-01-20T01:06:14.870" v="547" actId="478"/>
          <ac:spMkLst>
            <pc:docMk/>
            <pc:sldMk cId="2954983036" sldId="310"/>
            <ac:spMk id="20" creationId="{62F3C4DD-1C41-4341-89D9-84F1C10FCAA9}"/>
          </ac:spMkLst>
        </pc:spChg>
        <pc:spChg chg="add mod">
          <ac:chgData name="Thuy Linh Do" userId="f60f9f76584ec879" providerId="LiveId" clId="{7009E909-388D-42DF-BA9E-881B9DCED4F6}" dt="2022-01-20T01:06:17.050" v="548"/>
          <ac:spMkLst>
            <pc:docMk/>
            <pc:sldMk cId="2954983036" sldId="310"/>
            <ac:spMk id="21" creationId="{22E04400-8250-4CDD-87E2-224BB6DB3FC1}"/>
          </ac:spMkLst>
        </pc:spChg>
      </pc:sldChg>
      <pc:sldChg chg="addSp delSp modSp mod">
        <pc:chgData name="Thuy Linh Do" userId="f60f9f76584ec879" providerId="LiveId" clId="{7009E909-388D-42DF-BA9E-881B9DCED4F6}" dt="2022-01-20T02:06:32.639" v="2389"/>
        <pc:sldMkLst>
          <pc:docMk/>
          <pc:sldMk cId="3194032739" sldId="311"/>
        </pc:sldMkLst>
        <pc:spChg chg="add mod">
          <ac:chgData name="Thuy Linh Do" userId="f60f9f76584ec879" providerId="LiveId" clId="{7009E909-388D-42DF-BA9E-881B9DCED4F6}" dt="2022-01-20T02:06:32.639" v="2389"/>
          <ac:spMkLst>
            <pc:docMk/>
            <pc:sldMk cId="3194032739" sldId="311"/>
            <ac:spMk id="18" creationId="{3B834E5D-9976-4F02-B145-973D06C035C1}"/>
          </ac:spMkLst>
        </pc:spChg>
        <pc:spChg chg="del mod">
          <ac:chgData name="Thuy Linh Do" userId="f60f9f76584ec879" providerId="LiveId" clId="{7009E909-388D-42DF-BA9E-881B9DCED4F6}" dt="2022-01-20T02:06:26.794" v="2385" actId="478"/>
          <ac:spMkLst>
            <pc:docMk/>
            <pc:sldMk cId="3194032739" sldId="311"/>
            <ac:spMk id="19" creationId="{97EA85F7-A424-482A-AB14-B372C2DEDB8C}"/>
          </ac:spMkLst>
        </pc:spChg>
        <pc:spChg chg="del mod">
          <ac:chgData name="Thuy Linh Do" userId="f60f9f76584ec879" providerId="LiveId" clId="{7009E909-388D-42DF-BA9E-881B9DCED4F6}" dt="2022-01-20T02:06:30.701" v="2388" actId="478"/>
          <ac:spMkLst>
            <pc:docMk/>
            <pc:sldMk cId="3194032739" sldId="311"/>
            <ac:spMk id="20" creationId="{A7B3848D-87D1-442B-8FAB-3BB07B5033E5}"/>
          </ac:spMkLst>
        </pc:spChg>
        <pc:spChg chg="add mod">
          <ac:chgData name="Thuy Linh Do" userId="f60f9f76584ec879" providerId="LiveId" clId="{7009E909-388D-42DF-BA9E-881B9DCED4F6}" dt="2022-01-20T02:06:32.639" v="2389"/>
          <ac:spMkLst>
            <pc:docMk/>
            <pc:sldMk cId="3194032739" sldId="311"/>
            <ac:spMk id="21" creationId="{ACCB9FBB-E5CF-45CB-92CE-CBCB2AD18E26}"/>
          </ac:spMkLst>
        </pc:spChg>
      </pc:sldChg>
      <pc:sldChg chg="addSp delSp modSp mod">
        <pc:chgData name="Thuy Linh Do" userId="f60f9f76584ec879" providerId="LiveId" clId="{7009E909-388D-42DF-BA9E-881B9DCED4F6}" dt="2022-01-20T02:07:57.095" v="2394" actId="1076"/>
        <pc:sldMkLst>
          <pc:docMk/>
          <pc:sldMk cId="626516812" sldId="313"/>
        </pc:sldMkLst>
        <pc:spChg chg="del">
          <ac:chgData name="Thuy Linh Do" userId="f60f9f76584ec879" providerId="LiveId" clId="{7009E909-388D-42DF-BA9E-881B9DCED4F6}" dt="2022-01-20T02:07:19.138" v="2391" actId="478"/>
          <ac:spMkLst>
            <pc:docMk/>
            <pc:sldMk cId="626516812" sldId="313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2:07:00.650" v="2390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20T02:07:57.095" v="2394" actId="1076"/>
          <ac:picMkLst>
            <pc:docMk/>
            <pc:sldMk cId="626516812" sldId="313"/>
            <ac:picMk id="7170" creationId="{A0D6EBAB-2202-4662-8D71-93B47B06B29F}"/>
          </ac:picMkLst>
        </pc:picChg>
      </pc:sldChg>
      <pc:sldChg chg="modSp">
        <pc:chgData name="Thuy Linh Do" userId="f60f9f76584ec879" providerId="LiveId" clId="{7009E909-388D-42DF-BA9E-881B9DCED4F6}" dt="2022-01-20T02:10:24.997" v="2417" actId="20577"/>
        <pc:sldMkLst>
          <pc:docMk/>
          <pc:sldMk cId="2275727840" sldId="314"/>
        </pc:sldMkLst>
        <pc:graphicFrameChg chg="mod">
          <ac:chgData name="Thuy Linh Do" userId="f60f9f76584ec879" providerId="LiveId" clId="{7009E909-388D-42DF-BA9E-881B9DCED4F6}" dt="2022-01-20T02:10:24.997" v="2417" actId="20577"/>
          <ac:graphicFrameMkLst>
            <pc:docMk/>
            <pc:sldMk cId="2275727840" sldId="314"/>
            <ac:graphicFrameMk id="2" creationId="{00000000-0000-0000-0000-000000000000}"/>
          </ac:graphicFrameMkLst>
        </pc:graphicFrameChg>
      </pc:sldChg>
      <pc:sldChg chg="addSp delSp modSp mod">
        <pc:chgData name="Thuy Linh Do" userId="f60f9f76584ec879" providerId="LiveId" clId="{7009E909-388D-42DF-BA9E-881B9DCED4F6}" dt="2022-01-14T01:26:55.461" v="132"/>
        <pc:sldMkLst>
          <pc:docMk/>
          <pc:sldMk cId="3342496260" sldId="315"/>
        </pc:sldMkLst>
        <pc:spChg chg="mod">
          <ac:chgData name="Thuy Linh Do" userId="f60f9f76584ec879" providerId="LiveId" clId="{7009E909-388D-42DF-BA9E-881B9DCED4F6}" dt="2022-01-14T01:26:39.289" v="13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6:09.543" v="130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6:55.461" v="132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25:40.695" v="122" actId="478"/>
          <ac:picMkLst>
            <pc:docMk/>
            <pc:sldMk cId="3342496260" sldId="315"/>
            <ac:picMk id="3" creationId="{F7956E88-CC4D-4814-B89E-12D318B3F9A0}"/>
          </ac:picMkLst>
        </pc:picChg>
        <pc:picChg chg="add mod">
          <ac:chgData name="Thuy Linh Do" userId="f60f9f76584ec879" providerId="LiveId" clId="{7009E909-388D-42DF-BA9E-881B9DCED4F6}" dt="2022-01-14T01:25:51.054" v="127" actId="14100"/>
          <ac:picMkLst>
            <pc:docMk/>
            <pc:sldMk cId="3342496260" sldId="315"/>
            <ac:picMk id="8" creationId="{CF72C368-2612-4606-A8C2-A31DBD444000}"/>
          </ac:picMkLst>
        </pc:picChg>
      </pc:sldChg>
      <pc:sldChg chg="addSp delSp modSp mod">
        <pc:chgData name="Thuy Linh Do" userId="f60f9f76584ec879" providerId="LiveId" clId="{7009E909-388D-42DF-BA9E-881B9DCED4F6}" dt="2022-01-20T00:57:40.196" v="155" actId="1076"/>
        <pc:sldMkLst>
          <pc:docMk/>
          <pc:sldMk cId="2817977460" sldId="316"/>
        </pc:sldMkLst>
        <pc:spChg chg="mod">
          <ac:chgData name="Thuy Linh Do" userId="f60f9f76584ec879" providerId="LiveId" clId="{7009E909-388D-42DF-BA9E-881B9DCED4F6}" dt="2022-01-20T00:57:00.503" v="13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30:26.664" v="136" actId="1076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7:11.965" v="150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0:57:25.072" v="151" actId="478"/>
          <ac:picMkLst>
            <pc:docMk/>
            <pc:sldMk cId="2817977460" sldId="316"/>
            <ac:picMk id="3" creationId="{EB44FFF4-4B72-484C-866E-52C421924F70}"/>
          </ac:picMkLst>
        </pc:picChg>
        <pc:picChg chg="add mod">
          <ac:chgData name="Thuy Linh Do" userId="f60f9f76584ec879" providerId="LiveId" clId="{7009E909-388D-42DF-BA9E-881B9DCED4F6}" dt="2022-01-20T00:57:40.196" v="155" actId="1076"/>
          <ac:picMkLst>
            <pc:docMk/>
            <pc:sldMk cId="2817977460" sldId="316"/>
            <ac:picMk id="8" creationId="{30F1A15E-87C4-4A65-98EA-6F7B2DD95923}"/>
          </ac:picMkLst>
        </pc:picChg>
      </pc:sldChg>
      <pc:sldChg chg="addSp delSp modSp mod delAnim modAnim">
        <pc:chgData name="Thuy Linh Do" userId="f60f9f76584ec879" providerId="LiveId" clId="{7009E909-388D-42DF-BA9E-881B9DCED4F6}" dt="2022-01-20T01:43:51.863" v="1993"/>
        <pc:sldMkLst>
          <pc:docMk/>
          <pc:sldMk cId="1165419856" sldId="318"/>
        </pc:sldMkLst>
        <pc:spChg chg="add mod">
          <ac:chgData name="Thuy Linh Do" userId="f60f9f76584ec879" providerId="LiveId" clId="{7009E909-388D-42DF-BA9E-881B9DCED4F6}" dt="2022-01-20T01:39:34.394" v="1883" actId="255"/>
          <ac:spMkLst>
            <pc:docMk/>
            <pc:sldMk cId="1165419856" sldId="318"/>
            <ac:spMk id="2" creationId="{687D5984-A99D-4C38-A53B-2D4A558351BD}"/>
          </ac:spMkLst>
        </pc:spChg>
        <pc:spChg chg="add mod">
          <ac:chgData name="Thuy Linh Do" userId="f60f9f76584ec879" providerId="LiveId" clId="{7009E909-388D-42DF-BA9E-881B9DCED4F6}" dt="2022-01-20T01:40:49.091" v="1907" actId="1076"/>
          <ac:spMkLst>
            <pc:docMk/>
            <pc:sldMk cId="1165419856" sldId="318"/>
            <ac:spMk id="4" creationId="{BD7D74CE-13F0-47E2-94ED-22C10670DF52}"/>
          </ac:spMkLst>
        </pc:spChg>
        <pc:spChg chg="mod">
          <ac:chgData name="Thuy Linh Do" userId="f60f9f76584ec879" providerId="LiveId" clId="{7009E909-388D-42DF-BA9E-881B9DCED4F6}" dt="2022-01-20T01:33:16.617" v="1488"/>
          <ac:spMkLst>
            <pc:docMk/>
            <pc:sldMk cId="1165419856" sldId="318"/>
            <ac:spMk id="12" creationId="{00000000-0000-0000-0000-000000000000}"/>
          </ac:spMkLst>
        </pc:spChg>
        <pc:spChg chg="del mod">
          <ac:chgData name="Thuy Linh Do" userId="f60f9f76584ec879" providerId="LiveId" clId="{7009E909-388D-42DF-BA9E-881B9DCED4F6}" dt="2022-01-20T01:35:00.533" v="1498" actId="478"/>
          <ac:spMkLst>
            <pc:docMk/>
            <pc:sldMk cId="1165419856" sldId="318"/>
            <ac:spMk id="13" creationId="{303DA216-9E57-49BF-B700-500D9FA6A97F}"/>
          </ac:spMkLst>
        </pc:spChg>
        <pc:spChg chg="add mod">
          <ac:chgData name="Thuy Linh Do" userId="f60f9f76584ec879" providerId="LiveId" clId="{7009E909-388D-42DF-BA9E-881B9DCED4F6}" dt="2022-01-20T01:43:08.659" v="1987" actId="1076"/>
          <ac:spMkLst>
            <pc:docMk/>
            <pc:sldMk cId="1165419856" sldId="318"/>
            <ac:spMk id="18" creationId="{934E9F33-16C2-4B1A-AD2A-28F25A0FC8F0}"/>
          </ac:spMkLst>
        </pc:spChg>
        <pc:spChg chg="del">
          <ac:chgData name="Thuy Linh Do" userId="f60f9f76584ec879" providerId="LiveId" clId="{7009E909-388D-42DF-BA9E-881B9DCED4F6}" dt="2022-01-20T01:35:02.913" v="1499" actId="478"/>
          <ac:spMkLst>
            <pc:docMk/>
            <pc:sldMk cId="1165419856" sldId="318"/>
            <ac:spMk id="19" creationId="{596B3408-8A1F-4E01-A833-152673DA6EDF}"/>
          </ac:spMkLst>
        </pc:spChg>
        <pc:spChg chg="del">
          <ac:chgData name="Thuy Linh Do" userId="f60f9f76584ec879" providerId="LiveId" clId="{7009E909-388D-42DF-BA9E-881B9DCED4F6}" dt="2022-01-20T01:35:04.536" v="1500" actId="478"/>
          <ac:spMkLst>
            <pc:docMk/>
            <pc:sldMk cId="1165419856" sldId="318"/>
            <ac:spMk id="20" creationId="{07BC6398-54FD-40F6-9554-4CFB8449DD8A}"/>
          </ac:spMkLst>
        </pc:spChg>
        <pc:spChg chg="del">
          <ac:chgData name="Thuy Linh Do" userId="f60f9f76584ec879" providerId="LiveId" clId="{7009E909-388D-42DF-BA9E-881B9DCED4F6}" dt="2022-01-20T01:35:06.916" v="1501" actId="478"/>
          <ac:spMkLst>
            <pc:docMk/>
            <pc:sldMk cId="1165419856" sldId="318"/>
            <ac:spMk id="21" creationId="{F4603F95-E544-4B6D-940E-FCA445F2FB92}"/>
          </ac:spMkLst>
        </pc:spChg>
        <pc:spChg chg="del">
          <ac:chgData name="Thuy Linh Do" userId="f60f9f76584ec879" providerId="LiveId" clId="{7009E909-388D-42DF-BA9E-881B9DCED4F6}" dt="2022-01-20T01:35:08.610" v="1502" actId="478"/>
          <ac:spMkLst>
            <pc:docMk/>
            <pc:sldMk cId="1165419856" sldId="318"/>
            <ac:spMk id="22" creationId="{76000C63-53CF-48EC-B4D1-1B18195265E5}"/>
          </ac:spMkLst>
        </pc:spChg>
        <pc:spChg chg="add mod">
          <ac:chgData name="Thuy Linh Do" userId="f60f9f76584ec879" providerId="LiveId" clId="{7009E909-388D-42DF-BA9E-881B9DCED4F6}" dt="2022-01-20T01:41:33.332" v="1949" actId="14100"/>
          <ac:spMkLst>
            <pc:docMk/>
            <pc:sldMk cId="1165419856" sldId="318"/>
            <ac:spMk id="23" creationId="{161FDF4D-D4D4-45FC-BF65-B8DB785B48CD}"/>
          </ac:spMkLst>
        </pc:spChg>
        <pc:spChg chg="add mod">
          <ac:chgData name="Thuy Linh Do" userId="f60f9f76584ec879" providerId="LiveId" clId="{7009E909-388D-42DF-BA9E-881B9DCED4F6}" dt="2022-01-20T01:42:14.876" v="1958" actId="14100"/>
          <ac:spMkLst>
            <pc:docMk/>
            <pc:sldMk cId="1165419856" sldId="318"/>
            <ac:spMk id="24" creationId="{C71B246F-77A2-42C7-8694-25315A246CFA}"/>
          </ac:spMkLst>
        </pc:spChg>
        <pc:spChg chg="add mod">
          <ac:chgData name="Thuy Linh Do" userId="f60f9f76584ec879" providerId="LiveId" clId="{7009E909-388D-42DF-BA9E-881B9DCED4F6}" dt="2022-01-20T01:42:43.769" v="1983" actId="1076"/>
          <ac:spMkLst>
            <pc:docMk/>
            <pc:sldMk cId="1165419856" sldId="318"/>
            <ac:spMk id="25" creationId="{68A910BF-6C6D-4299-892B-87E64356F1B5}"/>
          </ac:spMkLst>
        </pc:spChg>
        <pc:graphicFrameChg chg="mod modGraphic">
          <ac:chgData name="Thuy Linh Do" userId="f60f9f76584ec879" providerId="LiveId" clId="{7009E909-388D-42DF-BA9E-881B9DCED4F6}" dt="2022-01-20T01:36:21.532" v="1598" actId="122"/>
          <ac:graphicFrameMkLst>
            <pc:docMk/>
            <pc:sldMk cId="1165419856" sldId="318"/>
            <ac:graphicFrameMk id="7" creationId="{BA464EEC-70F4-4172-83E0-577C652E284A}"/>
          </ac:graphicFrameMkLst>
        </pc:graphicFrameChg>
        <pc:picChg chg="del">
          <ac:chgData name="Thuy Linh Do" userId="f60f9f76584ec879" providerId="LiveId" clId="{7009E909-388D-42DF-BA9E-881B9DCED4F6}" dt="2022-01-20T01:34:41.568" v="1493" actId="478"/>
          <ac:picMkLst>
            <pc:docMk/>
            <pc:sldMk cId="1165419856" sldId="318"/>
            <ac:picMk id="3" creationId="{ECC9A945-AD28-4058-9CF6-7A85DECE9B2C}"/>
          </ac:picMkLst>
        </pc:picChg>
        <pc:picChg chg="del">
          <ac:chgData name="Thuy Linh Do" userId="f60f9f76584ec879" providerId="LiveId" clId="{7009E909-388D-42DF-BA9E-881B9DCED4F6}" dt="2022-01-20T01:34:54.184" v="1496" actId="478"/>
          <ac:picMkLst>
            <pc:docMk/>
            <pc:sldMk cId="1165419856" sldId="318"/>
            <ac:picMk id="10" creationId="{123307D3-0ADA-4502-A351-3B887EB4D5E3}"/>
          </ac:picMkLst>
        </pc:picChg>
        <pc:picChg chg="add mod">
          <ac:chgData name="Thuy Linh Do" userId="f60f9f76584ec879" providerId="LiveId" clId="{7009E909-388D-42DF-BA9E-881B9DCED4F6}" dt="2022-01-20T01:34:47.903" v="1495" actId="1076"/>
          <ac:picMkLst>
            <pc:docMk/>
            <pc:sldMk cId="1165419856" sldId="318"/>
            <ac:picMk id="4098" creationId="{7EE2892B-65D2-4A63-ADB6-9014987F39AF}"/>
          </ac:picMkLst>
        </pc:picChg>
      </pc:sldChg>
      <pc:sldChg chg="addSp delSp modSp mod">
        <pc:chgData name="Thuy Linh Do" userId="f60f9f76584ec879" providerId="LiveId" clId="{7009E909-388D-42DF-BA9E-881B9DCED4F6}" dt="2022-01-20T01:29:39.967" v="1423" actId="14100"/>
        <pc:sldMkLst>
          <pc:docMk/>
          <pc:sldMk cId="3280264759" sldId="326"/>
        </pc:sldMkLst>
        <pc:picChg chg="del">
          <ac:chgData name="Thuy Linh Do" userId="f60f9f76584ec879" providerId="LiveId" clId="{7009E909-388D-42DF-BA9E-881B9DCED4F6}" dt="2022-01-20T01:29:22.610" v="1417" actId="478"/>
          <ac:picMkLst>
            <pc:docMk/>
            <pc:sldMk cId="3280264759" sldId="326"/>
            <ac:picMk id="3" creationId="{76CE5B2B-92B5-4E74-B9AD-109A48532E1E}"/>
          </ac:picMkLst>
        </pc:picChg>
        <pc:picChg chg="add mod">
          <ac:chgData name="Thuy Linh Do" userId="f60f9f76584ec879" providerId="LiveId" clId="{7009E909-388D-42DF-BA9E-881B9DCED4F6}" dt="2022-01-20T01:29:39.967" v="1423" actId="14100"/>
          <ac:picMkLst>
            <pc:docMk/>
            <pc:sldMk cId="3280264759" sldId="326"/>
            <ac:picMk id="2050" creationId="{BD8DC478-BCF3-47D3-BFFB-C172856FE65E}"/>
          </ac:picMkLst>
        </pc:picChg>
      </pc:sldChg>
      <pc:sldChg chg="addSp delSp modSp mod">
        <pc:chgData name="Thuy Linh Do" userId="f60f9f76584ec879" providerId="LiveId" clId="{7009E909-388D-42DF-BA9E-881B9DCED4F6}" dt="2022-01-20T01:46:24.907" v="2036" actId="1076"/>
        <pc:sldMkLst>
          <pc:docMk/>
          <pc:sldMk cId="2138508035" sldId="327"/>
        </pc:sldMkLst>
        <pc:spChg chg="mod">
          <ac:chgData name="Thuy Linh Do" userId="f60f9f76584ec879" providerId="LiveId" clId="{7009E909-388D-42DF-BA9E-881B9DCED4F6}" dt="2022-01-20T01:45:54.606" v="2033"/>
          <ac:spMkLst>
            <pc:docMk/>
            <pc:sldMk cId="2138508035" sldId="327"/>
            <ac:spMk id="13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1:46:17.629" v="2034" actId="478"/>
          <ac:picMkLst>
            <pc:docMk/>
            <pc:sldMk cId="2138508035" sldId="327"/>
            <ac:picMk id="2" creationId="{A332D554-AB3A-4124-B23E-D21716860B3A}"/>
          </ac:picMkLst>
        </pc:picChg>
        <pc:picChg chg="add mod">
          <ac:chgData name="Thuy Linh Do" userId="f60f9f76584ec879" providerId="LiveId" clId="{7009E909-388D-42DF-BA9E-881B9DCED4F6}" dt="2022-01-20T01:46:24.907" v="2036" actId="1076"/>
          <ac:picMkLst>
            <pc:docMk/>
            <pc:sldMk cId="2138508035" sldId="327"/>
            <ac:picMk id="5122" creationId="{3F6B5FB8-3AC7-4DC5-B362-C3AD0692D242}"/>
          </ac:picMkLst>
        </pc:picChg>
      </pc:sldChg>
      <pc:sldChg chg="addSp delSp modSp mod">
        <pc:chgData name="Thuy Linh Do" userId="f60f9f76584ec879" providerId="LiveId" clId="{7009E909-388D-42DF-BA9E-881B9DCED4F6}" dt="2022-01-20T02:08:29.250" v="2399"/>
        <pc:sldMkLst>
          <pc:docMk/>
          <pc:sldMk cId="1480562979" sldId="329"/>
        </pc:sldMkLst>
        <pc:spChg chg="add mod">
          <ac:chgData name="Thuy Linh Do" userId="f60f9f76584ec879" providerId="LiveId" clId="{7009E909-388D-42DF-BA9E-881B9DCED4F6}" dt="2022-01-20T02:08:29.250" v="2399"/>
          <ac:spMkLst>
            <pc:docMk/>
            <pc:sldMk cId="1480562979" sldId="329"/>
            <ac:spMk id="21" creationId="{10A3F4B6-29DB-4570-9265-DD867B485FE7}"/>
          </ac:spMkLst>
        </pc:spChg>
        <pc:spChg chg="add mod">
          <ac:chgData name="Thuy Linh Do" userId="f60f9f76584ec879" providerId="LiveId" clId="{7009E909-388D-42DF-BA9E-881B9DCED4F6}" dt="2022-01-20T02:08:29.250" v="2399"/>
          <ac:spMkLst>
            <pc:docMk/>
            <pc:sldMk cId="1480562979" sldId="329"/>
            <ac:spMk id="22" creationId="{11FEDFAB-DCA6-4321-96B6-B9FACF32F7BA}"/>
          </ac:spMkLst>
        </pc:spChg>
        <pc:spChg chg="del mod">
          <ac:chgData name="Thuy Linh Do" userId="f60f9f76584ec879" providerId="LiveId" clId="{7009E909-388D-42DF-BA9E-881B9DCED4F6}" dt="2022-01-20T02:08:25.607" v="2397" actId="478"/>
          <ac:spMkLst>
            <pc:docMk/>
            <pc:sldMk cId="1480562979" sldId="329"/>
            <ac:spMk id="31" creationId="{386EF3F7-08A2-4C91-9423-410AC4170B6D}"/>
          </ac:spMkLst>
        </pc:spChg>
        <pc:spChg chg="del">
          <ac:chgData name="Thuy Linh Do" userId="f60f9f76584ec879" providerId="LiveId" clId="{7009E909-388D-42DF-BA9E-881B9DCED4F6}" dt="2022-01-20T02:08:27.748" v="2398" actId="478"/>
          <ac:spMkLst>
            <pc:docMk/>
            <pc:sldMk cId="1480562979" sldId="329"/>
            <ac:spMk id="32" creationId="{F44AE588-9FB3-426F-B3E3-8EF4C38DF8CF}"/>
          </ac:spMkLst>
        </pc:spChg>
      </pc:sldChg>
      <pc:sldChg chg="addSp delSp modSp mod delAnim modAnim">
        <pc:chgData name="Thuy Linh Do" userId="f60f9f76584ec879" providerId="LiveId" clId="{7009E909-388D-42DF-BA9E-881B9DCED4F6}" dt="2022-01-20T02:11:32.996" v="2419" actId="1076"/>
        <pc:sldMkLst>
          <pc:docMk/>
          <pc:sldMk cId="305804402" sldId="331"/>
        </pc:sldMkLst>
        <pc:spChg chg="add mod">
          <ac:chgData name="Thuy Linh Do" userId="f60f9f76584ec879" providerId="LiveId" clId="{7009E909-388D-42DF-BA9E-881B9DCED4F6}" dt="2022-01-20T01:51:37.822" v="2180" actId="14100"/>
          <ac:spMkLst>
            <pc:docMk/>
            <pc:sldMk cId="305804402" sldId="331"/>
            <ac:spMk id="3" creationId="{C62A4732-B9E1-4BC6-8A58-97A9179BF36B}"/>
          </ac:spMkLst>
        </pc:spChg>
        <pc:spChg chg="del">
          <ac:chgData name="Thuy Linh Do" userId="f60f9f76584ec879" providerId="LiveId" clId="{7009E909-388D-42DF-BA9E-881B9DCED4F6}" dt="2022-01-20T01:47:19.401" v="2044" actId="478"/>
          <ac:spMkLst>
            <pc:docMk/>
            <pc:sldMk cId="305804402" sldId="331"/>
            <ac:spMk id="5" creationId="{BB7BB10E-9FF0-403E-ADDD-BC6A8E3FD539}"/>
          </ac:spMkLst>
        </pc:spChg>
        <pc:spChg chg="mod">
          <ac:chgData name="Thuy Linh Do" userId="f60f9f76584ec879" providerId="LiveId" clId="{7009E909-388D-42DF-BA9E-881B9DCED4F6}" dt="2022-01-20T01:44:54.783" v="2032" actId="20577"/>
          <ac:spMkLst>
            <pc:docMk/>
            <pc:sldMk cId="305804402" sldId="331"/>
            <ac:spMk id="12" creationId="{00000000-0000-0000-0000-000000000000}"/>
          </ac:spMkLst>
        </pc:spChg>
        <pc:spChg chg="del">
          <ac:chgData name="Thuy Linh Do" userId="f60f9f76584ec879" providerId="LiveId" clId="{7009E909-388D-42DF-BA9E-881B9DCED4F6}" dt="2022-01-20T01:47:14.819" v="2042" actId="478"/>
          <ac:spMkLst>
            <pc:docMk/>
            <pc:sldMk cId="305804402" sldId="331"/>
            <ac:spMk id="13" creationId="{D868C929-ADC7-4EF9-81C6-D55E7CDC9584}"/>
          </ac:spMkLst>
        </pc:spChg>
        <pc:spChg chg="del">
          <ac:chgData name="Thuy Linh Do" userId="f60f9f76584ec879" providerId="LiveId" clId="{7009E909-388D-42DF-BA9E-881B9DCED4F6}" dt="2022-01-20T01:47:17.224" v="2043" actId="478"/>
          <ac:spMkLst>
            <pc:docMk/>
            <pc:sldMk cId="305804402" sldId="331"/>
            <ac:spMk id="14" creationId="{CB6FDE05-F242-4F7C-82F3-5F3D2E9CA046}"/>
          </ac:spMkLst>
        </pc:spChg>
        <pc:spChg chg="add mod">
          <ac:chgData name="Thuy Linh Do" userId="f60f9f76584ec879" providerId="LiveId" clId="{7009E909-388D-42DF-BA9E-881B9DCED4F6}" dt="2022-01-20T02:00:07.782" v="2249" actId="20577"/>
          <ac:spMkLst>
            <pc:docMk/>
            <pc:sldMk cId="305804402" sldId="331"/>
            <ac:spMk id="25" creationId="{AFB8C26B-0CB8-44F5-ABD1-ECF9F7C3BDAF}"/>
          </ac:spMkLst>
        </pc:spChg>
        <pc:spChg chg="add mod">
          <ac:chgData name="Thuy Linh Do" userId="f60f9f76584ec879" providerId="LiveId" clId="{7009E909-388D-42DF-BA9E-881B9DCED4F6}" dt="2022-01-20T02:04:17.722" v="2370" actId="1076"/>
          <ac:spMkLst>
            <pc:docMk/>
            <pc:sldMk cId="305804402" sldId="331"/>
            <ac:spMk id="26" creationId="{C55EA469-7907-423B-834D-DEDAE76CA273}"/>
          </ac:spMkLst>
        </pc:spChg>
        <pc:spChg chg="add mod">
          <ac:chgData name="Thuy Linh Do" userId="f60f9f76584ec879" providerId="LiveId" clId="{7009E909-388D-42DF-BA9E-881B9DCED4F6}" dt="2022-01-20T02:01:05.721" v="2269" actId="20577"/>
          <ac:spMkLst>
            <pc:docMk/>
            <pc:sldMk cId="305804402" sldId="331"/>
            <ac:spMk id="28" creationId="{6F90A789-CE38-4A30-927F-D2AB1AF27DB5}"/>
          </ac:spMkLst>
        </pc:spChg>
        <pc:spChg chg="add mod">
          <ac:chgData name="Thuy Linh Do" userId="f60f9f76584ec879" providerId="LiveId" clId="{7009E909-388D-42DF-BA9E-881B9DCED4F6}" dt="2022-01-20T02:03:16.760" v="2336" actId="1076"/>
          <ac:spMkLst>
            <pc:docMk/>
            <pc:sldMk cId="305804402" sldId="331"/>
            <ac:spMk id="29" creationId="{5696B91C-7187-4FFD-90BC-A6C29E4D6CD5}"/>
          </ac:spMkLst>
        </pc:spChg>
        <pc:spChg chg="add mod">
          <ac:chgData name="Thuy Linh Do" userId="f60f9f76584ec879" providerId="LiveId" clId="{7009E909-388D-42DF-BA9E-881B9DCED4F6}" dt="2022-01-20T02:00:59.513" v="2265" actId="20577"/>
          <ac:spMkLst>
            <pc:docMk/>
            <pc:sldMk cId="305804402" sldId="331"/>
            <ac:spMk id="30" creationId="{45C185CC-2A00-4635-9694-DDE358874B3A}"/>
          </ac:spMkLst>
        </pc:spChg>
        <pc:spChg chg="add mod">
          <ac:chgData name="Thuy Linh Do" userId="f60f9f76584ec879" providerId="LiveId" clId="{7009E909-388D-42DF-BA9E-881B9DCED4F6}" dt="2022-01-20T02:00:56.042" v="2263" actId="20577"/>
          <ac:spMkLst>
            <pc:docMk/>
            <pc:sldMk cId="305804402" sldId="331"/>
            <ac:spMk id="31" creationId="{7EEF4210-FB9A-4906-ACEC-F1380AD5CEA4}"/>
          </ac:spMkLst>
        </pc:spChg>
        <pc:spChg chg="add mod">
          <ac:chgData name="Thuy Linh Do" userId="f60f9f76584ec879" providerId="LiveId" clId="{7009E909-388D-42DF-BA9E-881B9DCED4F6}" dt="2022-01-20T02:00:52.059" v="2261" actId="20577"/>
          <ac:spMkLst>
            <pc:docMk/>
            <pc:sldMk cId="305804402" sldId="331"/>
            <ac:spMk id="32" creationId="{25574297-7745-4DA8-9C3A-676C74E0E668}"/>
          </ac:spMkLst>
        </pc:spChg>
        <pc:spChg chg="add mod">
          <ac:chgData name="Thuy Linh Do" userId="f60f9f76584ec879" providerId="LiveId" clId="{7009E909-388D-42DF-BA9E-881B9DCED4F6}" dt="2022-01-20T02:04:39.582" v="2373" actId="1076"/>
          <ac:spMkLst>
            <pc:docMk/>
            <pc:sldMk cId="305804402" sldId="331"/>
            <ac:spMk id="34" creationId="{5B33C5EC-909E-433C-B916-BE26B956B4F7}"/>
          </ac:spMkLst>
        </pc:spChg>
        <pc:spChg chg="add mod">
          <ac:chgData name="Thuy Linh Do" userId="f60f9f76584ec879" providerId="LiveId" clId="{7009E909-388D-42DF-BA9E-881B9DCED4F6}" dt="2022-01-20T02:04:48.291" v="2374" actId="207"/>
          <ac:spMkLst>
            <pc:docMk/>
            <pc:sldMk cId="305804402" sldId="331"/>
            <ac:spMk id="35" creationId="{60E6ED09-5501-4C2E-BAD6-9DF1A582CD0C}"/>
          </ac:spMkLst>
        </pc:spChg>
        <pc:spChg chg="add mod">
          <ac:chgData name="Thuy Linh Do" userId="f60f9f76584ec879" providerId="LiveId" clId="{7009E909-388D-42DF-BA9E-881B9DCED4F6}" dt="2022-01-20T02:04:58.433" v="2375" actId="207"/>
          <ac:spMkLst>
            <pc:docMk/>
            <pc:sldMk cId="305804402" sldId="331"/>
            <ac:spMk id="36" creationId="{BF118D8A-CA15-4B00-BC36-F43B3597A53A}"/>
          </ac:spMkLst>
        </pc:spChg>
        <pc:spChg chg="add mod">
          <ac:chgData name="Thuy Linh Do" userId="f60f9f76584ec879" providerId="LiveId" clId="{7009E909-388D-42DF-BA9E-881B9DCED4F6}" dt="2022-01-20T02:05:08.876" v="2376" actId="207"/>
          <ac:spMkLst>
            <pc:docMk/>
            <pc:sldMk cId="305804402" sldId="331"/>
            <ac:spMk id="37" creationId="{BB183589-0135-4C9D-994C-EBF13AB337A2}"/>
          </ac:spMkLst>
        </pc:spChg>
        <pc:spChg chg="add mod">
          <ac:chgData name="Thuy Linh Do" userId="f60f9f76584ec879" providerId="LiveId" clId="{7009E909-388D-42DF-BA9E-881B9DCED4F6}" dt="2022-01-20T02:05:14.780" v="2377" actId="207"/>
          <ac:spMkLst>
            <pc:docMk/>
            <pc:sldMk cId="305804402" sldId="331"/>
            <ac:spMk id="38" creationId="{B6FEE535-5498-4434-ACDF-73FD063F430D}"/>
          </ac:spMkLst>
        </pc:spChg>
        <pc:graphicFrameChg chg="add del mod modGraphic">
          <ac:chgData name="Thuy Linh Do" userId="f60f9f76584ec879" providerId="LiveId" clId="{7009E909-388D-42DF-BA9E-881B9DCED4F6}" dt="2022-01-20T01:53:24.989" v="2202" actId="478"/>
          <ac:graphicFrameMkLst>
            <pc:docMk/>
            <pc:sldMk cId="305804402" sldId="331"/>
            <ac:graphicFrameMk id="4" creationId="{EC3CFAC2-B491-45EA-BF9C-CF3CB5DA288C}"/>
          </ac:graphicFrameMkLst>
        </pc:graphicFrameChg>
        <pc:picChg chg="del">
          <ac:chgData name="Thuy Linh Do" userId="f60f9f76584ec879" providerId="LiveId" clId="{7009E909-388D-42DF-BA9E-881B9DCED4F6}" dt="2022-01-20T01:47:00.815" v="2038" actId="478"/>
          <ac:picMkLst>
            <pc:docMk/>
            <pc:sldMk cId="305804402" sldId="331"/>
            <ac:picMk id="2" creationId="{A332D554-AB3A-4124-B23E-D21716860B3A}"/>
          </ac:picMkLst>
        </pc:picChg>
        <pc:picChg chg="add mod">
          <ac:chgData name="Thuy Linh Do" userId="f60f9f76584ec879" providerId="LiveId" clId="{7009E909-388D-42DF-BA9E-881B9DCED4F6}" dt="2022-01-20T01:56:02.374" v="2208" actId="1076"/>
          <ac:picMkLst>
            <pc:docMk/>
            <pc:sldMk cId="305804402" sldId="331"/>
            <ac:picMk id="7" creationId="{03510113-D6B7-477D-9DE4-A75CEDD6AA50}"/>
          </ac:picMkLst>
        </pc:picChg>
        <pc:picChg chg="add mod">
          <ac:chgData name="Thuy Linh Do" userId="f60f9f76584ec879" providerId="LiveId" clId="{7009E909-388D-42DF-BA9E-881B9DCED4F6}" dt="2022-01-20T01:56:36.602" v="2212" actId="14100"/>
          <ac:picMkLst>
            <pc:docMk/>
            <pc:sldMk cId="305804402" sldId="331"/>
            <ac:picMk id="10" creationId="{D8BB65AC-1C96-4D8F-95A2-ABFD8976C77A}"/>
          </ac:picMkLst>
        </pc:picChg>
        <pc:picChg chg="add mod">
          <ac:chgData name="Thuy Linh Do" userId="f60f9f76584ec879" providerId="LiveId" clId="{7009E909-388D-42DF-BA9E-881B9DCED4F6}" dt="2022-01-20T01:57:16.275" v="2217" actId="1076"/>
          <ac:picMkLst>
            <pc:docMk/>
            <pc:sldMk cId="305804402" sldId="331"/>
            <ac:picMk id="18" creationId="{FC5B40B8-D0AA-473D-80C3-C5B0BCDF8F8D}"/>
          </ac:picMkLst>
        </pc:picChg>
        <pc:picChg chg="add mod">
          <ac:chgData name="Thuy Linh Do" userId="f60f9f76584ec879" providerId="LiveId" clId="{7009E909-388D-42DF-BA9E-881B9DCED4F6}" dt="2022-01-20T01:57:53.435" v="2220" actId="14100"/>
          <ac:picMkLst>
            <pc:docMk/>
            <pc:sldMk cId="305804402" sldId="331"/>
            <ac:picMk id="20" creationId="{BE2B3717-6411-4874-AD9F-075F7B547D9D}"/>
          </ac:picMkLst>
        </pc:picChg>
        <pc:picChg chg="add mod">
          <ac:chgData name="Thuy Linh Do" userId="f60f9f76584ec879" providerId="LiveId" clId="{7009E909-388D-42DF-BA9E-881B9DCED4F6}" dt="2022-01-20T01:58:24.574" v="2223" actId="14100"/>
          <ac:picMkLst>
            <pc:docMk/>
            <pc:sldMk cId="305804402" sldId="331"/>
            <ac:picMk id="22" creationId="{4858E3A0-40B3-4BA2-8F50-2C69EB0E560C}"/>
          </ac:picMkLst>
        </pc:picChg>
        <pc:picChg chg="add mod">
          <ac:chgData name="Thuy Linh Do" userId="f60f9f76584ec879" providerId="LiveId" clId="{7009E909-388D-42DF-BA9E-881B9DCED4F6}" dt="2022-01-20T01:58:50.318" v="2226" actId="14100"/>
          <ac:picMkLst>
            <pc:docMk/>
            <pc:sldMk cId="305804402" sldId="331"/>
            <ac:picMk id="24" creationId="{7CB674C6-2412-46BE-BD77-ECA0A9434BA1}"/>
          </ac:picMkLst>
        </pc:picChg>
        <pc:picChg chg="add mod">
          <ac:chgData name="Thuy Linh Do" userId="f60f9f76584ec879" providerId="LiveId" clId="{7009E909-388D-42DF-BA9E-881B9DCED4F6}" dt="2022-01-20T02:11:32.996" v="2419" actId="1076"/>
          <ac:picMkLst>
            <pc:docMk/>
            <pc:sldMk cId="305804402" sldId="331"/>
            <ac:picMk id="27" creationId="{DC9D2ED3-3A8E-4083-AE6B-528271A4DB3C}"/>
          </ac:picMkLst>
        </pc:picChg>
        <pc:picChg chg="add del mod">
          <ac:chgData name="Thuy Linh Do" userId="f60f9f76584ec879" providerId="LiveId" clId="{7009E909-388D-42DF-BA9E-881B9DCED4F6}" dt="2022-01-20T01:59:16.881" v="2227" actId="478"/>
          <ac:picMkLst>
            <pc:docMk/>
            <pc:sldMk cId="305804402" sldId="331"/>
            <ac:picMk id="6146" creationId="{C42C518D-3DF0-4F58-AAC3-BC1A7F36A405}"/>
          </ac:picMkLst>
        </pc:picChg>
        <pc:picChg chg="add mod">
          <ac:chgData name="Thuy Linh Do" userId="f60f9f76584ec879" providerId="LiveId" clId="{7009E909-388D-42DF-BA9E-881B9DCED4F6}" dt="2022-01-20T01:59:40.598" v="2231" actId="1076"/>
          <ac:picMkLst>
            <pc:docMk/>
            <pc:sldMk cId="305804402" sldId="331"/>
            <ac:picMk id="6148" creationId="{FE3D3DB6-3F40-41B5-94F3-F104E47F3133}"/>
          </ac:picMkLst>
        </pc:picChg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1629807324" sldId="332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945247612" sldId="333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907520819" sldId="334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615542125" sldId="335"/>
        </pc:sldMkLst>
      </pc:sldChg>
      <pc:sldChg chg="del">
        <pc:chgData name="Thuy Linh Do" userId="f60f9f76584ec879" providerId="LiveId" clId="{7009E909-388D-42DF-BA9E-881B9DCED4F6}" dt="2022-01-20T02:08:06.286" v="2395" actId="2696"/>
        <pc:sldMkLst>
          <pc:docMk/>
          <pc:sldMk cId="3562743205" sldId="336"/>
        </pc:sldMkLst>
      </pc:sldChg>
      <pc:sldChg chg="addSp delSp modSp mod delAnim modAnim">
        <pc:chgData name="Thuy Linh Do" userId="f60f9f76584ec879" providerId="LiveId" clId="{7009E909-388D-42DF-BA9E-881B9DCED4F6}" dt="2022-01-20T01:28:37.170" v="1416" actId="20577"/>
        <pc:sldMkLst>
          <pc:docMk/>
          <pc:sldMk cId="1072969023" sldId="337"/>
        </pc:sldMkLst>
        <pc:spChg chg="mod">
          <ac:chgData name="Thuy Linh Do" userId="f60f9f76584ec879" providerId="LiveId" clId="{7009E909-388D-42DF-BA9E-881B9DCED4F6}" dt="2022-01-20T01:28:37.170" v="1416" actId="20577"/>
          <ac:spMkLst>
            <pc:docMk/>
            <pc:sldMk cId="1072969023" sldId="337"/>
            <ac:spMk id="9" creationId="{35C20020-642B-4EDF-BE02-FE9C4B9F36F5}"/>
          </ac:spMkLst>
        </pc:spChg>
        <pc:picChg chg="del">
          <ac:chgData name="Thuy Linh Do" userId="f60f9f76584ec879" providerId="LiveId" clId="{7009E909-388D-42DF-BA9E-881B9DCED4F6}" dt="2022-01-20T01:14:16.831" v="553" actId="478"/>
          <ac:picMkLst>
            <pc:docMk/>
            <pc:sldMk cId="1072969023" sldId="337"/>
            <ac:picMk id="3" creationId="{8391EA28-1440-48F0-AC22-6C7A252E0320}"/>
          </ac:picMkLst>
        </pc:picChg>
        <pc:picChg chg="add mod">
          <ac:chgData name="Thuy Linh Do" userId="f60f9f76584ec879" providerId="LiveId" clId="{7009E909-388D-42DF-BA9E-881B9DCED4F6}" dt="2022-01-20T01:14:38.321" v="556" actId="1076"/>
          <ac:picMkLst>
            <pc:docMk/>
            <pc:sldMk cId="1072969023" sldId="337"/>
            <ac:picMk id="4" creationId="{43B23297-4F5D-47DA-80C0-80DD84A6814C}"/>
          </ac:picMkLst>
        </pc:picChg>
        <pc:picChg chg="del">
          <ac:chgData name="Thuy Linh Do" userId="f60f9f76584ec879" providerId="LiveId" clId="{7009E909-388D-42DF-BA9E-881B9DCED4F6}" dt="2022-01-20T01:14:49.697" v="557" actId="478"/>
          <ac:picMkLst>
            <pc:docMk/>
            <pc:sldMk cId="1072969023" sldId="337"/>
            <ac:picMk id="5" creationId="{B02356BB-864D-44F6-8881-6723A1363D97}"/>
          </ac:picMkLst>
        </pc:picChg>
        <pc:picChg chg="add mod">
          <ac:chgData name="Thuy Linh Do" userId="f60f9f76584ec879" providerId="LiveId" clId="{7009E909-388D-42DF-BA9E-881B9DCED4F6}" dt="2022-01-20T01:17:07.837" v="559" actId="1076"/>
          <ac:picMkLst>
            <pc:docMk/>
            <pc:sldMk cId="1072969023" sldId="337"/>
            <ac:picMk id="6" creationId="{30297EF7-E7ED-4DAD-8CE4-5245D2262867}"/>
          </ac:picMkLst>
        </pc:picChg>
      </pc:sldChg>
      <pc:sldChg chg="addSp delSp modSp add mod modAnim">
        <pc:chgData name="Thuy Linh Do" userId="f60f9f76584ec879" providerId="LiveId" clId="{7009E909-388D-42DF-BA9E-881B9DCED4F6}" dt="2022-01-14T01:18:11.608" v="77" actId="1076"/>
        <pc:sldMkLst>
          <pc:docMk/>
          <pc:sldMk cId="1940285194" sldId="338"/>
        </pc:sldMkLst>
        <pc:picChg chg="add mod">
          <ac:chgData name="Thuy Linh Do" userId="f60f9f76584ec879" providerId="LiveId" clId="{7009E909-388D-42DF-BA9E-881B9DCED4F6}" dt="2022-01-14T01:18:11.608" v="77" actId="1076"/>
          <ac:picMkLst>
            <pc:docMk/>
            <pc:sldMk cId="1940285194" sldId="338"/>
            <ac:picMk id="2" creationId="{BCFA7BA6-2C7B-41BB-B865-6B20F993525F}"/>
          </ac:picMkLst>
        </pc:picChg>
        <pc:picChg chg="del">
          <ac:chgData name="Thuy Linh Do" userId="f60f9f76584ec879" providerId="LiveId" clId="{7009E909-388D-42DF-BA9E-881B9DCED4F6}" dt="2022-01-14T01:15:19.319" v="73" actId="478"/>
          <ac:picMkLst>
            <pc:docMk/>
            <pc:sldMk cId="1940285194" sldId="338"/>
            <ac:picMk id="3074" creationId="{8AB20D29-76CC-4588-9FEE-F1DF61554D01}"/>
          </ac:picMkLst>
        </pc:picChg>
      </pc:sldChg>
      <pc:sldChg chg="addSp delSp modSp add mod delAnim">
        <pc:chgData name="Thuy Linh Do" userId="f60f9f76584ec879" providerId="LiveId" clId="{7009E909-388D-42DF-BA9E-881B9DCED4F6}" dt="2022-01-14T01:20:50.492" v="89" actId="207"/>
        <pc:sldMkLst>
          <pc:docMk/>
          <pc:sldMk cId="1225828804" sldId="339"/>
        </pc:sldMkLst>
        <pc:spChg chg="add mod">
          <ac:chgData name="Thuy Linh Do" userId="f60f9f76584ec879" providerId="LiveId" clId="{7009E909-388D-42DF-BA9E-881B9DCED4F6}" dt="2022-01-14T01:20:50.492" v="89" actId="207"/>
          <ac:spMkLst>
            <pc:docMk/>
            <pc:sldMk cId="1225828804" sldId="339"/>
            <ac:spMk id="7" creationId="{C88042BA-7BB8-4312-9693-598D75B2EFBC}"/>
          </ac:spMkLst>
        </pc:spChg>
        <pc:picChg chg="del">
          <ac:chgData name="Thuy Linh Do" userId="f60f9f76584ec879" providerId="LiveId" clId="{7009E909-388D-42DF-BA9E-881B9DCED4F6}" dt="2022-01-14T01:18:39.658" v="79" actId="478"/>
          <ac:picMkLst>
            <pc:docMk/>
            <pc:sldMk cId="1225828804" sldId="339"/>
            <ac:picMk id="2" creationId="{BCFA7BA6-2C7B-41BB-B865-6B20F993525F}"/>
          </ac:picMkLst>
        </pc:picChg>
      </pc:sldChg>
      <pc:sldChg chg="addSp delSp modSp add mod">
        <pc:chgData name="Thuy Linh Do" userId="f60f9f76584ec879" providerId="LiveId" clId="{7009E909-388D-42DF-BA9E-881B9DCED4F6}" dt="2022-01-20T00:59:33.896" v="180"/>
        <pc:sldMkLst>
          <pc:docMk/>
          <pc:sldMk cId="1934387094" sldId="340"/>
        </pc:sldMkLst>
        <pc:spChg chg="mod">
          <ac:chgData name="Thuy Linh Do" userId="f60f9f76584ec879" providerId="LiveId" clId="{7009E909-388D-42DF-BA9E-881B9DCED4F6}" dt="2022-01-20T00:59:33.896" v="180"/>
          <ac:spMkLst>
            <pc:docMk/>
            <pc:sldMk cId="1934387094" sldId="340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8:44.521" v="161"/>
          <ac:spMkLst>
            <pc:docMk/>
            <pc:sldMk cId="1934387094" sldId="340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9:07.667" v="179" actId="20577"/>
          <ac:spMkLst>
            <pc:docMk/>
            <pc:sldMk cId="1934387094" sldId="340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0:58:07.106" v="157" actId="478"/>
          <ac:picMkLst>
            <pc:docMk/>
            <pc:sldMk cId="1934387094" sldId="340"/>
            <ac:picMk id="8" creationId="{30F1A15E-87C4-4A65-98EA-6F7B2DD95923}"/>
          </ac:picMkLst>
        </pc:picChg>
        <pc:picChg chg="add mod">
          <ac:chgData name="Thuy Linh Do" userId="f60f9f76584ec879" providerId="LiveId" clId="{7009E909-388D-42DF-BA9E-881B9DCED4F6}" dt="2022-01-20T00:58:16.828" v="160" actId="14100"/>
          <ac:picMkLst>
            <pc:docMk/>
            <pc:sldMk cId="1934387094" sldId="340"/>
            <ac:picMk id="9" creationId="{3D33638E-0648-447E-99C0-8D2914616B03}"/>
          </ac:picMkLst>
        </pc:picChg>
      </pc:sldChg>
      <pc:sldChg chg="addSp delSp modSp add mod">
        <pc:chgData name="Thuy Linh Do" userId="f60f9f76584ec879" providerId="LiveId" clId="{7009E909-388D-42DF-BA9E-881B9DCED4F6}" dt="2022-01-20T01:01:03.849" v="241" actId="1076"/>
        <pc:sldMkLst>
          <pc:docMk/>
          <pc:sldMk cId="291852260" sldId="341"/>
        </pc:sldMkLst>
        <pc:spChg chg="mod">
          <ac:chgData name="Thuy Linh Do" userId="f60f9f76584ec879" providerId="LiveId" clId="{7009E909-388D-42DF-BA9E-881B9DCED4F6}" dt="2022-01-20T01:00:09.037" v="182"/>
          <ac:spMkLst>
            <pc:docMk/>
            <pc:sldMk cId="291852260" sldId="341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00:44.382" v="236"/>
          <ac:spMkLst>
            <pc:docMk/>
            <pc:sldMk cId="291852260" sldId="341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00:28.811" v="235" actId="20577"/>
          <ac:spMkLst>
            <pc:docMk/>
            <pc:sldMk cId="291852260" sldId="341"/>
            <ac:spMk id="12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20T01:01:03.849" v="241" actId="1076"/>
          <ac:picMkLst>
            <pc:docMk/>
            <pc:sldMk cId="291852260" sldId="341"/>
            <ac:picMk id="8" creationId="{B7BD69C2-0B8B-4883-97AC-D951629C4C2F}"/>
          </ac:picMkLst>
        </pc:picChg>
        <pc:picChg chg="del">
          <ac:chgData name="Thuy Linh Do" userId="f60f9f76584ec879" providerId="LiveId" clId="{7009E909-388D-42DF-BA9E-881B9DCED4F6}" dt="2022-01-20T01:00:54.127" v="237" actId="478"/>
          <ac:picMkLst>
            <pc:docMk/>
            <pc:sldMk cId="291852260" sldId="341"/>
            <ac:picMk id="9" creationId="{3D33638E-0648-447E-99C0-8D2914616B0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ETHNIC GROUPS OF VIET NAM</a:t>
          </a:r>
          <a:endParaRPr lang="en-US" dirty="0"/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About ethnic groups</a:t>
          </a:r>
          <a:endParaRPr lang="en-US" dirty="0"/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 custScaleX="1561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1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1" custScaleX="155732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476494" y="2188865"/>
          <a:ext cx="6120218" cy="187012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Vocabulary</a:t>
          </a:r>
        </a:p>
      </dsp:txBody>
      <dsp:txXfrm>
        <a:off x="476494" y="2188865"/>
        <a:ext cx="1836065" cy="1870128"/>
      </dsp:txXfrm>
    </dsp:sp>
    <dsp:sp modelId="{F88AC81A-2BC5-4E80-A859-27A859164080}">
      <dsp:nvSpPr>
        <dsp:cNvPr id="0" name=""/>
        <dsp:cNvSpPr/>
      </dsp:nvSpPr>
      <dsp:spPr>
        <a:xfrm>
          <a:off x="476494" y="1156"/>
          <a:ext cx="6120218" cy="187012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Topic of the unit</a:t>
          </a:r>
        </a:p>
      </dsp:txBody>
      <dsp:txXfrm>
        <a:off x="476494" y="1156"/>
        <a:ext cx="1836065" cy="1870128"/>
      </dsp:txXfrm>
    </dsp:sp>
    <dsp:sp modelId="{900A6C8C-2B7C-4F16-8523-B2C8E70FE539}">
      <dsp:nvSpPr>
        <dsp:cNvPr id="0" name=""/>
        <dsp:cNvSpPr/>
      </dsp:nvSpPr>
      <dsp:spPr>
        <a:xfrm>
          <a:off x="2534264" y="159946"/>
          <a:ext cx="3718338" cy="158790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b="1" kern="1200" dirty="0" smtClean="0"/>
            <a:t>ETHNIC GROUPS OF VIET NAM</a:t>
          </a:r>
          <a:endParaRPr lang="en-US" sz="3500" kern="1200" dirty="0"/>
        </a:p>
      </dsp:txBody>
      <dsp:txXfrm>
        <a:off x="2580772" y="206454"/>
        <a:ext cx="3625322" cy="1494887"/>
      </dsp:txXfrm>
    </dsp:sp>
    <dsp:sp modelId="{4F25D1CD-CD2D-4831-80B6-B15A0B4A4043}">
      <dsp:nvSpPr>
        <dsp:cNvPr id="0" name=""/>
        <dsp:cNvSpPr/>
      </dsp:nvSpPr>
      <dsp:spPr>
        <a:xfrm>
          <a:off x="4347714" y="1747850"/>
          <a:ext cx="91440" cy="635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516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538778" y="2383011"/>
          <a:ext cx="3709311" cy="1587903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About ethnic groups</a:t>
          </a:r>
          <a:endParaRPr lang="en-US" sz="3500" kern="1200" dirty="0"/>
        </a:p>
      </dsp:txBody>
      <dsp:txXfrm>
        <a:off x="2585286" y="2429519"/>
        <a:ext cx="3616295" cy="1494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62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2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69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49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11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1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2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7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6.mp3"/><Relationship Id="rId12" Type="http://schemas.openxmlformats.org/officeDocument/2006/relationships/audio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4.mp3"/><Relationship Id="rId5" Type="http://schemas.microsoft.com/office/2007/relationships/media" Target="../media/media3.mp3"/><Relationship Id="rId15" Type="http://schemas.openxmlformats.org/officeDocument/2006/relationships/image" Target="../media/image12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26.xml"/><Relationship Id="rId7" Type="http://schemas.openxmlformats.org/officeDocument/2006/relationships/slide" Target="slide24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image" Target="../media/image25.png"/><Relationship Id="rId4" Type="http://schemas.openxmlformats.org/officeDocument/2006/relationships/slide" Target="slide22.xml"/><Relationship Id="rId9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92D050"/>
            </a:solidFill>
            <a:miter lim="800000"/>
            <a:headEnd/>
            <a:tailEnd/>
          </a:ln>
          <a:extLst/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0" y="3574473"/>
            <a:ext cx="11625943" cy="2317173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600" b="1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Warmly welcome to our class </a:t>
            </a:r>
          </a:p>
          <a:p>
            <a:pPr algn="ctr"/>
            <a:r>
              <a:rPr lang="en-GB" sz="3600" b="1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English 8 A</a:t>
            </a:r>
          </a:p>
        </p:txBody>
      </p:sp>
    </p:spTree>
    <p:extLst>
      <p:ext uri="{BB962C8B-B14F-4D97-AF65-F5344CB8AC3E}">
        <p14:creationId xmlns:p14="http://schemas.microsoft.com/office/powerpoint/2010/main" val="37579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773642" y="4710409"/>
            <a:ext cx="7486265" cy="125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0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- terraced </a:t>
            </a:r>
            <a:r>
              <a:rPr lang="en-US" sz="40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field (n</a:t>
            </a:r>
            <a:r>
              <a:rPr lang="en-US" sz="40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): </a:t>
            </a:r>
            <a:endParaRPr lang="en-US" sz="40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2377" y="4912252"/>
            <a:ext cx="5181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/>
              <a:t>ruộng</a:t>
            </a:r>
            <a:r>
              <a:rPr lang="en-US" sz="3600" b="1" dirty="0" smtClean="0"/>
              <a:t> </a:t>
            </a:r>
            <a:r>
              <a:rPr lang="en-US" sz="3600" b="1" dirty="0" err="1"/>
              <a:t>bậc</a:t>
            </a:r>
            <a:r>
              <a:rPr lang="en-US" sz="3600" b="1" dirty="0"/>
              <a:t> thang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097711" y="5440479"/>
            <a:ext cx="2473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48C0B6"/>
                </a:solidFill>
              </a:rPr>
              <a:t>/ˈ</a:t>
            </a:r>
            <a:r>
              <a:rPr lang="en-US" sz="2800" b="1" dirty="0" err="1" smtClean="0">
                <a:solidFill>
                  <a:srgbClr val="48C0B6"/>
                </a:solidFill>
              </a:rPr>
              <a:t>terəst</a:t>
            </a:r>
            <a:r>
              <a:rPr lang="en-US" sz="2800" b="1" dirty="0" smtClean="0">
                <a:solidFill>
                  <a:srgbClr val="48C0B6"/>
                </a:solidFill>
              </a:rPr>
              <a:t> </a:t>
            </a:r>
            <a:r>
              <a:rPr lang="en-US" sz="2800" b="1" dirty="0" err="1">
                <a:solidFill>
                  <a:srgbClr val="48C0B6"/>
                </a:solidFill>
              </a:rPr>
              <a:t>fiːld</a:t>
            </a:r>
            <a:r>
              <a:rPr lang="en-US" sz="2800" b="1" dirty="0">
                <a:solidFill>
                  <a:srgbClr val="48C0B6"/>
                </a:solidFill>
              </a:rPr>
              <a:t> 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26" y="584579"/>
            <a:ext cx="5883563" cy="39207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  <a:endParaRPr lang="en-US" sz="36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erraced-field159436989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9339" y="49917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2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9999" y="914400"/>
            <a:ext cx="6114473" cy="37869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00295" y="4814515"/>
            <a:ext cx="27638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Bahnschrift SemiBold Condensed" panose="020B0502040204020203" pitchFamily="34" charset="0"/>
              </a:rPr>
              <a:t> - overlook </a:t>
            </a:r>
            <a:r>
              <a:rPr lang="en-US" sz="4000" dirty="0">
                <a:latin typeface="Bahnschrift SemiBold Condensed" panose="020B0502040204020203" pitchFamily="34" charset="0"/>
              </a:rPr>
              <a:t>(v</a:t>
            </a:r>
            <a:r>
              <a:rPr lang="en-US" sz="4000" dirty="0" smtClean="0">
                <a:latin typeface="Bahnschrift SemiBold Condensed" panose="020B0502040204020203" pitchFamily="34" charset="0"/>
              </a:rPr>
              <a:t>): </a:t>
            </a:r>
            <a:endParaRPr lang="en-US" sz="4000" dirty="0">
              <a:latin typeface="Bahnschrift SemiBold Condensed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3724" y="5397079"/>
            <a:ext cx="198804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500" b="1" dirty="0">
                <a:solidFill>
                  <a:srgbClr val="00A9A5"/>
                </a:solidFill>
              </a:rPr>
              <a:t>/ˌ</a:t>
            </a:r>
            <a:r>
              <a:rPr lang="en-US" sz="2500" b="1" dirty="0" err="1">
                <a:solidFill>
                  <a:srgbClr val="00A9A5"/>
                </a:solidFill>
              </a:rPr>
              <a:t>əʊ.vəˈlʊk</a:t>
            </a:r>
            <a:r>
              <a:rPr lang="en-US" sz="2500" b="1" dirty="0">
                <a:solidFill>
                  <a:srgbClr val="00A9A5"/>
                </a:solidFill>
              </a:rPr>
              <a:t>/</a:t>
            </a:r>
            <a:endParaRPr lang="en-US" sz="2500" b="1" dirty="0">
              <a:solidFill>
                <a:srgbClr val="00A9A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52273" y="4876070"/>
            <a:ext cx="1709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</a:rPr>
              <a:t>nhìn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ra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  <a:endParaRPr lang="en-US" sz="36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ukoverh0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25787" y="50350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9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962251"/>
              </p:ext>
            </p:extLst>
          </p:nvPr>
        </p:nvGraphicFramePr>
        <p:xfrm>
          <a:off x="942108" y="971308"/>
          <a:ext cx="10464801" cy="451535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7233">
                  <a:extLst>
                    <a:ext uri="{9D8B030D-6E8A-4147-A177-3AD203B41FA5}">
                      <a16:colId xmlns:a16="http://schemas.microsoft.com/office/drawing/2014/main" val="178702658"/>
                    </a:ext>
                  </a:extLst>
                </a:gridCol>
                <a:gridCol w="2622407">
                  <a:extLst>
                    <a:ext uri="{9D8B030D-6E8A-4147-A177-3AD203B41FA5}">
                      <a16:colId xmlns:a16="http://schemas.microsoft.com/office/drawing/2014/main" val="2759178352"/>
                    </a:ext>
                  </a:extLst>
                </a:gridCol>
                <a:gridCol w="4475161">
                  <a:extLst>
                    <a:ext uri="{9D8B030D-6E8A-4147-A177-3AD203B41FA5}">
                      <a16:colId xmlns:a16="http://schemas.microsoft.com/office/drawing/2014/main" val="1363729389"/>
                    </a:ext>
                  </a:extLst>
                </a:gridCol>
              </a:tblGrid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1. ethnic (group) (</a:t>
                      </a:r>
                      <a:r>
                        <a:rPr lang="en-US" sz="2500" dirty="0" err="1" smtClean="0">
                          <a:effectLst/>
                        </a:rPr>
                        <a:t>adj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/ˈ</a:t>
                      </a:r>
                      <a:r>
                        <a:rPr lang="en-US" sz="2500" dirty="0" err="1" smtClean="0">
                          <a:effectLst/>
                        </a:rPr>
                        <a:t>eθnɪk</a:t>
                      </a:r>
                      <a:r>
                        <a:rPr lang="en-US" sz="2500" dirty="0" smtClean="0">
                          <a:effectLst/>
                        </a:rPr>
                        <a:t> / (/</a:t>
                      </a:r>
                      <a:r>
                        <a:rPr lang="en-US" sz="2500" dirty="0" err="1" smtClean="0">
                          <a:effectLst/>
                        </a:rPr>
                        <a:t>gru:p</a:t>
                      </a:r>
                      <a:r>
                        <a:rPr lang="en-US" sz="2500" dirty="0" smtClean="0">
                          <a:effectLst/>
                        </a:rPr>
                        <a:t>/)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(</a:t>
                      </a:r>
                      <a:r>
                        <a:rPr lang="en-US" sz="2500" dirty="0" err="1" smtClean="0">
                          <a:effectLst/>
                        </a:rPr>
                        <a:t>nhóm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r>
                        <a:rPr lang="en-US" sz="2500" dirty="0" err="1" smtClean="0">
                          <a:effectLst/>
                        </a:rPr>
                        <a:t>dân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tộc</a:t>
                      </a:r>
                      <a:r>
                        <a:rPr lang="vi-VN" sz="2500" dirty="0" smtClean="0">
                          <a:effectLst/>
                        </a:rPr>
                        <a:t>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3603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2. post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</a:rPr>
                        <a:t>pəʊst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cột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89348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3. overlook (v)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/ˌ</a:t>
                      </a:r>
                      <a:r>
                        <a:rPr lang="en-US" sz="2500" dirty="0" err="1" smtClean="0">
                          <a:effectLst/>
                        </a:rPr>
                        <a:t>əʊ.vəˈlʊk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nhìn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ra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1331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4. stilt house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/stilt </a:t>
                      </a:r>
                      <a:r>
                        <a:rPr lang="en-US" sz="2500" dirty="0" err="1" smtClean="0">
                          <a:effectLst/>
                        </a:rPr>
                        <a:t>haus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nhà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sàn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2738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5. costume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/'</a:t>
                      </a:r>
                      <a:r>
                        <a:rPr lang="en-US" sz="2500" dirty="0" err="1" smtClean="0">
                          <a:effectLst/>
                        </a:rPr>
                        <a:t>kɔstju:m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trang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phục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768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6. terraced field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/ˈ</a:t>
                      </a:r>
                      <a:r>
                        <a:rPr lang="en-US" sz="2500" dirty="0" err="1" smtClean="0">
                          <a:effectLst/>
                        </a:rPr>
                        <a:t>ter.əst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fiːld</a:t>
                      </a:r>
                      <a:r>
                        <a:rPr lang="en-US" sz="2500" dirty="0" smtClean="0">
                          <a:effectLst/>
                        </a:rPr>
                        <a:t> 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ruộng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bậc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thang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22520"/>
                  </a:ext>
                </a:extLst>
              </a:tr>
            </a:tbl>
          </a:graphicData>
        </a:graphic>
      </p:graphicFrame>
      <p:pic>
        <p:nvPicPr>
          <p:cNvPr id="16" name="ethnic-gb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9624" y="1159136"/>
            <a:ext cx="487363" cy="4873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  <a:endParaRPr lang="en-US" sz="3600" b="1" u="sng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ost-g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9623" y="1915622"/>
            <a:ext cx="487363" cy="487363"/>
          </a:xfrm>
          <a:prstGeom prst="rect">
            <a:avLst/>
          </a:prstGeom>
        </p:spPr>
      </p:pic>
      <p:pic>
        <p:nvPicPr>
          <p:cNvPr id="19" name="Tiếng Anh 8 Unit 4 Từ vựng - Tiếng Anh 8 - Global Succes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9622" y="3428594"/>
            <a:ext cx="487363" cy="487363"/>
          </a:xfrm>
          <a:prstGeom prst="rect">
            <a:avLst/>
          </a:prstGeom>
        </p:spPr>
      </p:pic>
      <p:pic>
        <p:nvPicPr>
          <p:cNvPr id="20" name="ukoverh026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8545" y="2672108"/>
            <a:ext cx="487363" cy="487363"/>
          </a:xfrm>
          <a:prstGeom prst="rect">
            <a:avLst/>
          </a:prstGeom>
        </p:spPr>
      </p:pic>
      <p:pic>
        <p:nvPicPr>
          <p:cNvPr id="21" name="terraced-field159436989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8544" y="4908269"/>
            <a:ext cx="487363" cy="487363"/>
          </a:xfrm>
          <a:prstGeom prst="rect">
            <a:avLst/>
          </a:prstGeom>
        </p:spPr>
      </p:pic>
      <p:pic>
        <p:nvPicPr>
          <p:cNvPr id="22" name="costume-gb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8543" y="41517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5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8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2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2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20109"/>
              </p:ext>
            </p:extLst>
          </p:nvPr>
        </p:nvGraphicFramePr>
        <p:xfrm>
          <a:off x="600364" y="732984"/>
          <a:ext cx="11397672" cy="55795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67401">
                  <a:extLst>
                    <a:ext uri="{9D8B030D-6E8A-4147-A177-3AD203B41FA5}">
                      <a16:colId xmlns:a16="http://schemas.microsoft.com/office/drawing/2014/main" val="178702658"/>
                    </a:ext>
                  </a:extLst>
                </a:gridCol>
                <a:gridCol w="2856177">
                  <a:extLst>
                    <a:ext uri="{9D8B030D-6E8A-4147-A177-3AD203B41FA5}">
                      <a16:colId xmlns:a16="http://schemas.microsoft.com/office/drawing/2014/main" val="2759178352"/>
                    </a:ext>
                  </a:extLst>
                </a:gridCol>
                <a:gridCol w="4874094">
                  <a:extLst>
                    <a:ext uri="{9D8B030D-6E8A-4147-A177-3AD203B41FA5}">
                      <a16:colId xmlns:a16="http://schemas.microsoft.com/office/drawing/2014/main" val="1363729389"/>
                    </a:ext>
                  </a:extLst>
                </a:gridCol>
              </a:tblGrid>
              <a:tr h="510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Form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effectLst/>
                        </a:rPr>
                        <a:t>Vietnamese</a:t>
                      </a:r>
                      <a:r>
                        <a:rPr lang="vi-VN" sz="2500" b="1" dirty="0" smtClean="0">
                          <a:effectLst/>
                        </a:rPr>
                        <a:t> </a:t>
                      </a:r>
                      <a:r>
                        <a:rPr lang="vi-VN" sz="2500" b="1" dirty="0" smtClean="0"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equivalent </a:t>
                      </a:r>
                      <a:r>
                        <a:rPr lang="vi-VN" sz="2500" b="1" dirty="0" smtClean="0">
                          <a:effectLst/>
                        </a:rPr>
                        <a:t> 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899475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1. ethnic (group) (</a:t>
                      </a:r>
                      <a:r>
                        <a:rPr lang="en-US" sz="2500" dirty="0" err="1" smtClean="0">
                          <a:effectLst/>
                        </a:rPr>
                        <a:t>adj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solidFill>
                            <a:srgbClr val="0070C0"/>
                          </a:solidFill>
                          <a:effectLst/>
                        </a:rPr>
                        <a:t>a. </a:t>
                      </a:r>
                      <a:r>
                        <a:rPr lang="en-US" sz="2500" dirty="0" err="1" smtClean="0">
                          <a:effectLst/>
                        </a:rPr>
                        <a:t>nhìn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ra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36037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2. post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solidFill>
                            <a:srgbClr val="0070C0"/>
                          </a:solidFill>
                          <a:effectLst/>
                        </a:rPr>
                        <a:t>b. </a:t>
                      </a:r>
                      <a:r>
                        <a:rPr lang="en-US" sz="2500" dirty="0" err="1" smtClean="0">
                          <a:effectLst/>
                        </a:rPr>
                        <a:t>nhà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sàn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89348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3. overlook (v)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rgbClr val="0070C0"/>
                          </a:solidFill>
                          <a:effectLst/>
                        </a:rPr>
                        <a:t>c. </a:t>
                      </a:r>
                      <a:r>
                        <a:rPr lang="en-US" sz="2500" dirty="0" smtClean="0">
                          <a:effectLst/>
                        </a:rPr>
                        <a:t>(</a:t>
                      </a:r>
                      <a:r>
                        <a:rPr lang="en-US" sz="2500" dirty="0" err="1" smtClean="0">
                          <a:effectLst/>
                        </a:rPr>
                        <a:t>nhóm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r>
                        <a:rPr lang="en-US" sz="2500" dirty="0" err="1" smtClean="0">
                          <a:effectLst/>
                        </a:rPr>
                        <a:t>dân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tộc</a:t>
                      </a:r>
                      <a:r>
                        <a:rPr lang="vi-VN" sz="2500" dirty="0" smtClean="0">
                          <a:effectLst/>
                        </a:rPr>
                        <a:t> </a:t>
                      </a:r>
                      <a:endParaRPr lang="en-US" sz="2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13314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4. stilt house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rgbClr val="0070C0"/>
                          </a:solidFill>
                          <a:effectLst/>
                        </a:rPr>
                        <a:t>d. </a:t>
                      </a:r>
                      <a:r>
                        <a:rPr lang="en-US" sz="2500" dirty="0" err="1" smtClean="0">
                          <a:effectLst/>
                        </a:rPr>
                        <a:t>cột</a:t>
                      </a:r>
                      <a:endParaRPr lang="en-US" sz="2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27387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5. costume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solidFill>
                            <a:srgbClr val="0070C0"/>
                          </a:solidFill>
                          <a:effectLst/>
                        </a:rPr>
                        <a:t>e. </a:t>
                      </a:r>
                      <a:r>
                        <a:rPr lang="en-US" sz="2500" dirty="0" err="1" smtClean="0">
                          <a:effectLst/>
                        </a:rPr>
                        <a:t>ruộng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bậc</a:t>
                      </a:r>
                      <a:r>
                        <a:rPr lang="en-US" sz="2500" dirty="0" smtClean="0">
                          <a:effectLst/>
                        </a:rPr>
                        <a:t> thang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7684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6. terraced field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rgbClr val="0070C0"/>
                          </a:solidFill>
                          <a:effectLst/>
                        </a:rPr>
                        <a:t>f. </a:t>
                      </a:r>
                      <a:r>
                        <a:rPr lang="en-US" sz="2500" dirty="0" err="1" smtClean="0">
                          <a:effectLst/>
                        </a:rPr>
                        <a:t>trang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phục</a:t>
                      </a:r>
                      <a:endParaRPr lang="en-US" sz="2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22520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4239193" y="1626352"/>
            <a:ext cx="2940365" cy="1695893"/>
          </a:xfrm>
          <a:prstGeom prst="straightConnector1">
            <a:avLst/>
          </a:prstGeom>
          <a:ln w="38100">
            <a:solidFill>
              <a:srgbClr val="2A770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39193" y="2445059"/>
            <a:ext cx="2940365" cy="1754372"/>
          </a:xfrm>
          <a:prstGeom prst="straightConnector1">
            <a:avLst/>
          </a:prstGeom>
          <a:ln w="38100">
            <a:solidFill>
              <a:srgbClr val="F7941E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39193" y="1626353"/>
            <a:ext cx="2940365" cy="169589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39193" y="2445059"/>
            <a:ext cx="2940365" cy="17543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39193" y="4996873"/>
            <a:ext cx="2940365" cy="91476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229957" y="4996874"/>
            <a:ext cx="2940365" cy="91476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9624" y="0"/>
            <a:ext cx="466030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Checking vocabulary:</a:t>
            </a:r>
            <a:endParaRPr lang="en-US" sz="28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905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80629" y="25638"/>
            <a:ext cx="42347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Listen and read.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1865" y="6930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023" y="-504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8724" y="479613"/>
            <a:ext cx="100865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+mj-lt"/>
              </a:rPr>
              <a:t>- </a:t>
            </a:r>
            <a:r>
              <a:rPr lang="en-US" sz="2600" dirty="0" smtClean="0">
                <a:latin typeface="+mj-lt"/>
              </a:rPr>
              <a:t>Who are they in the picture?</a:t>
            </a:r>
          </a:p>
          <a:p>
            <a:r>
              <a:rPr lang="en-US" sz="2600" dirty="0" smtClean="0">
                <a:latin typeface="+mj-lt"/>
              </a:rPr>
              <a:t>- What can you see in the picture?</a:t>
            </a:r>
          </a:p>
          <a:p>
            <a:r>
              <a:rPr lang="en-US" sz="2600" dirty="0" smtClean="0">
                <a:latin typeface="+mj-lt"/>
              </a:rPr>
              <a:t>- What </a:t>
            </a:r>
            <a:r>
              <a:rPr lang="en-US" sz="2600" dirty="0">
                <a:latin typeface="+mj-lt"/>
              </a:rPr>
              <a:t>do you think Lai and Tom talking about?</a:t>
            </a:r>
          </a:p>
          <a:p>
            <a:r>
              <a:rPr lang="en-US" sz="2600" dirty="0">
                <a:latin typeface="+mj-lt"/>
              </a:rPr>
              <a:t>- Do you know anything about the </a:t>
            </a:r>
            <a:r>
              <a:rPr lang="en-US" sz="2600" dirty="0" err="1">
                <a:latin typeface="+mj-lt"/>
              </a:rPr>
              <a:t>Tay</a:t>
            </a:r>
            <a:r>
              <a:rPr lang="en-US" sz="2600" dirty="0">
                <a:latin typeface="+mj-lt"/>
              </a:rPr>
              <a:t> ethnic group</a:t>
            </a:r>
            <a:r>
              <a:rPr lang="en-US" sz="2600" dirty="0" smtClean="0">
                <a:latin typeface="+mj-lt"/>
              </a:rPr>
              <a:t>?</a:t>
            </a:r>
            <a:endParaRPr lang="en-US" sz="26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8834" y="6030031"/>
            <a:ext cx="11673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They are talking about </a:t>
            </a:r>
            <a:r>
              <a:rPr lang="en-US" sz="2400" dirty="0"/>
              <a:t>the </a:t>
            </a:r>
            <a:r>
              <a:rPr lang="en-US" sz="2400" dirty="0" smtClean="0"/>
              <a:t> </a:t>
            </a:r>
            <a:r>
              <a:rPr lang="en-US" sz="2400" dirty="0"/>
              <a:t>ethnic </a:t>
            </a:r>
            <a:r>
              <a:rPr lang="en-US" sz="2400" dirty="0" smtClean="0"/>
              <a:t>group of Viet Nam </a:t>
            </a:r>
            <a:r>
              <a:rPr lang="en-US" sz="2400" i="1" dirty="0" smtClean="0">
                <a:solidFill>
                  <a:srgbClr val="C00000"/>
                </a:solidFill>
              </a:rPr>
              <a:t>( The </a:t>
            </a:r>
            <a:r>
              <a:rPr lang="en-US" sz="2400" i="1" dirty="0" err="1">
                <a:solidFill>
                  <a:srgbClr val="C00000"/>
                </a:solidFill>
              </a:rPr>
              <a:t>Tay</a:t>
            </a:r>
            <a:r>
              <a:rPr lang="en-US" sz="2400" i="1" dirty="0">
                <a:solidFill>
                  <a:srgbClr val="C00000"/>
                </a:solidFill>
              </a:rPr>
              <a:t> ethnic </a:t>
            </a:r>
            <a:r>
              <a:rPr lang="en-US" sz="2400" i="1" dirty="0" smtClean="0">
                <a:solidFill>
                  <a:srgbClr val="C00000"/>
                </a:solidFill>
              </a:rPr>
              <a:t>group)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321" y="2653036"/>
            <a:ext cx="3675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- a </a:t>
            </a:r>
            <a:r>
              <a:rPr lang="en-US" sz="2400" b="1" i="1" dirty="0"/>
              <a:t>village in the </a:t>
            </a:r>
            <a:r>
              <a:rPr lang="en-US" sz="2400" b="1" i="1" dirty="0" smtClean="0"/>
              <a:t>mountains</a:t>
            </a:r>
          </a:p>
          <a:p>
            <a:r>
              <a:rPr lang="en-US" sz="2400" b="1" i="1" dirty="0" smtClean="0"/>
              <a:t>- a </a:t>
            </a:r>
            <a:r>
              <a:rPr lang="en-US" sz="2400" b="1" i="1" dirty="0"/>
              <a:t>few stilt </a:t>
            </a:r>
            <a:r>
              <a:rPr lang="en-US" sz="2400" b="1" i="1" dirty="0" smtClean="0"/>
              <a:t>houses </a:t>
            </a:r>
          </a:p>
          <a:p>
            <a:r>
              <a:rPr lang="en-US" sz="2400" b="1" i="1" dirty="0" smtClean="0"/>
              <a:t>- </a:t>
            </a:r>
            <a:r>
              <a:rPr lang="en-US" sz="2400" b="1" i="1" dirty="0" err="1" smtClean="0"/>
              <a:t>dan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tinh</a:t>
            </a:r>
            <a:endParaRPr lang="en-US" sz="2400" b="1" i="1" dirty="0" smtClean="0"/>
          </a:p>
          <a:p>
            <a:r>
              <a:rPr lang="en-US" sz="2400" b="1" i="1" dirty="0" smtClean="0"/>
              <a:t>- five-colored </a:t>
            </a:r>
            <a:r>
              <a:rPr lang="en-US" sz="2400" b="1" i="1" dirty="0"/>
              <a:t>sticky </a:t>
            </a:r>
            <a:r>
              <a:rPr lang="en-US" sz="2400" b="1" i="1" dirty="0" smtClean="0"/>
              <a:t>rice</a:t>
            </a:r>
          </a:p>
          <a:p>
            <a:r>
              <a:rPr lang="en-US" sz="2400" b="1" i="1" dirty="0" smtClean="0"/>
              <a:t>…….</a:t>
            </a:r>
            <a:endParaRPr lang="en-US" sz="2400" b="1" i="1" dirty="0"/>
          </a:p>
        </p:txBody>
      </p:sp>
      <p:sp>
        <p:nvSpPr>
          <p:cNvPr id="4" name="Rectangle 3"/>
          <p:cNvSpPr/>
          <p:nvPr/>
        </p:nvSpPr>
        <p:spPr>
          <a:xfrm>
            <a:off x="8976806" y="2917889"/>
            <a:ext cx="3214854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i="1" dirty="0" smtClean="0">
                <a:solidFill>
                  <a:srgbClr val="0033CC"/>
                </a:solidFill>
              </a:rPr>
              <a:t>- Tom </a:t>
            </a:r>
            <a:r>
              <a:rPr lang="en-US" sz="2600" i="1" dirty="0">
                <a:solidFill>
                  <a:srgbClr val="0033CC"/>
                </a:solidFill>
              </a:rPr>
              <a:t>is a </a:t>
            </a:r>
            <a:r>
              <a:rPr lang="en-US" sz="2600" i="1" dirty="0" smtClean="0">
                <a:solidFill>
                  <a:srgbClr val="0033CC"/>
                </a:solidFill>
              </a:rPr>
              <a:t>foreigner</a:t>
            </a:r>
            <a:r>
              <a:rPr lang="en-US" sz="2600" i="1" dirty="0">
                <a:solidFill>
                  <a:srgbClr val="0033CC"/>
                </a:solidFill>
              </a:rPr>
              <a:t>.</a:t>
            </a:r>
            <a:endParaRPr lang="en-US" sz="2600" i="1" dirty="0" smtClean="0">
              <a:solidFill>
                <a:srgbClr val="0033CC"/>
              </a:solidFill>
            </a:endParaRPr>
          </a:p>
          <a:p>
            <a:r>
              <a:rPr lang="en-US" sz="2600" i="1" dirty="0" smtClean="0">
                <a:solidFill>
                  <a:srgbClr val="0033CC"/>
                </a:solidFill>
              </a:rPr>
              <a:t>- Lai </a:t>
            </a:r>
            <a:r>
              <a:rPr lang="en-US" sz="2600" i="1" dirty="0">
                <a:solidFill>
                  <a:srgbClr val="0033CC"/>
                </a:solidFill>
              </a:rPr>
              <a:t>is an ethnic </a:t>
            </a:r>
            <a:endParaRPr lang="en-US" sz="2600" i="1" dirty="0" smtClean="0">
              <a:solidFill>
                <a:srgbClr val="0033CC"/>
              </a:solidFill>
            </a:endParaRPr>
          </a:p>
          <a:p>
            <a:r>
              <a:rPr lang="en-US" sz="2600" i="1" dirty="0" smtClean="0">
                <a:solidFill>
                  <a:srgbClr val="0033CC"/>
                </a:solidFill>
              </a:rPr>
              <a:t>Vietnamese.</a:t>
            </a:r>
            <a:endParaRPr lang="en-US" sz="2600" i="1" dirty="0">
              <a:solidFill>
                <a:srgbClr val="0033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27" y="2280671"/>
            <a:ext cx="5282261" cy="36091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66253" y="5350363"/>
            <a:ext cx="893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FF00"/>
                </a:solidFill>
              </a:rPr>
              <a:t>Tom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88875" y="5350363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</a:rPr>
              <a:t> Lai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3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752" y="980443"/>
            <a:ext cx="117851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Tom: Hi, I’m Tom. You look new here.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I am. I’m Lai from Ha </a:t>
            </a:r>
            <a:r>
              <a:rPr lang="en-US" sz="2400" dirty="0" err="1">
                <a:solidFill>
                  <a:srgbClr val="C00000"/>
                </a:solidFill>
              </a:rPr>
              <a:t>Giang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Oh, I’ve heard about beautiful Ha </a:t>
            </a:r>
            <a:r>
              <a:rPr lang="en-US" sz="2400" dirty="0" err="1">
                <a:solidFill>
                  <a:srgbClr val="0033CC"/>
                </a:solidFill>
              </a:rPr>
              <a:t>Giang</a:t>
            </a:r>
            <a:r>
              <a:rPr lang="en-US" sz="2400" dirty="0">
                <a:solidFill>
                  <a:srgbClr val="0033CC"/>
                </a:solidFill>
              </a:rPr>
              <a:t>. Do you live in the mountains?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Yes, I do. I’m from the </a:t>
            </a:r>
            <a:r>
              <a:rPr lang="en-US" sz="2400" dirty="0" err="1">
                <a:solidFill>
                  <a:srgbClr val="C00000"/>
                </a:solidFill>
              </a:rPr>
              <a:t>Tay</a:t>
            </a:r>
            <a:r>
              <a:rPr lang="en-US" sz="2400" dirty="0">
                <a:solidFill>
                  <a:srgbClr val="C00000"/>
                </a:solidFill>
              </a:rPr>
              <a:t> ethnic group. We are the second largest ethnic group in Viet Nam, only after the </a:t>
            </a:r>
            <a:r>
              <a:rPr lang="en-US" sz="2400" dirty="0" err="1">
                <a:solidFill>
                  <a:srgbClr val="C00000"/>
                </a:solidFill>
              </a:rPr>
              <a:t>Kinh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Oh … I once saw a bamboo house on high posts in a travel brochure. Do you live in a home like that?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Yes, we call it a “stilt house”. Our house overlooks terraced fields.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Awesome. What is life in your village like?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It’s peaceful. There are 16 houses in my village. We live very close to nature.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I love it. Can you tell me something about your culture?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Certainly. We have our own culture. You can see it in our folk dances, musical instruments like the </a:t>
            </a:r>
            <a:r>
              <a:rPr lang="en-US" sz="2400" i="1" dirty="0" err="1">
                <a:solidFill>
                  <a:srgbClr val="C00000"/>
                </a:solidFill>
              </a:rPr>
              <a:t>dan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tinh</a:t>
            </a:r>
            <a:r>
              <a:rPr lang="en-US" sz="2400" dirty="0">
                <a:solidFill>
                  <a:srgbClr val="C00000"/>
                </a:solidFill>
              </a:rPr>
              <a:t>, and our special five-</a:t>
            </a:r>
            <a:r>
              <a:rPr lang="en-US" sz="2400" dirty="0" err="1">
                <a:solidFill>
                  <a:srgbClr val="C00000"/>
                </a:solidFill>
              </a:rPr>
              <a:t>colour</a:t>
            </a:r>
            <a:r>
              <a:rPr lang="en-US" sz="2400" dirty="0">
                <a:solidFill>
                  <a:srgbClr val="C00000"/>
                </a:solidFill>
              </a:rPr>
              <a:t> sticky rice.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It sounds interesting. I hope to visit Ha </a:t>
            </a:r>
            <a:r>
              <a:rPr lang="en-US" sz="2400" dirty="0" err="1">
                <a:solidFill>
                  <a:srgbClr val="0033CC"/>
                </a:solidFill>
              </a:rPr>
              <a:t>Giang</a:t>
            </a:r>
            <a:r>
              <a:rPr lang="en-US" sz="2400" dirty="0">
                <a:solidFill>
                  <a:srgbClr val="0033CC"/>
                </a:solidFill>
              </a:rPr>
              <a:t> one </a:t>
            </a:r>
            <a:r>
              <a:rPr lang="en-US" sz="2400" dirty="0" smtClean="0">
                <a:solidFill>
                  <a:srgbClr val="0033CC"/>
                </a:solidFill>
              </a:rPr>
              <a:t>day.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7588" y="250495"/>
            <a:ext cx="33271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Listen and read.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34981" y="2725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139" y="1527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Track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01587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63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4533" y="290780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/>
              <a:t>Read the conversation again and circle the best </a:t>
            </a:r>
            <a:r>
              <a:rPr lang="en-GB" sz="2800" b="1" dirty="0" smtClean="0"/>
              <a:t>answers.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17452" y="1259167"/>
            <a:ext cx="108941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7941E"/>
                </a:solidFill>
              </a:rPr>
              <a:t>1.</a:t>
            </a:r>
            <a:r>
              <a:rPr lang="en-US" sz="2700" dirty="0"/>
              <a:t> What are Tom and Lai talking about?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A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Minority groups in Viet Nam.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B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Ha </a:t>
            </a:r>
            <a:r>
              <a:rPr lang="en-US" sz="2700" dirty="0" err="1"/>
              <a:t>Giang</a:t>
            </a:r>
            <a:r>
              <a:rPr lang="en-US" sz="2700" dirty="0"/>
              <a:t>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C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Life of the </a:t>
            </a:r>
            <a:r>
              <a:rPr lang="en-US" sz="2700" dirty="0" err="1"/>
              <a:t>Tay</a:t>
            </a:r>
            <a:r>
              <a:rPr lang="en-US" sz="2700" dirty="0"/>
              <a:t> people</a:t>
            </a:r>
            <a:r>
              <a:rPr lang="en-US" sz="2700" dirty="0" smtClean="0"/>
              <a:t>.</a:t>
            </a:r>
            <a:endParaRPr lang="en-US" sz="2700" dirty="0"/>
          </a:p>
          <a:p>
            <a:r>
              <a:rPr lang="en-US" sz="2700" b="1" dirty="0">
                <a:solidFill>
                  <a:srgbClr val="F7941E"/>
                </a:solidFill>
              </a:rPr>
              <a:t>2.</a:t>
            </a:r>
            <a:r>
              <a:rPr lang="en-US" sz="2700" dirty="0"/>
              <a:t> A “stilt house” ______.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A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is a multi-</a:t>
            </a:r>
            <a:r>
              <a:rPr lang="en-US" sz="2700" dirty="0" err="1"/>
              <a:t>storey</a:t>
            </a:r>
            <a:r>
              <a:rPr lang="en-US" sz="2700" dirty="0"/>
              <a:t> home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B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is on high posts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C.</a:t>
            </a:r>
            <a:r>
              <a:rPr lang="en-US" sz="2700" dirty="0" smtClean="0"/>
              <a:t> </a:t>
            </a:r>
            <a:r>
              <a:rPr lang="en-US" sz="2700" dirty="0"/>
              <a:t>always faces a field </a:t>
            </a:r>
          </a:p>
          <a:p>
            <a:r>
              <a:rPr lang="en-US" sz="2700" b="1" dirty="0">
                <a:solidFill>
                  <a:srgbClr val="F7941E"/>
                </a:solidFill>
              </a:rPr>
              <a:t>3.</a:t>
            </a:r>
            <a:r>
              <a:rPr lang="en-US" sz="2700" dirty="0"/>
              <a:t> Lai mentions ______ of the </a:t>
            </a:r>
            <a:r>
              <a:rPr lang="en-US" sz="2700" dirty="0" err="1"/>
              <a:t>Tay</a:t>
            </a:r>
            <a:r>
              <a:rPr lang="en-US" sz="2700" dirty="0"/>
              <a:t> people.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A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folk dances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B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popular festivals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C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costumes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51516" y="2569497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/>
          <p:cNvSpPr/>
          <p:nvPr/>
        </p:nvSpPr>
        <p:spPr>
          <a:xfrm>
            <a:off x="1441684" y="3801042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36767" y="5035909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71927" y="3037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452" y="1945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1092" y="134995"/>
            <a:ext cx="1144476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Match the pictures with the word and phrases from the </a:t>
            </a:r>
            <a:r>
              <a:rPr lang="en-US" sz="2600" b="1" dirty="0" smtClean="0"/>
              <a:t>conversation</a:t>
            </a:r>
            <a:r>
              <a:rPr lang="en-US" sz="2600" dirty="0" smtClean="0"/>
              <a:t>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2512" y="1807174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stilt house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02512" y="2564258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 terraced fields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02512" y="3326879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bamboo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902511" y="3989860"/>
            <a:ext cx="4659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4. five-</a:t>
            </a:r>
            <a:r>
              <a:rPr lang="en-US" sz="2800" b="1" dirty="0" err="1" smtClean="0"/>
              <a:t>colour</a:t>
            </a:r>
            <a:r>
              <a:rPr lang="en-US" sz="2800" b="1" dirty="0" smtClean="0"/>
              <a:t> sticky rice</a:t>
            </a:r>
            <a:endParaRPr lang="en-US" sz="28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242325" y="15082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486" y="523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21" y="958968"/>
            <a:ext cx="27432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34" y="964284"/>
            <a:ext cx="27432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46" y="3395580"/>
            <a:ext cx="28098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041" y="3256107"/>
            <a:ext cx="28194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-0.2556 0.49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26758 0.02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6979 0.27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0.28776 -0.18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8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861725" y="69799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ChronicaPro-Book"/>
              </a:rPr>
              <a:t>            </a:t>
            </a:r>
            <a:endParaRPr lang="en-US" sz="24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701" y="1653863"/>
            <a:ext cx="119632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I </a:t>
            </a:r>
            <a:r>
              <a:rPr lang="en-US" sz="2800" dirty="0"/>
              <a:t>love </a:t>
            </a:r>
            <a:r>
              <a:rPr lang="en-US" sz="2800" i="1" dirty="0" err="1"/>
              <a:t>mua</a:t>
            </a:r>
            <a:r>
              <a:rPr lang="en-US" sz="2800" i="1" dirty="0"/>
              <a:t> sap</a:t>
            </a:r>
            <a:r>
              <a:rPr lang="en-US" sz="2800" dirty="0"/>
              <a:t>, a popular </a:t>
            </a:r>
            <a:r>
              <a:rPr lang="en-US" sz="2800" dirty="0" smtClean="0"/>
              <a:t>_________ </a:t>
            </a:r>
            <a:r>
              <a:rPr lang="en-US" sz="2800" dirty="0"/>
              <a:t>of the Thai people.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2. Their beautiful stilt house </a:t>
            </a:r>
            <a:r>
              <a:rPr lang="en-US" sz="2800" dirty="0" smtClean="0"/>
              <a:t>_________ a </a:t>
            </a:r>
            <a:r>
              <a:rPr lang="en-US" sz="2800" dirty="0"/>
              <a:t>large rice field. </a:t>
            </a:r>
          </a:p>
          <a:p>
            <a:endParaRPr lang="en-US" sz="2800" dirty="0"/>
          </a:p>
          <a:p>
            <a:r>
              <a:rPr lang="en-US" sz="2800" dirty="0"/>
              <a:t>3. A: What is the name of a popular </a:t>
            </a:r>
            <a:r>
              <a:rPr lang="en-US" sz="2800" dirty="0" err="1"/>
              <a:t>Tay’s</a:t>
            </a:r>
            <a:r>
              <a:rPr lang="en-US" sz="2800" dirty="0"/>
              <a:t> </a:t>
            </a:r>
            <a:r>
              <a:rPr lang="en-US" sz="2800" dirty="0" smtClean="0"/>
              <a:t>__________________? - B</a:t>
            </a:r>
            <a:r>
              <a:rPr lang="en-US" sz="2800" dirty="0"/>
              <a:t>: It’s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tinh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4. Every ethnic group has their own </a:t>
            </a:r>
            <a:r>
              <a:rPr lang="en-US" sz="2800" dirty="0" smtClean="0"/>
              <a:t>__________ </a:t>
            </a:r>
            <a:r>
              <a:rPr lang="en-US" sz="2800" dirty="0"/>
              <a:t>culture.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5. Of the 54 </a:t>
            </a:r>
            <a:r>
              <a:rPr lang="en-US" sz="2800" dirty="0" smtClean="0"/>
              <a:t>______________ </a:t>
            </a:r>
            <a:r>
              <a:rPr lang="en-US" sz="2800" dirty="0"/>
              <a:t>in Viet Nam, the </a:t>
            </a:r>
            <a:r>
              <a:rPr lang="en-US" sz="2800" dirty="0" err="1"/>
              <a:t>Kinh</a:t>
            </a:r>
            <a:r>
              <a:rPr lang="en-US" sz="2800" dirty="0"/>
              <a:t> is the largest</a:t>
            </a:r>
          </a:p>
          <a:p>
            <a:endParaRPr lang="en-US" sz="2800" dirty="0"/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742" y="70801"/>
            <a:ext cx="4973828" cy="6155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21903" tIns="60952" rIns="121903" bIns="60952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sp>
        <p:nvSpPr>
          <p:cNvPr id="16" name="Isosceles Triangle 15"/>
          <p:cNvSpPr/>
          <p:nvPr/>
        </p:nvSpPr>
        <p:spPr>
          <a:xfrm rot="5400000">
            <a:off x="280916" y="2953991"/>
            <a:ext cx="396027" cy="975842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06446" y="578309"/>
            <a:ext cx="3038618" cy="697547"/>
          </a:xfrm>
          <a:prstGeom prst="rect">
            <a:avLst/>
          </a:prstGeom>
          <a:noFill/>
        </p:spPr>
        <p:txBody>
          <a:bodyPr wrap="none" lIns="121903" tIns="60952" rIns="121903" bIns="60952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29" name="Heptagon 28">
            <a:hlinkClick r:id="rId2" action="ppaction://hlinksldjump"/>
          </p:cNvPr>
          <p:cNvSpPr/>
          <p:nvPr/>
        </p:nvSpPr>
        <p:spPr>
          <a:xfrm>
            <a:off x="8486816" y="2540779"/>
            <a:ext cx="1066738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" name="5-Point Star 25">
            <a:hlinkClick r:id="rId3" action="ppaction://hlinksldjump"/>
          </p:cNvPr>
          <p:cNvSpPr/>
          <p:nvPr/>
        </p:nvSpPr>
        <p:spPr>
          <a:xfrm>
            <a:off x="11145064" y="5985164"/>
            <a:ext cx="914400" cy="692727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GB" sz="2400"/>
          </a:p>
        </p:txBody>
      </p:sp>
      <p:sp>
        <p:nvSpPr>
          <p:cNvPr id="27" name="Heptagon 26">
            <a:hlinkClick r:id="rId4" action="ppaction://hlinksldjump"/>
          </p:cNvPr>
          <p:cNvSpPr/>
          <p:nvPr/>
        </p:nvSpPr>
        <p:spPr>
          <a:xfrm>
            <a:off x="8486816" y="1710068"/>
            <a:ext cx="1066738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6" name="Content Placeholder 4"/>
          <p:cNvPicPr>
            <a:picLocks noChangeAspect="1"/>
          </p:cNvPicPr>
          <p:nvPr/>
        </p:nvPicPr>
        <p:blipFill rotWithShape="1">
          <a:blip r:embed="rId5"/>
          <a:srcRect l="20020" t="6735" r="20020" b="7952"/>
          <a:stretch/>
        </p:blipFill>
        <p:spPr>
          <a:xfrm>
            <a:off x="764760" y="1141871"/>
            <a:ext cx="4893360" cy="4579216"/>
          </a:xfrm>
          <a:prstGeom prst="rect">
            <a:avLst/>
          </a:prstGeom>
        </p:spPr>
      </p:pic>
      <p:sp>
        <p:nvSpPr>
          <p:cNvPr id="37" name="Donut 36"/>
          <p:cNvSpPr/>
          <p:nvPr/>
        </p:nvSpPr>
        <p:spPr>
          <a:xfrm>
            <a:off x="825719" y="1131414"/>
            <a:ext cx="4697626" cy="4627418"/>
          </a:xfrm>
          <a:prstGeom prst="donut">
            <a:avLst>
              <a:gd name="adj" fmla="val 4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887947" y="3149770"/>
            <a:ext cx="563418" cy="56341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ptagon 39">
            <a:hlinkClick r:id="rId6" action="ppaction://hlinksldjump"/>
          </p:cNvPr>
          <p:cNvSpPr/>
          <p:nvPr/>
        </p:nvSpPr>
        <p:spPr>
          <a:xfrm>
            <a:off x="8486816" y="3431479"/>
            <a:ext cx="1066738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1" name="Heptagon 40">
            <a:hlinkClick r:id="rId7" action="ppaction://hlinksldjump"/>
          </p:cNvPr>
          <p:cNvSpPr/>
          <p:nvPr/>
        </p:nvSpPr>
        <p:spPr>
          <a:xfrm>
            <a:off x="9793761" y="2589133"/>
            <a:ext cx="1066738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2" name="Heptagon 41">
            <a:hlinkClick r:id="rId8" action="ppaction://hlinksldjump"/>
          </p:cNvPr>
          <p:cNvSpPr/>
          <p:nvPr/>
        </p:nvSpPr>
        <p:spPr>
          <a:xfrm>
            <a:off x="9793761" y="1758422"/>
            <a:ext cx="1066738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3" name="Heptagon 42">
            <a:hlinkClick r:id="rId9" action="ppaction://hlinksldjump"/>
          </p:cNvPr>
          <p:cNvSpPr/>
          <p:nvPr/>
        </p:nvSpPr>
        <p:spPr>
          <a:xfrm>
            <a:off x="9793761" y="3479833"/>
            <a:ext cx="1066738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4048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9" grpId="0" animBg="1"/>
      <p:bldP spid="27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0"/>
            <a:ext cx="5778500" cy="3735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3735976"/>
            <a:ext cx="4939574" cy="3122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6350000" cy="3735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407" y="3735974"/>
            <a:ext cx="3256593" cy="3027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75" y="3735975"/>
            <a:ext cx="3932332" cy="312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2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743582" y="99133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</a:t>
            </a:r>
            <a:endParaRPr lang="en-U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519" y="2051027"/>
            <a:ext cx="11963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I </a:t>
            </a:r>
            <a:r>
              <a:rPr lang="en-US" sz="2800" dirty="0"/>
              <a:t>love </a:t>
            </a:r>
            <a:r>
              <a:rPr lang="en-US" sz="2800" i="1" dirty="0" err="1"/>
              <a:t>mua</a:t>
            </a:r>
            <a:r>
              <a:rPr lang="en-US" sz="2800" i="1" dirty="0"/>
              <a:t> sap</a:t>
            </a:r>
            <a:r>
              <a:rPr lang="en-US" sz="2800" dirty="0"/>
              <a:t>, a popular </a:t>
            </a:r>
            <a:r>
              <a:rPr lang="en-US" sz="2800" dirty="0" smtClean="0"/>
              <a:t>_________ </a:t>
            </a:r>
            <a:r>
              <a:rPr lang="en-US" sz="2800" dirty="0"/>
              <a:t>of the Thai people.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193629" y="2051027"/>
            <a:ext cx="233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f</a:t>
            </a:r>
            <a:r>
              <a:rPr lang="en-US" sz="2800" b="1" dirty="0" smtClean="0">
                <a:solidFill>
                  <a:srgbClr val="EF4B66"/>
                </a:solidFill>
              </a:rPr>
              <a:t>olk dance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454714" y="6308436"/>
            <a:ext cx="561795" cy="484909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B05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9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861725" y="69799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ChronicaPro-Book"/>
              </a:rPr>
              <a:t>            </a:t>
            </a:r>
            <a:endParaRPr lang="en-US" sz="24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067" y="2039419"/>
            <a:ext cx="1196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dirty="0"/>
              <a:t>. Their beautiful stilt house </a:t>
            </a:r>
            <a:r>
              <a:rPr lang="en-US" sz="2800" dirty="0" smtClean="0"/>
              <a:t>_________ a </a:t>
            </a:r>
            <a:r>
              <a:rPr lang="en-US" sz="2800" dirty="0"/>
              <a:t>large rice field.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8704" y="2039419"/>
            <a:ext cx="267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overlooks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454714" y="6308436"/>
            <a:ext cx="561795" cy="484909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B05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83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861725" y="69799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ChronicaPro-Book"/>
              </a:rPr>
              <a:t>            </a:t>
            </a:r>
            <a:endParaRPr lang="en-US" sz="24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701" y="2143737"/>
            <a:ext cx="11963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r>
              <a:rPr lang="en-US" sz="2800" dirty="0"/>
              <a:t>. A: What is the name of a popular </a:t>
            </a:r>
            <a:r>
              <a:rPr lang="en-US" sz="2800" dirty="0" err="1"/>
              <a:t>Tay’s</a:t>
            </a:r>
            <a:r>
              <a:rPr lang="en-US" sz="2800" dirty="0"/>
              <a:t> </a:t>
            </a:r>
            <a:r>
              <a:rPr lang="en-US" sz="2800" dirty="0" smtClean="0"/>
              <a:t>__________________?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B</a:t>
            </a:r>
            <a:r>
              <a:rPr lang="en-US" sz="2800" dirty="0"/>
              <a:t>: It’s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tinh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993145" y="2099031"/>
            <a:ext cx="371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musical </a:t>
            </a:r>
            <a:r>
              <a:rPr lang="en-US" sz="2800" b="1" dirty="0" smtClean="0">
                <a:solidFill>
                  <a:srgbClr val="EF4B66"/>
                </a:solidFill>
              </a:rPr>
              <a:t>instrument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454714" y="6308436"/>
            <a:ext cx="561795" cy="484909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B05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29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861725" y="69799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713" y="2023317"/>
            <a:ext cx="11963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</a:t>
            </a:r>
            <a:r>
              <a:rPr lang="en-US" sz="2800" dirty="0"/>
              <a:t>. Every ethnic group has their own </a:t>
            </a:r>
            <a:r>
              <a:rPr lang="en-US" sz="2800" dirty="0" smtClean="0"/>
              <a:t>__________ </a:t>
            </a:r>
            <a:r>
              <a:rPr lang="en-US" sz="2800" dirty="0"/>
              <a:t>culture.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086877" y="2010985"/>
            <a:ext cx="246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traditional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11454714" y="6308436"/>
            <a:ext cx="561795" cy="484909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B05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37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861725" y="69799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ChronicaPro-Book"/>
              </a:rPr>
              <a:t>            </a:t>
            </a:r>
            <a:endParaRPr lang="en-US" sz="24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269" y="1780389"/>
            <a:ext cx="11963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5. </a:t>
            </a:r>
            <a:r>
              <a:rPr lang="en-US" sz="2800" dirty="0"/>
              <a:t>Of the 54 </a:t>
            </a:r>
            <a:r>
              <a:rPr lang="en-US" sz="2800" dirty="0" smtClean="0"/>
              <a:t>______________ </a:t>
            </a:r>
            <a:r>
              <a:rPr lang="en-US" sz="2800" dirty="0"/>
              <a:t>in Viet Nam, the </a:t>
            </a:r>
            <a:r>
              <a:rPr lang="en-US" sz="2800" dirty="0" err="1"/>
              <a:t>Kinh</a:t>
            </a:r>
            <a:r>
              <a:rPr lang="en-US" sz="2800" dirty="0"/>
              <a:t> is the largest</a:t>
            </a:r>
          </a:p>
          <a:p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431243" y="1734222"/>
            <a:ext cx="325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ethnic groups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11454714" y="6308436"/>
            <a:ext cx="561795" cy="484909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B05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01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71582" y="405302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41707" y="277420"/>
            <a:ext cx="10991675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Fill in the blank box with one suitable word to complete the sentence</a:t>
            </a: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9875" y="1083102"/>
            <a:ext cx="10770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6. The </a:t>
            </a:r>
            <a:r>
              <a:rPr lang="en-US" sz="2800" dirty="0" err="1" smtClean="0"/>
              <a:t>Tay</a:t>
            </a:r>
            <a:r>
              <a:rPr lang="en-US" sz="2800" dirty="0" smtClean="0"/>
              <a:t> is the</a:t>
            </a:r>
            <a:r>
              <a:rPr lang="en-US" sz="2800" dirty="0"/>
              <a:t> </a:t>
            </a:r>
            <a:r>
              <a:rPr lang="en-US" sz="2800" dirty="0" smtClean="0"/>
              <a:t>_________ largest </a:t>
            </a:r>
            <a:r>
              <a:rPr lang="en-US" sz="2800" dirty="0"/>
              <a:t>ethnic group in Viet Nam, only after the </a:t>
            </a:r>
            <a:r>
              <a:rPr lang="en-US" sz="2800" dirty="0" err="1"/>
              <a:t>Kinh</a:t>
            </a:r>
            <a:r>
              <a:rPr lang="en-US" sz="28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8811" y="1052715"/>
            <a:ext cx="1353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second</a:t>
            </a:r>
            <a:endParaRPr lang="en-US" sz="2800" b="1" dirty="0"/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454714" y="6308436"/>
            <a:ext cx="561795" cy="484909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B05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37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861725" y="69799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ChronicaPro-Book"/>
              </a:rPr>
              <a:t>            </a:t>
            </a:r>
            <a:endParaRPr lang="en-US" sz="24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701" y="1653863"/>
            <a:ext cx="119632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I </a:t>
            </a:r>
            <a:r>
              <a:rPr lang="en-US" sz="2800" dirty="0"/>
              <a:t>love </a:t>
            </a:r>
            <a:r>
              <a:rPr lang="en-US" sz="2800" i="1" dirty="0" err="1"/>
              <a:t>mua</a:t>
            </a:r>
            <a:r>
              <a:rPr lang="en-US" sz="2800" i="1" dirty="0"/>
              <a:t> sap</a:t>
            </a:r>
            <a:r>
              <a:rPr lang="en-US" sz="2800" dirty="0"/>
              <a:t>, a popular </a:t>
            </a:r>
            <a:r>
              <a:rPr lang="en-US" sz="2800" dirty="0" smtClean="0"/>
              <a:t>_________ </a:t>
            </a:r>
            <a:r>
              <a:rPr lang="en-US" sz="2800" dirty="0"/>
              <a:t>of the Thai people.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2. Their beautiful stilt house </a:t>
            </a:r>
            <a:r>
              <a:rPr lang="en-US" sz="2800" dirty="0" smtClean="0"/>
              <a:t>_________ a </a:t>
            </a:r>
            <a:r>
              <a:rPr lang="en-US" sz="2800" dirty="0"/>
              <a:t>large rice field. </a:t>
            </a:r>
          </a:p>
          <a:p>
            <a:endParaRPr lang="en-US" sz="2800" dirty="0"/>
          </a:p>
          <a:p>
            <a:r>
              <a:rPr lang="en-US" sz="2800" dirty="0"/>
              <a:t>3. A: What is the name of a popular </a:t>
            </a:r>
            <a:r>
              <a:rPr lang="en-US" sz="2800" dirty="0" err="1"/>
              <a:t>Tay’s</a:t>
            </a:r>
            <a:r>
              <a:rPr lang="en-US" sz="2800" dirty="0"/>
              <a:t> </a:t>
            </a:r>
            <a:r>
              <a:rPr lang="en-US" sz="2800" dirty="0" smtClean="0"/>
              <a:t>__________________? - B</a:t>
            </a:r>
            <a:r>
              <a:rPr lang="en-US" sz="2800" dirty="0"/>
              <a:t>: It’s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tinh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4. Every ethnic group has their own </a:t>
            </a:r>
            <a:r>
              <a:rPr lang="en-US" sz="2800" dirty="0" smtClean="0"/>
              <a:t>__________ </a:t>
            </a:r>
            <a:r>
              <a:rPr lang="en-US" sz="2800" dirty="0"/>
              <a:t>culture.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5. Of the 54 </a:t>
            </a:r>
            <a:r>
              <a:rPr lang="en-US" sz="2800" dirty="0" smtClean="0"/>
              <a:t>______________ </a:t>
            </a:r>
            <a:r>
              <a:rPr lang="en-US" sz="2800" dirty="0"/>
              <a:t>in Viet Nam, the </a:t>
            </a:r>
            <a:r>
              <a:rPr lang="en-US" sz="2800" dirty="0" err="1"/>
              <a:t>Kinh</a:t>
            </a:r>
            <a:r>
              <a:rPr lang="en-US" sz="2800" dirty="0"/>
              <a:t> is the largest</a:t>
            </a: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731811" y="1653863"/>
            <a:ext cx="233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f</a:t>
            </a:r>
            <a:r>
              <a:rPr lang="en-US" sz="2800" b="1" dirty="0" smtClean="0">
                <a:solidFill>
                  <a:srgbClr val="EF4B66"/>
                </a:solidFill>
              </a:rPr>
              <a:t>olk dance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0653" y="2501137"/>
            <a:ext cx="267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overlooks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28491" y="3331245"/>
            <a:ext cx="371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musical </a:t>
            </a:r>
            <a:r>
              <a:rPr lang="en-US" sz="2800" b="1" dirty="0" smtClean="0">
                <a:solidFill>
                  <a:srgbClr val="EF4B66"/>
                </a:solidFill>
              </a:rPr>
              <a:t>instrument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57920" y="4577334"/>
            <a:ext cx="246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traditional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74225" y="5432265"/>
            <a:ext cx="325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ethnic groups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73459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"/>
          <a:stretch/>
        </p:blipFill>
        <p:spPr bwMode="auto">
          <a:xfrm>
            <a:off x="5648841" y="780126"/>
            <a:ext cx="5585997" cy="578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33835" y="179766"/>
            <a:ext cx="52623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Where are they?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85028" y="737594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Hmong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80725" y="1261904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Nung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6187" y="3786405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Ede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96187" y="4250313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Bahnar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22173" y="5557178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Khmer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22173" y="6029379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Cham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22732" y="19201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90" y="722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1" y="1492736"/>
            <a:ext cx="5341680" cy="147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859854" y="37523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2461" y="338438"/>
            <a:ext cx="2895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3779" y="2770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09281223"/>
              </p:ext>
            </p:extLst>
          </p:nvPr>
        </p:nvGraphicFramePr>
        <p:xfrm>
          <a:off x="2610195" y="1067723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51563" y="2644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2183" y="1679009"/>
            <a:ext cx="10620908" cy="2085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- </a:t>
            </a:r>
            <a:r>
              <a:rPr lang="en-US" sz="3000" dirty="0" smtClean="0"/>
              <a:t>Learn </a:t>
            </a:r>
            <a:r>
              <a:rPr lang="en-US" sz="3000" dirty="0"/>
              <a:t>by heart all the words that they have just learnt.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- Prepare for the Project of the </a:t>
            </a:r>
            <a:r>
              <a:rPr lang="en-US" sz="3000" dirty="0" smtClean="0"/>
              <a:t>unit.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5468491" y="257895"/>
            <a:ext cx="312132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7783" y="1446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672" y="3657429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5201" y="63764"/>
            <a:ext cx="496938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WARM-UP: </a:t>
            </a:r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NETWORK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098" y="63764"/>
            <a:ext cx="2218901" cy="15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046901" y="2229385"/>
            <a:ext cx="4397740" cy="2544619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Ethnic groups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2837" y="2150619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The </a:t>
            </a:r>
            <a:r>
              <a:rPr lang="en-US" sz="2800" b="1" dirty="0" err="1" smtClean="0">
                <a:solidFill>
                  <a:srgbClr val="C00000"/>
                </a:solidFill>
              </a:rPr>
              <a:t>Tay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52205" y="2821409"/>
            <a:ext cx="190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Nung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96830" y="3676748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Yao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1098" y="4324697"/>
            <a:ext cx="218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Kinh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7641" y="5278005"/>
            <a:ext cx="234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Brau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8694" y="4977499"/>
            <a:ext cx="2340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Hani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6434" y="4715889"/>
            <a:ext cx="282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Hmong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38257" y="4000593"/>
            <a:ext cx="239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Bahnar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70" y="2834173"/>
            <a:ext cx="328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Bru</a:t>
            </a:r>
            <a:r>
              <a:rPr lang="en-US" sz="2800" b="1" dirty="0" smtClean="0">
                <a:solidFill>
                  <a:srgbClr val="002060"/>
                </a:solidFill>
              </a:rPr>
              <a:t>-Van </a:t>
            </a:r>
            <a:r>
              <a:rPr lang="en-US" sz="2800" b="1" dirty="0" err="1" smtClean="0">
                <a:solidFill>
                  <a:srgbClr val="002060"/>
                </a:solidFill>
              </a:rPr>
              <a:t>Kieu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4166" y="2035824"/>
            <a:ext cx="201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Muong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6290" y="1522213"/>
            <a:ext cx="2538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Koho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73498" y="1502670"/>
            <a:ext cx="187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Giay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5"/>
          <a:stretch/>
        </p:blipFill>
        <p:spPr bwMode="auto">
          <a:xfrm>
            <a:off x="2549586" y="2068050"/>
            <a:ext cx="23622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86" y="2068050"/>
            <a:ext cx="36195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0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thank you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825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3999" y="731520"/>
            <a:ext cx="9278983" cy="3474720"/>
          </a:xfrm>
        </p:spPr>
        <p:txBody>
          <a:bodyPr/>
          <a:lstStyle/>
          <a:p>
            <a:r>
              <a:rPr lang="en-US" dirty="0"/>
              <a:t>https://youtube.com/shorts/623qbfNza1w?si=J88pGhbqtHyN3d2A</a:t>
            </a:r>
          </a:p>
        </p:txBody>
      </p:sp>
    </p:spTree>
    <p:extLst>
      <p:ext uri="{BB962C8B-B14F-4D97-AF65-F5344CB8AC3E}">
        <p14:creationId xmlns:p14="http://schemas.microsoft.com/office/powerpoint/2010/main" val="13068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3725119" y="1439546"/>
            <a:ext cx="4449063" cy="625641"/>
          </a:xfrm>
          <a:prstGeom prst="roundRect">
            <a:avLst>
              <a:gd name="adj" fmla="val 4266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1420" y="2294510"/>
            <a:ext cx="6787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I’m from the </a:t>
            </a:r>
            <a:r>
              <a:rPr lang="en-US" sz="3200" b="1" dirty="0" err="1" smtClean="0">
                <a:solidFill>
                  <a:srgbClr val="0070C0"/>
                </a:solidFill>
              </a:rPr>
              <a:t>Tay</a:t>
            </a:r>
            <a:r>
              <a:rPr lang="en-US" sz="3200" b="1" dirty="0" smtClean="0">
                <a:solidFill>
                  <a:srgbClr val="0070C0"/>
                </a:solidFill>
              </a:rPr>
              <a:t> ethnic group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0578" y="1546416"/>
            <a:ext cx="411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41" name="Round Single Corner Rectangle 4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 Single Corner Rectangle 4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46" name="Oval 45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hord 46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194762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bright="10000"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2812" y="3108608"/>
            <a:ext cx="4569136" cy="28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549772" y="4525655"/>
            <a:ext cx="5704463" cy="8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- ethnic </a:t>
            </a:r>
            <a:r>
              <a:rPr lang="en-US" sz="3600" dirty="0">
                <a:solidFill>
                  <a:schemeClr val="tx1"/>
                </a:solidFill>
              </a:rPr>
              <a:t>(group) (</a:t>
            </a:r>
            <a:r>
              <a:rPr lang="en-US" sz="3600" dirty="0" err="1">
                <a:solidFill>
                  <a:schemeClr val="tx1"/>
                </a:solidFill>
              </a:rPr>
              <a:t>adj</a:t>
            </a:r>
            <a:r>
              <a:rPr lang="en-US" sz="3600" dirty="0" smtClean="0">
                <a:solidFill>
                  <a:schemeClr val="tx1"/>
                </a:solidFill>
              </a:rPr>
              <a:t>):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64588" y="464712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/>
              <a:t>(</a:t>
            </a:r>
            <a:r>
              <a:rPr lang="en-US" sz="3600" b="1" dirty="0" err="1"/>
              <a:t>n</a:t>
            </a:r>
            <a:r>
              <a:rPr lang="en-US" sz="3600" b="1" dirty="0" err="1" smtClean="0"/>
              <a:t>hóm</a:t>
            </a:r>
            <a:r>
              <a:rPr lang="en-US" sz="3600" b="1" dirty="0"/>
              <a:t>) </a:t>
            </a:r>
            <a:r>
              <a:rPr lang="en-US" sz="3600" b="1" dirty="0" err="1"/>
              <a:t>dân</a:t>
            </a:r>
            <a:r>
              <a:rPr lang="en-US" sz="3600" b="1" dirty="0"/>
              <a:t> </a:t>
            </a:r>
            <a:r>
              <a:rPr lang="en-US" sz="3600" b="1" dirty="0" err="1"/>
              <a:t>tộc</a:t>
            </a:r>
            <a:r>
              <a:rPr lang="en-US" sz="3600" b="1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922303" y="5294483"/>
            <a:ext cx="319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/ˈ</a:t>
            </a:r>
            <a:r>
              <a:rPr lang="en-US" sz="2800" b="1" dirty="0" err="1" smtClean="0">
                <a:solidFill>
                  <a:srgbClr val="0070C0"/>
                </a:solidFill>
              </a:rPr>
              <a:t>eθnɪk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/ (/</a:t>
            </a:r>
            <a:r>
              <a:rPr lang="en-US" sz="2800" b="1" dirty="0" err="1">
                <a:solidFill>
                  <a:srgbClr val="0070C0"/>
                </a:solidFill>
              </a:rPr>
              <a:t>gru:p</a:t>
            </a:r>
            <a:r>
              <a:rPr lang="en-US" sz="2800" b="1" dirty="0" smtClean="0">
                <a:solidFill>
                  <a:srgbClr val="0070C0"/>
                </a:solidFill>
              </a:rPr>
              <a:t>/)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  <a:endParaRPr lang="en-US" sz="36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95" y="1026028"/>
            <a:ext cx="4349184" cy="3119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6363" y="1026028"/>
            <a:ext cx="4414982" cy="3119930"/>
          </a:xfrm>
          <a:prstGeom prst="rect">
            <a:avLst/>
          </a:prstGeom>
        </p:spPr>
      </p:pic>
      <p:pic>
        <p:nvPicPr>
          <p:cNvPr id="13" name="ethnic-gb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6143" y="49275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081572" y="5009407"/>
            <a:ext cx="2768279" cy="106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- post </a:t>
            </a:r>
            <a:r>
              <a:rPr lang="en-US" sz="4000" dirty="0">
                <a:solidFill>
                  <a:schemeClr val="tx1"/>
                </a:solidFill>
              </a:rPr>
              <a:t>(n</a:t>
            </a:r>
            <a:r>
              <a:rPr lang="en-US" sz="4000" dirty="0" smtClean="0">
                <a:solidFill>
                  <a:schemeClr val="tx1"/>
                </a:solidFill>
              </a:rPr>
              <a:t>):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1884" y="5071336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/>
              <a:t>cột</a:t>
            </a: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3294337" y="5786916"/>
            <a:ext cx="1566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/</a:t>
            </a:r>
            <a:r>
              <a:rPr lang="en-US" sz="3200" b="1" dirty="0" err="1">
                <a:solidFill>
                  <a:srgbClr val="00B0F0"/>
                </a:solidFill>
              </a:rPr>
              <a:t>pəʊst</a:t>
            </a:r>
            <a:r>
              <a:rPr lang="en-US" sz="3200" b="1" dirty="0">
                <a:solidFill>
                  <a:srgbClr val="00B0F0"/>
                </a:solidFill>
              </a:rPr>
              <a:t>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72" y="899010"/>
            <a:ext cx="6331516" cy="385771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8546818">
            <a:off x="7659777" y="1980926"/>
            <a:ext cx="1622322" cy="393291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  <a:endParaRPr lang="en-US" sz="36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ost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21976" y="52123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909339" y="4623448"/>
            <a:ext cx="4224152" cy="7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- stilt </a:t>
            </a:r>
            <a:r>
              <a:rPr lang="en-US" sz="4000" dirty="0">
                <a:solidFill>
                  <a:schemeClr val="tx1"/>
                </a:solidFill>
              </a:rPr>
              <a:t>house (n</a:t>
            </a:r>
            <a:r>
              <a:rPr lang="en-US" sz="4000" dirty="0" smtClean="0">
                <a:solidFill>
                  <a:schemeClr val="tx1"/>
                </a:solidFill>
              </a:rPr>
              <a:t>):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31803" y="7075742"/>
            <a:ext cx="2425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 smtClean="0"/>
              <a:t>nhà</a:t>
            </a:r>
            <a:r>
              <a:rPr lang="en-US" sz="4000" dirty="0" smtClean="0"/>
              <a:t> </a:t>
            </a:r>
            <a:r>
              <a:rPr lang="en-US" sz="4000" dirty="0" err="1"/>
              <a:t>sàn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2260852" y="5378409"/>
            <a:ext cx="1992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/stilt </a:t>
            </a:r>
            <a:r>
              <a:rPr lang="en-US" sz="2800" b="1" dirty="0" err="1">
                <a:solidFill>
                  <a:srgbClr val="00B0F0"/>
                </a:solidFill>
              </a:rPr>
              <a:t>haus</a:t>
            </a:r>
            <a:r>
              <a:rPr lang="en-US" sz="2800" b="1" dirty="0">
                <a:solidFill>
                  <a:srgbClr val="00B0F0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52" y="907118"/>
            <a:ext cx="5634446" cy="36364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  <a:endParaRPr lang="en-US" sz="36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1881;p31"/>
          <p:cNvSpPr txBox="1">
            <a:spLocks/>
          </p:cNvSpPr>
          <p:nvPr/>
        </p:nvSpPr>
        <p:spPr>
          <a:xfrm>
            <a:off x="5857884" y="4623448"/>
            <a:ext cx="4224152" cy="7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000" dirty="0" err="1" smtClean="0">
                <a:solidFill>
                  <a:schemeClr val="tx1"/>
                </a:solidFill>
              </a:rPr>
              <a:t>Nhà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sàn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Tiếng Anh 8 Unit 4 Từ vựng - Tiếng Anh 8 - Global Succ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7718" y="48910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82121" y="5171543"/>
            <a:ext cx="4186534" cy="114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- costume </a:t>
            </a:r>
            <a:r>
              <a:rPr lang="en-US" sz="4000" dirty="0">
                <a:solidFill>
                  <a:schemeClr val="tx1"/>
                </a:solidFill>
              </a:rPr>
              <a:t>(n</a:t>
            </a:r>
            <a:r>
              <a:rPr lang="en-US" sz="4000" dirty="0" smtClean="0">
                <a:solidFill>
                  <a:schemeClr val="tx1"/>
                </a:solidFill>
              </a:rPr>
              <a:t>): 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07966" y="5282002"/>
            <a:ext cx="5542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/>
              <a:t>trang</a:t>
            </a:r>
            <a:r>
              <a:rPr lang="en-US" sz="4000" b="1" dirty="0" smtClean="0"/>
              <a:t> </a:t>
            </a:r>
            <a:r>
              <a:rPr lang="en-US" sz="4000" b="1" dirty="0" err="1"/>
              <a:t>phục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2893220" y="6052984"/>
            <a:ext cx="202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48C0B6"/>
                </a:solidFill>
              </a:rPr>
              <a:t>/'</a:t>
            </a:r>
            <a:r>
              <a:rPr lang="en-US" sz="2800" b="1" dirty="0" err="1">
                <a:solidFill>
                  <a:srgbClr val="48C0B6"/>
                </a:solidFill>
              </a:rPr>
              <a:t>kɔstju:m</a:t>
            </a:r>
            <a:r>
              <a:rPr lang="en-US" sz="2800" b="1" dirty="0">
                <a:solidFill>
                  <a:srgbClr val="48C0B6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73" y="529738"/>
            <a:ext cx="4478840" cy="41433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  <a:endParaRPr lang="en-US" sz="36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6310" y="483010"/>
            <a:ext cx="2519763" cy="4236772"/>
          </a:xfrm>
          <a:prstGeom prst="rect">
            <a:avLst/>
          </a:prstGeom>
        </p:spPr>
      </p:pic>
      <p:pic>
        <p:nvPicPr>
          <p:cNvPr id="5" name="costume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6353" y="53922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87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3859</TotalTime>
  <Words>1151</Words>
  <Application>Microsoft Office PowerPoint</Application>
  <PresentationFormat>Widescreen</PresentationFormat>
  <Paragraphs>250</Paragraphs>
  <Slides>31</Slides>
  <Notes>23</Notes>
  <HiddenSlides>0</HiddenSlides>
  <MMClips>13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Arial Black</vt:lpstr>
      <vt:lpstr>Arial Narrow</vt:lpstr>
      <vt:lpstr>Bahnschrift SemiBold Condensed</vt:lpstr>
      <vt:lpstr>Calibri</vt:lpstr>
      <vt:lpstr>ChronicaPro-Book</vt:lpstr>
      <vt:lpstr>Georgia</vt:lpstr>
      <vt:lpstr>inherit</vt:lpstr>
      <vt:lpstr>Myriad Pro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340</cp:revision>
  <dcterms:created xsi:type="dcterms:W3CDTF">2020-12-09T02:04:09Z</dcterms:created>
  <dcterms:modified xsi:type="dcterms:W3CDTF">2023-11-02T10:43:19Z</dcterms:modified>
</cp:coreProperties>
</file>