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424" r:id="rId3"/>
    <p:sldId id="425" r:id="rId4"/>
    <p:sldId id="426" r:id="rId5"/>
    <p:sldId id="427" r:id="rId6"/>
    <p:sldId id="428" r:id="rId7"/>
    <p:sldId id="435" r:id="rId8"/>
    <p:sldId id="429" r:id="rId9"/>
    <p:sldId id="430" r:id="rId10"/>
    <p:sldId id="431" r:id="rId11"/>
    <p:sldId id="420" r:id="rId12"/>
    <p:sldId id="432" r:id="rId13"/>
    <p:sldId id="433" r:id="rId14"/>
    <p:sldId id="434" r:id="rId15"/>
    <p:sldId id="422" r:id="rId16"/>
    <p:sldId id="436" r:id="rId17"/>
    <p:sldId id="437" r:id="rId18"/>
    <p:sldId id="423" r:id="rId19"/>
    <p:sldId id="438" r:id="rId20"/>
    <p:sldId id="4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41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90A6-6182-4B8F-8B8A-F855329889B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375B-8436-4235-9B42-1F1C4255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95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4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71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7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2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3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03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69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162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183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98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6717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28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9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1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1288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793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/index.php?title=Ch%E1%BA%A3o&amp;action=edit&amp;redlink=1" TargetMode="External"/><Relationship Id="rId5" Type="http://schemas.openxmlformats.org/officeDocument/2006/relationships/hyperlink" Target="https://vi.wikipedia.org/w/index.php?title=N%E1%BB%AF_th%E1%BA%A7n_T%E1%BB%B1_Do&amp;action=edit&amp;redlink=1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1628" y="117566"/>
            <a:ext cx="8248292" cy="50030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04458" y="1728622"/>
            <a:ext cx="7550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SỰ CHUYỂN BIẾN VÀ PHÂN HÓA CỦA XÃ HỘI NGUYÊN THỦY</a:t>
            </a:r>
            <a:endParaRPr kumimoji="0" lang="zh-CN" altLang="en-US" sz="32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67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567" y="4025185"/>
            <a:ext cx="6163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nghèo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835609" y="4004644"/>
            <a:ext cx="395492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83163" y="4465123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585538" y="5000654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42" y="3440410"/>
            <a:ext cx="930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90137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EB7ABA-BBF9-4B47-A217-3EBD5BC9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3" y="1363333"/>
            <a:ext cx="7792683" cy="4607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2415400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455" y="3024269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190" y="88267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28485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1944" y="197942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69AD1E-ACB0-4447-A058-46635517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5" y="874722"/>
            <a:ext cx="10072369" cy="59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1889366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390" y="2511593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399" y="3120462"/>
            <a:ext cx="111652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90" y="4125146"/>
            <a:ext cx="5265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455" y="4865280"/>
            <a:ext cx="1070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450" y="249434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3366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2FB005-FCA1-4448-AF9C-658AA98B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69" y="1486086"/>
            <a:ext cx="10541805" cy="44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852" y="1175659"/>
            <a:ext cx="119525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IV TCN,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11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67199"/>
              </p:ext>
            </p:extLst>
          </p:nvPr>
        </p:nvGraphicFramePr>
        <p:xfrm>
          <a:off x="438212" y="1680992"/>
          <a:ext cx="11239980" cy="46217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4986">
                  <a:extLst>
                    <a:ext uri="{9D8B030D-6E8A-4147-A177-3AD203B41FA5}">
                      <a16:colId xmlns="" xmlns:a16="http://schemas.microsoft.com/office/drawing/2014/main" val="1173023945"/>
                    </a:ext>
                  </a:extLst>
                </a:gridCol>
                <a:gridCol w="1985554">
                  <a:extLst>
                    <a:ext uri="{9D8B030D-6E8A-4147-A177-3AD203B41FA5}">
                      <a16:colId xmlns="" xmlns:a16="http://schemas.microsoft.com/office/drawing/2014/main" val="2811819350"/>
                    </a:ext>
                  </a:extLst>
                </a:gridCol>
                <a:gridCol w="6949440">
                  <a:extLst>
                    <a:ext uri="{9D8B030D-6E8A-4147-A177-3AD203B41FA5}">
                      <a16:colId xmlns="" xmlns:a16="http://schemas.microsoft.com/office/drawing/2014/main" val="2358189976"/>
                    </a:ext>
                  </a:extLst>
                </a:gridCol>
              </a:tblGrid>
              <a:tr h="538205"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Nền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văn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hóa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Niên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Công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tìm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thấy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="" xmlns:a16="http://schemas.microsoft.com/office/drawing/2014/main" val="1011239721"/>
                  </a:ext>
                </a:extLst>
              </a:tr>
              <a:tr h="93373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Phùng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nguyên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641443334"/>
                  </a:ext>
                </a:extLst>
              </a:tr>
              <a:tr h="97601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Đậu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2278766142"/>
                  </a:ext>
                </a:extLst>
              </a:tr>
              <a:tr h="808817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Gò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2740831264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Tiền</a:t>
                      </a:r>
                      <a:r>
                        <a:rPr lang="en-US" sz="2400" dirty="0">
                          <a:effectLst/>
                        </a:rPr>
                        <a:t> Sa </a:t>
                      </a:r>
                      <a:r>
                        <a:rPr lang="en-US" sz="2400" dirty="0" err="1">
                          <a:effectLst/>
                        </a:rPr>
                        <a:t>Huỳnh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4098563721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Nai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30919004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27169" y="1082488"/>
            <a:ext cx="842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663" y="2491999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2000 TCN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49551" y="2247266"/>
            <a:ext cx="6928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963663" y="3404095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63663" y="5630477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963663" y="4958220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63663" y="4236592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49551" y="3109090"/>
            <a:ext cx="692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860481" y="4094542"/>
            <a:ext cx="6575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773051" y="4973813"/>
            <a:ext cx="6444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73051" y="5471738"/>
            <a:ext cx="6905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99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9" grpId="0"/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215454-5487-4B63-A508-A440510FF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15" y="1387180"/>
            <a:ext cx="11360545" cy="17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223" y="1410355"/>
            <a:ext cx="1182890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Nữ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thần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Do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81,3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(179.200 pound)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Chảo (trang chưa được viết)"/>
              </a:rPr>
              <a:t>chảo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6195"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248703" y="1136149"/>
            <a:ext cx="113777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="" xmlns:a16="http://schemas.microsoft.com/office/drawing/2014/main" id="{4FCD3AD4-EC5A-9D4D-BA29-5EA8C87EADAA}"/>
              </a:ext>
            </a:extLst>
          </p:cNvPr>
          <p:cNvSpPr/>
          <p:nvPr/>
        </p:nvSpPr>
        <p:spPr>
          <a:xfrm>
            <a:off x="7811567" y="1601606"/>
            <a:ext cx="4484707" cy="29424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x-non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loại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x-non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>
            <a:extLst>
              <a:ext uri="{FF2B5EF4-FFF2-40B4-BE49-F238E27FC236}">
                <a16:creationId xmlns="" xmlns:a16="http://schemas.microsoft.com/office/drawing/2014/main" id="{4FCD3AD4-EC5A-9D4D-BA29-5EA8C87EADAA}"/>
              </a:ext>
            </a:extLst>
          </p:cNvPr>
          <p:cNvSpPr/>
          <p:nvPr/>
        </p:nvSpPr>
        <p:spPr>
          <a:xfrm>
            <a:off x="7801906" y="1587538"/>
            <a:ext cx="4510807" cy="294882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742" y="2252205"/>
            <a:ext cx="9019469" cy="4777524"/>
            <a:chOff x="87742" y="2252205"/>
            <a:chExt cx="9019469" cy="4777524"/>
          </a:xfrm>
        </p:grpSpPr>
        <p:grpSp>
          <p:nvGrpSpPr>
            <p:cNvPr id="6" name="Group 5"/>
            <p:cNvGrpSpPr/>
            <p:nvPr/>
          </p:nvGrpSpPr>
          <p:grpSpPr>
            <a:xfrm>
              <a:off x="293024" y="5166716"/>
              <a:ext cx="8258068" cy="1361624"/>
              <a:chOff x="293024" y="5166716"/>
              <a:chExt cx="8258068" cy="1361624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137A40D7-B640-A144-80D8-C66D8E3EB165}"/>
                  </a:ext>
                </a:extLst>
              </p:cNvPr>
              <p:cNvSpPr txBox="1"/>
              <p:nvPr/>
            </p:nvSpPr>
            <p:spPr>
              <a:xfrm>
                <a:off x="293024" y="5200856"/>
                <a:ext cx="19638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3500 năm TCN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B52842AB-4E73-E34B-8BD4-1314E55530B7}"/>
                  </a:ext>
                </a:extLst>
              </p:cNvPr>
              <p:cNvSpPr/>
              <p:nvPr/>
            </p:nvSpPr>
            <p:spPr>
              <a:xfrm>
                <a:off x="3466776" y="5166716"/>
                <a:ext cx="185825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 năm TCN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8B8E31C1-F7F3-4140-AFF7-0801552B70C0}"/>
                  </a:ext>
                </a:extLst>
              </p:cNvPr>
              <p:cNvSpPr/>
              <p:nvPr/>
            </p:nvSpPr>
            <p:spPr>
              <a:xfrm>
                <a:off x="5542895" y="5174360"/>
                <a:ext cx="30081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cuối thiên niên kỉ II đầu thiên niên kỉ I TCN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227603" y="6066675"/>
                <a:ext cx="667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endParaRPr lang="en-US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742" y="2252205"/>
              <a:ext cx="9019469" cy="4777524"/>
              <a:chOff x="87742" y="2252205"/>
              <a:chExt cx="9019469" cy="4777524"/>
            </a:xfrm>
          </p:grpSpPr>
          <p:sp>
            <p:nvSpPr>
              <p:cNvPr id="7" name="Right Arrow 6">
                <a:extLst>
                  <a:ext uri="{FF2B5EF4-FFF2-40B4-BE49-F238E27FC236}">
                    <a16:creationId xmlns="" xmlns:a16="http://schemas.microsoft.com/office/drawing/2014/main" id="{D9728F4D-6429-6949-AAFA-39175E032B37}"/>
                  </a:ext>
                </a:extLst>
              </p:cNvPr>
              <p:cNvSpPr/>
              <p:nvPr/>
            </p:nvSpPr>
            <p:spPr>
              <a:xfrm>
                <a:off x="87742" y="4297801"/>
                <a:ext cx="9019469" cy="701842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Minus 15">
                <a:extLst>
                  <a:ext uri="{FF2B5EF4-FFF2-40B4-BE49-F238E27FC236}">
                    <a16:creationId xmlns=""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1227603" y="2314854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Minus 19">
                <a:extLst>
                  <a:ext uri="{FF2B5EF4-FFF2-40B4-BE49-F238E27FC236}">
                    <a16:creationId xmlns=""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4570857" y="2280342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Minus 20">
                <a:extLst>
                  <a:ext uri="{FF2B5EF4-FFF2-40B4-BE49-F238E27FC236}">
                    <a16:creationId xmlns=""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6865090" y="2252205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8703" y="2841673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Tây Á và Ai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x-none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 </a:t>
                </a:r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biết dùng đồng đỏ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92274" y="2806761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 dân nhiều nơi biết dùng đông thau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55568" y="2802950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người biết chế tạo công cụ bằng sắt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5486318" y="3219030"/>
                <a:ext cx="333925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2354449" y="3257753"/>
                <a:ext cx="969739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87742" y="604951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24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=""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822" y="0"/>
            <a:ext cx="7940000" cy="17806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3248528" y="415528"/>
            <a:ext cx="569093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2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DẪN HỌC Ở NHÀ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661" y="1985248"/>
            <a:ext cx="105153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“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CẬP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LƯỠNG HÀ 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2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D9728F4D-6429-6949-AAFA-39175E032B37}"/>
              </a:ext>
            </a:extLst>
          </p:cNvPr>
          <p:cNvSpPr/>
          <p:nvPr/>
        </p:nvSpPr>
        <p:spPr>
          <a:xfrm>
            <a:off x="87742" y="2552123"/>
            <a:ext cx="9019469" cy="7018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7A40D7-B640-A144-80D8-C66D8E3EB165}"/>
              </a:ext>
            </a:extLst>
          </p:cNvPr>
          <p:cNvSpPr txBox="1"/>
          <p:nvPr/>
        </p:nvSpPr>
        <p:spPr>
          <a:xfrm>
            <a:off x="-67083" y="3460109"/>
            <a:ext cx="277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năm TCN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52842AB-4E73-E34B-8BD4-1314E55530B7}"/>
              </a:ext>
            </a:extLst>
          </p:cNvPr>
          <p:cNvSpPr/>
          <p:nvPr/>
        </p:nvSpPr>
        <p:spPr>
          <a:xfrm>
            <a:off x="3297303" y="3407183"/>
            <a:ext cx="2448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năm TCN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B8E31C1-F7F3-4140-AFF7-0801552B70C0}"/>
              </a:ext>
            </a:extLst>
          </p:cNvPr>
          <p:cNvSpPr/>
          <p:nvPr/>
        </p:nvSpPr>
        <p:spPr>
          <a:xfrm>
            <a:off x="5542895" y="3414827"/>
            <a:ext cx="3008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cuối thiên niên kỉ II đầu thiên niên kỉ I TCN</a:t>
            </a:r>
          </a:p>
        </p:txBody>
      </p:sp>
      <p:sp>
        <p:nvSpPr>
          <p:cNvPr id="16" name="Minus 15">
            <a:extLst>
              <a:ext uri="{FF2B5EF4-FFF2-40B4-BE49-F238E27FC236}">
                <a16:creationId xmlns=""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1173608" y="497148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314918" y="518174"/>
            <a:ext cx="1022508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=""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4497192" y="491442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Minus 20">
            <a:extLst>
              <a:ext uri="{FF2B5EF4-FFF2-40B4-BE49-F238E27FC236}">
                <a16:creationId xmlns=""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6895328" y="491441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ectangle 2"/>
          <p:cNvSpPr/>
          <p:nvPr/>
        </p:nvSpPr>
        <p:spPr>
          <a:xfrm>
            <a:off x="248703" y="1095995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Tây Á và Ai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biết dùng đồng đỏ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2274" y="1047228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dân nhiều nơi biết dùng đông thau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5568" y="1043417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biết chế tạo công cụ bằng sắt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86318" y="1459497"/>
            <a:ext cx="333925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354449" y="1498220"/>
            <a:ext cx="969739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782" y="4362893"/>
            <a:ext cx="1179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87742" y="25374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31468" y="1402930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383578" y="87971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301" y="2097040"/>
            <a:ext cx="10869706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955" y="3961108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301" y="2680934"/>
            <a:ext cx="1099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66" y="1748899"/>
            <a:ext cx="9986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405219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214218" y="107956"/>
            <a:ext cx="527218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thay đổi trong đời sống xã 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22710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22710" y="4119018"/>
            <a:ext cx="3048000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512491" y="979836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512491" y="196325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512491" y="2949711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512491" y="398429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512491" y="5004833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512491" y="5974387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67686" y="2444546"/>
            <a:ext cx="3036277" cy="6637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3370710" y="2434203"/>
            <a:ext cx="3133253" cy="155009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3370710" y="2434203"/>
            <a:ext cx="3141781" cy="25706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</p:cNvCxnSpPr>
          <p:nvPr/>
        </p:nvCxnSpPr>
        <p:spPr>
          <a:xfrm>
            <a:off x="3370710" y="2434203"/>
            <a:ext cx="3133253" cy="360491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3252651" y="4543667"/>
            <a:ext cx="3259840" cy="17578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38416" y="4311431"/>
            <a:ext cx="3145939" cy="2322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366552" y="1489166"/>
            <a:ext cx="3117803" cy="30545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73480" y="2290391"/>
            <a:ext cx="3124943" cy="22532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</p:cNvCxnSpPr>
          <p:nvPr/>
        </p:nvCxnSpPr>
        <p:spPr>
          <a:xfrm flipV="1">
            <a:off x="3370710" y="2181498"/>
            <a:ext cx="3033932" cy="2527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76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124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3095699"/>
            <a:ext cx="956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473528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" y="554181"/>
            <a:ext cx="11492382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0A3ACC-A981-C84F-8D09-8B434C37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75" y="985286"/>
            <a:ext cx="2539999" cy="5240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5C9B0E-012D-6D41-80AD-E3C278AE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3" y="825724"/>
            <a:ext cx="3440496" cy="2780046"/>
          </a:xfrm>
          <a:prstGeom prst="rect">
            <a:avLst/>
          </a:prstGeom>
        </p:spPr>
      </p:pic>
      <p:pic>
        <p:nvPicPr>
          <p:cNvPr id="15" name="Picture 6" descr="https://cdn-images-1.medium.com/max/800/1*T_foa0Mx8K9fHthxFXcylg.jpeg">
            <a:extLst>
              <a:ext uri="{FF2B5EF4-FFF2-40B4-BE49-F238E27FC236}">
                <a16:creationId xmlns="" xmlns:a16="http://schemas.microsoft.com/office/drawing/2014/main" id="{070DCE8A-822D-0842-A38C-36639AD6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1" y="3556629"/>
            <a:ext cx="3240016" cy="3000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6CA0FD6-6FDB-DE45-AF92-903701891E40}"/>
              </a:ext>
            </a:extLst>
          </p:cNvPr>
          <p:cNvSpPr/>
          <p:nvPr/>
        </p:nvSpPr>
        <p:spPr>
          <a:xfrm>
            <a:off x="226657" y="58961"/>
            <a:ext cx="11765046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7DF4F7-A3F4-444E-9B44-175DDBEE2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525" y="2188132"/>
            <a:ext cx="3428940" cy="2686733"/>
          </a:xfrm>
          <a:prstGeom prst="rect">
            <a:avLst/>
          </a:prstGeom>
        </p:spPr>
      </p:pic>
      <p:grpSp>
        <p:nvGrpSpPr>
          <p:cNvPr id="23" name="Graphic 2">
            <a:extLst>
              <a:ext uri="{FF2B5EF4-FFF2-40B4-BE49-F238E27FC236}">
                <a16:creationId xmlns="" xmlns:a16="http://schemas.microsoft.com/office/drawing/2014/main" id="{FDF80D87-E36D-5C48-9658-460CE5BC3001}"/>
              </a:ext>
            </a:extLst>
          </p:cNvPr>
          <p:cNvGrpSpPr/>
          <p:nvPr/>
        </p:nvGrpSpPr>
        <p:grpSpPr>
          <a:xfrm>
            <a:off x="3807301" y="1555108"/>
            <a:ext cx="1626202" cy="1626202"/>
            <a:chOff x="3052556" y="2515171"/>
            <a:chExt cx="1873331" cy="1873331"/>
          </a:xfrm>
          <a:solidFill>
            <a:srgbClr val="92D050"/>
          </a:solidFill>
        </p:grpSpPr>
        <p:grpSp>
          <p:nvGrpSpPr>
            <p:cNvPr id="24" name="Graphic 2">
              <a:extLst>
                <a:ext uri="{FF2B5EF4-FFF2-40B4-BE49-F238E27FC236}">
                  <a16:creationId xmlns="" xmlns:a16="http://schemas.microsoft.com/office/drawing/2014/main" id="{37403592-50AD-C64E-9E8F-B00B2F089788}"/>
                </a:ext>
              </a:extLst>
            </p:cNvPr>
            <p:cNvGrpSpPr/>
            <p:nvPr/>
          </p:nvGrpSpPr>
          <p:grpSpPr>
            <a:xfrm>
              <a:off x="3052556" y="2515171"/>
              <a:ext cx="1873331" cy="1873331"/>
              <a:chOff x="3052556" y="2515171"/>
              <a:chExt cx="1873331" cy="1873331"/>
            </a:xfrm>
            <a:grpFill/>
          </p:grpSpPr>
          <p:sp>
            <p:nvSpPr>
              <p:cNvPr id="38" name="Freeform: Shape 316">
                <a:extLst>
                  <a:ext uri="{FF2B5EF4-FFF2-40B4-BE49-F238E27FC236}">
                    <a16:creationId xmlns="" xmlns:a16="http://schemas.microsoft.com/office/drawing/2014/main" id="{A5E47A7E-2987-9846-9CD6-EC7C022BD00D}"/>
                  </a:ext>
                </a:extLst>
              </p:cNvPr>
              <p:cNvSpPr/>
              <p:nvPr/>
            </p:nvSpPr>
            <p:spPr>
              <a:xfrm>
                <a:off x="3921876" y="2515171"/>
                <a:ext cx="134691" cy="797448"/>
              </a:xfrm>
              <a:custGeom>
                <a:avLst/>
                <a:gdLst>
                  <a:gd name="connsiteX0" fmla="*/ 69060 w 134691"/>
                  <a:gd name="connsiteY0" fmla="*/ 795734 h 797448"/>
                  <a:gd name="connsiteX1" fmla="*/ 67346 w 134691"/>
                  <a:gd name="connsiteY1" fmla="*/ 797448 h 797448"/>
                  <a:gd name="connsiteX2" fmla="*/ 67346 w 134691"/>
                  <a:gd name="connsiteY2" fmla="*/ 797448 h 797448"/>
                  <a:gd name="connsiteX3" fmla="*/ 65631 w 134691"/>
                  <a:gd name="connsiteY3" fmla="*/ 795734 h 797448"/>
                  <a:gd name="connsiteX4" fmla="*/ 0 w 134691"/>
                  <a:gd name="connsiteY4" fmla="*/ 67346 h 797448"/>
                  <a:gd name="connsiteX5" fmla="*/ 67346 w 134691"/>
                  <a:gd name="connsiteY5" fmla="*/ 0 h 797448"/>
                  <a:gd name="connsiteX6" fmla="*/ 67346 w 134691"/>
                  <a:gd name="connsiteY6" fmla="*/ 0 h 797448"/>
                  <a:gd name="connsiteX7" fmla="*/ 134691 w 134691"/>
                  <a:gd name="connsiteY7" fmla="*/ 67346 h 797448"/>
                  <a:gd name="connsiteX8" fmla="*/ 69060 w 134691"/>
                  <a:gd name="connsiteY8" fmla="*/ 795734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9060" y="795734"/>
                    </a:moveTo>
                    <a:cubicBezTo>
                      <a:pt x="69060" y="796694"/>
                      <a:pt x="68306" y="797448"/>
                      <a:pt x="67346" y="797448"/>
                    </a:cubicBezTo>
                    <a:lnTo>
                      <a:pt x="67346" y="797448"/>
                    </a:lnTo>
                    <a:cubicBezTo>
                      <a:pt x="66385" y="797448"/>
                      <a:pt x="65631" y="796694"/>
                      <a:pt x="65631" y="795734"/>
                    </a:cubicBezTo>
                    <a:lnTo>
                      <a:pt x="0" y="67346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67346" y="0"/>
                    </a:lnTo>
                    <a:cubicBezTo>
                      <a:pt x="104516" y="0"/>
                      <a:pt x="134691" y="30175"/>
                      <a:pt x="134691" y="67346"/>
                    </a:cubicBezTo>
                    <a:lnTo>
                      <a:pt x="69060" y="79573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7">
                <a:extLst>
                  <a:ext uri="{FF2B5EF4-FFF2-40B4-BE49-F238E27FC236}">
                    <a16:creationId xmlns="" xmlns:a16="http://schemas.microsoft.com/office/drawing/2014/main" id="{15FE0019-701C-5A46-BE75-6FD7D361BD09}"/>
                  </a:ext>
                </a:extLst>
              </p:cNvPr>
              <p:cNvSpPr/>
              <p:nvPr/>
            </p:nvSpPr>
            <p:spPr>
              <a:xfrm>
                <a:off x="3921876" y="3591054"/>
                <a:ext cx="134691" cy="797448"/>
              </a:xfrm>
              <a:custGeom>
                <a:avLst/>
                <a:gdLst>
                  <a:gd name="connsiteX0" fmla="*/ 65631 w 134691"/>
                  <a:gd name="connsiteY0" fmla="*/ 1715 h 797448"/>
                  <a:gd name="connsiteX1" fmla="*/ 67346 w 134691"/>
                  <a:gd name="connsiteY1" fmla="*/ 0 h 797448"/>
                  <a:gd name="connsiteX2" fmla="*/ 67346 w 134691"/>
                  <a:gd name="connsiteY2" fmla="*/ 0 h 797448"/>
                  <a:gd name="connsiteX3" fmla="*/ 69060 w 134691"/>
                  <a:gd name="connsiteY3" fmla="*/ 1715 h 797448"/>
                  <a:gd name="connsiteX4" fmla="*/ 134691 w 134691"/>
                  <a:gd name="connsiteY4" fmla="*/ 730103 h 797448"/>
                  <a:gd name="connsiteX5" fmla="*/ 67346 w 134691"/>
                  <a:gd name="connsiteY5" fmla="*/ 797448 h 797448"/>
                  <a:gd name="connsiteX6" fmla="*/ 67346 w 134691"/>
                  <a:gd name="connsiteY6" fmla="*/ 797448 h 797448"/>
                  <a:gd name="connsiteX7" fmla="*/ 0 w 134691"/>
                  <a:gd name="connsiteY7" fmla="*/ 730103 h 797448"/>
                  <a:gd name="connsiteX8" fmla="*/ 65631 w 134691"/>
                  <a:gd name="connsiteY8" fmla="*/ 1715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5631" y="1715"/>
                    </a:moveTo>
                    <a:cubicBezTo>
                      <a:pt x="65631" y="754"/>
                      <a:pt x="66385" y="0"/>
                      <a:pt x="67346" y="0"/>
                    </a:cubicBezTo>
                    <a:lnTo>
                      <a:pt x="67346" y="0"/>
                    </a:lnTo>
                    <a:cubicBezTo>
                      <a:pt x="68306" y="0"/>
                      <a:pt x="69060" y="754"/>
                      <a:pt x="69060" y="1715"/>
                    </a:cubicBezTo>
                    <a:lnTo>
                      <a:pt x="134691" y="730103"/>
                    </a:lnTo>
                    <a:cubicBezTo>
                      <a:pt x="134691" y="767273"/>
                      <a:pt x="104516" y="797448"/>
                      <a:pt x="67346" y="797448"/>
                    </a:cubicBezTo>
                    <a:lnTo>
                      <a:pt x="67346" y="797448"/>
                    </a:lnTo>
                    <a:cubicBezTo>
                      <a:pt x="30175" y="797448"/>
                      <a:pt x="0" y="767273"/>
                      <a:pt x="0" y="730103"/>
                    </a:cubicBezTo>
                    <a:lnTo>
                      <a:pt x="65631" y="17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18">
                <a:extLst>
                  <a:ext uri="{FF2B5EF4-FFF2-40B4-BE49-F238E27FC236}">
                    <a16:creationId xmlns="" xmlns:a16="http://schemas.microsoft.com/office/drawing/2014/main" id="{C5E339A7-3A34-E84D-8B9B-D489F05AA5A8}"/>
                  </a:ext>
                </a:extLst>
              </p:cNvPr>
              <p:cNvSpPr/>
              <p:nvPr/>
            </p:nvSpPr>
            <p:spPr>
              <a:xfrm>
                <a:off x="3487243" y="2631646"/>
                <a:ext cx="433223" cy="699862"/>
              </a:xfrm>
              <a:custGeom>
                <a:avLst/>
                <a:gdLst>
                  <a:gd name="connsiteX0" fmla="*/ 432988 w 433223"/>
                  <a:gd name="connsiteY0" fmla="*/ 697295 h 699862"/>
                  <a:gd name="connsiteX1" fmla="*/ 432370 w 433223"/>
                  <a:gd name="connsiteY1" fmla="*/ 699627 h 699862"/>
                  <a:gd name="connsiteX2" fmla="*/ 432370 w 433223"/>
                  <a:gd name="connsiteY2" fmla="*/ 699627 h 699862"/>
                  <a:gd name="connsiteX3" fmla="*/ 430039 w 433223"/>
                  <a:gd name="connsiteY3" fmla="*/ 699009 h 699862"/>
                  <a:gd name="connsiteX4" fmla="*/ 9026 w 433223"/>
                  <a:gd name="connsiteY4" fmla="*/ 100992 h 699862"/>
                  <a:gd name="connsiteX5" fmla="*/ 33646 w 433223"/>
                  <a:gd name="connsiteY5" fmla="*/ 9026 h 699862"/>
                  <a:gd name="connsiteX6" fmla="*/ 33646 w 433223"/>
                  <a:gd name="connsiteY6" fmla="*/ 9026 h 699862"/>
                  <a:gd name="connsiteX7" fmla="*/ 125681 w 433223"/>
                  <a:gd name="connsiteY7" fmla="*/ 33646 h 699862"/>
                  <a:gd name="connsiteX8" fmla="*/ 432988 w 433223"/>
                  <a:gd name="connsiteY8" fmla="*/ 697295 h 69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862">
                    <a:moveTo>
                      <a:pt x="432988" y="697295"/>
                    </a:moveTo>
                    <a:cubicBezTo>
                      <a:pt x="433468" y="698118"/>
                      <a:pt x="433193" y="699147"/>
                      <a:pt x="432370" y="699627"/>
                    </a:cubicBezTo>
                    <a:lnTo>
                      <a:pt x="432370" y="699627"/>
                    </a:lnTo>
                    <a:cubicBezTo>
                      <a:pt x="431547" y="700107"/>
                      <a:pt x="430519" y="699832"/>
                      <a:pt x="430039" y="699009"/>
                    </a:cubicBezTo>
                    <a:lnTo>
                      <a:pt x="9026" y="100992"/>
                    </a:lnTo>
                    <a:cubicBezTo>
                      <a:pt x="-9559" y="68759"/>
                      <a:pt x="1482" y="27611"/>
                      <a:pt x="33646" y="9026"/>
                    </a:cubicBezTo>
                    <a:lnTo>
                      <a:pt x="33646" y="9026"/>
                    </a:lnTo>
                    <a:cubicBezTo>
                      <a:pt x="65879" y="-9559"/>
                      <a:pt x="107027" y="1482"/>
                      <a:pt x="125681" y="33646"/>
                    </a:cubicBezTo>
                    <a:lnTo>
                      <a:pt x="432988" y="69729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19">
                <a:extLst>
                  <a:ext uri="{FF2B5EF4-FFF2-40B4-BE49-F238E27FC236}">
                    <a16:creationId xmlns="" xmlns:a16="http://schemas.microsoft.com/office/drawing/2014/main" id="{E3B4A138-08E6-5E4A-A78E-1FA4269591C1}"/>
                  </a:ext>
                </a:extLst>
              </p:cNvPr>
              <p:cNvSpPr/>
              <p:nvPr/>
            </p:nvSpPr>
            <p:spPr>
              <a:xfrm>
                <a:off x="4057977" y="3572164"/>
                <a:ext cx="433223" cy="699931"/>
              </a:xfrm>
              <a:custGeom>
                <a:avLst/>
                <a:gdLst>
                  <a:gd name="connsiteX0" fmla="*/ 236 w 433223"/>
                  <a:gd name="connsiteY0" fmla="*/ 2568 h 699931"/>
                  <a:gd name="connsiteX1" fmla="*/ 853 w 433223"/>
                  <a:gd name="connsiteY1" fmla="*/ 236 h 699931"/>
                  <a:gd name="connsiteX2" fmla="*/ 853 w 433223"/>
                  <a:gd name="connsiteY2" fmla="*/ 236 h 699931"/>
                  <a:gd name="connsiteX3" fmla="*/ 3185 w 433223"/>
                  <a:gd name="connsiteY3" fmla="*/ 853 h 699931"/>
                  <a:gd name="connsiteX4" fmla="*/ 424198 w 433223"/>
                  <a:gd name="connsiteY4" fmla="*/ 598871 h 699931"/>
                  <a:gd name="connsiteX5" fmla="*/ 399578 w 433223"/>
                  <a:gd name="connsiteY5" fmla="*/ 690905 h 699931"/>
                  <a:gd name="connsiteX6" fmla="*/ 399578 w 433223"/>
                  <a:gd name="connsiteY6" fmla="*/ 690905 h 699931"/>
                  <a:gd name="connsiteX7" fmla="*/ 307612 w 433223"/>
                  <a:gd name="connsiteY7" fmla="*/ 666285 h 699931"/>
                  <a:gd name="connsiteX8" fmla="*/ 236 w 433223"/>
                  <a:gd name="connsiteY8" fmla="*/ 2568 h 69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931">
                    <a:moveTo>
                      <a:pt x="236" y="2568"/>
                    </a:moveTo>
                    <a:cubicBezTo>
                      <a:pt x="-244" y="1745"/>
                      <a:pt x="31" y="716"/>
                      <a:pt x="853" y="236"/>
                    </a:cubicBezTo>
                    <a:lnTo>
                      <a:pt x="853" y="236"/>
                    </a:lnTo>
                    <a:cubicBezTo>
                      <a:pt x="1676" y="-244"/>
                      <a:pt x="2705" y="30"/>
                      <a:pt x="3185" y="853"/>
                    </a:cubicBezTo>
                    <a:lnTo>
                      <a:pt x="424198" y="598871"/>
                    </a:lnTo>
                    <a:cubicBezTo>
                      <a:pt x="442783" y="631104"/>
                      <a:pt x="431742" y="672252"/>
                      <a:pt x="399578" y="690905"/>
                    </a:cubicBezTo>
                    <a:lnTo>
                      <a:pt x="399578" y="690905"/>
                    </a:lnTo>
                    <a:cubicBezTo>
                      <a:pt x="367345" y="709491"/>
                      <a:pt x="326197" y="698449"/>
                      <a:pt x="307612" y="666285"/>
                    </a:cubicBezTo>
                    <a:lnTo>
                      <a:pt x="236" y="2568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20">
                <a:extLst>
                  <a:ext uri="{FF2B5EF4-FFF2-40B4-BE49-F238E27FC236}">
                    <a16:creationId xmlns="" xmlns:a16="http://schemas.microsoft.com/office/drawing/2014/main" id="{6731E499-5CEF-A948-92CC-39D80BBC03FA}"/>
                  </a:ext>
                </a:extLst>
              </p:cNvPr>
              <p:cNvSpPr/>
              <p:nvPr/>
            </p:nvSpPr>
            <p:spPr>
              <a:xfrm>
                <a:off x="3168986" y="2949744"/>
                <a:ext cx="699908" cy="433337"/>
              </a:xfrm>
              <a:custGeom>
                <a:avLst/>
                <a:gdLst>
                  <a:gd name="connsiteX0" fmla="*/ 699055 w 699908"/>
                  <a:gd name="connsiteY0" fmla="*/ 430153 h 433337"/>
                  <a:gd name="connsiteX1" fmla="*/ 699672 w 699908"/>
                  <a:gd name="connsiteY1" fmla="*/ 432484 h 433337"/>
                  <a:gd name="connsiteX2" fmla="*/ 699672 w 699908"/>
                  <a:gd name="connsiteY2" fmla="*/ 432484 h 433337"/>
                  <a:gd name="connsiteX3" fmla="*/ 697340 w 699908"/>
                  <a:gd name="connsiteY3" fmla="*/ 433102 h 433337"/>
                  <a:gd name="connsiteX4" fmla="*/ 33692 w 699908"/>
                  <a:gd name="connsiteY4" fmla="*/ 125726 h 433337"/>
                  <a:gd name="connsiteX5" fmla="*/ 9071 w 699908"/>
                  <a:gd name="connsiteY5" fmla="*/ 33692 h 433337"/>
                  <a:gd name="connsiteX6" fmla="*/ 9071 w 699908"/>
                  <a:gd name="connsiteY6" fmla="*/ 33692 h 433337"/>
                  <a:gd name="connsiteX7" fmla="*/ 101037 w 699908"/>
                  <a:gd name="connsiteY7" fmla="*/ 9071 h 433337"/>
                  <a:gd name="connsiteX8" fmla="*/ 699055 w 699908"/>
                  <a:gd name="connsiteY8" fmla="*/ 430153 h 4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337">
                    <a:moveTo>
                      <a:pt x="699055" y="430153"/>
                    </a:moveTo>
                    <a:cubicBezTo>
                      <a:pt x="699878" y="430633"/>
                      <a:pt x="700152" y="431661"/>
                      <a:pt x="699672" y="432484"/>
                    </a:cubicBezTo>
                    <a:lnTo>
                      <a:pt x="699672" y="432484"/>
                    </a:lnTo>
                    <a:cubicBezTo>
                      <a:pt x="699192" y="433307"/>
                      <a:pt x="698163" y="433582"/>
                      <a:pt x="697340" y="433102"/>
                    </a:cubicBezTo>
                    <a:lnTo>
                      <a:pt x="33692" y="125726"/>
                    </a:lnTo>
                    <a:cubicBezTo>
                      <a:pt x="1459" y="107141"/>
                      <a:pt x="-9582" y="65924"/>
                      <a:pt x="9071" y="33692"/>
                    </a:cubicBezTo>
                    <a:lnTo>
                      <a:pt x="9071" y="33692"/>
                    </a:lnTo>
                    <a:cubicBezTo>
                      <a:pt x="27657" y="1459"/>
                      <a:pt x="68873" y="-9582"/>
                      <a:pt x="101037" y="9071"/>
                    </a:cubicBezTo>
                    <a:lnTo>
                      <a:pt x="699055" y="4301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21">
                <a:extLst>
                  <a:ext uri="{FF2B5EF4-FFF2-40B4-BE49-F238E27FC236}">
                    <a16:creationId xmlns="" xmlns:a16="http://schemas.microsoft.com/office/drawing/2014/main" id="{8AD1D669-CD22-0940-9909-15C4A2C6977D}"/>
                  </a:ext>
                </a:extLst>
              </p:cNvPr>
              <p:cNvSpPr/>
              <p:nvPr/>
            </p:nvSpPr>
            <p:spPr>
              <a:xfrm>
                <a:off x="4109549" y="3520661"/>
                <a:ext cx="699908" cy="433269"/>
              </a:xfrm>
              <a:custGeom>
                <a:avLst/>
                <a:gdLst>
                  <a:gd name="connsiteX0" fmla="*/ 853 w 699908"/>
                  <a:gd name="connsiteY0" fmla="*/ 3185 h 433269"/>
                  <a:gd name="connsiteX1" fmla="*/ 236 w 699908"/>
                  <a:gd name="connsiteY1" fmla="*/ 853 h 433269"/>
                  <a:gd name="connsiteX2" fmla="*/ 236 w 699908"/>
                  <a:gd name="connsiteY2" fmla="*/ 853 h 433269"/>
                  <a:gd name="connsiteX3" fmla="*/ 2568 w 699908"/>
                  <a:gd name="connsiteY3" fmla="*/ 236 h 433269"/>
                  <a:gd name="connsiteX4" fmla="*/ 666217 w 699908"/>
                  <a:gd name="connsiteY4" fmla="*/ 307612 h 433269"/>
                  <a:gd name="connsiteX5" fmla="*/ 690837 w 699908"/>
                  <a:gd name="connsiteY5" fmla="*/ 399578 h 433269"/>
                  <a:gd name="connsiteX6" fmla="*/ 690837 w 699908"/>
                  <a:gd name="connsiteY6" fmla="*/ 399578 h 433269"/>
                  <a:gd name="connsiteX7" fmla="*/ 598803 w 699908"/>
                  <a:gd name="connsiteY7" fmla="*/ 424198 h 433269"/>
                  <a:gd name="connsiteX8" fmla="*/ 853 w 699908"/>
                  <a:gd name="connsiteY8" fmla="*/ 3185 h 4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269">
                    <a:moveTo>
                      <a:pt x="853" y="3185"/>
                    </a:moveTo>
                    <a:cubicBezTo>
                      <a:pt x="31" y="2705"/>
                      <a:pt x="-244" y="1676"/>
                      <a:pt x="236" y="853"/>
                    </a:cubicBezTo>
                    <a:lnTo>
                      <a:pt x="236" y="853"/>
                    </a:lnTo>
                    <a:cubicBezTo>
                      <a:pt x="716" y="30"/>
                      <a:pt x="1745" y="-244"/>
                      <a:pt x="2568" y="236"/>
                    </a:cubicBezTo>
                    <a:lnTo>
                      <a:pt x="666217" y="307612"/>
                    </a:lnTo>
                    <a:cubicBezTo>
                      <a:pt x="698449" y="326197"/>
                      <a:pt x="709491" y="367413"/>
                      <a:pt x="690837" y="399578"/>
                    </a:cubicBezTo>
                    <a:lnTo>
                      <a:pt x="690837" y="399578"/>
                    </a:lnTo>
                    <a:cubicBezTo>
                      <a:pt x="672252" y="431810"/>
                      <a:pt x="631035" y="442851"/>
                      <a:pt x="598803" y="424198"/>
                    </a:cubicBezTo>
                    <a:lnTo>
                      <a:pt x="853" y="318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22">
                <a:extLst>
                  <a:ext uri="{FF2B5EF4-FFF2-40B4-BE49-F238E27FC236}">
                    <a16:creationId xmlns="" xmlns:a16="http://schemas.microsoft.com/office/drawing/2014/main" id="{41A0E408-3754-4345-882E-4480AB9F96C9}"/>
                  </a:ext>
                </a:extLst>
              </p:cNvPr>
              <p:cNvSpPr/>
              <p:nvPr/>
            </p:nvSpPr>
            <p:spPr>
              <a:xfrm>
                <a:off x="3052556" y="3384491"/>
                <a:ext cx="797448" cy="134691"/>
              </a:xfrm>
              <a:custGeom>
                <a:avLst/>
                <a:gdLst>
                  <a:gd name="connsiteX0" fmla="*/ 795734 w 797448"/>
                  <a:gd name="connsiteY0" fmla="*/ 65631 h 134691"/>
                  <a:gd name="connsiteX1" fmla="*/ 797448 w 797448"/>
                  <a:gd name="connsiteY1" fmla="*/ 67345 h 134691"/>
                  <a:gd name="connsiteX2" fmla="*/ 797448 w 797448"/>
                  <a:gd name="connsiteY2" fmla="*/ 67345 h 134691"/>
                  <a:gd name="connsiteX3" fmla="*/ 795734 w 797448"/>
                  <a:gd name="connsiteY3" fmla="*/ 69060 h 134691"/>
                  <a:gd name="connsiteX4" fmla="*/ 67346 w 797448"/>
                  <a:gd name="connsiteY4" fmla="*/ 134691 h 134691"/>
                  <a:gd name="connsiteX5" fmla="*/ 0 w 797448"/>
                  <a:gd name="connsiteY5" fmla="*/ 67345 h 134691"/>
                  <a:gd name="connsiteX6" fmla="*/ 0 w 797448"/>
                  <a:gd name="connsiteY6" fmla="*/ 67345 h 134691"/>
                  <a:gd name="connsiteX7" fmla="*/ 67346 w 797448"/>
                  <a:gd name="connsiteY7" fmla="*/ 0 h 134691"/>
                  <a:gd name="connsiteX8" fmla="*/ 795734 w 797448"/>
                  <a:gd name="connsiteY8" fmla="*/ 65631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795734" y="65631"/>
                    </a:moveTo>
                    <a:cubicBezTo>
                      <a:pt x="796694" y="65631"/>
                      <a:pt x="797448" y="66385"/>
                      <a:pt x="797448" y="67345"/>
                    </a:cubicBezTo>
                    <a:lnTo>
                      <a:pt x="797448" y="67345"/>
                    </a:lnTo>
                    <a:cubicBezTo>
                      <a:pt x="797448" y="68306"/>
                      <a:pt x="796694" y="69060"/>
                      <a:pt x="795734" y="69060"/>
                    </a:cubicBezTo>
                    <a:lnTo>
                      <a:pt x="67346" y="134691"/>
                    </a:lnTo>
                    <a:cubicBezTo>
                      <a:pt x="30175" y="134691"/>
                      <a:pt x="0" y="104516"/>
                      <a:pt x="0" y="67345"/>
                    </a:cubicBezTo>
                    <a:lnTo>
                      <a:pt x="0" y="67345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795734" y="6563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23">
                <a:extLst>
                  <a:ext uri="{FF2B5EF4-FFF2-40B4-BE49-F238E27FC236}">
                    <a16:creationId xmlns="" xmlns:a16="http://schemas.microsoft.com/office/drawing/2014/main" id="{D9A14788-28FC-5C4E-B212-428C42986EB4}"/>
                  </a:ext>
                </a:extLst>
              </p:cNvPr>
              <p:cNvSpPr/>
              <p:nvPr/>
            </p:nvSpPr>
            <p:spPr>
              <a:xfrm>
                <a:off x="4128439" y="3384491"/>
                <a:ext cx="797448" cy="134691"/>
              </a:xfrm>
              <a:custGeom>
                <a:avLst/>
                <a:gdLst>
                  <a:gd name="connsiteX0" fmla="*/ 1715 w 797448"/>
                  <a:gd name="connsiteY0" fmla="*/ 69060 h 134691"/>
                  <a:gd name="connsiteX1" fmla="*/ 0 w 797448"/>
                  <a:gd name="connsiteY1" fmla="*/ 67345 h 134691"/>
                  <a:gd name="connsiteX2" fmla="*/ 0 w 797448"/>
                  <a:gd name="connsiteY2" fmla="*/ 67345 h 134691"/>
                  <a:gd name="connsiteX3" fmla="*/ 1715 w 797448"/>
                  <a:gd name="connsiteY3" fmla="*/ 65631 h 134691"/>
                  <a:gd name="connsiteX4" fmla="*/ 730103 w 797448"/>
                  <a:gd name="connsiteY4" fmla="*/ 0 h 134691"/>
                  <a:gd name="connsiteX5" fmla="*/ 797448 w 797448"/>
                  <a:gd name="connsiteY5" fmla="*/ 67345 h 134691"/>
                  <a:gd name="connsiteX6" fmla="*/ 797448 w 797448"/>
                  <a:gd name="connsiteY6" fmla="*/ 67345 h 134691"/>
                  <a:gd name="connsiteX7" fmla="*/ 730103 w 797448"/>
                  <a:gd name="connsiteY7" fmla="*/ 134691 h 134691"/>
                  <a:gd name="connsiteX8" fmla="*/ 1715 w 797448"/>
                  <a:gd name="connsiteY8" fmla="*/ 69060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1715" y="69060"/>
                    </a:moveTo>
                    <a:cubicBezTo>
                      <a:pt x="754" y="69060"/>
                      <a:pt x="0" y="68306"/>
                      <a:pt x="0" y="67345"/>
                    </a:cubicBezTo>
                    <a:lnTo>
                      <a:pt x="0" y="67345"/>
                    </a:lnTo>
                    <a:cubicBezTo>
                      <a:pt x="0" y="66385"/>
                      <a:pt x="754" y="65631"/>
                      <a:pt x="1715" y="65631"/>
                    </a:cubicBezTo>
                    <a:lnTo>
                      <a:pt x="730103" y="0"/>
                    </a:lnTo>
                    <a:cubicBezTo>
                      <a:pt x="767273" y="0"/>
                      <a:pt x="797448" y="30175"/>
                      <a:pt x="797448" y="67345"/>
                    </a:cubicBezTo>
                    <a:lnTo>
                      <a:pt x="797448" y="67345"/>
                    </a:lnTo>
                    <a:cubicBezTo>
                      <a:pt x="797448" y="104516"/>
                      <a:pt x="767273" y="134691"/>
                      <a:pt x="730103" y="134691"/>
                    </a:cubicBezTo>
                    <a:lnTo>
                      <a:pt x="1715" y="690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24">
                <a:extLst>
                  <a:ext uri="{FF2B5EF4-FFF2-40B4-BE49-F238E27FC236}">
                    <a16:creationId xmlns="" xmlns:a16="http://schemas.microsoft.com/office/drawing/2014/main" id="{59D9C6C0-039D-9548-A145-B49F0978C5AE}"/>
                  </a:ext>
                </a:extLst>
              </p:cNvPr>
              <p:cNvSpPr/>
              <p:nvPr/>
            </p:nvSpPr>
            <p:spPr>
              <a:xfrm>
                <a:off x="3168963" y="3520592"/>
                <a:ext cx="699931" cy="433223"/>
              </a:xfrm>
              <a:custGeom>
                <a:avLst/>
                <a:gdLst>
                  <a:gd name="connsiteX0" fmla="*/ 697363 w 699931"/>
                  <a:gd name="connsiteY0" fmla="*/ 236 h 433223"/>
                  <a:gd name="connsiteX1" fmla="*/ 699695 w 699931"/>
                  <a:gd name="connsiteY1" fmla="*/ 853 h 433223"/>
                  <a:gd name="connsiteX2" fmla="*/ 699695 w 699931"/>
                  <a:gd name="connsiteY2" fmla="*/ 853 h 433223"/>
                  <a:gd name="connsiteX3" fmla="*/ 699078 w 699931"/>
                  <a:gd name="connsiteY3" fmla="*/ 3185 h 433223"/>
                  <a:gd name="connsiteX4" fmla="*/ 101060 w 699931"/>
                  <a:gd name="connsiteY4" fmla="*/ 424198 h 433223"/>
                  <a:gd name="connsiteX5" fmla="*/ 9026 w 699931"/>
                  <a:gd name="connsiteY5" fmla="*/ 399578 h 433223"/>
                  <a:gd name="connsiteX6" fmla="*/ 9026 w 699931"/>
                  <a:gd name="connsiteY6" fmla="*/ 399578 h 433223"/>
                  <a:gd name="connsiteX7" fmla="*/ 33646 w 699931"/>
                  <a:gd name="connsiteY7" fmla="*/ 307612 h 433223"/>
                  <a:gd name="connsiteX8" fmla="*/ 697363 w 699931"/>
                  <a:gd name="connsiteY8" fmla="*/ 236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697363" y="236"/>
                    </a:moveTo>
                    <a:cubicBezTo>
                      <a:pt x="698186" y="-244"/>
                      <a:pt x="699215" y="30"/>
                      <a:pt x="699695" y="853"/>
                    </a:cubicBezTo>
                    <a:lnTo>
                      <a:pt x="699695" y="853"/>
                    </a:lnTo>
                    <a:cubicBezTo>
                      <a:pt x="700175" y="1676"/>
                      <a:pt x="699901" y="2705"/>
                      <a:pt x="699078" y="3185"/>
                    </a:cubicBezTo>
                    <a:lnTo>
                      <a:pt x="101060" y="424198"/>
                    </a:lnTo>
                    <a:cubicBezTo>
                      <a:pt x="68828" y="442783"/>
                      <a:pt x="27680" y="431742"/>
                      <a:pt x="9026" y="399578"/>
                    </a:cubicBezTo>
                    <a:lnTo>
                      <a:pt x="9026" y="399578"/>
                    </a:lnTo>
                    <a:cubicBezTo>
                      <a:pt x="-9559" y="367345"/>
                      <a:pt x="1482" y="326197"/>
                      <a:pt x="33646" y="307612"/>
                    </a:cubicBezTo>
                    <a:lnTo>
                      <a:pt x="697363" y="23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25">
                <a:extLst>
                  <a:ext uri="{FF2B5EF4-FFF2-40B4-BE49-F238E27FC236}">
                    <a16:creationId xmlns="" xmlns:a16="http://schemas.microsoft.com/office/drawing/2014/main" id="{9ECE8AA5-69F1-724E-A43A-71C1993D1BA9}"/>
                  </a:ext>
                </a:extLst>
              </p:cNvPr>
              <p:cNvSpPr/>
              <p:nvPr/>
            </p:nvSpPr>
            <p:spPr>
              <a:xfrm>
                <a:off x="4109549" y="2949858"/>
                <a:ext cx="699931" cy="433223"/>
              </a:xfrm>
              <a:custGeom>
                <a:avLst/>
                <a:gdLst>
                  <a:gd name="connsiteX0" fmla="*/ 2568 w 699931"/>
                  <a:gd name="connsiteY0" fmla="*/ 432987 h 433223"/>
                  <a:gd name="connsiteX1" fmla="*/ 236 w 699931"/>
                  <a:gd name="connsiteY1" fmla="*/ 432370 h 433223"/>
                  <a:gd name="connsiteX2" fmla="*/ 236 w 699931"/>
                  <a:gd name="connsiteY2" fmla="*/ 432370 h 433223"/>
                  <a:gd name="connsiteX3" fmla="*/ 853 w 699931"/>
                  <a:gd name="connsiteY3" fmla="*/ 430039 h 433223"/>
                  <a:gd name="connsiteX4" fmla="*/ 598871 w 699931"/>
                  <a:gd name="connsiteY4" fmla="*/ 9026 h 433223"/>
                  <a:gd name="connsiteX5" fmla="*/ 690905 w 699931"/>
                  <a:gd name="connsiteY5" fmla="*/ 33646 h 433223"/>
                  <a:gd name="connsiteX6" fmla="*/ 690905 w 699931"/>
                  <a:gd name="connsiteY6" fmla="*/ 33646 h 433223"/>
                  <a:gd name="connsiteX7" fmla="*/ 666285 w 699931"/>
                  <a:gd name="connsiteY7" fmla="*/ 125612 h 433223"/>
                  <a:gd name="connsiteX8" fmla="*/ 2568 w 699931"/>
                  <a:gd name="connsiteY8" fmla="*/ 432987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2568" y="432987"/>
                    </a:moveTo>
                    <a:cubicBezTo>
                      <a:pt x="1745" y="433468"/>
                      <a:pt x="716" y="433193"/>
                      <a:pt x="236" y="432370"/>
                    </a:cubicBezTo>
                    <a:lnTo>
                      <a:pt x="236" y="432370"/>
                    </a:lnTo>
                    <a:cubicBezTo>
                      <a:pt x="-244" y="431547"/>
                      <a:pt x="31" y="430519"/>
                      <a:pt x="853" y="430039"/>
                    </a:cubicBezTo>
                    <a:lnTo>
                      <a:pt x="598871" y="9026"/>
                    </a:lnTo>
                    <a:cubicBezTo>
                      <a:pt x="631104" y="-9559"/>
                      <a:pt x="672252" y="1482"/>
                      <a:pt x="690905" y="33646"/>
                    </a:cubicBezTo>
                    <a:lnTo>
                      <a:pt x="690905" y="33646"/>
                    </a:lnTo>
                    <a:cubicBezTo>
                      <a:pt x="709491" y="65879"/>
                      <a:pt x="698449" y="107027"/>
                      <a:pt x="666285" y="125612"/>
                    </a:cubicBezTo>
                    <a:lnTo>
                      <a:pt x="2568" y="43298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26">
                <a:extLst>
                  <a:ext uri="{FF2B5EF4-FFF2-40B4-BE49-F238E27FC236}">
                    <a16:creationId xmlns="" xmlns:a16="http://schemas.microsoft.com/office/drawing/2014/main" id="{81A102E8-A566-D04D-A66E-1EF9512998B1}"/>
                  </a:ext>
                </a:extLst>
              </p:cNvPr>
              <p:cNvSpPr/>
              <p:nvPr/>
            </p:nvSpPr>
            <p:spPr>
              <a:xfrm>
                <a:off x="3487129" y="3572164"/>
                <a:ext cx="433337" cy="699908"/>
              </a:xfrm>
              <a:custGeom>
                <a:avLst/>
                <a:gdLst>
                  <a:gd name="connsiteX0" fmla="*/ 430153 w 433337"/>
                  <a:gd name="connsiteY0" fmla="*/ 853 h 699908"/>
                  <a:gd name="connsiteX1" fmla="*/ 432484 w 433337"/>
                  <a:gd name="connsiteY1" fmla="*/ 236 h 699908"/>
                  <a:gd name="connsiteX2" fmla="*/ 432484 w 433337"/>
                  <a:gd name="connsiteY2" fmla="*/ 236 h 699908"/>
                  <a:gd name="connsiteX3" fmla="*/ 433102 w 433337"/>
                  <a:gd name="connsiteY3" fmla="*/ 2568 h 699908"/>
                  <a:gd name="connsiteX4" fmla="*/ 125726 w 433337"/>
                  <a:gd name="connsiteY4" fmla="*/ 666217 h 699908"/>
                  <a:gd name="connsiteX5" fmla="*/ 33692 w 433337"/>
                  <a:gd name="connsiteY5" fmla="*/ 690837 h 699908"/>
                  <a:gd name="connsiteX6" fmla="*/ 33692 w 433337"/>
                  <a:gd name="connsiteY6" fmla="*/ 690837 h 699908"/>
                  <a:gd name="connsiteX7" fmla="*/ 9071 w 433337"/>
                  <a:gd name="connsiteY7" fmla="*/ 598802 h 699908"/>
                  <a:gd name="connsiteX8" fmla="*/ 430153 w 433337"/>
                  <a:gd name="connsiteY8" fmla="*/ 853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430153" y="853"/>
                    </a:moveTo>
                    <a:cubicBezTo>
                      <a:pt x="430633" y="30"/>
                      <a:pt x="431661" y="-244"/>
                      <a:pt x="432484" y="236"/>
                    </a:cubicBezTo>
                    <a:lnTo>
                      <a:pt x="432484" y="236"/>
                    </a:lnTo>
                    <a:cubicBezTo>
                      <a:pt x="433307" y="716"/>
                      <a:pt x="433582" y="1745"/>
                      <a:pt x="433102" y="2568"/>
                    </a:cubicBezTo>
                    <a:lnTo>
                      <a:pt x="125726" y="666217"/>
                    </a:lnTo>
                    <a:cubicBezTo>
                      <a:pt x="107141" y="698449"/>
                      <a:pt x="65924" y="709491"/>
                      <a:pt x="33692" y="690837"/>
                    </a:cubicBezTo>
                    <a:lnTo>
                      <a:pt x="33692" y="690837"/>
                    </a:lnTo>
                    <a:cubicBezTo>
                      <a:pt x="1459" y="672252"/>
                      <a:pt x="-9582" y="631035"/>
                      <a:pt x="9071" y="598802"/>
                    </a:cubicBezTo>
                    <a:lnTo>
                      <a:pt x="430153" y="8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27">
                <a:extLst>
                  <a:ext uri="{FF2B5EF4-FFF2-40B4-BE49-F238E27FC236}">
                    <a16:creationId xmlns="" xmlns:a16="http://schemas.microsoft.com/office/drawing/2014/main" id="{442B67B8-14E8-4242-942E-28640C0A6B3B}"/>
                  </a:ext>
                </a:extLst>
              </p:cNvPr>
              <p:cNvSpPr/>
              <p:nvPr/>
            </p:nvSpPr>
            <p:spPr>
              <a:xfrm>
                <a:off x="4057977" y="2631601"/>
                <a:ext cx="433337" cy="699908"/>
              </a:xfrm>
              <a:custGeom>
                <a:avLst/>
                <a:gdLst>
                  <a:gd name="connsiteX0" fmla="*/ 3185 w 433337"/>
                  <a:gd name="connsiteY0" fmla="*/ 699055 h 699908"/>
                  <a:gd name="connsiteX1" fmla="*/ 853 w 433337"/>
                  <a:gd name="connsiteY1" fmla="*/ 699672 h 699908"/>
                  <a:gd name="connsiteX2" fmla="*/ 853 w 433337"/>
                  <a:gd name="connsiteY2" fmla="*/ 699672 h 699908"/>
                  <a:gd name="connsiteX3" fmla="*/ 236 w 433337"/>
                  <a:gd name="connsiteY3" fmla="*/ 697340 h 699908"/>
                  <a:gd name="connsiteX4" fmla="*/ 307612 w 433337"/>
                  <a:gd name="connsiteY4" fmla="*/ 33692 h 699908"/>
                  <a:gd name="connsiteX5" fmla="*/ 399646 w 433337"/>
                  <a:gd name="connsiteY5" fmla="*/ 9071 h 699908"/>
                  <a:gd name="connsiteX6" fmla="*/ 399646 w 433337"/>
                  <a:gd name="connsiteY6" fmla="*/ 9071 h 699908"/>
                  <a:gd name="connsiteX7" fmla="*/ 424266 w 433337"/>
                  <a:gd name="connsiteY7" fmla="*/ 101106 h 699908"/>
                  <a:gd name="connsiteX8" fmla="*/ 3185 w 433337"/>
                  <a:gd name="connsiteY8" fmla="*/ 699055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3185" y="699055"/>
                    </a:moveTo>
                    <a:cubicBezTo>
                      <a:pt x="2705" y="699878"/>
                      <a:pt x="1676" y="700152"/>
                      <a:pt x="853" y="699672"/>
                    </a:cubicBezTo>
                    <a:lnTo>
                      <a:pt x="853" y="699672"/>
                    </a:lnTo>
                    <a:cubicBezTo>
                      <a:pt x="31" y="699192"/>
                      <a:pt x="-244" y="698163"/>
                      <a:pt x="236" y="697340"/>
                    </a:cubicBezTo>
                    <a:lnTo>
                      <a:pt x="307612" y="33692"/>
                    </a:lnTo>
                    <a:cubicBezTo>
                      <a:pt x="326197" y="1459"/>
                      <a:pt x="367414" y="-9582"/>
                      <a:pt x="399646" y="9071"/>
                    </a:cubicBezTo>
                    <a:lnTo>
                      <a:pt x="399646" y="9071"/>
                    </a:lnTo>
                    <a:cubicBezTo>
                      <a:pt x="431879" y="27657"/>
                      <a:pt x="442920" y="68873"/>
                      <a:pt x="424266" y="101106"/>
                    </a:cubicBezTo>
                    <a:lnTo>
                      <a:pt x="3185" y="69905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="" xmlns:a16="http://schemas.microsoft.com/office/drawing/2014/main" id="{044068E9-8200-AE4E-8E4E-C6405BE95E38}"/>
                </a:ext>
              </a:extLst>
            </p:cNvPr>
            <p:cNvGrpSpPr/>
            <p:nvPr/>
          </p:nvGrpSpPr>
          <p:grpSpPr>
            <a:xfrm>
              <a:off x="3362164" y="2824779"/>
              <a:ext cx="1254115" cy="1254115"/>
              <a:chOff x="3362164" y="2824779"/>
              <a:chExt cx="1254115" cy="1254115"/>
            </a:xfrm>
            <a:grpFill/>
          </p:grpSpPr>
          <p:sp>
            <p:nvSpPr>
              <p:cNvPr id="26" name="Freeform: Shape 304">
                <a:extLst>
                  <a:ext uri="{FF2B5EF4-FFF2-40B4-BE49-F238E27FC236}">
                    <a16:creationId xmlns="" xmlns:a16="http://schemas.microsoft.com/office/drawing/2014/main" id="{E9A1C484-ECD5-6A4B-B6A4-E5235489F5E3}"/>
                  </a:ext>
                </a:extLst>
              </p:cNvPr>
              <p:cNvSpPr/>
              <p:nvPr/>
            </p:nvSpPr>
            <p:spPr>
              <a:xfrm>
                <a:off x="3793464" y="2824779"/>
                <a:ext cx="172745" cy="534093"/>
              </a:xfrm>
              <a:custGeom>
                <a:avLst/>
                <a:gdLst>
                  <a:gd name="connsiteX0" fmla="*/ 172716 w 172745"/>
                  <a:gd name="connsiteY0" fmla="*/ 532623 h 534093"/>
                  <a:gd name="connsiteX1" fmla="*/ 171893 w 172745"/>
                  <a:gd name="connsiteY1" fmla="*/ 534064 h 534093"/>
                  <a:gd name="connsiteX2" fmla="*/ 171893 w 172745"/>
                  <a:gd name="connsiteY2" fmla="*/ 534064 h 534093"/>
                  <a:gd name="connsiteX3" fmla="*/ 170452 w 172745"/>
                  <a:gd name="connsiteY3" fmla="*/ 533241 h 534093"/>
                  <a:gd name="connsiteX4" fmla="*/ 1471 w 172745"/>
                  <a:gd name="connsiteY4" fmla="*/ 58050 h 534093"/>
                  <a:gd name="connsiteX5" fmla="*/ 34870 w 172745"/>
                  <a:gd name="connsiteY5" fmla="*/ 1471 h 534093"/>
                  <a:gd name="connsiteX6" fmla="*/ 34870 w 172745"/>
                  <a:gd name="connsiteY6" fmla="*/ 1471 h 534093"/>
                  <a:gd name="connsiteX7" fmla="*/ 91448 w 172745"/>
                  <a:gd name="connsiteY7" fmla="*/ 34870 h 534093"/>
                  <a:gd name="connsiteX8" fmla="*/ 172716 w 172745"/>
                  <a:gd name="connsiteY8" fmla="*/ 532623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172716" y="532623"/>
                    </a:moveTo>
                    <a:cubicBezTo>
                      <a:pt x="172853" y="533241"/>
                      <a:pt x="172510" y="533926"/>
                      <a:pt x="171893" y="534064"/>
                    </a:cubicBezTo>
                    <a:lnTo>
                      <a:pt x="171893" y="534064"/>
                    </a:lnTo>
                    <a:cubicBezTo>
                      <a:pt x="171275" y="534201"/>
                      <a:pt x="170590" y="533858"/>
                      <a:pt x="170452" y="533241"/>
                    </a:cubicBezTo>
                    <a:lnTo>
                      <a:pt x="1471" y="58050"/>
                    </a:lnTo>
                    <a:cubicBezTo>
                      <a:pt x="-4907" y="33224"/>
                      <a:pt x="10044" y="7918"/>
                      <a:pt x="34870" y="1471"/>
                    </a:cubicBezTo>
                    <a:lnTo>
                      <a:pt x="34870" y="1471"/>
                    </a:lnTo>
                    <a:cubicBezTo>
                      <a:pt x="59696" y="-4907"/>
                      <a:pt x="85002" y="10044"/>
                      <a:pt x="91448" y="34870"/>
                    </a:cubicBezTo>
                    <a:lnTo>
                      <a:pt x="172716" y="53262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5">
                <a:extLst>
                  <a:ext uri="{FF2B5EF4-FFF2-40B4-BE49-F238E27FC236}">
                    <a16:creationId xmlns="" xmlns:a16="http://schemas.microsoft.com/office/drawing/2014/main" id="{DBB6547A-976D-6841-80DC-A10DC10BACE9}"/>
                  </a:ext>
                </a:extLst>
              </p:cNvPr>
              <p:cNvSpPr/>
              <p:nvPr/>
            </p:nvSpPr>
            <p:spPr>
              <a:xfrm>
                <a:off x="4012235" y="3544801"/>
                <a:ext cx="172745" cy="534093"/>
              </a:xfrm>
              <a:custGeom>
                <a:avLst/>
                <a:gdLst>
                  <a:gd name="connsiteX0" fmla="*/ 30 w 172745"/>
                  <a:gd name="connsiteY0" fmla="*/ 1470 h 534093"/>
                  <a:gd name="connsiteX1" fmla="*/ 853 w 172745"/>
                  <a:gd name="connsiteY1" fmla="*/ 30 h 534093"/>
                  <a:gd name="connsiteX2" fmla="*/ 853 w 172745"/>
                  <a:gd name="connsiteY2" fmla="*/ 30 h 534093"/>
                  <a:gd name="connsiteX3" fmla="*/ 2293 w 172745"/>
                  <a:gd name="connsiteY3" fmla="*/ 853 h 534093"/>
                  <a:gd name="connsiteX4" fmla="*/ 171274 w 172745"/>
                  <a:gd name="connsiteY4" fmla="*/ 476044 h 534093"/>
                  <a:gd name="connsiteX5" fmla="*/ 137876 w 172745"/>
                  <a:gd name="connsiteY5" fmla="*/ 532622 h 534093"/>
                  <a:gd name="connsiteX6" fmla="*/ 137876 w 172745"/>
                  <a:gd name="connsiteY6" fmla="*/ 532622 h 534093"/>
                  <a:gd name="connsiteX7" fmla="*/ 81297 w 172745"/>
                  <a:gd name="connsiteY7" fmla="*/ 499224 h 534093"/>
                  <a:gd name="connsiteX8" fmla="*/ 30 w 172745"/>
                  <a:gd name="connsiteY8" fmla="*/ 1470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30" y="1470"/>
                    </a:moveTo>
                    <a:cubicBezTo>
                      <a:pt x="-107" y="853"/>
                      <a:pt x="236" y="167"/>
                      <a:pt x="853" y="30"/>
                    </a:cubicBezTo>
                    <a:lnTo>
                      <a:pt x="853" y="30"/>
                    </a:lnTo>
                    <a:cubicBezTo>
                      <a:pt x="1470" y="-107"/>
                      <a:pt x="2156" y="236"/>
                      <a:pt x="2293" y="853"/>
                    </a:cubicBezTo>
                    <a:lnTo>
                      <a:pt x="171274" y="476044"/>
                    </a:lnTo>
                    <a:cubicBezTo>
                      <a:pt x="177652" y="500870"/>
                      <a:pt x="162702" y="526176"/>
                      <a:pt x="137876" y="532622"/>
                    </a:cubicBezTo>
                    <a:lnTo>
                      <a:pt x="137876" y="532622"/>
                    </a:lnTo>
                    <a:cubicBezTo>
                      <a:pt x="113050" y="539000"/>
                      <a:pt x="87744" y="524050"/>
                      <a:pt x="81297" y="499224"/>
                    </a:cubicBezTo>
                    <a:lnTo>
                      <a:pt x="30" y="147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06">
                <a:extLst>
                  <a:ext uri="{FF2B5EF4-FFF2-40B4-BE49-F238E27FC236}">
                    <a16:creationId xmlns="" xmlns:a16="http://schemas.microsoft.com/office/drawing/2014/main" id="{FDA4082A-FEFF-AC43-A1D1-17018EDD724E}"/>
                  </a:ext>
                </a:extLst>
              </p:cNvPr>
              <p:cNvSpPr/>
              <p:nvPr/>
            </p:nvSpPr>
            <p:spPr>
              <a:xfrm>
                <a:off x="3523098" y="2977209"/>
                <a:ext cx="399275" cy="406407"/>
              </a:xfrm>
              <a:custGeom>
                <a:avLst/>
                <a:gdLst>
                  <a:gd name="connsiteX0" fmla="*/ 398915 w 399275"/>
                  <a:gd name="connsiteY0" fmla="*/ 404401 h 406407"/>
                  <a:gd name="connsiteX1" fmla="*/ 398915 w 399275"/>
                  <a:gd name="connsiteY1" fmla="*/ 406047 h 406407"/>
                  <a:gd name="connsiteX2" fmla="*/ 398915 w 399275"/>
                  <a:gd name="connsiteY2" fmla="*/ 406047 h 406407"/>
                  <a:gd name="connsiteX3" fmla="*/ 397269 w 399275"/>
                  <a:gd name="connsiteY3" fmla="*/ 406047 h 406407"/>
                  <a:gd name="connsiteX4" fmla="*/ 13290 w 399275"/>
                  <a:gd name="connsiteY4" fmla="*/ 78989 h 406407"/>
                  <a:gd name="connsiteX5" fmla="*/ 13976 w 399275"/>
                  <a:gd name="connsiteY5" fmla="*/ 13290 h 406407"/>
                  <a:gd name="connsiteX6" fmla="*/ 13976 w 399275"/>
                  <a:gd name="connsiteY6" fmla="*/ 13290 h 406407"/>
                  <a:gd name="connsiteX7" fmla="*/ 79675 w 399275"/>
                  <a:gd name="connsiteY7" fmla="*/ 13976 h 406407"/>
                  <a:gd name="connsiteX8" fmla="*/ 398915 w 399275"/>
                  <a:gd name="connsiteY8" fmla="*/ 404401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98915" y="404401"/>
                    </a:moveTo>
                    <a:cubicBezTo>
                      <a:pt x="399395" y="404882"/>
                      <a:pt x="399395" y="405636"/>
                      <a:pt x="398915" y="406047"/>
                    </a:cubicBezTo>
                    <a:lnTo>
                      <a:pt x="398915" y="406047"/>
                    </a:lnTo>
                    <a:cubicBezTo>
                      <a:pt x="398435" y="406527"/>
                      <a:pt x="397681" y="406527"/>
                      <a:pt x="397269" y="406047"/>
                    </a:cubicBezTo>
                    <a:lnTo>
                      <a:pt x="13290" y="78989"/>
                    </a:lnTo>
                    <a:cubicBezTo>
                      <a:pt x="-4678" y="60679"/>
                      <a:pt x="-4404" y="31258"/>
                      <a:pt x="13976" y="13290"/>
                    </a:cubicBezTo>
                    <a:lnTo>
                      <a:pt x="13976" y="13290"/>
                    </a:lnTo>
                    <a:cubicBezTo>
                      <a:pt x="32286" y="-4678"/>
                      <a:pt x="61707" y="-4404"/>
                      <a:pt x="79675" y="13976"/>
                    </a:cubicBezTo>
                    <a:lnTo>
                      <a:pt x="398915" y="40440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07">
                <a:extLst>
                  <a:ext uri="{FF2B5EF4-FFF2-40B4-BE49-F238E27FC236}">
                    <a16:creationId xmlns="" xmlns:a16="http://schemas.microsoft.com/office/drawing/2014/main" id="{61EDBFD0-037D-D444-AC45-C6AE4F3E029D}"/>
                  </a:ext>
                </a:extLst>
              </p:cNvPr>
              <p:cNvSpPr/>
              <p:nvPr/>
            </p:nvSpPr>
            <p:spPr>
              <a:xfrm>
                <a:off x="4056070" y="3520057"/>
                <a:ext cx="399275" cy="406407"/>
              </a:xfrm>
              <a:custGeom>
                <a:avLst/>
                <a:gdLst>
                  <a:gd name="connsiteX0" fmla="*/ 360 w 399275"/>
                  <a:gd name="connsiteY0" fmla="*/ 2006 h 406407"/>
                  <a:gd name="connsiteX1" fmla="*/ 360 w 399275"/>
                  <a:gd name="connsiteY1" fmla="*/ 360 h 406407"/>
                  <a:gd name="connsiteX2" fmla="*/ 360 w 399275"/>
                  <a:gd name="connsiteY2" fmla="*/ 360 h 406407"/>
                  <a:gd name="connsiteX3" fmla="*/ 2006 w 399275"/>
                  <a:gd name="connsiteY3" fmla="*/ 360 h 406407"/>
                  <a:gd name="connsiteX4" fmla="*/ 385985 w 399275"/>
                  <a:gd name="connsiteY4" fmla="*/ 327418 h 406407"/>
                  <a:gd name="connsiteX5" fmla="*/ 385300 w 399275"/>
                  <a:gd name="connsiteY5" fmla="*/ 393117 h 406407"/>
                  <a:gd name="connsiteX6" fmla="*/ 385300 w 399275"/>
                  <a:gd name="connsiteY6" fmla="*/ 393117 h 406407"/>
                  <a:gd name="connsiteX7" fmla="*/ 319600 w 399275"/>
                  <a:gd name="connsiteY7" fmla="*/ 392432 h 406407"/>
                  <a:gd name="connsiteX8" fmla="*/ 360 w 399275"/>
                  <a:gd name="connsiteY8" fmla="*/ 2006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60" y="2006"/>
                    </a:moveTo>
                    <a:cubicBezTo>
                      <a:pt x="-120" y="1526"/>
                      <a:pt x="-120" y="772"/>
                      <a:pt x="360" y="360"/>
                    </a:cubicBezTo>
                    <a:lnTo>
                      <a:pt x="360" y="360"/>
                    </a:lnTo>
                    <a:cubicBezTo>
                      <a:pt x="840" y="-120"/>
                      <a:pt x="1594" y="-120"/>
                      <a:pt x="2006" y="360"/>
                    </a:cubicBezTo>
                    <a:lnTo>
                      <a:pt x="385985" y="327418"/>
                    </a:lnTo>
                    <a:cubicBezTo>
                      <a:pt x="403953" y="345729"/>
                      <a:pt x="403679" y="375150"/>
                      <a:pt x="385300" y="393117"/>
                    </a:cubicBezTo>
                    <a:lnTo>
                      <a:pt x="385300" y="393117"/>
                    </a:lnTo>
                    <a:cubicBezTo>
                      <a:pt x="366989" y="411085"/>
                      <a:pt x="337568" y="410811"/>
                      <a:pt x="319600" y="392432"/>
                    </a:cubicBezTo>
                    <a:lnTo>
                      <a:pt x="360" y="200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08">
                <a:extLst>
                  <a:ext uri="{FF2B5EF4-FFF2-40B4-BE49-F238E27FC236}">
                    <a16:creationId xmlns="" xmlns:a16="http://schemas.microsoft.com/office/drawing/2014/main" id="{B49E9099-4163-5042-96F1-02F1FD083C6D}"/>
                  </a:ext>
                </a:extLst>
              </p:cNvPr>
              <p:cNvSpPr/>
              <p:nvPr/>
            </p:nvSpPr>
            <p:spPr>
              <a:xfrm>
                <a:off x="3365224" y="3244393"/>
                <a:ext cx="531537" cy="182533"/>
              </a:xfrm>
              <a:custGeom>
                <a:avLst/>
                <a:gdLst>
                  <a:gd name="connsiteX0" fmla="*/ 530661 w 531537"/>
                  <a:gd name="connsiteY0" fmla="*/ 180217 h 182533"/>
                  <a:gd name="connsiteX1" fmla="*/ 531484 w 531537"/>
                  <a:gd name="connsiteY1" fmla="*/ 181657 h 182533"/>
                  <a:gd name="connsiteX2" fmla="*/ 531484 w 531537"/>
                  <a:gd name="connsiteY2" fmla="*/ 181657 h 182533"/>
                  <a:gd name="connsiteX3" fmla="*/ 530044 w 531537"/>
                  <a:gd name="connsiteY3" fmla="*/ 182480 h 182533"/>
                  <a:gd name="connsiteX4" fmla="*/ 34004 w 531537"/>
                  <a:gd name="connsiteY4" fmla="*/ 91200 h 182533"/>
                  <a:gd name="connsiteX5" fmla="*/ 1703 w 531537"/>
                  <a:gd name="connsiteY5" fmla="*/ 34005 h 182533"/>
                  <a:gd name="connsiteX6" fmla="*/ 1703 w 531537"/>
                  <a:gd name="connsiteY6" fmla="*/ 34005 h 182533"/>
                  <a:gd name="connsiteX7" fmla="*/ 58899 w 531537"/>
                  <a:gd name="connsiteY7" fmla="*/ 1703 h 182533"/>
                  <a:gd name="connsiteX8" fmla="*/ 530661 w 531537"/>
                  <a:gd name="connsiteY8" fmla="*/ 1802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530661" y="180217"/>
                    </a:moveTo>
                    <a:cubicBezTo>
                      <a:pt x="531278" y="180423"/>
                      <a:pt x="531689" y="181040"/>
                      <a:pt x="531484" y="181657"/>
                    </a:cubicBezTo>
                    <a:lnTo>
                      <a:pt x="531484" y="181657"/>
                    </a:lnTo>
                    <a:cubicBezTo>
                      <a:pt x="531278" y="182274"/>
                      <a:pt x="530661" y="182686"/>
                      <a:pt x="530044" y="182480"/>
                    </a:cubicBezTo>
                    <a:lnTo>
                      <a:pt x="34004" y="91200"/>
                    </a:lnTo>
                    <a:cubicBezTo>
                      <a:pt x="9316" y="84342"/>
                      <a:pt x="-5155" y="58693"/>
                      <a:pt x="1703" y="34005"/>
                    </a:cubicBezTo>
                    <a:lnTo>
                      <a:pt x="1703" y="34005"/>
                    </a:lnTo>
                    <a:cubicBezTo>
                      <a:pt x="8561" y="9316"/>
                      <a:pt x="34210" y="-5155"/>
                      <a:pt x="58899" y="1703"/>
                    </a:cubicBezTo>
                    <a:lnTo>
                      <a:pt x="530661" y="1802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9">
                <a:extLst>
                  <a:ext uri="{FF2B5EF4-FFF2-40B4-BE49-F238E27FC236}">
                    <a16:creationId xmlns="" xmlns:a16="http://schemas.microsoft.com/office/drawing/2014/main" id="{58FA4C69-3E08-9542-A2D5-B748EAC12960}"/>
                  </a:ext>
                </a:extLst>
              </p:cNvPr>
              <p:cNvSpPr/>
              <p:nvPr/>
            </p:nvSpPr>
            <p:spPr>
              <a:xfrm>
                <a:off x="4081683" y="3476746"/>
                <a:ext cx="531537" cy="182533"/>
              </a:xfrm>
              <a:custGeom>
                <a:avLst/>
                <a:gdLst>
                  <a:gd name="connsiteX0" fmla="*/ 877 w 531537"/>
                  <a:gd name="connsiteY0" fmla="*/ 2317 h 182533"/>
                  <a:gd name="connsiteX1" fmla="*/ 54 w 531537"/>
                  <a:gd name="connsiteY1" fmla="*/ 876 h 182533"/>
                  <a:gd name="connsiteX2" fmla="*/ 54 w 531537"/>
                  <a:gd name="connsiteY2" fmla="*/ 876 h 182533"/>
                  <a:gd name="connsiteX3" fmla="*/ 1494 w 531537"/>
                  <a:gd name="connsiteY3" fmla="*/ 54 h 182533"/>
                  <a:gd name="connsiteX4" fmla="*/ 497533 w 531537"/>
                  <a:gd name="connsiteY4" fmla="*/ 91334 h 182533"/>
                  <a:gd name="connsiteX5" fmla="*/ 529834 w 531537"/>
                  <a:gd name="connsiteY5" fmla="*/ 148529 h 182533"/>
                  <a:gd name="connsiteX6" fmla="*/ 529834 w 531537"/>
                  <a:gd name="connsiteY6" fmla="*/ 148529 h 182533"/>
                  <a:gd name="connsiteX7" fmla="*/ 472638 w 531537"/>
                  <a:gd name="connsiteY7" fmla="*/ 180831 h 182533"/>
                  <a:gd name="connsiteX8" fmla="*/ 877 w 531537"/>
                  <a:gd name="connsiteY8" fmla="*/ 23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877" y="2317"/>
                    </a:moveTo>
                    <a:cubicBezTo>
                      <a:pt x="259" y="2111"/>
                      <a:pt x="-152" y="1494"/>
                      <a:pt x="54" y="876"/>
                    </a:cubicBezTo>
                    <a:lnTo>
                      <a:pt x="54" y="876"/>
                    </a:lnTo>
                    <a:cubicBezTo>
                      <a:pt x="259" y="259"/>
                      <a:pt x="877" y="-152"/>
                      <a:pt x="1494" y="54"/>
                    </a:cubicBezTo>
                    <a:lnTo>
                      <a:pt x="497533" y="91334"/>
                    </a:lnTo>
                    <a:cubicBezTo>
                      <a:pt x="522222" y="98192"/>
                      <a:pt x="536692" y="123841"/>
                      <a:pt x="529834" y="148529"/>
                    </a:cubicBezTo>
                    <a:lnTo>
                      <a:pt x="529834" y="148529"/>
                    </a:lnTo>
                    <a:cubicBezTo>
                      <a:pt x="522976" y="173218"/>
                      <a:pt x="497327" y="187689"/>
                      <a:pt x="472638" y="180831"/>
                    </a:cubicBezTo>
                    <a:lnTo>
                      <a:pt x="877" y="23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0">
                <a:extLst>
                  <a:ext uri="{FF2B5EF4-FFF2-40B4-BE49-F238E27FC236}">
                    <a16:creationId xmlns="" xmlns:a16="http://schemas.microsoft.com/office/drawing/2014/main" id="{CB16A910-ADAA-B34F-95CE-4808218FE6DE}"/>
                  </a:ext>
                </a:extLst>
              </p:cNvPr>
              <p:cNvSpPr/>
              <p:nvPr/>
            </p:nvSpPr>
            <p:spPr>
              <a:xfrm>
                <a:off x="3362164" y="3474918"/>
                <a:ext cx="534093" cy="172813"/>
              </a:xfrm>
              <a:custGeom>
                <a:avLst/>
                <a:gdLst>
                  <a:gd name="connsiteX0" fmla="*/ 532623 w 534093"/>
                  <a:gd name="connsiteY0" fmla="*/ 30 h 172813"/>
                  <a:gd name="connsiteX1" fmla="*/ 534064 w 534093"/>
                  <a:gd name="connsiteY1" fmla="*/ 921 h 172813"/>
                  <a:gd name="connsiteX2" fmla="*/ 534064 w 534093"/>
                  <a:gd name="connsiteY2" fmla="*/ 921 h 172813"/>
                  <a:gd name="connsiteX3" fmla="*/ 533241 w 534093"/>
                  <a:gd name="connsiteY3" fmla="*/ 2362 h 172813"/>
                  <a:gd name="connsiteX4" fmla="*/ 58050 w 534093"/>
                  <a:gd name="connsiteY4" fmla="*/ 171343 h 172813"/>
                  <a:gd name="connsiteX5" fmla="*/ 1471 w 534093"/>
                  <a:gd name="connsiteY5" fmla="*/ 137944 h 172813"/>
                  <a:gd name="connsiteX6" fmla="*/ 1471 w 534093"/>
                  <a:gd name="connsiteY6" fmla="*/ 137944 h 172813"/>
                  <a:gd name="connsiteX7" fmla="*/ 34870 w 534093"/>
                  <a:gd name="connsiteY7" fmla="*/ 81366 h 172813"/>
                  <a:gd name="connsiteX8" fmla="*/ 532623 w 534093"/>
                  <a:gd name="connsiteY8" fmla="*/ 30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532623" y="30"/>
                    </a:moveTo>
                    <a:cubicBezTo>
                      <a:pt x="533241" y="-107"/>
                      <a:pt x="533926" y="236"/>
                      <a:pt x="534064" y="921"/>
                    </a:cubicBezTo>
                    <a:lnTo>
                      <a:pt x="534064" y="921"/>
                    </a:lnTo>
                    <a:cubicBezTo>
                      <a:pt x="534201" y="1539"/>
                      <a:pt x="533858" y="2224"/>
                      <a:pt x="533241" y="2362"/>
                    </a:cubicBezTo>
                    <a:lnTo>
                      <a:pt x="58050" y="171343"/>
                    </a:lnTo>
                    <a:cubicBezTo>
                      <a:pt x="33224" y="177720"/>
                      <a:pt x="7918" y="162770"/>
                      <a:pt x="1471" y="137944"/>
                    </a:cubicBezTo>
                    <a:lnTo>
                      <a:pt x="1471" y="137944"/>
                    </a:lnTo>
                    <a:cubicBezTo>
                      <a:pt x="-4907" y="113118"/>
                      <a:pt x="10044" y="87744"/>
                      <a:pt x="34870" y="81366"/>
                    </a:cubicBezTo>
                    <a:lnTo>
                      <a:pt x="532623" y="3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1">
                <a:extLst>
                  <a:ext uri="{FF2B5EF4-FFF2-40B4-BE49-F238E27FC236}">
                    <a16:creationId xmlns="" xmlns:a16="http://schemas.microsoft.com/office/drawing/2014/main" id="{87D74C10-832C-234E-AEDA-9BD27B92E975}"/>
                  </a:ext>
                </a:extLst>
              </p:cNvPr>
              <p:cNvSpPr/>
              <p:nvPr/>
            </p:nvSpPr>
            <p:spPr>
              <a:xfrm>
                <a:off x="4082186" y="3256010"/>
                <a:ext cx="534093" cy="172813"/>
              </a:xfrm>
              <a:custGeom>
                <a:avLst/>
                <a:gdLst>
                  <a:gd name="connsiteX0" fmla="*/ 1470 w 534093"/>
                  <a:gd name="connsiteY0" fmla="*/ 172784 h 172813"/>
                  <a:gd name="connsiteX1" fmla="*/ 30 w 534093"/>
                  <a:gd name="connsiteY1" fmla="*/ 171893 h 172813"/>
                  <a:gd name="connsiteX2" fmla="*/ 30 w 534093"/>
                  <a:gd name="connsiteY2" fmla="*/ 171893 h 172813"/>
                  <a:gd name="connsiteX3" fmla="*/ 853 w 534093"/>
                  <a:gd name="connsiteY3" fmla="*/ 170452 h 172813"/>
                  <a:gd name="connsiteX4" fmla="*/ 476044 w 534093"/>
                  <a:gd name="connsiteY4" fmla="*/ 1471 h 172813"/>
                  <a:gd name="connsiteX5" fmla="*/ 532622 w 534093"/>
                  <a:gd name="connsiteY5" fmla="*/ 34870 h 172813"/>
                  <a:gd name="connsiteX6" fmla="*/ 532622 w 534093"/>
                  <a:gd name="connsiteY6" fmla="*/ 34870 h 172813"/>
                  <a:gd name="connsiteX7" fmla="*/ 499224 w 534093"/>
                  <a:gd name="connsiteY7" fmla="*/ 91448 h 172813"/>
                  <a:gd name="connsiteX8" fmla="*/ 1470 w 534093"/>
                  <a:gd name="connsiteY8" fmla="*/ 172784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1470" y="172784"/>
                    </a:moveTo>
                    <a:cubicBezTo>
                      <a:pt x="853" y="172921"/>
                      <a:pt x="167" y="172578"/>
                      <a:pt x="30" y="171893"/>
                    </a:cubicBezTo>
                    <a:lnTo>
                      <a:pt x="30" y="171893"/>
                    </a:lnTo>
                    <a:cubicBezTo>
                      <a:pt x="-107" y="171275"/>
                      <a:pt x="236" y="170590"/>
                      <a:pt x="853" y="170452"/>
                    </a:cubicBezTo>
                    <a:lnTo>
                      <a:pt x="476044" y="1471"/>
                    </a:lnTo>
                    <a:cubicBezTo>
                      <a:pt x="500870" y="-4907"/>
                      <a:pt x="526176" y="10044"/>
                      <a:pt x="532622" y="34870"/>
                    </a:cubicBezTo>
                    <a:lnTo>
                      <a:pt x="532622" y="34870"/>
                    </a:lnTo>
                    <a:cubicBezTo>
                      <a:pt x="539000" y="59696"/>
                      <a:pt x="524050" y="85002"/>
                      <a:pt x="499224" y="91448"/>
                    </a:cubicBezTo>
                    <a:lnTo>
                      <a:pt x="1470" y="17278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12">
                <a:extLst>
                  <a:ext uri="{FF2B5EF4-FFF2-40B4-BE49-F238E27FC236}">
                    <a16:creationId xmlns="" xmlns:a16="http://schemas.microsoft.com/office/drawing/2014/main" id="{95AD20A2-F57D-A94B-9D36-39922A3B1452}"/>
                  </a:ext>
                </a:extLst>
              </p:cNvPr>
              <p:cNvSpPr/>
              <p:nvPr/>
            </p:nvSpPr>
            <p:spPr>
              <a:xfrm>
                <a:off x="3514594" y="3518685"/>
                <a:ext cx="406407" cy="399343"/>
              </a:xfrm>
              <a:custGeom>
                <a:avLst/>
                <a:gdLst>
                  <a:gd name="connsiteX0" fmla="*/ 404401 w 406407"/>
                  <a:gd name="connsiteY0" fmla="*/ 360 h 399343"/>
                  <a:gd name="connsiteX1" fmla="*/ 406047 w 406407"/>
                  <a:gd name="connsiteY1" fmla="*/ 360 h 399343"/>
                  <a:gd name="connsiteX2" fmla="*/ 406047 w 406407"/>
                  <a:gd name="connsiteY2" fmla="*/ 360 h 399343"/>
                  <a:gd name="connsiteX3" fmla="*/ 406047 w 406407"/>
                  <a:gd name="connsiteY3" fmla="*/ 2075 h 399343"/>
                  <a:gd name="connsiteX4" fmla="*/ 78989 w 406407"/>
                  <a:gd name="connsiteY4" fmla="*/ 386054 h 399343"/>
                  <a:gd name="connsiteX5" fmla="*/ 13290 w 406407"/>
                  <a:gd name="connsiteY5" fmla="*/ 385368 h 399343"/>
                  <a:gd name="connsiteX6" fmla="*/ 13290 w 406407"/>
                  <a:gd name="connsiteY6" fmla="*/ 385368 h 399343"/>
                  <a:gd name="connsiteX7" fmla="*/ 13976 w 406407"/>
                  <a:gd name="connsiteY7" fmla="*/ 319669 h 399343"/>
                  <a:gd name="connsiteX8" fmla="*/ 404401 w 406407"/>
                  <a:gd name="connsiteY8" fmla="*/ 360 h 39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407" h="399343">
                    <a:moveTo>
                      <a:pt x="404401" y="360"/>
                    </a:moveTo>
                    <a:cubicBezTo>
                      <a:pt x="404882" y="-120"/>
                      <a:pt x="405636" y="-120"/>
                      <a:pt x="406047" y="360"/>
                    </a:cubicBezTo>
                    <a:lnTo>
                      <a:pt x="406047" y="360"/>
                    </a:lnTo>
                    <a:cubicBezTo>
                      <a:pt x="406527" y="840"/>
                      <a:pt x="406527" y="1594"/>
                      <a:pt x="406047" y="2075"/>
                    </a:cubicBezTo>
                    <a:lnTo>
                      <a:pt x="78989" y="386054"/>
                    </a:lnTo>
                    <a:cubicBezTo>
                      <a:pt x="60679" y="404022"/>
                      <a:pt x="31258" y="403748"/>
                      <a:pt x="13290" y="385368"/>
                    </a:cubicBezTo>
                    <a:lnTo>
                      <a:pt x="13290" y="385368"/>
                    </a:lnTo>
                    <a:cubicBezTo>
                      <a:pt x="-4678" y="367057"/>
                      <a:pt x="-4404" y="337636"/>
                      <a:pt x="13976" y="319669"/>
                    </a:cubicBezTo>
                    <a:lnTo>
                      <a:pt x="404401" y="3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3">
                <a:extLst>
                  <a:ext uri="{FF2B5EF4-FFF2-40B4-BE49-F238E27FC236}">
                    <a16:creationId xmlns="" xmlns:a16="http://schemas.microsoft.com/office/drawing/2014/main" id="{BEA12F2F-9E98-C348-8757-82F2FABDD6C3}"/>
                  </a:ext>
                </a:extLst>
              </p:cNvPr>
              <p:cNvSpPr/>
              <p:nvPr/>
            </p:nvSpPr>
            <p:spPr>
              <a:xfrm>
                <a:off x="4057442" y="2985713"/>
                <a:ext cx="406382" cy="399275"/>
              </a:xfrm>
              <a:custGeom>
                <a:avLst/>
                <a:gdLst>
                  <a:gd name="connsiteX0" fmla="*/ 2006 w 406382"/>
                  <a:gd name="connsiteY0" fmla="*/ 398915 h 399275"/>
                  <a:gd name="connsiteX1" fmla="*/ 360 w 406382"/>
                  <a:gd name="connsiteY1" fmla="*/ 398915 h 399275"/>
                  <a:gd name="connsiteX2" fmla="*/ 360 w 406382"/>
                  <a:gd name="connsiteY2" fmla="*/ 398915 h 399275"/>
                  <a:gd name="connsiteX3" fmla="*/ 360 w 406382"/>
                  <a:gd name="connsiteY3" fmla="*/ 397269 h 399275"/>
                  <a:gd name="connsiteX4" fmla="*/ 327418 w 406382"/>
                  <a:gd name="connsiteY4" fmla="*/ 13290 h 399275"/>
                  <a:gd name="connsiteX5" fmla="*/ 393118 w 406382"/>
                  <a:gd name="connsiteY5" fmla="*/ 13976 h 399275"/>
                  <a:gd name="connsiteX6" fmla="*/ 393118 w 406382"/>
                  <a:gd name="connsiteY6" fmla="*/ 13976 h 399275"/>
                  <a:gd name="connsiteX7" fmla="*/ 392432 w 406382"/>
                  <a:gd name="connsiteY7" fmla="*/ 79675 h 399275"/>
                  <a:gd name="connsiteX8" fmla="*/ 2006 w 406382"/>
                  <a:gd name="connsiteY8" fmla="*/ 398915 h 39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82" h="399275">
                    <a:moveTo>
                      <a:pt x="2006" y="398915"/>
                    </a:moveTo>
                    <a:cubicBezTo>
                      <a:pt x="1526" y="399395"/>
                      <a:pt x="772" y="399395"/>
                      <a:pt x="360" y="398915"/>
                    </a:cubicBezTo>
                    <a:lnTo>
                      <a:pt x="360" y="398915"/>
                    </a:lnTo>
                    <a:cubicBezTo>
                      <a:pt x="-120" y="398435"/>
                      <a:pt x="-120" y="397681"/>
                      <a:pt x="360" y="397269"/>
                    </a:cubicBezTo>
                    <a:lnTo>
                      <a:pt x="327418" y="13290"/>
                    </a:lnTo>
                    <a:cubicBezTo>
                      <a:pt x="345729" y="-4678"/>
                      <a:pt x="375150" y="-4404"/>
                      <a:pt x="393118" y="13976"/>
                    </a:cubicBezTo>
                    <a:lnTo>
                      <a:pt x="393118" y="13976"/>
                    </a:lnTo>
                    <a:cubicBezTo>
                      <a:pt x="411086" y="32286"/>
                      <a:pt x="410743" y="61707"/>
                      <a:pt x="392432" y="79675"/>
                    </a:cubicBezTo>
                    <a:lnTo>
                      <a:pt x="2006" y="3989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4">
                <a:extLst>
                  <a:ext uri="{FF2B5EF4-FFF2-40B4-BE49-F238E27FC236}">
                    <a16:creationId xmlns="" xmlns:a16="http://schemas.microsoft.com/office/drawing/2014/main" id="{239F5233-AE6D-724B-8149-563028A76BC4}"/>
                  </a:ext>
                </a:extLst>
              </p:cNvPr>
              <p:cNvSpPr/>
              <p:nvPr/>
            </p:nvSpPr>
            <p:spPr>
              <a:xfrm>
                <a:off x="3781779" y="3544298"/>
                <a:ext cx="182533" cy="531537"/>
              </a:xfrm>
              <a:custGeom>
                <a:avLst/>
                <a:gdLst>
                  <a:gd name="connsiteX0" fmla="*/ 180217 w 182533"/>
                  <a:gd name="connsiteY0" fmla="*/ 877 h 531537"/>
                  <a:gd name="connsiteX1" fmla="*/ 181657 w 182533"/>
                  <a:gd name="connsiteY1" fmla="*/ 54 h 531537"/>
                  <a:gd name="connsiteX2" fmla="*/ 181657 w 182533"/>
                  <a:gd name="connsiteY2" fmla="*/ 54 h 531537"/>
                  <a:gd name="connsiteX3" fmla="*/ 182480 w 182533"/>
                  <a:gd name="connsiteY3" fmla="*/ 1494 h 531537"/>
                  <a:gd name="connsiteX4" fmla="*/ 91200 w 182533"/>
                  <a:gd name="connsiteY4" fmla="*/ 497533 h 531537"/>
                  <a:gd name="connsiteX5" fmla="*/ 34004 w 182533"/>
                  <a:gd name="connsiteY5" fmla="*/ 529834 h 531537"/>
                  <a:gd name="connsiteX6" fmla="*/ 34004 w 182533"/>
                  <a:gd name="connsiteY6" fmla="*/ 529834 h 531537"/>
                  <a:gd name="connsiteX7" fmla="*/ 1703 w 182533"/>
                  <a:gd name="connsiteY7" fmla="*/ 472638 h 531537"/>
                  <a:gd name="connsiteX8" fmla="*/ 180217 w 182533"/>
                  <a:gd name="connsiteY8" fmla="*/ 877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180217" y="877"/>
                    </a:moveTo>
                    <a:cubicBezTo>
                      <a:pt x="180423" y="259"/>
                      <a:pt x="181040" y="-152"/>
                      <a:pt x="181657" y="54"/>
                    </a:cubicBezTo>
                    <a:lnTo>
                      <a:pt x="181657" y="54"/>
                    </a:lnTo>
                    <a:cubicBezTo>
                      <a:pt x="182274" y="259"/>
                      <a:pt x="182686" y="877"/>
                      <a:pt x="182480" y="1494"/>
                    </a:cubicBezTo>
                    <a:lnTo>
                      <a:pt x="91200" y="497533"/>
                    </a:lnTo>
                    <a:cubicBezTo>
                      <a:pt x="84342" y="522222"/>
                      <a:pt x="58693" y="536692"/>
                      <a:pt x="34004" y="529834"/>
                    </a:cubicBezTo>
                    <a:lnTo>
                      <a:pt x="34004" y="529834"/>
                    </a:lnTo>
                    <a:cubicBezTo>
                      <a:pt x="9316" y="522907"/>
                      <a:pt x="-5155" y="497327"/>
                      <a:pt x="1703" y="472638"/>
                    </a:cubicBezTo>
                    <a:lnTo>
                      <a:pt x="180217" y="87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15">
                <a:extLst>
                  <a:ext uri="{FF2B5EF4-FFF2-40B4-BE49-F238E27FC236}">
                    <a16:creationId xmlns="" xmlns:a16="http://schemas.microsoft.com/office/drawing/2014/main" id="{29154B1C-4713-6F48-9FE1-32AD74B03631}"/>
                  </a:ext>
                </a:extLst>
              </p:cNvPr>
              <p:cNvSpPr/>
              <p:nvPr/>
            </p:nvSpPr>
            <p:spPr>
              <a:xfrm>
                <a:off x="4014132" y="2827907"/>
                <a:ext cx="182533" cy="531537"/>
              </a:xfrm>
              <a:custGeom>
                <a:avLst/>
                <a:gdLst>
                  <a:gd name="connsiteX0" fmla="*/ 2317 w 182533"/>
                  <a:gd name="connsiteY0" fmla="*/ 530661 h 531537"/>
                  <a:gd name="connsiteX1" fmla="*/ 876 w 182533"/>
                  <a:gd name="connsiteY1" fmla="*/ 531484 h 531537"/>
                  <a:gd name="connsiteX2" fmla="*/ 876 w 182533"/>
                  <a:gd name="connsiteY2" fmla="*/ 531484 h 531537"/>
                  <a:gd name="connsiteX3" fmla="*/ 54 w 182533"/>
                  <a:gd name="connsiteY3" fmla="*/ 530044 h 531537"/>
                  <a:gd name="connsiteX4" fmla="*/ 91333 w 182533"/>
                  <a:gd name="connsiteY4" fmla="*/ 34004 h 531537"/>
                  <a:gd name="connsiteX5" fmla="*/ 148529 w 182533"/>
                  <a:gd name="connsiteY5" fmla="*/ 1703 h 531537"/>
                  <a:gd name="connsiteX6" fmla="*/ 148529 w 182533"/>
                  <a:gd name="connsiteY6" fmla="*/ 1703 h 531537"/>
                  <a:gd name="connsiteX7" fmla="*/ 180830 w 182533"/>
                  <a:gd name="connsiteY7" fmla="*/ 58899 h 531537"/>
                  <a:gd name="connsiteX8" fmla="*/ 2317 w 182533"/>
                  <a:gd name="connsiteY8" fmla="*/ 530661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2317" y="530661"/>
                    </a:moveTo>
                    <a:cubicBezTo>
                      <a:pt x="2111" y="531278"/>
                      <a:pt x="1494" y="531689"/>
                      <a:pt x="876" y="531484"/>
                    </a:cubicBezTo>
                    <a:lnTo>
                      <a:pt x="876" y="531484"/>
                    </a:lnTo>
                    <a:cubicBezTo>
                      <a:pt x="259" y="531278"/>
                      <a:pt x="-152" y="530661"/>
                      <a:pt x="54" y="530044"/>
                    </a:cubicBezTo>
                    <a:lnTo>
                      <a:pt x="91333" y="34004"/>
                    </a:lnTo>
                    <a:cubicBezTo>
                      <a:pt x="98191" y="9315"/>
                      <a:pt x="123840" y="-5155"/>
                      <a:pt x="148529" y="1703"/>
                    </a:cubicBezTo>
                    <a:lnTo>
                      <a:pt x="148529" y="1703"/>
                    </a:lnTo>
                    <a:cubicBezTo>
                      <a:pt x="173218" y="8561"/>
                      <a:pt x="187688" y="34210"/>
                      <a:pt x="180830" y="58899"/>
                    </a:cubicBezTo>
                    <a:lnTo>
                      <a:pt x="2317" y="53066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28" name="Picture 4" descr="Hình ảnh Dấu Chấm Hỏi, Câu Hỏi Clipart, Dấu Hỏi Sáng Tạo, Nghi Ngờ miễn phí  tải tập tin PNG PSDComment và Vector">
            <a:extLst>
              <a:ext uri="{FF2B5EF4-FFF2-40B4-BE49-F238E27FC236}">
                <a16:creationId xmlns="" xmlns:a16="http://schemas.microsoft.com/office/drawing/2014/main" id="{6B40B40C-922F-4D41-B07F-D564B515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78" y="1993911"/>
            <a:ext cx="741951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661" y="3069764"/>
            <a:ext cx="3240016" cy="4642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9661" y="6338596"/>
            <a:ext cx="3240016" cy="4826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38674" y="6109553"/>
            <a:ext cx="2539999" cy="6735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93525" y="4821549"/>
            <a:ext cx="3428939" cy="470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167967" y="166589"/>
            <a:ext cx="1176143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thay đổi trong đời sống xã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3894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5600" y="3414927"/>
            <a:ext cx="2350156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67967" y="4958872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155600" y="1205557"/>
            <a:ext cx="32909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 NGUYÊN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9136803" y="1320352"/>
            <a:ext cx="2942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HỘI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GIAI CẤP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5593" y="1870983"/>
            <a:ext cx="1260763" cy="41269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388243" y="1930288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352322" y="4962050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955907" y="3455655"/>
            <a:ext cx="2123689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9541439" y="1941414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9541439" y="4969896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49552" y="5450114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09020" y="5456062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00242" y="247077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52667" y="250766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55859" y="5462010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14697" y="2489823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-Down Arrow 25"/>
          <p:cNvSpPr/>
          <p:nvPr/>
        </p:nvSpPr>
        <p:spPr>
          <a:xfrm flipH="1">
            <a:off x="2793241" y="2995562"/>
            <a:ext cx="204726" cy="1921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704698" y="3027211"/>
            <a:ext cx="225083" cy="1889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1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3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1702</Words>
  <Application>Microsoft Office PowerPoint</Application>
  <PresentationFormat>Widescreen</PresentationFormat>
  <Paragraphs>164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宋体</vt:lpstr>
      <vt:lpstr>.VnCentury Schoolbook</vt:lpstr>
      <vt:lpstr>14</vt:lpstr>
      <vt:lpstr>Arial</vt:lpstr>
      <vt:lpstr>Calibri</vt:lpstr>
      <vt:lpstr>Calibri Light</vt:lpstr>
      <vt:lpstr>Times New Roman</vt:lpstr>
      <vt:lpstr>Wingdings</vt:lpstr>
      <vt:lpstr>字体管家棉花糖</vt:lpstr>
      <vt:lpstr>方正正大黑简体</vt:lpstr>
      <vt:lpstr>等线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HIEP</cp:lastModifiedBy>
  <cp:revision>22</cp:revision>
  <dcterms:created xsi:type="dcterms:W3CDTF">2021-07-24T02:31:40Z</dcterms:created>
  <dcterms:modified xsi:type="dcterms:W3CDTF">2024-10-02T00:57:31Z</dcterms:modified>
</cp:coreProperties>
</file>